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diagrams/data7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5.xml" ContentType="application/vnd.ms-office.drawingml.diagramDrawing+xml"/>
  <Override PartName="/ppt/diagrams/data8.xml" ContentType="application/vnd.openxmlformats-officedocument.drawingml.diagramData+xml"/>
  <Override PartName="/ppt/diagrams/data9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6.xml" ContentType="application/vnd.ms-office.drawingml.diagramDrawing+xml"/>
  <Override PartName="/ppt/diagrams/data10.xml" ContentType="application/vnd.openxmlformats-officedocument.drawingml.diagramData+xml"/>
  <Override PartName="/ppt/notesSlides/notesSlide3.xml" ContentType="application/vnd.openxmlformats-officedocument.presentationml.notesSlide+xml"/>
  <Override PartName="/ppt/diagrams/data11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7.xml" ContentType="application/vnd.ms-office.drawingml.diagramDrawing+xml"/>
  <Override PartName="/ppt/diagrams/data12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8.xml" ContentType="application/vnd.ms-office.drawingml.diagramDrawing+xml"/>
  <Override PartName="/ppt/diagrams/data13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9.xml" ContentType="application/vnd.ms-office.drawingml.diagramDrawing+xml"/>
  <Override PartName="/ppt/diagrams/data14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0.xml" ContentType="application/vnd.ms-office.drawingml.diagramDrawing+xml"/>
  <Override PartName="/ppt/notesSlides/notesSlide4.xml" ContentType="application/vnd.openxmlformats-officedocument.presentationml.notesSlide+xml"/>
  <Override PartName="/ppt/diagrams/data15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1.xml" ContentType="application/vnd.ms-office.drawingml.diagramDrawing+xml"/>
  <Override PartName="/ppt/diagrams/data16.xml" ContentType="application/vnd.openxmlformats-officedocument.drawingml.diagramData+xml"/>
  <Override PartName="/ppt/diagrams/data18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0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3.xml" ContentType="application/vnd.ms-office.drawingml.diagramDrawing+xml"/>
  <Override PartName="/ppt/diagrams/data22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4.xml" ContentType="application/vnd.ms-office.drawingml.diagramDrawing+xml"/>
  <Override PartName="/ppt/notesSlides/notesSlide9.xml" ContentType="application/vnd.openxmlformats-officedocument.presentationml.notesSlide+xml"/>
  <Override PartName="/ppt/diagrams/data24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5.xml" ContentType="application/vnd.ms-office.drawingml.diagramDrawing+xml"/>
  <Override PartName="/ppt/diagrams/data25.xml" ContentType="application/vnd.openxmlformats-officedocument.drawingml.diagramData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ata17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ata19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ata21.xml" ContentType="application/vnd.openxmlformats-officedocument.drawingml.diagramData+xml"/>
  <Override PartName="/ppt/diagrams/layout120.xml" ContentType="application/vnd.openxmlformats-officedocument.drawingml.diagramLayout+xml"/>
  <Override PartName="/ppt/diagrams/quickStyle120.xml" ContentType="application/vnd.openxmlformats-officedocument.drawingml.diagramStyle+xml"/>
  <Override PartName="/ppt/diagrams/colors120.xml" ContentType="application/vnd.openxmlformats-officedocument.drawingml.diagramColors+xml"/>
  <Override PartName="/ppt/diagrams/data23.xml" ContentType="application/vnd.openxmlformats-officedocument.drawingml.diagramData+xml"/>
  <Override PartName="/ppt/diagrams/layout130.xml" ContentType="application/vnd.openxmlformats-officedocument.drawingml.diagramLayout+xml"/>
  <Override PartName="/ppt/diagrams/quickStyle130.xml" ContentType="application/vnd.openxmlformats-officedocument.drawingml.diagramStyle+xml"/>
  <Override PartName="/ppt/diagrams/colors130.xml" ContentType="application/vnd.openxmlformats-officedocument.drawingml.diagramColors+xml"/>
  <Override PartName="/ppt/diagrams/data36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ata38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38"/>
  </p:notesMasterIdLst>
  <p:sldIdLst>
    <p:sldId id="256" r:id="rId3"/>
    <p:sldId id="262" r:id="rId4"/>
    <p:sldId id="263" r:id="rId5"/>
    <p:sldId id="264" r:id="rId6"/>
    <p:sldId id="265" r:id="rId7"/>
    <p:sldId id="266" r:id="rId8"/>
    <p:sldId id="267" r:id="rId9"/>
    <p:sldId id="305" r:id="rId10"/>
    <p:sldId id="272" r:id="rId11"/>
    <p:sldId id="273" r:id="rId12"/>
    <p:sldId id="281" r:id="rId13"/>
    <p:sldId id="257" r:id="rId14"/>
    <p:sldId id="286" r:id="rId15"/>
    <p:sldId id="287" r:id="rId16"/>
    <p:sldId id="258" r:id="rId17"/>
    <p:sldId id="307" r:id="rId18"/>
    <p:sldId id="288" r:id="rId19"/>
    <p:sldId id="290" r:id="rId20"/>
    <p:sldId id="291" r:id="rId21"/>
    <p:sldId id="292" r:id="rId22"/>
    <p:sldId id="293" r:id="rId23"/>
    <p:sldId id="294" r:id="rId24"/>
    <p:sldId id="308" r:id="rId25"/>
    <p:sldId id="274" r:id="rId26"/>
    <p:sldId id="306" r:id="rId27"/>
    <p:sldId id="276" r:id="rId28"/>
    <p:sldId id="300" r:id="rId29"/>
    <p:sldId id="280" r:id="rId30"/>
    <p:sldId id="295" r:id="rId31"/>
    <p:sldId id="296" r:id="rId32"/>
    <p:sldId id="299" r:id="rId33"/>
    <p:sldId id="297" r:id="rId34"/>
    <p:sldId id="309" r:id="rId35"/>
    <p:sldId id="260" r:id="rId36"/>
    <p:sldId id="261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19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ata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42.png"/></Relationships>
</file>

<file path=ppt/diagrams/_rels/data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0.png"/><Relationship Id="rId2" Type="http://schemas.openxmlformats.org/officeDocument/2006/relationships/image" Target="../media/image430.png"/><Relationship Id="rId1" Type="http://schemas.openxmlformats.org/officeDocument/2006/relationships/image" Target="../media/image420.png"/><Relationship Id="rId4" Type="http://schemas.openxmlformats.org/officeDocument/2006/relationships/image" Target="../media/image450.png"/></Relationships>
</file>

<file path=ppt/diagrams/_rels/data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480.png"/></Relationships>
</file>

<file path=ppt/diagrams/_rels/data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51.png"/></Relationships>
</file>

<file path=ppt/diagrams/_rels/data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0.png"/><Relationship Id="rId1" Type="http://schemas.openxmlformats.org/officeDocument/2006/relationships/image" Target="../media/image500.png"/></Relationships>
</file>

<file path=ppt/diagrams/_rels/data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image" Target="../media/image67.png"/></Relationships>
</file>

<file path=ppt/diagrams/_rels/data36.xml.rels><?xml version="1.0" encoding="UTF-8" standalone="yes"?>
<Relationships xmlns="http://schemas.openxmlformats.org/package/2006/relationships"><Relationship Id="rId1" Type="http://schemas.openxmlformats.org/officeDocument/2006/relationships/image" Target="../media/image901.png"/></Relationships>
</file>

<file path=ppt/diagrams/_rels/data38.xml.rels><?xml version="1.0" encoding="UTF-8" standalone="yes"?>
<Relationships xmlns="http://schemas.openxmlformats.org/package/2006/relationships"><Relationship Id="rId1" Type="http://schemas.openxmlformats.org/officeDocument/2006/relationships/image" Target="../media/image910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image" Target="../media/image110.png"/></Relationships>
</file>

<file path=ppt/diagrams/_rels/data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0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C3D764-4170-4ACF-87A9-5876B598546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mc:AlternateContent xmlns:mc="http://schemas.openxmlformats.org/markup-compatibility/2006" xmlns:a14="http://schemas.microsoft.com/office/drawing/2010/main">
      <mc:Choice Requires="a14">
        <dgm:pt modelId="{F9449231-482F-41A4-B5C8-D17D4682F29A}">
          <dgm:prSet custT="1"/>
          <dgm:spPr>
            <a:solidFill>
              <a:schemeClr val="accent6">
                <a:lumMod val="60000"/>
                <a:lumOff val="40000"/>
              </a:schemeClr>
            </a:solidFill>
          </dgm:spPr>
          <dgm:t>
            <a:bodyPr/>
            <a:lstStyle/>
            <a:p>
              <a:r>
                <a:rPr lang="en-IN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Natural polarization time at </a:t>
              </a:r>
              <a14:m>
                <m:oMath xmlns:m="http://schemas.openxmlformats.org/officeDocument/2006/math">
                  <m:r>
                    <a:rPr lang="en-IN" sz="1400" i="1" dirty="0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𝑍</m:t>
                  </m:r>
                  <m:r>
                    <a:rPr lang="en-IN" sz="1400" i="1" dirty="0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 </m:t>
                  </m:r>
                  <m:r>
                    <a:rPr lang="en-IN" sz="1400" i="1" dirty="0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𝑝𝑜𝑙𝑒</m:t>
                  </m:r>
                  <m:r>
                    <a:rPr lang="en-IN" sz="1400" i="1" dirty="0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 →250 </m:t>
                  </m:r>
                  <m:r>
                    <a:rPr lang="en-IN" sz="1400" b="0" i="1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h</m:t>
                  </m:r>
                </m:oMath>
              </a14:m>
              <a:r>
                <a:rPr lang="en-IN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(wigglers improve it significantly </a:t>
              </a:r>
              <a14:m>
                <m:oMath xmlns:m="http://schemas.openxmlformats.org/officeDocument/2006/math">
                  <m:r>
                    <a:rPr lang="en-US" sz="1400" b="0" i="1" smtClean="0">
                      <a:solidFill>
                        <a:schemeClr val="tx1"/>
                      </a:solidFill>
                      <a:latin typeface="Cambria Math" panose="02040503050406030204" pitchFamily="18" charset="0"/>
                      <a:cs typeface="Times New Roman" panose="02020603050405020304" pitchFamily="18" charset="0"/>
                    </a:rPr>
                    <m:t>~ 12 </m:t>
                  </m:r>
                  <m:r>
                    <a:rPr lang="en-US" sz="1400" b="0" i="1" smtClean="0">
                      <a:solidFill>
                        <a:schemeClr val="tx1"/>
                      </a:solidFill>
                      <a:latin typeface="Cambria Math" panose="02040503050406030204" pitchFamily="18" charset="0"/>
                      <a:cs typeface="Times New Roman" panose="02020603050405020304" pitchFamily="18" charset="0"/>
                    </a:rPr>
                    <m:t>h</m:t>
                  </m:r>
                </m:oMath>
              </a14:m>
              <a:r>
                <a:rPr lang="en-IN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</a:p>
          </dgm:t>
        </dgm:pt>
      </mc:Choice>
      <mc:Fallback xmlns="">
        <dgm:pt modelId="{F9449231-482F-41A4-B5C8-D17D4682F29A}">
          <dgm:prSet custT="1"/>
          <dgm:spPr>
            <a:solidFill>
              <a:schemeClr val="accent6">
                <a:lumMod val="60000"/>
                <a:lumOff val="40000"/>
              </a:schemeClr>
            </a:solidFill>
          </dgm:spPr>
          <dgm:t>
            <a:bodyPr/>
            <a:lstStyle/>
            <a:p>
              <a:r>
                <a:rPr lang="en-IN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Natural polarization time at </a:t>
              </a:r>
              <a:r>
                <a:rPr lang="en-IN" sz="1400" i="0" dirty="0">
                  <a:solidFill>
                    <a:schemeClr val="tx1"/>
                  </a:solidFill>
                  <a:latin typeface="Cambria Math" panose="02040503050406030204" pitchFamily="18" charset="0"/>
                </a:rPr>
                <a:t>𝑍 𝑝𝑜𝑙𝑒 →250 </a:t>
              </a:r>
              <a:r>
                <a:rPr lang="en-IN" sz="1400" b="0" i="0">
                  <a:solidFill>
                    <a:schemeClr val="tx1"/>
                  </a:solidFill>
                  <a:latin typeface="Cambria Math" panose="02040503050406030204" pitchFamily="18" charset="0"/>
                </a:rPr>
                <a:t>ℎ</a:t>
              </a:r>
              <a:r>
                <a:rPr lang="en-IN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(wigglers improve it significantly </a:t>
              </a:r>
              <a:r>
                <a:rPr lang="en-US" sz="1400" b="0" i="0">
                  <a:solidFill>
                    <a:schemeClr val="tx1"/>
                  </a:solidFill>
                  <a:latin typeface="Cambria Math" panose="02040503050406030204" pitchFamily="18" charset="0"/>
                  <a:cs typeface="Times New Roman" panose="02020603050405020304" pitchFamily="18" charset="0"/>
                </a:rPr>
                <a:t>~ 12 ℎ</a:t>
              </a:r>
              <a:r>
                <a:rPr lang="en-IN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</a:p>
          </dgm:t>
        </dgm:pt>
      </mc:Fallback>
    </mc:AlternateContent>
    <dgm:pt modelId="{F8B538E8-C9B2-4E56-829D-3DDB58FA188A}" type="parTrans" cxnId="{8C8F763C-128A-4D40-84A2-D9F7C11D3287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4EC7C5-AF4E-4A2C-8AF2-E66406BE9F5D}" type="sibTrans" cxnId="{8C8F763C-128A-4D40-84A2-D9F7C11D3287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95D9027-31E4-49AB-B444-181C0B969E93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IN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Operational scenario :</a:t>
          </a:r>
        </a:p>
      </dgm:t>
    </dgm:pt>
    <dgm:pt modelId="{9325C46C-72DD-4D1C-B1B6-A048D45D801E}" type="parTrans" cxnId="{852BEB56-D7F3-4A5F-AFD5-AEB2CF3C5963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678F66-35F4-44AD-BE48-0820E2483D1F}" type="sibTrans" cxnId="{852BEB56-D7F3-4A5F-AFD5-AEB2CF3C5963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05924BE-4DCA-4D45-B642-F3316449BB55}">
      <dgm:prSet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n-IN" sz="1300" dirty="0">
              <a:latin typeface="Times New Roman" panose="02020603050405020304" pitchFamily="18" charset="0"/>
              <a:cs typeface="Times New Roman" panose="02020603050405020304" pitchFamily="18" charset="0"/>
            </a:rPr>
            <a:t>Inject pilot bunches</a:t>
          </a:r>
        </a:p>
      </dgm:t>
    </dgm:pt>
    <dgm:pt modelId="{E7470280-08B9-4C6E-9CDB-4B0465224CBF}" type="parTrans" cxnId="{E0AC9676-75C1-49C0-8350-CF2EE98658BB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EBDD31-08E0-460F-954C-696068E3086B}" type="sibTrans" cxnId="{E0AC9676-75C1-49C0-8350-CF2EE98658BB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F70E1CE3-3BE3-4B21-913F-811EB9CB235B}">
          <dgm:prSet custT="1"/>
          <dgm:spPr>
            <a:solidFill>
              <a:schemeClr val="accent6">
                <a:lumMod val="20000"/>
                <a:lumOff val="80000"/>
              </a:schemeClr>
            </a:solidFill>
          </dgm:spPr>
          <dgm:t>
            <a:bodyPr/>
            <a:lstStyle/>
            <a:p>
              <a:r>
                <a:rPr lang="en-IN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Wigglers on </a:t>
              </a:r>
              <a14:m>
                <m:oMath xmlns:m="http://schemas.openxmlformats.org/officeDocument/2006/math">
                  <m:r>
                    <a:rPr lang="en-IN" sz="1300" b="0" i="1" smtClean="0">
                      <a:latin typeface="Cambria Math" panose="02040503050406030204" pitchFamily="18" charset="0"/>
                    </a:rPr>
                    <m:t>→</m:t>
                  </m:r>
                </m:oMath>
              </a14:m>
              <a:r>
                <a:rPr lang="en-IN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build </a:t>
              </a:r>
              <a14:m>
                <m:oMath xmlns:m="http://schemas.openxmlformats.org/officeDocument/2006/math">
                  <m:r>
                    <a:rPr lang="en-IN" sz="1300" i="1" dirty="0" smtClean="0">
                      <a:latin typeface="Cambria Math" panose="02040503050406030204" pitchFamily="18" charset="0"/>
                    </a:rPr>
                    <m:t>~5−10% </m:t>
                  </m:r>
                </m:oMath>
              </a14:m>
              <a:r>
                <a:rPr lang="en-IN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polarization</a:t>
              </a:r>
            </a:p>
          </dgm:t>
        </dgm:pt>
      </mc:Choice>
      <mc:Fallback xmlns="">
        <dgm:pt modelId="{F70E1CE3-3BE3-4B21-913F-811EB9CB235B}">
          <dgm:prSet custT="1"/>
          <dgm:spPr>
            <a:solidFill>
              <a:schemeClr val="accent6">
                <a:lumMod val="20000"/>
                <a:lumOff val="80000"/>
              </a:schemeClr>
            </a:solidFill>
          </dgm:spPr>
          <dgm:t>
            <a:bodyPr/>
            <a:lstStyle/>
            <a:p>
              <a:r>
                <a:rPr lang="en-IN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Wigglers on </a:t>
              </a:r>
              <a:r>
                <a:rPr lang="en-IN" sz="1300" b="0" i="0">
                  <a:latin typeface="Cambria Math" panose="02040503050406030204" pitchFamily="18" charset="0"/>
                </a:rPr>
                <a:t>→</a:t>
              </a:r>
              <a:r>
                <a:rPr lang="en-IN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build </a:t>
              </a:r>
              <a:r>
                <a:rPr lang="en-IN" sz="1300" i="0" dirty="0">
                  <a:latin typeface="Cambria Math" panose="02040503050406030204" pitchFamily="18" charset="0"/>
                </a:rPr>
                <a:t>~5−10% </a:t>
              </a:r>
              <a:r>
                <a:rPr lang="en-IN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polarization</a:t>
              </a:r>
            </a:p>
          </dgm:t>
        </dgm:pt>
      </mc:Fallback>
    </mc:AlternateContent>
    <dgm:pt modelId="{869B1AA1-711D-46C2-B18C-FA44E2393F00}" type="parTrans" cxnId="{D00EC9C3-1765-4929-B371-636CE1F5F8F7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E38D04-93BB-4951-BABC-28D6723D97A3}" type="sibTrans" cxnId="{D00EC9C3-1765-4929-B371-636CE1F5F8F7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4D842D16-7083-4038-A934-41712A89E0C0}">
          <dgm:prSet custT="1"/>
          <dgm:spPr>
            <a:solidFill>
              <a:schemeClr val="accent6">
                <a:lumMod val="20000"/>
                <a:lumOff val="80000"/>
              </a:schemeClr>
            </a:solidFill>
          </dgm:spPr>
          <dgm:t>
            <a:bodyPr/>
            <a:lstStyle/>
            <a:p>
              <a:r>
                <a:rPr lang="en-IN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Wigglers off </a:t>
              </a:r>
              <a14:m>
                <m:oMath xmlns:m="http://schemas.openxmlformats.org/officeDocument/2006/math">
                  <m:r>
                    <a:rPr lang="en-IN" sz="1300" b="0" i="1" smtClean="0">
                      <a:latin typeface="Cambria Math" panose="02040503050406030204" pitchFamily="18" charset="0"/>
                    </a:rPr>
                    <m:t>→</m:t>
                  </m:r>
                </m:oMath>
              </a14:m>
              <a:r>
                <a:rPr lang="en-IN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inject full physics bunches</a:t>
              </a:r>
            </a:p>
          </dgm:t>
        </dgm:pt>
      </mc:Choice>
      <mc:Fallback xmlns="">
        <dgm:pt modelId="{4D842D16-7083-4038-A934-41712A89E0C0}">
          <dgm:prSet custT="1"/>
          <dgm:spPr>
            <a:solidFill>
              <a:schemeClr val="accent6">
                <a:lumMod val="20000"/>
                <a:lumOff val="80000"/>
              </a:schemeClr>
            </a:solidFill>
          </dgm:spPr>
          <dgm:t>
            <a:bodyPr/>
            <a:lstStyle/>
            <a:p>
              <a:r>
                <a:rPr lang="en-IN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Wigglers off </a:t>
              </a:r>
              <a:r>
                <a:rPr lang="en-IN" sz="1300" b="0" i="0">
                  <a:latin typeface="Cambria Math" panose="02040503050406030204" pitchFamily="18" charset="0"/>
                </a:rPr>
                <a:t>→</a:t>
              </a:r>
              <a:r>
                <a:rPr lang="en-IN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inject full physics bunches</a:t>
              </a:r>
            </a:p>
          </dgm:t>
        </dgm:pt>
      </mc:Fallback>
    </mc:AlternateContent>
    <dgm:pt modelId="{8D0631AD-8531-4019-905C-8D2FA8C8D1FA}" type="parTrans" cxnId="{69A5F8B6-AF97-4727-B610-F257FC53ACCD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B63B22-F2D2-48F2-98EA-CCAF357E221F}" type="sibTrans" cxnId="{69A5F8B6-AF97-4727-B610-F257FC53ACCD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F94E5127-E76F-4818-9EC0-4A3A93EA2EED}">
          <dgm:prSet custT="1"/>
          <dgm:spPr>
            <a:solidFill>
              <a:schemeClr val="accent6">
                <a:lumMod val="20000"/>
                <a:lumOff val="80000"/>
              </a:schemeClr>
            </a:solidFill>
          </dgm:spPr>
          <dgm:t>
            <a:bodyPr/>
            <a:lstStyle/>
            <a:p>
              <a:r>
                <a:rPr lang="en-IN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Pilot bunches used for RDP during physics fills (every </a:t>
              </a:r>
              <a14:m>
                <m:oMath xmlns:m="http://schemas.openxmlformats.org/officeDocument/2006/math">
                  <m:r>
                    <a:rPr lang="en-IN" sz="1300" i="1" dirty="0" smtClean="0">
                      <a:latin typeface="Cambria Math" panose="02040503050406030204" pitchFamily="18" charset="0"/>
                    </a:rPr>
                    <m:t>10−15 </m:t>
                  </m:r>
                  <m:r>
                    <m:rPr>
                      <m:sty m:val="p"/>
                    </m:rPr>
                    <a:rPr lang="en-IN" sz="1300" i="1" dirty="0" smtClean="0">
                      <a:latin typeface="Cambria Math" panose="02040503050406030204" pitchFamily="18" charset="0"/>
                    </a:rPr>
                    <m:t>min</m:t>
                  </m:r>
                </m:oMath>
              </a14:m>
              <a:r>
                <a:rPr lang="en-IN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</a:p>
          </dgm:t>
        </dgm:pt>
      </mc:Choice>
      <mc:Fallback xmlns="">
        <dgm:pt modelId="{F94E5127-E76F-4818-9EC0-4A3A93EA2EED}">
          <dgm:prSet custT="1"/>
          <dgm:spPr>
            <a:solidFill>
              <a:schemeClr val="accent6">
                <a:lumMod val="20000"/>
                <a:lumOff val="80000"/>
              </a:schemeClr>
            </a:solidFill>
          </dgm:spPr>
          <dgm:t>
            <a:bodyPr/>
            <a:lstStyle/>
            <a:p>
              <a:r>
                <a:rPr lang="en-IN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Pilot bunches used for RDP during physics fills (every </a:t>
              </a:r>
              <a:r>
                <a:rPr lang="en-IN" sz="1300" i="0" dirty="0">
                  <a:latin typeface="Cambria Math" panose="02040503050406030204" pitchFamily="18" charset="0"/>
                </a:rPr>
                <a:t>10−15 min</a:t>
              </a:r>
              <a:r>
                <a:rPr lang="en-IN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</a:p>
          </dgm:t>
        </dgm:pt>
      </mc:Fallback>
    </mc:AlternateContent>
    <dgm:pt modelId="{74C4DE6A-8FBF-412A-A7D4-D66DB22786C8}" type="parTrans" cxnId="{B9FCCBF6-3E33-4577-A9E4-AFB8A37F6222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D5BAAEA-B94E-402C-BABA-DA00C2080336}" type="sibTrans" cxnId="{B9FCCBF6-3E33-4577-A9E4-AFB8A37F6222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265396-1D8A-46B4-8960-F6D793FCA7CD}" type="pres">
      <dgm:prSet presAssocID="{07C3D764-4170-4ACF-87A9-5876B5985465}" presName="linear" presStyleCnt="0">
        <dgm:presLayoutVars>
          <dgm:animLvl val="lvl"/>
          <dgm:resizeHandles val="exact"/>
        </dgm:presLayoutVars>
      </dgm:prSet>
      <dgm:spPr/>
    </dgm:pt>
    <dgm:pt modelId="{89F8D986-54E3-4FE4-A31E-F036605037B9}" type="pres">
      <dgm:prSet presAssocID="{F9449231-482F-41A4-B5C8-D17D4682F29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658C516E-B8D6-4282-9673-0E13FA190A1F}" type="pres">
      <dgm:prSet presAssocID="{814EC7C5-AF4E-4A2C-8AF2-E66406BE9F5D}" presName="spacer" presStyleCnt="0"/>
      <dgm:spPr/>
    </dgm:pt>
    <dgm:pt modelId="{F378B3E4-0277-4CF0-9DF7-7E53B553F4F5}" type="pres">
      <dgm:prSet presAssocID="{995D9027-31E4-49AB-B444-181C0B969E93}" presName="parentText" presStyleLbl="node1" presStyleIdx="1" presStyleCnt="2" custScaleY="87349" custLinFactNeighborY="-4625">
        <dgm:presLayoutVars>
          <dgm:chMax val="0"/>
          <dgm:bulletEnabled val="1"/>
        </dgm:presLayoutVars>
      </dgm:prSet>
      <dgm:spPr/>
    </dgm:pt>
    <dgm:pt modelId="{C1DB6FA9-F7C1-4536-9426-43899A73DEEF}" type="pres">
      <dgm:prSet presAssocID="{995D9027-31E4-49AB-B444-181C0B969E93}" presName="childText" presStyleLbl="revTx" presStyleIdx="0" presStyleCnt="1" custScaleY="163119">
        <dgm:presLayoutVars>
          <dgm:bulletEnabled val="1"/>
        </dgm:presLayoutVars>
      </dgm:prSet>
      <dgm:spPr/>
    </dgm:pt>
  </dgm:ptLst>
  <dgm:cxnLst>
    <dgm:cxn modelId="{C4F9280A-FB7A-4789-AE14-16C7DD44670D}" type="presOf" srcId="{F94E5127-E76F-4818-9EC0-4A3A93EA2EED}" destId="{C1DB6FA9-F7C1-4536-9426-43899A73DEEF}" srcOrd="0" destOrd="3" presId="urn:microsoft.com/office/officeart/2005/8/layout/vList2"/>
    <dgm:cxn modelId="{C9E1FA13-50ED-416C-A7DC-7BB32D15A9D1}" type="presOf" srcId="{07C3D764-4170-4ACF-87A9-5876B5985465}" destId="{CC265396-1D8A-46B4-8960-F6D793FCA7CD}" srcOrd="0" destOrd="0" presId="urn:microsoft.com/office/officeart/2005/8/layout/vList2"/>
    <dgm:cxn modelId="{0DFCA619-1A8A-4569-8E60-DDB76C9AB26A}" type="presOf" srcId="{A05924BE-4DCA-4D45-B642-F3316449BB55}" destId="{C1DB6FA9-F7C1-4536-9426-43899A73DEEF}" srcOrd="0" destOrd="0" presId="urn:microsoft.com/office/officeart/2005/8/layout/vList2"/>
    <dgm:cxn modelId="{8C8F763C-128A-4D40-84A2-D9F7C11D3287}" srcId="{07C3D764-4170-4ACF-87A9-5876B5985465}" destId="{F9449231-482F-41A4-B5C8-D17D4682F29A}" srcOrd="0" destOrd="0" parTransId="{F8B538E8-C9B2-4E56-829D-3DDB58FA188A}" sibTransId="{814EC7C5-AF4E-4A2C-8AF2-E66406BE9F5D}"/>
    <dgm:cxn modelId="{E0AC9676-75C1-49C0-8350-CF2EE98658BB}" srcId="{995D9027-31E4-49AB-B444-181C0B969E93}" destId="{A05924BE-4DCA-4D45-B642-F3316449BB55}" srcOrd="0" destOrd="0" parTransId="{E7470280-08B9-4C6E-9CDB-4B0465224CBF}" sibTransId="{05EBDD31-08E0-460F-954C-696068E3086B}"/>
    <dgm:cxn modelId="{852BEB56-D7F3-4A5F-AFD5-AEB2CF3C5963}" srcId="{07C3D764-4170-4ACF-87A9-5876B5985465}" destId="{995D9027-31E4-49AB-B444-181C0B969E93}" srcOrd="1" destOrd="0" parTransId="{9325C46C-72DD-4D1C-B1B6-A048D45D801E}" sibTransId="{1C678F66-35F4-44AD-BE48-0820E2483D1F}"/>
    <dgm:cxn modelId="{3764FD97-0FD7-4ABA-9BE8-18FB2D09E716}" type="presOf" srcId="{F70E1CE3-3BE3-4B21-913F-811EB9CB235B}" destId="{C1DB6FA9-F7C1-4536-9426-43899A73DEEF}" srcOrd="0" destOrd="1" presId="urn:microsoft.com/office/officeart/2005/8/layout/vList2"/>
    <dgm:cxn modelId="{D39C1EAA-4002-4F37-8B5C-754FF1C1FA17}" type="presOf" srcId="{995D9027-31E4-49AB-B444-181C0B969E93}" destId="{F378B3E4-0277-4CF0-9DF7-7E53B553F4F5}" srcOrd="0" destOrd="0" presId="urn:microsoft.com/office/officeart/2005/8/layout/vList2"/>
    <dgm:cxn modelId="{69A5F8B6-AF97-4727-B610-F257FC53ACCD}" srcId="{995D9027-31E4-49AB-B444-181C0B969E93}" destId="{4D842D16-7083-4038-A934-41712A89E0C0}" srcOrd="2" destOrd="0" parTransId="{8D0631AD-8531-4019-905C-8D2FA8C8D1FA}" sibTransId="{F3B63B22-F2D2-48F2-98EA-CCAF357E221F}"/>
    <dgm:cxn modelId="{D00EC9C3-1765-4929-B371-636CE1F5F8F7}" srcId="{995D9027-31E4-49AB-B444-181C0B969E93}" destId="{F70E1CE3-3BE3-4B21-913F-811EB9CB235B}" srcOrd="1" destOrd="0" parTransId="{869B1AA1-711D-46C2-B18C-FA44E2393F00}" sibTransId="{4BE38D04-93BB-4951-BABC-28D6723D97A3}"/>
    <dgm:cxn modelId="{58492ECC-B823-4D4D-B2F4-2A58D3CC726B}" type="presOf" srcId="{4D842D16-7083-4038-A934-41712A89E0C0}" destId="{C1DB6FA9-F7C1-4536-9426-43899A73DEEF}" srcOrd="0" destOrd="2" presId="urn:microsoft.com/office/officeart/2005/8/layout/vList2"/>
    <dgm:cxn modelId="{E9AC78D0-5276-4577-9A94-7B0A53C4BED4}" type="presOf" srcId="{F9449231-482F-41A4-B5C8-D17D4682F29A}" destId="{89F8D986-54E3-4FE4-A31E-F036605037B9}" srcOrd="0" destOrd="0" presId="urn:microsoft.com/office/officeart/2005/8/layout/vList2"/>
    <dgm:cxn modelId="{B9FCCBF6-3E33-4577-A9E4-AFB8A37F6222}" srcId="{995D9027-31E4-49AB-B444-181C0B969E93}" destId="{F94E5127-E76F-4818-9EC0-4A3A93EA2EED}" srcOrd="3" destOrd="0" parTransId="{74C4DE6A-8FBF-412A-A7D4-D66DB22786C8}" sibTransId="{6D5BAAEA-B94E-402C-BABA-DA00C2080336}"/>
    <dgm:cxn modelId="{7DC65ED0-E653-4869-900A-5D65CBBE39B9}" type="presParOf" srcId="{CC265396-1D8A-46B4-8960-F6D793FCA7CD}" destId="{89F8D986-54E3-4FE4-A31E-F036605037B9}" srcOrd="0" destOrd="0" presId="urn:microsoft.com/office/officeart/2005/8/layout/vList2"/>
    <dgm:cxn modelId="{FA620828-419B-4D18-8757-E2749B5A13A2}" type="presParOf" srcId="{CC265396-1D8A-46B4-8960-F6D793FCA7CD}" destId="{658C516E-B8D6-4282-9673-0E13FA190A1F}" srcOrd="1" destOrd="0" presId="urn:microsoft.com/office/officeart/2005/8/layout/vList2"/>
    <dgm:cxn modelId="{3C8F98C7-1438-4181-A9A4-53AC25A40851}" type="presParOf" srcId="{CC265396-1D8A-46B4-8960-F6D793FCA7CD}" destId="{F378B3E4-0277-4CF0-9DF7-7E53B553F4F5}" srcOrd="2" destOrd="0" presId="urn:microsoft.com/office/officeart/2005/8/layout/vList2"/>
    <dgm:cxn modelId="{F3FAD955-EFC9-47F8-8887-2119520608D0}" type="presParOf" srcId="{CC265396-1D8A-46B4-8960-F6D793FCA7CD}" destId="{C1DB6FA9-F7C1-4536-9426-43899A73DEEF}" srcOrd="3" destOrd="0" presId="urn:microsoft.com/office/officeart/2005/8/layout/vList2"/>
  </dgm:cxnLst>
  <dgm:bg>
    <a:solidFill>
      <a:schemeClr val="tx2">
        <a:lumMod val="10000"/>
        <a:lumOff val="9000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AB542A7-9519-4080-A66C-DF98BF2BBEF5}" type="doc">
      <dgm:prSet loTypeId="urn:microsoft.com/office/officeart/2005/8/layout/cycle4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IN"/>
        </a:p>
      </dgm:t>
    </dgm:pt>
    <dgm:pt modelId="{3979546C-BF65-426A-AF25-660DFF2252C2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chemeClr val="tx2">
              <a:lumMod val="50000"/>
              <a:lumOff val="50000"/>
            </a:schemeClr>
          </a:solidFill>
        </a:ln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5729F4D7-0A67-4D83-8069-A60E0E9941C9}" type="parTrans" cxnId="{9C0E1000-4D0E-4CE6-B1B1-1EFF44DF5ED5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FF4F0CE-2688-48F1-88F2-BED0F95EB92F}" type="sibTrans" cxnId="{9C0E1000-4D0E-4CE6-B1B1-1EFF44DF5ED5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F928F79-6415-4633-A655-FFCA2A86A454}">
      <dgm:prSet custT="1"/>
      <dgm:spPr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r>
            <a:rPr lang="en-IN" sz="1000" dirty="0">
              <a:latin typeface="Times New Roman" panose="02020603050405020304" pitchFamily="18" charset="0"/>
              <a:cs typeface="Times New Roman" panose="02020603050405020304" pitchFamily="18" charset="0"/>
            </a:rPr>
            <a:t>Dispersion suppression</a:t>
          </a:r>
          <a:endParaRPr lang="en-IN" sz="86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05DDFD-8210-4FF6-9DB5-FD36294BA8D8}" type="parTrans" cxnId="{3A1E5DB5-F452-4ABD-88EF-DD45E056D782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80330B-5CD0-45EB-9296-CC4BA18902EB}" type="sibTrans" cxnId="{3A1E5DB5-F452-4ABD-88EF-DD45E056D782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5EE236-2269-4B95-8BB7-9DCFE74E88F3}">
      <dgm:prSet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n-IN" sz="1000" dirty="0">
              <a:latin typeface="Times New Roman" panose="02020603050405020304" pitchFamily="18" charset="0"/>
              <a:cs typeface="Times New Roman" panose="02020603050405020304" pitchFamily="18" charset="0"/>
            </a:rPr>
            <a:t>Straight sections</a:t>
          </a:r>
          <a:endParaRPr lang="en-IN" sz="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2AF6A4-63BA-4E55-9A21-793FF2094DDA}" type="parTrans" cxnId="{902557E8-4014-421A-910E-FA28C005CA46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716F07A-5A85-4FEF-BA65-522B1FFB485D}" type="sibTrans" cxnId="{902557E8-4014-421A-910E-FA28C005CA46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9491204-067E-4EB3-B9DA-7DFA4A53344E}">
      <dgm:prSet/>
      <dgm:spPr/>
      <dgm:t>
        <a:bodyPr/>
        <a:lstStyle/>
        <a:p>
          <a:endParaRPr lang="en-IN"/>
        </a:p>
      </dgm:t>
    </dgm:pt>
    <dgm:pt modelId="{F6F5F627-2233-4FD8-A805-125366A1C50D}" type="parTrans" cxnId="{E99D81A9-2D02-4864-8964-3D4D74926141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4658EC-CE0E-48C8-93D8-50FEAE4E7BEF}" type="sibTrans" cxnId="{E99D81A9-2D02-4864-8964-3D4D74926141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EFB3F1-F827-43AE-A890-11E2E6A0854A}">
      <dgm:prSet/>
      <dgm:spPr/>
      <dgm:t>
        <a:bodyPr/>
        <a:lstStyle/>
        <a:p>
          <a:endParaRPr lang="en-IN"/>
        </a:p>
      </dgm:t>
    </dgm:pt>
    <dgm:pt modelId="{9B0F6EF7-E6F3-4F10-8D10-69B35B6DED9C}" type="parTrans" cxnId="{C8BB7D8F-1460-4F3C-BA26-18B7673B9B64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954FA24-6A9F-4A6F-91CD-BCCD1E421E08}" type="sibTrans" cxnId="{C8BB7D8F-1460-4F3C-BA26-18B7673B9B64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4C95AD-3B6B-4EDE-BDD4-F407B17C38BF}">
      <dgm:prSet custT="1"/>
      <dgm:spPr>
        <a:blipFill>
          <a:blip xmlns:r="http://schemas.openxmlformats.org/officeDocument/2006/relationships" r:embed="rId1"/>
          <a:stretch>
            <a:fillRect l="-529"/>
          </a:stretch>
        </a:blipFill>
        <a:ln>
          <a:solidFill>
            <a:schemeClr val="tx2">
              <a:lumMod val="50000"/>
              <a:lumOff val="50000"/>
            </a:schemeClr>
          </a:solidFill>
        </a:ln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A38D226E-15A6-4DD2-8F9A-835CB982E148}" type="parTrans" cxnId="{2BF6B048-0EB5-4580-A6F4-FA418535AE55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6190E0-EB21-4CE6-B447-69DC6863F2A8}" type="sibTrans" cxnId="{2BF6B048-0EB5-4580-A6F4-FA418535AE55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7DED95C-46BC-4B82-AEBB-BE70950AF25E}">
      <dgm:prSet/>
      <dgm:spPr/>
      <dgm:t>
        <a:bodyPr/>
        <a:lstStyle/>
        <a:p>
          <a:endParaRPr lang="en-IN" dirty="0"/>
        </a:p>
      </dgm:t>
    </dgm:pt>
    <dgm:pt modelId="{B69DB85F-AE18-43C3-A675-E79B16D9B286}" type="parTrans" cxnId="{F77B64E7-65F9-4C07-9622-DED5D9948A12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AC3FBD-03E4-4DB6-A2C4-BC81B545CBD5}" type="sibTrans" cxnId="{F77B64E7-65F9-4C07-9622-DED5D9948A12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D48C53-BD46-4C31-A8C1-D9D9A400DD16}">
      <dgm:prSet/>
      <dgm:spPr/>
      <dgm:t>
        <a:bodyPr/>
        <a:lstStyle/>
        <a:p>
          <a:endParaRPr lang="en-IN"/>
        </a:p>
      </dgm:t>
    </dgm:pt>
    <dgm:pt modelId="{641272B7-457E-43C8-A532-D68BEC3147F3}" type="parTrans" cxnId="{C32B29A2-8CC1-4182-9F05-6EA98D183768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D12FA01-8B14-483A-A92E-1B8D08A29374}" type="sibTrans" cxnId="{C32B29A2-8CC1-4182-9F05-6EA98D183768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619B50C-FFF9-4616-BD2A-709FAEC51891}">
      <dgm:prSet/>
      <dgm:spPr>
        <a:ln>
          <a:solidFill>
            <a:schemeClr val="tx2">
              <a:lumMod val="50000"/>
              <a:lumOff val="50000"/>
            </a:schemeClr>
          </a:solidFill>
        </a:ln>
      </dgm:spPr>
      <dgm:t>
        <a:bodyPr/>
        <a:lstStyle/>
        <a:p>
          <a:endParaRPr lang="en-IN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85D9D99-888B-4A70-9195-98926B3760A9}" type="sibTrans" cxnId="{83B8D3D1-6913-4C1E-A3C1-CB3F3985674D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32F52C-1039-4B90-B2E4-FE4556B675A1}" type="parTrans" cxnId="{83B8D3D1-6913-4C1E-A3C1-CB3F3985674D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E9E918-114F-42B5-947E-1C7D85103D90}">
      <dgm:prSet custT="1"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pPr algn="ctr"/>
          <a:r>
            <a:rPr lang="en-US" sz="1000" dirty="0">
              <a:latin typeface="Times New Roman" panose="02020603050405020304" pitchFamily="18" charset="0"/>
              <a:cs typeface="Times New Roman" panose="02020603050405020304" pitchFamily="18" charset="0"/>
            </a:rPr>
            <a:t>Periodic solution structure</a:t>
          </a:r>
          <a:endParaRPr lang="en-IN" sz="1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EAFFAE0-8F36-4028-8773-DA0A6557D1C4}" type="sibTrans" cxnId="{A751CF2E-E3E6-44FA-A467-3B912711FCDB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F8ADEFF-F09C-4EF8-8C6E-223A27EA91D2}" type="parTrans" cxnId="{A751CF2E-E3E6-44FA-A467-3B912711FCDB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913B3F2-61CF-4E6A-B72B-F6313C0FA599}" type="pres">
      <dgm:prSet presAssocID="{6AB542A7-9519-4080-A66C-DF98BF2BBEF5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C1DE7462-5139-44CF-B6D8-72190B022A7D}" type="pres">
      <dgm:prSet presAssocID="{6AB542A7-9519-4080-A66C-DF98BF2BBEF5}" presName="children" presStyleCnt="0"/>
      <dgm:spPr/>
    </dgm:pt>
    <dgm:pt modelId="{5CD76EFF-8D33-4A2F-8A32-C6910A75E43D}" type="pres">
      <dgm:prSet presAssocID="{6AB542A7-9519-4080-A66C-DF98BF2BBEF5}" presName="child1group" presStyleCnt="0"/>
      <dgm:spPr/>
    </dgm:pt>
    <dgm:pt modelId="{D415B61A-2D4D-4E84-9AE9-7ED958AE25E3}" type="pres">
      <dgm:prSet presAssocID="{6AB542A7-9519-4080-A66C-DF98BF2BBEF5}" presName="child1" presStyleLbl="bgAcc1" presStyleIdx="0" presStyleCnt="1" custScaleX="124747" custScaleY="101315" custLinFactNeighborX="6635"/>
      <dgm:spPr/>
    </dgm:pt>
    <dgm:pt modelId="{4A4968E8-E4E1-4BA5-8092-2FC3C3405070}" type="pres">
      <dgm:prSet presAssocID="{6AB542A7-9519-4080-A66C-DF98BF2BBEF5}" presName="child1Text" presStyleLbl="bgAcc1" presStyleIdx="0" presStyleCnt="1">
        <dgm:presLayoutVars>
          <dgm:bulletEnabled val="1"/>
        </dgm:presLayoutVars>
      </dgm:prSet>
      <dgm:spPr/>
    </dgm:pt>
    <dgm:pt modelId="{25F2CB94-9D22-439E-8C8A-794F5288BC32}" type="pres">
      <dgm:prSet presAssocID="{6AB542A7-9519-4080-A66C-DF98BF2BBEF5}" presName="childPlaceholder" presStyleCnt="0"/>
      <dgm:spPr/>
    </dgm:pt>
    <dgm:pt modelId="{D15A3BA9-A4CB-49CE-978D-C92832971E43}" type="pres">
      <dgm:prSet presAssocID="{6AB542A7-9519-4080-A66C-DF98BF2BBEF5}" presName="circle" presStyleCnt="0"/>
      <dgm:spPr/>
    </dgm:pt>
    <dgm:pt modelId="{053E56EE-4457-4139-B01B-0D54AA165B77}" type="pres">
      <dgm:prSet presAssocID="{6AB542A7-9519-4080-A66C-DF98BF2BBEF5}" presName="quadrant1" presStyleLbl="node1" presStyleIdx="0" presStyleCnt="4" custScaleX="68010" custScaleY="70861" custLinFactNeighborX="16016" custLinFactNeighborY="17868">
        <dgm:presLayoutVars>
          <dgm:chMax val="1"/>
          <dgm:bulletEnabled val="1"/>
        </dgm:presLayoutVars>
      </dgm:prSet>
      <dgm:spPr/>
    </dgm:pt>
    <dgm:pt modelId="{8265961D-AD8B-426C-8A8F-EA5F715C20F4}" type="pres">
      <dgm:prSet presAssocID="{6AB542A7-9519-4080-A66C-DF98BF2BBEF5}" presName="quadrant2" presStyleLbl="node1" presStyleIdx="1" presStyleCnt="4" custScaleX="69754" custScaleY="69914" custLinFactNeighborX="-14269" custLinFactNeighborY="18228">
        <dgm:presLayoutVars>
          <dgm:chMax val="1"/>
          <dgm:bulletEnabled val="1"/>
        </dgm:presLayoutVars>
      </dgm:prSet>
      <dgm:spPr/>
    </dgm:pt>
    <dgm:pt modelId="{8169FB4C-88A8-4C83-B8B2-AEAEE8A2D132}" type="pres">
      <dgm:prSet presAssocID="{6AB542A7-9519-4080-A66C-DF98BF2BBEF5}" presName="quadrant3" presStyleLbl="node1" presStyleIdx="2" presStyleCnt="4" custScaleX="69685" custScaleY="69144" custLinFactNeighborX="-14762" custLinFactNeighborY="-11646">
        <dgm:presLayoutVars>
          <dgm:chMax val="1"/>
          <dgm:bulletEnabled val="1"/>
        </dgm:presLayoutVars>
      </dgm:prSet>
      <dgm:spPr/>
    </dgm:pt>
    <dgm:pt modelId="{D677498C-48CC-480A-AF0D-1267A3AF0E91}" type="pres">
      <dgm:prSet presAssocID="{6AB542A7-9519-4080-A66C-DF98BF2BBEF5}" presName="quadrant4" presStyleLbl="node1" presStyleIdx="3" presStyleCnt="4" custScaleX="67682" custScaleY="68979" custLinFactNeighborX="16778" custLinFactNeighborY="-10974">
        <dgm:presLayoutVars>
          <dgm:chMax val="1"/>
          <dgm:bulletEnabled val="1"/>
        </dgm:presLayoutVars>
      </dgm:prSet>
      <dgm:spPr/>
    </dgm:pt>
    <dgm:pt modelId="{3057851C-9EEC-4AA6-9504-E18177EE8946}" type="pres">
      <dgm:prSet presAssocID="{6AB542A7-9519-4080-A66C-DF98BF2BBEF5}" presName="quadrantPlaceholder" presStyleCnt="0"/>
      <dgm:spPr/>
    </dgm:pt>
    <dgm:pt modelId="{84BA4B7A-E2F5-4E4B-A90C-0473FA826F7E}" type="pres">
      <dgm:prSet presAssocID="{6AB542A7-9519-4080-A66C-DF98BF2BBEF5}" presName="center1" presStyleLbl="fgShp" presStyleIdx="0" presStyleCnt="2" custScaleX="15444" custScaleY="28758" custLinFactX="100000" custLinFactNeighborX="128075" custLinFactNeighborY="-7690"/>
      <dgm:spPr/>
    </dgm:pt>
    <dgm:pt modelId="{9BB20D71-34F2-49C4-9F1E-418DD6205546}" type="pres">
      <dgm:prSet presAssocID="{6AB542A7-9519-4080-A66C-DF98BF2BBEF5}" presName="center2" presStyleLbl="fgShp" presStyleIdx="1" presStyleCnt="2" custFlipVert="1" custFlipHor="1" custScaleX="139740" custScaleY="14811" custLinFactX="119039" custLinFactNeighborX="200000" custLinFactNeighborY="61719"/>
      <dgm:spPr/>
    </dgm:pt>
  </dgm:ptLst>
  <dgm:cxnLst>
    <dgm:cxn modelId="{9C0E1000-4D0E-4CE6-B1B1-1EFF44DF5ED5}" srcId="{3619B50C-FFF9-4616-BD2A-709FAEC51891}" destId="{3979546C-BF65-426A-AF25-660DFF2252C2}" srcOrd="1" destOrd="0" parTransId="{5729F4D7-0A67-4D83-8069-A60E0E9941C9}" sibTransId="{0FF4F0CE-2688-48F1-88F2-BED0F95EB92F}"/>
    <dgm:cxn modelId="{61B84A01-93C7-466B-9E75-098D949A8182}" type="presOf" srcId="{ED4C95AD-3B6B-4EDE-BDD4-F407B17C38BF}" destId="{D415B61A-2D4D-4E84-9AE9-7ED958AE25E3}" srcOrd="0" destOrd="0" presId="urn:microsoft.com/office/officeart/2005/8/layout/cycle4"/>
    <dgm:cxn modelId="{B17C0626-E1A2-4375-9537-0741D6117676}" type="presOf" srcId="{F35EE236-2269-4B95-8BB7-9DCFE74E88F3}" destId="{8169FB4C-88A8-4C83-B8B2-AEAEE8A2D132}" srcOrd="0" destOrd="0" presId="urn:microsoft.com/office/officeart/2005/8/layout/cycle4"/>
    <dgm:cxn modelId="{A751CF2E-E3E6-44FA-A467-3B912711FCDB}" srcId="{6AB542A7-9519-4080-A66C-DF98BF2BBEF5}" destId="{71E9E918-114F-42B5-947E-1C7D85103D90}" srcOrd="3" destOrd="0" parTransId="{8F8ADEFF-F09C-4EF8-8C6E-223A27EA91D2}" sibTransId="{4EAFFAE0-8F36-4028-8773-DA0A6557D1C4}"/>
    <dgm:cxn modelId="{ED2EC632-B6F0-43F2-9735-22309B7A1043}" type="presOf" srcId="{6AB542A7-9519-4080-A66C-DF98BF2BBEF5}" destId="{3913B3F2-61CF-4E6A-B72B-F6313C0FA599}" srcOrd="0" destOrd="0" presId="urn:microsoft.com/office/officeart/2005/8/layout/cycle4"/>
    <dgm:cxn modelId="{B11EF663-9B9F-4827-AB4E-39E37ECA82F1}" type="presOf" srcId="{3619B50C-FFF9-4616-BD2A-709FAEC51891}" destId="{053E56EE-4457-4139-B01B-0D54AA165B77}" srcOrd="0" destOrd="0" presId="urn:microsoft.com/office/officeart/2005/8/layout/cycle4"/>
    <dgm:cxn modelId="{2BF6B048-0EB5-4580-A6F4-FA418535AE55}" srcId="{3619B50C-FFF9-4616-BD2A-709FAEC51891}" destId="{ED4C95AD-3B6B-4EDE-BDD4-F407B17C38BF}" srcOrd="0" destOrd="0" parTransId="{A38D226E-15A6-4DD2-8F9A-835CB982E148}" sibTransId="{4B6190E0-EB21-4CE6-B447-69DC6863F2A8}"/>
    <dgm:cxn modelId="{7DA74081-97C9-44AB-A822-EE5A049B045F}" type="presOf" srcId="{6F928F79-6415-4633-A655-FFCA2A86A454}" destId="{8265961D-AD8B-426C-8A8F-EA5F715C20F4}" srcOrd="0" destOrd="0" presId="urn:microsoft.com/office/officeart/2005/8/layout/cycle4"/>
    <dgm:cxn modelId="{C8BB7D8F-1460-4F3C-BA26-18B7673B9B64}" srcId="{6AB542A7-9519-4080-A66C-DF98BF2BBEF5}" destId="{06EFB3F1-F827-43AE-A890-11E2E6A0854A}" srcOrd="7" destOrd="0" parTransId="{9B0F6EF7-E6F3-4F10-8D10-69B35B6DED9C}" sibTransId="{1954FA24-6A9F-4A6F-91CD-BCCD1E421E08}"/>
    <dgm:cxn modelId="{C32B29A2-8CC1-4182-9F05-6EA98D183768}" srcId="{6AB542A7-9519-4080-A66C-DF98BF2BBEF5}" destId="{37D48C53-BD46-4C31-A8C1-D9D9A400DD16}" srcOrd="5" destOrd="0" parTransId="{641272B7-457E-43C8-A532-D68BEC3147F3}" sibTransId="{7D12FA01-8B14-483A-A92E-1B8D08A29374}"/>
    <dgm:cxn modelId="{E99D81A9-2D02-4864-8964-3D4D74926141}" srcId="{6AB542A7-9519-4080-A66C-DF98BF2BBEF5}" destId="{89491204-067E-4EB3-B9DA-7DFA4A53344E}" srcOrd="6" destOrd="0" parTransId="{F6F5F627-2233-4FD8-A805-125366A1C50D}" sibTransId="{F24658EC-CE0E-48C8-93D8-50FEAE4E7BEF}"/>
    <dgm:cxn modelId="{344210AA-D8CD-4D4B-8DEF-452326CAD35E}" type="presOf" srcId="{3979546C-BF65-426A-AF25-660DFF2252C2}" destId="{D415B61A-2D4D-4E84-9AE9-7ED958AE25E3}" srcOrd="0" destOrd="1" presId="urn:microsoft.com/office/officeart/2005/8/layout/cycle4"/>
    <dgm:cxn modelId="{3A1E5DB5-F452-4ABD-88EF-DD45E056D782}" srcId="{6AB542A7-9519-4080-A66C-DF98BF2BBEF5}" destId="{6F928F79-6415-4633-A655-FFCA2A86A454}" srcOrd="1" destOrd="0" parTransId="{5405DDFD-8210-4FF6-9DB5-FD36294BA8D8}" sibTransId="{F880330B-5CD0-45EB-9296-CC4BA18902EB}"/>
    <dgm:cxn modelId="{83C1F7CD-C560-4BD2-887A-6CBD786CD326}" type="presOf" srcId="{3979546C-BF65-426A-AF25-660DFF2252C2}" destId="{4A4968E8-E4E1-4BA5-8092-2FC3C3405070}" srcOrd="1" destOrd="1" presId="urn:microsoft.com/office/officeart/2005/8/layout/cycle4"/>
    <dgm:cxn modelId="{A2D64FD0-DE36-4E00-B8C7-0DA0B48F5566}" type="presOf" srcId="{ED4C95AD-3B6B-4EDE-BDD4-F407B17C38BF}" destId="{4A4968E8-E4E1-4BA5-8092-2FC3C3405070}" srcOrd="1" destOrd="0" presId="urn:microsoft.com/office/officeart/2005/8/layout/cycle4"/>
    <dgm:cxn modelId="{83B8D3D1-6913-4C1E-A3C1-CB3F3985674D}" srcId="{6AB542A7-9519-4080-A66C-DF98BF2BBEF5}" destId="{3619B50C-FFF9-4616-BD2A-709FAEC51891}" srcOrd="0" destOrd="0" parTransId="{8632F52C-1039-4B90-B2E4-FE4556B675A1}" sibTransId="{085D9D99-888B-4A70-9195-98926B3760A9}"/>
    <dgm:cxn modelId="{23F6ECD3-F667-4A47-91F0-F35AB409236E}" type="presOf" srcId="{71E9E918-114F-42B5-947E-1C7D85103D90}" destId="{D677498C-48CC-480A-AF0D-1267A3AF0E91}" srcOrd="0" destOrd="0" presId="urn:microsoft.com/office/officeart/2005/8/layout/cycle4"/>
    <dgm:cxn modelId="{F77B64E7-65F9-4C07-9622-DED5D9948A12}" srcId="{6AB542A7-9519-4080-A66C-DF98BF2BBEF5}" destId="{77DED95C-46BC-4B82-AEBB-BE70950AF25E}" srcOrd="4" destOrd="0" parTransId="{B69DB85F-AE18-43C3-A675-E79B16D9B286}" sibTransId="{B3AC3FBD-03E4-4DB6-A2C4-BC81B545CBD5}"/>
    <dgm:cxn modelId="{902557E8-4014-421A-910E-FA28C005CA46}" srcId="{6AB542A7-9519-4080-A66C-DF98BF2BBEF5}" destId="{F35EE236-2269-4B95-8BB7-9DCFE74E88F3}" srcOrd="2" destOrd="0" parTransId="{CC2AF6A4-63BA-4E55-9A21-793FF2094DDA}" sibTransId="{F716F07A-5A85-4FEF-BA65-522B1FFB485D}"/>
    <dgm:cxn modelId="{871DFDC3-A679-4C8C-8A40-6FC3CAB2BFD0}" type="presParOf" srcId="{3913B3F2-61CF-4E6A-B72B-F6313C0FA599}" destId="{C1DE7462-5139-44CF-B6D8-72190B022A7D}" srcOrd="0" destOrd="0" presId="urn:microsoft.com/office/officeart/2005/8/layout/cycle4"/>
    <dgm:cxn modelId="{09E2C892-0163-43F9-95E8-D9FBBFA35819}" type="presParOf" srcId="{C1DE7462-5139-44CF-B6D8-72190B022A7D}" destId="{5CD76EFF-8D33-4A2F-8A32-C6910A75E43D}" srcOrd="0" destOrd="0" presId="urn:microsoft.com/office/officeart/2005/8/layout/cycle4"/>
    <dgm:cxn modelId="{6079F3E6-C04C-4589-BF66-5F7E8CDB0709}" type="presParOf" srcId="{5CD76EFF-8D33-4A2F-8A32-C6910A75E43D}" destId="{D415B61A-2D4D-4E84-9AE9-7ED958AE25E3}" srcOrd="0" destOrd="0" presId="urn:microsoft.com/office/officeart/2005/8/layout/cycle4"/>
    <dgm:cxn modelId="{D0A7422B-44D3-4908-A6BC-DDA195582BCB}" type="presParOf" srcId="{5CD76EFF-8D33-4A2F-8A32-C6910A75E43D}" destId="{4A4968E8-E4E1-4BA5-8092-2FC3C3405070}" srcOrd="1" destOrd="0" presId="urn:microsoft.com/office/officeart/2005/8/layout/cycle4"/>
    <dgm:cxn modelId="{903176B5-FFA3-484C-819B-22CB3DA67054}" type="presParOf" srcId="{C1DE7462-5139-44CF-B6D8-72190B022A7D}" destId="{25F2CB94-9D22-439E-8C8A-794F5288BC32}" srcOrd="1" destOrd="0" presId="urn:microsoft.com/office/officeart/2005/8/layout/cycle4"/>
    <dgm:cxn modelId="{BEF590FD-DC3D-43FE-9001-E6971AA21D2D}" type="presParOf" srcId="{3913B3F2-61CF-4E6A-B72B-F6313C0FA599}" destId="{D15A3BA9-A4CB-49CE-978D-C92832971E43}" srcOrd="1" destOrd="0" presId="urn:microsoft.com/office/officeart/2005/8/layout/cycle4"/>
    <dgm:cxn modelId="{94C68159-19BC-435C-9AA1-2651580F4BDD}" type="presParOf" srcId="{D15A3BA9-A4CB-49CE-978D-C92832971E43}" destId="{053E56EE-4457-4139-B01B-0D54AA165B77}" srcOrd="0" destOrd="0" presId="urn:microsoft.com/office/officeart/2005/8/layout/cycle4"/>
    <dgm:cxn modelId="{7FCDCACD-A5D8-4E4C-8B39-667D53A9F3CB}" type="presParOf" srcId="{D15A3BA9-A4CB-49CE-978D-C92832971E43}" destId="{8265961D-AD8B-426C-8A8F-EA5F715C20F4}" srcOrd="1" destOrd="0" presId="urn:microsoft.com/office/officeart/2005/8/layout/cycle4"/>
    <dgm:cxn modelId="{2E2D7956-4F96-4C5C-99D0-6747BFB6B388}" type="presParOf" srcId="{D15A3BA9-A4CB-49CE-978D-C92832971E43}" destId="{8169FB4C-88A8-4C83-B8B2-AEAEE8A2D132}" srcOrd="2" destOrd="0" presId="urn:microsoft.com/office/officeart/2005/8/layout/cycle4"/>
    <dgm:cxn modelId="{FD474C50-864E-4CFA-AEAE-92EDE0C38D75}" type="presParOf" srcId="{D15A3BA9-A4CB-49CE-978D-C92832971E43}" destId="{D677498C-48CC-480A-AF0D-1267A3AF0E91}" srcOrd="3" destOrd="0" presId="urn:microsoft.com/office/officeart/2005/8/layout/cycle4"/>
    <dgm:cxn modelId="{20B3232C-B597-4922-B310-598A3887C836}" type="presParOf" srcId="{D15A3BA9-A4CB-49CE-978D-C92832971E43}" destId="{3057851C-9EEC-4AA6-9504-E18177EE8946}" srcOrd="4" destOrd="0" presId="urn:microsoft.com/office/officeart/2005/8/layout/cycle4"/>
    <dgm:cxn modelId="{C71BE48E-B493-4F17-9338-6DFE3742265D}" type="presParOf" srcId="{3913B3F2-61CF-4E6A-B72B-F6313C0FA599}" destId="{84BA4B7A-E2F5-4E4B-A90C-0473FA826F7E}" srcOrd="2" destOrd="0" presId="urn:microsoft.com/office/officeart/2005/8/layout/cycle4"/>
    <dgm:cxn modelId="{8D3CDC21-3B7D-4AFB-8665-7690118E3268}" type="presParOf" srcId="{3913B3F2-61CF-4E6A-B72B-F6313C0FA599}" destId="{9BB20D71-34F2-49C4-9F1E-418DD6205546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CDBD816-27F7-490D-8FE1-7259105E47CD}" type="doc">
      <dgm:prSet loTypeId="urn:microsoft.com/office/officeart/2005/8/layout/default" loCatId="list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endParaRPr lang="en-IN"/>
        </a:p>
      </dgm:t>
    </dgm:pt>
    <mc:AlternateContent xmlns:mc="http://schemas.openxmlformats.org/markup-compatibility/2006" xmlns:a14="http://schemas.microsoft.com/office/drawing/2010/main">
      <mc:Choice Requires="a14">
        <dgm:pt modelId="{BA8C18DD-15C7-4FDB-9633-92F5604DD6AE}">
          <dgm:prSet phldrT="[Text]" custT="1"/>
          <dgm:spPr/>
          <dgm:t>
            <a:bodyPr/>
            <a:lstStyle/>
            <a:p>
              <a:pPr>
                <a:buFont typeface="Wingdings" panose="05000000000000000000" pitchFamily="2" charset="2"/>
                <a:buChar char="Ø"/>
              </a:pPr>
              <a:r>
                <a:rPr lang="en-I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Natural Chromaticity: </a:t>
              </a:r>
              <a14:m>
                <m:oMath xmlns:m="http://schemas.openxmlformats.org/officeDocument/2006/math">
                  <m:sSubSup>
                    <m:sSubSupPr>
                      <m:ctrlPr>
                        <a:rPr lang="en-IN" sz="1400" b="0" i="1" smtClean="0">
                          <a:latin typeface="Cambria Math" panose="02040503050406030204" pitchFamily="18" charset="0"/>
                        </a:rPr>
                      </m:ctrlPr>
                    </m:sSubSupPr>
                    <m:e>
                      <m:r>
                        <a:rPr lang="en-IN" sz="14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IN" sz="1400" b="0" i="1" smtClean="0">
                          <a:latin typeface="Cambria Math" panose="02040503050406030204" pitchFamily="18" charset="0"/>
                        </a:rPr>
                        <m:t>𝜉</m:t>
                      </m:r>
                    </m:e>
                    <m:sub>
                      <m:r>
                        <a:rPr lang="en-IN" sz="1400" b="0" i="1" smtClean="0">
                          <a:latin typeface="Cambria Math" panose="02040503050406030204" pitchFamily="18" charset="0"/>
                        </a:rPr>
                        <m:t>𝑥</m:t>
                      </m:r>
                    </m:sub>
                    <m:sup>
                      <m:r>
                        <a:rPr lang="en-IN" sz="1400" b="0" i="1" smtClean="0">
                          <a:latin typeface="Cambria Math" panose="02040503050406030204" pitchFamily="18" charset="0"/>
                        </a:rPr>
                        <m:t>𝑛𝑎𝑡</m:t>
                      </m:r>
                    </m:sup>
                  </m:sSubSup>
                  <m:r>
                    <a:rPr lang="en-IN" sz="1400" b="0" i="1" smtClean="0">
                      <a:latin typeface="Cambria Math" panose="02040503050406030204" pitchFamily="18" charset="0"/>
                    </a:rPr>
                    <m:t>=−14.1, </m:t>
                  </m:r>
                </m:oMath>
              </a14:m>
              <a:endParaRPr lang="en-US" sz="1400" b="0" i="1" dirty="0">
                <a:latin typeface="Cambria Math" panose="02040503050406030204" pitchFamily="18" charset="0"/>
              </a:endParaRPr>
            </a:p>
            <a:p>
              <a:pPr>
                <a:buFont typeface="Wingdings" panose="05000000000000000000" pitchFamily="2" charset="2"/>
                <a:buChar char="Ø"/>
              </a:pPr>
              <a14:m>
                <m:oMath xmlns:m="http://schemas.openxmlformats.org/officeDocument/2006/math">
                  <m:sSubSup>
                    <m:sSubSupPr>
                      <m:ctrlPr>
                        <a:rPr lang="en-IN" sz="1400" b="0" i="1" smtClean="0">
                          <a:latin typeface="Cambria Math" panose="02040503050406030204" pitchFamily="18" charset="0"/>
                        </a:rPr>
                      </m:ctrlPr>
                    </m:sSubSupPr>
                    <m:e>
                      <m:r>
                        <a:rPr lang="en-IN" sz="1400" b="0" i="1" smtClean="0">
                          <a:latin typeface="Cambria Math" panose="02040503050406030204" pitchFamily="18" charset="0"/>
                        </a:rPr>
                        <m:t>𝜉</m:t>
                      </m:r>
                    </m:e>
                    <m:sub>
                      <m:r>
                        <a:rPr lang="en-IN" sz="1400" b="0" i="1" smtClean="0">
                          <a:latin typeface="Cambria Math" panose="02040503050406030204" pitchFamily="18" charset="0"/>
                        </a:rPr>
                        <m:t>𝑦</m:t>
                      </m:r>
                    </m:sub>
                    <m:sup>
                      <m:r>
                        <a:rPr lang="en-IN" sz="1400" b="0" i="1" smtClean="0">
                          <a:latin typeface="Cambria Math" panose="02040503050406030204" pitchFamily="18" charset="0"/>
                        </a:rPr>
                        <m:t>𝑛𝑎𝑡</m:t>
                      </m:r>
                    </m:sup>
                  </m:sSubSup>
                  <m:r>
                    <a:rPr lang="en-IN" sz="1400" b="0" i="1" smtClean="0">
                      <a:latin typeface="Cambria Math" panose="02040503050406030204" pitchFamily="18" charset="0"/>
                    </a:rPr>
                    <m:t>=−12.6</m:t>
                  </m:r>
                </m:oMath>
              </a14:m>
              <a:endParaRPr lang="en-IN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dgm:t>
        </dgm:pt>
      </mc:Choice>
      <mc:Fallback xmlns="">
        <dgm:pt modelId="{BA8C18DD-15C7-4FDB-9633-92F5604DD6AE}">
          <dgm:prSet phldrT="[Text]" custT="1"/>
          <dgm:spPr/>
          <dgm:t>
            <a:bodyPr/>
            <a:lstStyle/>
            <a:p>
              <a:pPr>
                <a:buFont typeface="Wingdings" panose="05000000000000000000" pitchFamily="2" charset="2"/>
                <a:buChar char="Ø"/>
              </a:pPr>
              <a:r>
                <a:rPr lang="en-I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Natural Chromaticity: </a:t>
              </a:r>
              <a:r>
                <a:rPr lang="en-IN" sz="1400" b="0" i="0">
                  <a:latin typeface="Cambria Math" panose="02040503050406030204" pitchFamily="18" charset="0"/>
                </a:rPr>
                <a:t>〖  𝜉〗_𝑥^𝑛𝑎𝑡=−14.1, </a:t>
              </a:r>
              <a:endParaRPr lang="en-US" sz="1400" b="0" i="1" dirty="0">
                <a:latin typeface="Cambria Math" panose="02040503050406030204" pitchFamily="18" charset="0"/>
              </a:endParaRPr>
            </a:p>
            <a:p>
              <a:pPr>
                <a:buFont typeface="Wingdings" panose="05000000000000000000" pitchFamily="2" charset="2"/>
                <a:buChar char="Ø"/>
              </a:pPr>
              <a:r>
                <a:rPr lang="en-IN" sz="1400" b="0" i="0">
                  <a:latin typeface="Cambria Math" panose="02040503050406030204" pitchFamily="18" charset="0"/>
                </a:rPr>
                <a:t>𝜉_𝑦^𝑛𝑎𝑡=−12.6</a:t>
              </a:r>
              <a:endParaRPr lang="en-IN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dgm:t>
        </dgm:pt>
      </mc:Fallback>
    </mc:AlternateContent>
    <dgm:pt modelId="{DF38D4F7-A3DA-4B86-BB52-D2575F240022}" type="parTrans" cxnId="{9AF937C5-3117-4027-8795-FA7D36B5DD7A}">
      <dgm:prSet/>
      <dgm:spPr/>
      <dgm:t>
        <a:bodyPr/>
        <a:lstStyle/>
        <a:p>
          <a:endParaRPr lang="en-IN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1C96885-ED65-4A6F-97EE-70771BA86C0E}" type="sibTrans" cxnId="{9AF937C5-3117-4027-8795-FA7D36B5DD7A}">
      <dgm:prSet/>
      <dgm:spPr/>
      <dgm:t>
        <a:bodyPr/>
        <a:lstStyle/>
        <a:p>
          <a:endParaRPr lang="en-IN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4615F781-DA58-4FA5-8C8A-824AFFFB5F1D}">
          <dgm:prSet phldrT="[Text]" custT="1"/>
          <dgm:spPr/>
          <dgm:t>
            <a:bodyPr/>
            <a:lstStyle/>
            <a:p>
              <a:pPr>
                <a:buFont typeface="Wingdings" panose="05000000000000000000" pitchFamily="2" charset="2"/>
                <a:buChar char="Ø"/>
              </a:pPr>
              <a:r>
                <a:rPr lang="en-IN" sz="1400" b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Sextupoles at dispersive locations </a:t>
              </a:r>
              <a14:m>
                <m:oMath xmlns:m="http://schemas.openxmlformats.org/officeDocument/2006/math">
                  <m:r>
                    <a:rPr lang="en-IN" sz="1400" b="0" i="1" smtClean="0">
                      <a:latin typeface="Cambria Math" panose="02040503050406030204" pitchFamily="18" charset="0"/>
                    </a:rPr>
                    <m:t>→ </m:t>
                  </m:r>
                </m:oMath>
              </a14:m>
              <a:r>
                <a:rPr lang="en-IN" sz="1400" b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momentum dependent focusing</a:t>
              </a:r>
              <a:endParaRPr lang="en-IN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dgm:t>
        </dgm:pt>
      </mc:Choice>
      <mc:Fallback xmlns="">
        <dgm:pt modelId="{4615F781-DA58-4FA5-8C8A-824AFFFB5F1D}">
          <dgm:prSet phldrT="[Text]" custT="1"/>
          <dgm:spPr/>
          <dgm:t>
            <a:bodyPr/>
            <a:lstStyle/>
            <a:p>
              <a:pPr>
                <a:buFont typeface="Wingdings" panose="05000000000000000000" pitchFamily="2" charset="2"/>
                <a:buChar char="Ø"/>
              </a:pPr>
              <a:r>
                <a:rPr lang="en-IN" sz="1400" b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Sextupoles at dispersive locations </a:t>
              </a:r>
              <a:r>
                <a:rPr lang="en-IN" sz="1400" b="0" i="0">
                  <a:latin typeface="Cambria Math" panose="02040503050406030204" pitchFamily="18" charset="0"/>
                </a:rPr>
                <a:t>→ </a:t>
              </a:r>
              <a:r>
                <a:rPr lang="en-IN" sz="1400" b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momentum dependent focusing</a:t>
              </a:r>
              <a:endParaRPr lang="en-IN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dgm:t>
        </dgm:pt>
      </mc:Fallback>
    </mc:AlternateContent>
    <dgm:pt modelId="{5366D7A1-C9E6-45EE-996B-E275A3FB04EF}" type="parTrans" cxnId="{D1926007-D422-4C77-9771-8358A0CAC304}">
      <dgm:prSet/>
      <dgm:spPr/>
      <dgm:t>
        <a:bodyPr/>
        <a:lstStyle/>
        <a:p>
          <a:endParaRPr lang="en-IN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E890A2-ACE9-4369-9FB3-EAEC45BF6BBB}" type="sibTrans" cxnId="{D1926007-D422-4C77-9771-8358A0CAC304}">
      <dgm:prSet/>
      <dgm:spPr/>
      <dgm:t>
        <a:bodyPr/>
        <a:lstStyle/>
        <a:p>
          <a:endParaRPr lang="en-IN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1D823A1F-41F0-4CC8-86F0-3C48EEE96240}">
          <dgm:prSet phldrT="[Text]" custT="1"/>
          <dgm:spPr/>
          <dgm:t>
            <a:bodyPr/>
            <a:lstStyle/>
            <a:p>
              <a:pPr>
                <a:buFont typeface="Wingdings" panose="05000000000000000000" pitchFamily="2" charset="2"/>
                <a:buChar char="Ø"/>
              </a:pPr>
              <a:r>
                <a:rPr lang="en-I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Two families:</a:t>
              </a:r>
            </a:p>
            <a:p>
              <a:pPr>
                <a:buFont typeface="Wingdings" panose="05000000000000000000" pitchFamily="2" charset="2"/>
                <a:buChar char="Ø"/>
              </a:pPr>
              <a:r>
                <a:rPr lang="en-IN" sz="1400" b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SF at focusing quads </a:t>
              </a:r>
              <a14:m>
                <m:oMath xmlns:m="http://schemas.openxmlformats.org/officeDocument/2006/math">
                  <m:r>
                    <a:rPr lang="en-IN" sz="1400" b="0" i="1" smtClean="0">
                      <a:latin typeface="Cambria Math" panose="02040503050406030204" pitchFamily="18" charset="0"/>
                    </a:rPr>
                    <m:t>(</m:t>
                  </m:r>
                  <m:sSub>
                    <m:sSubPr>
                      <m:ctrlPr>
                        <a:rPr lang="en-IN" sz="1400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IN" sz="1400" b="0" i="1" smtClean="0">
                          <a:latin typeface="Cambria Math" panose="02040503050406030204" pitchFamily="18" charset="0"/>
                        </a:rPr>
                        <m:t>𝐷</m:t>
                      </m:r>
                    </m:e>
                    <m:sub>
                      <m:r>
                        <a:rPr lang="en-IN" sz="1400" b="0" i="1" smtClean="0">
                          <a:latin typeface="Cambria Math" panose="02040503050406030204" pitchFamily="18" charset="0"/>
                        </a:rPr>
                        <m:t>𝑥</m:t>
                      </m:r>
                    </m:sub>
                  </m:sSub>
                  <m:r>
                    <a:rPr lang="en-IN" sz="1400" b="0" i="1" smtClean="0">
                      <a:latin typeface="Cambria Math" panose="02040503050406030204" pitchFamily="18" charset="0"/>
                    </a:rPr>
                    <m:t>, </m:t>
                  </m:r>
                  <m:sSub>
                    <m:sSubPr>
                      <m:ctrlPr>
                        <a:rPr lang="en-IN" sz="1400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IN" sz="1400" b="0" i="1" smtClean="0">
                          <a:latin typeface="Cambria Math" panose="02040503050406030204" pitchFamily="18" charset="0"/>
                        </a:rPr>
                        <m:t>𝛽</m:t>
                      </m:r>
                    </m:e>
                    <m:sub>
                      <m:r>
                        <a:rPr lang="en-IN" sz="1400" b="0" i="1" smtClean="0">
                          <a:latin typeface="Cambria Math" panose="02040503050406030204" pitchFamily="18" charset="0"/>
                        </a:rPr>
                        <m:t>𝑥</m:t>
                      </m:r>
                    </m:sub>
                  </m:sSub>
                </m:oMath>
              </a14:m>
              <a:r>
                <a:rPr lang="en-IN" sz="1400" b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large)</a:t>
              </a:r>
            </a:p>
            <a:p>
              <a:pPr>
                <a:buFont typeface="Wingdings" panose="05000000000000000000" pitchFamily="2" charset="2"/>
                <a:buChar char="Ø"/>
              </a:pPr>
              <a:r>
                <a:rPr lang="en-I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SD at defocusing quads </a:t>
              </a:r>
              <a14:m>
                <m:oMath xmlns:m="http://schemas.openxmlformats.org/officeDocument/2006/math">
                  <m:r>
                    <a:rPr lang="en-IN" sz="1400" b="0" i="1" smtClean="0">
                      <a:latin typeface="Cambria Math" panose="02040503050406030204" pitchFamily="18" charset="0"/>
                    </a:rPr>
                    <m:t>(</m:t>
                  </m:r>
                  <m:sSub>
                    <m:sSubPr>
                      <m:ctrlPr>
                        <a:rPr lang="en-IN" sz="1400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IN" sz="1400" b="0" i="1" smtClean="0">
                          <a:latin typeface="Cambria Math" panose="02040503050406030204" pitchFamily="18" charset="0"/>
                        </a:rPr>
                        <m:t>𝐷</m:t>
                      </m:r>
                    </m:e>
                    <m:sub>
                      <m:r>
                        <a:rPr lang="en-IN" sz="1400" b="0" i="1" smtClean="0">
                          <a:latin typeface="Cambria Math" panose="02040503050406030204" pitchFamily="18" charset="0"/>
                        </a:rPr>
                        <m:t>𝑥</m:t>
                      </m:r>
                    </m:sub>
                  </m:sSub>
                  <m:r>
                    <a:rPr lang="en-IN" sz="1400" b="0" i="1" smtClean="0">
                      <a:latin typeface="Cambria Math" panose="02040503050406030204" pitchFamily="18" charset="0"/>
                    </a:rPr>
                    <m:t>, </m:t>
                  </m:r>
                  <m:sSub>
                    <m:sSubPr>
                      <m:ctrlPr>
                        <a:rPr lang="en-IN" sz="1400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IN" sz="1400" b="0" i="1" smtClean="0">
                          <a:latin typeface="Cambria Math" panose="02040503050406030204" pitchFamily="18" charset="0"/>
                        </a:rPr>
                        <m:t>𝛽</m:t>
                      </m:r>
                    </m:e>
                    <m:sub>
                      <m:r>
                        <a:rPr lang="en-IN" sz="1400" b="0" i="1" smtClean="0">
                          <a:latin typeface="Cambria Math" panose="02040503050406030204" pitchFamily="18" charset="0"/>
                        </a:rPr>
                        <m:t>𝑦</m:t>
                      </m:r>
                    </m:sub>
                  </m:sSub>
                </m:oMath>
              </a14:m>
              <a:r>
                <a:rPr lang="en-IN" sz="1400" b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large)</a:t>
              </a:r>
              <a:endParaRPr lang="en-IN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dgm:t>
        </dgm:pt>
      </mc:Choice>
      <mc:Fallback xmlns="">
        <dgm:pt modelId="{1D823A1F-41F0-4CC8-86F0-3C48EEE96240}">
          <dgm:prSet phldrT="[Text]" custT="1"/>
          <dgm:spPr/>
          <dgm:t>
            <a:bodyPr/>
            <a:lstStyle/>
            <a:p>
              <a:pPr>
                <a:buFont typeface="Wingdings" panose="05000000000000000000" pitchFamily="2" charset="2"/>
                <a:buChar char="Ø"/>
              </a:pPr>
              <a:r>
                <a:rPr lang="en-I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Two families:</a:t>
              </a:r>
            </a:p>
            <a:p>
              <a:pPr>
                <a:buFont typeface="Wingdings" panose="05000000000000000000" pitchFamily="2" charset="2"/>
                <a:buChar char="Ø"/>
              </a:pPr>
              <a:r>
                <a:rPr lang="en-IN" sz="1400" b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SF at focusing quads </a:t>
              </a:r>
              <a:r>
                <a:rPr lang="en-IN" sz="1400" b="0" i="0">
                  <a:latin typeface="Cambria Math" panose="02040503050406030204" pitchFamily="18" charset="0"/>
                </a:rPr>
                <a:t>(𝐷_𝑥, 𝛽_𝑥</a:t>
              </a:r>
              <a:r>
                <a:rPr lang="en-IN" sz="1400" b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large)</a:t>
              </a:r>
            </a:p>
            <a:p>
              <a:pPr>
                <a:buFont typeface="Wingdings" panose="05000000000000000000" pitchFamily="2" charset="2"/>
                <a:buChar char="Ø"/>
              </a:pPr>
              <a:r>
                <a:rPr lang="en-I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SD at defocusing quads </a:t>
              </a:r>
              <a:r>
                <a:rPr lang="en-IN" sz="1400" b="0" i="0">
                  <a:latin typeface="Cambria Math" panose="02040503050406030204" pitchFamily="18" charset="0"/>
                </a:rPr>
                <a:t>(𝐷_𝑥, 𝛽_𝑦</a:t>
              </a:r>
              <a:r>
                <a:rPr lang="en-IN" sz="1400" b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large)</a:t>
              </a:r>
              <a:endParaRPr lang="en-IN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dgm:t>
        </dgm:pt>
      </mc:Fallback>
    </mc:AlternateContent>
    <dgm:pt modelId="{AABA5306-AE81-40A0-97DF-70E834695601}" type="parTrans" cxnId="{D9E6748A-200F-4234-AD75-4E7EAC636C35}">
      <dgm:prSet/>
      <dgm:spPr/>
      <dgm:t>
        <a:bodyPr/>
        <a:lstStyle/>
        <a:p>
          <a:endParaRPr lang="en-IN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D8CB6A-DB51-467F-AD6C-17CD2FA113DA}" type="sibTrans" cxnId="{D9E6748A-200F-4234-AD75-4E7EAC636C35}">
      <dgm:prSet/>
      <dgm:spPr/>
      <dgm:t>
        <a:bodyPr/>
        <a:lstStyle/>
        <a:p>
          <a:endParaRPr lang="en-IN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2424D761-0749-4D1C-8831-A87432C7D443}">
          <dgm:prSet phldrT="[Text]" custT="1"/>
          <dgm:spPr/>
          <dgm:t>
            <a:bodyPr/>
            <a:lstStyle/>
            <a:p>
              <a:pPr>
                <a:buFont typeface="Wingdings" panose="05000000000000000000" pitchFamily="2" charset="2"/>
                <a:buChar char="Ø"/>
              </a:pPr>
              <a:r>
                <a:rPr lang="en-I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Placed in symmetric pairs </a:t>
              </a:r>
              <a14:m>
                <m:oMath xmlns:m="http://schemas.openxmlformats.org/officeDocument/2006/math">
                  <m:r>
                    <a:rPr lang="en-IN" sz="1400" b="0" i="1" smtClean="0">
                      <a:latin typeface="Cambria Math" panose="02040503050406030204" pitchFamily="18" charset="0"/>
                    </a:rPr>
                    <m:t>→</m:t>
                  </m:r>
                </m:oMath>
              </a14:m>
              <a:r>
                <a:rPr lang="en-IN" sz="1400" b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cancellation of non-linearities</a:t>
              </a:r>
              <a:endParaRPr lang="en-IN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dgm:t>
        </dgm:pt>
      </mc:Choice>
      <mc:Fallback xmlns="">
        <dgm:pt modelId="{2424D761-0749-4D1C-8831-A87432C7D443}">
          <dgm:prSet phldrT="[Text]" custT="1"/>
          <dgm:spPr/>
          <dgm:t>
            <a:bodyPr/>
            <a:lstStyle/>
            <a:p>
              <a:pPr>
                <a:buFont typeface="Wingdings" panose="05000000000000000000" pitchFamily="2" charset="2"/>
                <a:buChar char="Ø"/>
              </a:pPr>
              <a:r>
                <a:rPr lang="en-I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Placed in symmetric pairs </a:t>
              </a:r>
              <a:r>
                <a:rPr lang="en-IN" sz="1400" b="0" i="0">
                  <a:latin typeface="Cambria Math" panose="02040503050406030204" pitchFamily="18" charset="0"/>
                </a:rPr>
                <a:t>→</a:t>
              </a:r>
              <a:r>
                <a:rPr lang="en-IN" sz="1400" b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cancellation of non-linearities</a:t>
              </a:r>
              <a:endParaRPr lang="en-IN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dgm:t>
        </dgm:pt>
      </mc:Fallback>
    </mc:AlternateContent>
    <dgm:pt modelId="{63F02A04-51B6-4C40-A38E-8FA893E6C134}" type="parTrans" cxnId="{A0192C0F-D97B-4D8E-9535-7242BF0E41A5}">
      <dgm:prSet/>
      <dgm:spPr/>
      <dgm:t>
        <a:bodyPr/>
        <a:lstStyle/>
        <a:p>
          <a:endParaRPr lang="en-IN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75C793-8F30-4707-96B9-1C87463C86CE}" type="sibTrans" cxnId="{A0192C0F-D97B-4D8E-9535-7242BF0E41A5}">
      <dgm:prSet/>
      <dgm:spPr/>
      <dgm:t>
        <a:bodyPr/>
        <a:lstStyle/>
        <a:p>
          <a:endParaRPr lang="en-IN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590D61E-D0F3-403B-BFB1-924ED22160D4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IN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12 such pairs distributed around arcs</a:t>
          </a:r>
        </a:p>
      </dgm:t>
    </dgm:pt>
    <dgm:pt modelId="{3CD429FB-5FDE-459E-9A8B-837D10BB3B39}" type="parTrans" cxnId="{0B992C49-6AA5-45EA-929F-81F627FBB25D}">
      <dgm:prSet/>
      <dgm:spPr/>
      <dgm:t>
        <a:bodyPr/>
        <a:lstStyle/>
        <a:p>
          <a:endParaRPr lang="en-IN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6CFE2B9-1069-4E5A-B504-36A879A22A94}" type="sibTrans" cxnId="{0B992C49-6AA5-45EA-929F-81F627FBB25D}">
      <dgm:prSet/>
      <dgm:spPr/>
      <dgm:t>
        <a:bodyPr/>
        <a:lstStyle/>
        <a:p>
          <a:endParaRPr lang="en-IN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5930292-FDB0-4CB7-87AD-BA809089450C}" type="pres">
      <dgm:prSet presAssocID="{0CDBD816-27F7-490D-8FE1-7259105E47CD}" presName="diagram" presStyleCnt="0">
        <dgm:presLayoutVars>
          <dgm:dir/>
          <dgm:resizeHandles val="exact"/>
        </dgm:presLayoutVars>
      </dgm:prSet>
      <dgm:spPr/>
    </dgm:pt>
    <dgm:pt modelId="{BD0FA4CA-DE1D-40FE-9387-531C2D5E7C5B}" type="pres">
      <dgm:prSet presAssocID="{BA8C18DD-15C7-4FDB-9633-92F5604DD6AE}" presName="node" presStyleLbl="node1" presStyleIdx="0" presStyleCnt="5">
        <dgm:presLayoutVars>
          <dgm:bulletEnabled val="1"/>
        </dgm:presLayoutVars>
      </dgm:prSet>
      <dgm:spPr/>
    </dgm:pt>
    <dgm:pt modelId="{6484C446-464A-4297-8605-4EEDC61A06AD}" type="pres">
      <dgm:prSet presAssocID="{01C96885-ED65-4A6F-97EE-70771BA86C0E}" presName="sibTrans" presStyleCnt="0"/>
      <dgm:spPr/>
    </dgm:pt>
    <dgm:pt modelId="{67EEE340-EDD8-4D08-A765-7BDBB240D596}" type="pres">
      <dgm:prSet presAssocID="{4615F781-DA58-4FA5-8C8A-824AFFFB5F1D}" presName="node" presStyleLbl="node1" presStyleIdx="1" presStyleCnt="5">
        <dgm:presLayoutVars>
          <dgm:bulletEnabled val="1"/>
        </dgm:presLayoutVars>
      </dgm:prSet>
      <dgm:spPr/>
    </dgm:pt>
    <dgm:pt modelId="{C653A098-8818-414F-9A11-0D9524E46476}" type="pres">
      <dgm:prSet presAssocID="{61E890A2-ACE9-4369-9FB3-EAEC45BF6BBB}" presName="sibTrans" presStyleCnt="0"/>
      <dgm:spPr/>
    </dgm:pt>
    <dgm:pt modelId="{6B0F0274-EF47-4A88-84D8-05EBE63EDF72}" type="pres">
      <dgm:prSet presAssocID="{1D823A1F-41F0-4CC8-86F0-3C48EEE96240}" presName="node" presStyleLbl="node1" presStyleIdx="2" presStyleCnt="5">
        <dgm:presLayoutVars>
          <dgm:bulletEnabled val="1"/>
        </dgm:presLayoutVars>
      </dgm:prSet>
      <dgm:spPr/>
    </dgm:pt>
    <dgm:pt modelId="{531E8525-3A26-4FFE-99CE-7A5B7F4385B5}" type="pres">
      <dgm:prSet presAssocID="{49D8CB6A-DB51-467F-AD6C-17CD2FA113DA}" presName="sibTrans" presStyleCnt="0"/>
      <dgm:spPr/>
    </dgm:pt>
    <dgm:pt modelId="{A1BC0630-52D6-4923-9D33-3E891283C3CA}" type="pres">
      <dgm:prSet presAssocID="{2424D761-0749-4D1C-8831-A87432C7D443}" presName="node" presStyleLbl="node1" presStyleIdx="3" presStyleCnt="5">
        <dgm:presLayoutVars>
          <dgm:bulletEnabled val="1"/>
        </dgm:presLayoutVars>
      </dgm:prSet>
      <dgm:spPr/>
    </dgm:pt>
    <dgm:pt modelId="{16D04ED4-2212-4496-BE63-6BB7EFEED885}" type="pres">
      <dgm:prSet presAssocID="{B775C793-8F30-4707-96B9-1C87463C86CE}" presName="sibTrans" presStyleCnt="0"/>
      <dgm:spPr/>
    </dgm:pt>
    <dgm:pt modelId="{AF37BBD8-341F-4A12-BA58-EDF79070BFFB}" type="pres">
      <dgm:prSet presAssocID="{C590D61E-D0F3-403B-BFB1-924ED22160D4}" presName="node" presStyleLbl="node1" presStyleIdx="4" presStyleCnt="5">
        <dgm:presLayoutVars>
          <dgm:bulletEnabled val="1"/>
        </dgm:presLayoutVars>
      </dgm:prSet>
      <dgm:spPr/>
    </dgm:pt>
  </dgm:ptLst>
  <dgm:cxnLst>
    <dgm:cxn modelId="{249B0303-E72B-4B7D-98EF-185FB984D0C3}" type="presOf" srcId="{BA8C18DD-15C7-4FDB-9633-92F5604DD6AE}" destId="{BD0FA4CA-DE1D-40FE-9387-531C2D5E7C5B}" srcOrd="0" destOrd="0" presId="urn:microsoft.com/office/officeart/2005/8/layout/default"/>
    <dgm:cxn modelId="{D1926007-D422-4C77-9771-8358A0CAC304}" srcId="{0CDBD816-27F7-490D-8FE1-7259105E47CD}" destId="{4615F781-DA58-4FA5-8C8A-824AFFFB5F1D}" srcOrd="1" destOrd="0" parTransId="{5366D7A1-C9E6-45EE-996B-E275A3FB04EF}" sibTransId="{61E890A2-ACE9-4369-9FB3-EAEC45BF6BBB}"/>
    <dgm:cxn modelId="{A0192C0F-D97B-4D8E-9535-7242BF0E41A5}" srcId="{0CDBD816-27F7-490D-8FE1-7259105E47CD}" destId="{2424D761-0749-4D1C-8831-A87432C7D443}" srcOrd="3" destOrd="0" parTransId="{63F02A04-51B6-4C40-A38E-8FA893E6C134}" sibTransId="{B775C793-8F30-4707-96B9-1C87463C86CE}"/>
    <dgm:cxn modelId="{D0368E28-345C-48F3-AE7D-8F9270A6A434}" type="presOf" srcId="{C590D61E-D0F3-403B-BFB1-924ED22160D4}" destId="{AF37BBD8-341F-4A12-BA58-EDF79070BFFB}" srcOrd="0" destOrd="0" presId="urn:microsoft.com/office/officeart/2005/8/layout/default"/>
    <dgm:cxn modelId="{F32CA03E-BD3D-4B40-8ECE-0BA61DC62A86}" type="presOf" srcId="{2424D761-0749-4D1C-8831-A87432C7D443}" destId="{A1BC0630-52D6-4923-9D33-3E891283C3CA}" srcOrd="0" destOrd="0" presId="urn:microsoft.com/office/officeart/2005/8/layout/default"/>
    <dgm:cxn modelId="{8CD18F5C-866C-4C33-9D17-E6EDE133B24A}" type="presOf" srcId="{0CDBD816-27F7-490D-8FE1-7259105E47CD}" destId="{A5930292-FDB0-4CB7-87AD-BA809089450C}" srcOrd="0" destOrd="0" presId="urn:microsoft.com/office/officeart/2005/8/layout/default"/>
    <dgm:cxn modelId="{0B992C49-6AA5-45EA-929F-81F627FBB25D}" srcId="{0CDBD816-27F7-490D-8FE1-7259105E47CD}" destId="{C590D61E-D0F3-403B-BFB1-924ED22160D4}" srcOrd="4" destOrd="0" parTransId="{3CD429FB-5FDE-459E-9A8B-837D10BB3B39}" sibTransId="{E6CFE2B9-1069-4E5A-B504-36A879A22A94}"/>
    <dgm:cxn modelId="{2FB2EF72-87A0-45FB-B643-60A76CA70A0A}" type="presOf" srcId="{4615F781-DA58-4FA5-8C8A-824AFFFB5F1D}" destId="{67EEE340-EDD8-4D08-A765-7BDBB240D596}" srcOrd="0" destOrd="0" presId="urn:microsoft.com/office/officeart/2005/8/layout/default"/>
    <dgm:cxn modelId="{D9E6748A-200F-4234-AD75-4E7EAC636C35}" srcId="{0CDBD816-27F7-490D-8FE1-7259105E47CD}" destId="{1D823A1F-41F0-4CC8-86F0-3C48EEE96240}" srcOrd="2" destOrd="0" parTransId="{AABA5306-AE81-40A0-97DF-70E834695601}" sibTransId="{49D8CB6A-DB51-467F-AD6C-17CD2FA113DA}"/>
    <dgm:cxn modelId="{7A887292-7B37-4B8E-8CF5-0E70BF5B5399}" type="presOf" srcId="{1D823A1F-41F0-4CC8-86F0-3C48EEE96240}" destId="{6B0F0274-EF47-4A88-84D8-05EBE63EDF72}" srcOrd="0" destOrd="0" presId="urn:microsoft.com/office/officeart/2005/8/layout/default"/>
    <dgm:cxn modelId="{9AF937C5-3117-4027-8795-FA7D36B5DD7A}" srcId="{0CDBD816-27F7-490D-8FE1-7259105E47CD}" destId="{BA8C18DD-15C7-4FDB-9633-92F5604DD6AE}" srcOrd="0" destOrd="0" parTransId="{DF38D4F7-A3DA-4B86-BB52-D2575F240022}" sibTransId="{01C96885-ED65-4A6F-97EE-70771BA86C0E}"/>
    <dgm:cxn modelId="{DE035CC3-58C9-499F-8084-04436E515449}" type="presParOf" srcId="{A5930292-FDB0-4CB7-87AD-BA809089450C}" destId="{BD0FA4CA-DE1D-40FE-9387-531C2D5E7C5B}" srcOrd="0" destOrd="0" presId="urn:microsoft.com/office/officeart/2005/8/layout/default"/>
    <dgm:cxn modelId="{B995C581-94D1-4ACD-BFBF-448D3EE3563B}" type="presParOf" srcId="{A5930292-FDB0-4CB7-87AD-BA809089450C}" destId="{6484C446-464A-4297-8605-4EEDC61A06AD}" srcOrd="1" destOrd="0" presId="urn:microsoft.com/office/officeart/2005/8/layout/default"/>
    <dgm:cxn modelId="{01120D82-7870-4813-AD2B-1F1F90034708}" type="presParOf" srcId="{A5930292-FDB0-4CB7-87AD-BA809089450C}" destId="{67EEE340-EDD8-4D08-A765-7BDBB240D596}" srcOrd="2" destOrd="0" presId="urn:microsoft.com/office/officeart/2005/8/layout/default"/>
    <dgm:cxn modelId="{91076357-FA7F-4BB4-A0ED-420C3A4DF358}" type="presParOf" srcId="{A5930292-FDB0-4CB7-87AD-BA809089450C}" destId="{C653A098-8818-414F-9A11-0D9524E46476}" srcOrd="3" destOrd="0" presId="urn:microsoft.com/office/officeart/2005/8/layout/default"/>
    <dgm:cxn modelId="{FE6BA3FA-FB5E-41BE-80D9-BC312B96AE51}" type="presParOf" srcId="{A5930292-FDB0-4CB7-87AD-BA809089450C}" destId="{6B0F0274-EF47-4A88-84D8-05EBE63EDF72}" srcOrd="4" destOrd="0" presId="urn:microsoft.com/office/officeart/2005/8/layout/default"/>
    <dgm:cxn modelId="{52AA5838-6F61-418F-A39A-1970EACEDCDE}" type="presParOf" srcId="{A5930292-FDB0-4CB7-87AD-BA809089450C}" destId="{531E8525-3A26-4FFE-99CE-7A5B7F4385B5}" srcOrd="5" destOrd="0" presId="urn:microsoft.com/office/officeart/2005/8/layout/default"/>
    <dgm:cxn modelId="{E683EB74-8FAF-423D-86B7-FB429CDB6D34}" type="presParOf" srcId="{A5930292-FDB0-4CB7-87AD-BA809089450C}" destId="{A1BC0630-52D6-4923-9D33-3E891283C3CA}" srcOrd="6" destOrd="0" presId="urn:microsoft.com/office/officeart/2005/8/layout/default"/>
    <dgm:cxn modelId="{3B9A2D0B-6F02-43E6-9EDF-31A1000192FB}" type="presParOf" srcId="{A5930292-FDB0-4CB7-87AD-BA809089450C}" destId="{16D04ED4-2212-4496-BE63-6BB7EFEED885}" srcOrd="7" destOrd="0" presId="urn:microsoft.com/office/officeart/2005/8/layout/default"/>
    <dgm:cxn modelId="{07AE0158-283B-4E5E-BF45-157C9B822F5A}" type="presParOf" srcId="{A5930292-FDB0-4CB7-87AD-BA809089450C}" destId="{AF37BBD8-341F-4A12-BA58-EDF79070BFFB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D508ABA-69EB-40DA-ACB9-45563197D37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IN"/>
        </a:p>
      </dgm:t>
    </dgm:pt>
    <dgm:pt modelId="{74FBCF2B-34D7-4B1D-BFC7-CDD132B6FF38}">
      <dgm:prSet/>
      <dgm:spPr/>
      <dgm:t>
        <a:bodyPr/>
        <a:lstStyle/>
        <a:p>
          <a:r>
            <a:rPr lang="en-IN" dirty="0">
              <a:latin typeface="Times New Roman" panose="02020603050405020304" pitchFamily="18" charset="0"/>
              <a:cs typeface="Times New Roman" panose="02020603050405020304" pitchFamily="18" charset="0"/>
            </a:rPr>
            <a:t>Before correction:</a:t>
          </a:r>
        </a:p>
      </dgm:t>
    </dgm:pt>
    <dgm:pt modelId="{B0BAA3CA-7FBF-40B1-AA51-7D83CE3C2531}" type="parTrans" cxnId="{F080CF63-E284-4E2D-9D75-1C00600B13F8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AADB848-D9BF-4928-A505-CF052012CF18}" type="sibTrans" cxnId="{F080CF63-E284-4E2D-9D75-1C00600B13F8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E1F1F7D0-3488-4485-AFC9-64446FFCA73D}">
          <dgm:prSet/>
          <dgm:spPr/>
          <dgm:t>
            <a:bodyPr/>
            <a:lstStyle/>
            <a:p>
              <a:r>
                <a:rPr lang="en-IN">
                  <a:latin typeface="Times New Roman" panose="02020603050405020304" pitchFamily="18" charset="0"/>
                  <a:cs typeface="Times New Roman" panose="02020603050405020304" pitchFamily="18" charset="0"/>
                </a:rPr>
                <a:t>Strong tune slope with </a:t>
              </a:r>
              <a14:m>
                <m:oMath xmlns:m="http://schemas.openxmlformats.org/officeDocument/2006/math">
                  <m:r>
                    <a:rPr lang="en-IN" b="0" i="1">
                      <a:latin typeface="Cambria Math" panose="02040503050406030204" pitchFamily="18" charset="0"/>
                    </a:rPr>
                    <m:t>𝛿</m:t>
                  </m:r>
                  <m:r>
                    <a:rPr lang="en-IN" b="0" i="1">
                      <a:latin typeface="Cambria Math" panose="02040503050406030204" pitchFamily="18" charset="0"/>
                    </a:rPr>
                    <m:t> →</m:t>
                  </m:r>
                  <m:r>
                    <m:rPr>
                      <m:sty m:val="p"/>
                    </m:rPr>
                    <a:rPr lang="en-IN" b="0" i="0">
                      <a:latin typeface="Cambria Math" panose="02040503050406030204" pitchFamily="18" charset="0"/>
                    </a:rPr>
                    <m:t>Δ</m:t>
                  </m:r>
                  <m:r>
                    <a:rPr lang="en-IN" b="0" i="1">
                      <a:latin typeface="Cambria Math" panose="02040503050406030204" pitchFamily="18" charset="0"/>
                    </a:rPr>
                    <m:t>𝑄</m:t>
                  </m:r>
                  <m:r>
                    <a:rPr lang="en-IN" b="0" i="1">
                      <a:latin typeface="Cambria Math" panose="02040503050406030204" pitchFamily="18" charset="0"/>
                    </a:rPr>
                    <m:t>≈0.1</m:t>
                  </m:r>
                </m:oMath>
              </a14:m>
              <a:r>
                <a:rPr lang="en-IN">
                  <a:latin typeface="Times New Roman" panose="02020603050405020304" pitchFamily="18" charset="0"/>
                  <a:cs typeface="Times New Roman" panose="02020603050405020304" pitchFamily="18" charset="0"/>
                </a:rPr>
                <a:t> over </a:t>
              </a:r>
              <a14:m>
                <m:oMath xmlns:m="http://schemas.openxmlformats.org/officeDocument/2006/math">
                  <m:r>
                    <a:rPr lang="en-IN" b="0" i="1">
                      <a:latin typeface="Cambria Math" panose="02040503050406030204" pitchFamily="18" charset="0"/>
                    </a:rPr>
                    <m:t>±0.4%</m:t>
                  </m:r>
                </m:oMath>
              </a14:m>
              <a:endParaRPr lang="en-IN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dgm:t>
        </dgm:pt>
      </mc:Choice>
      <mc:Fallback xmlns="">
        <dgm:pt modelId="{E1F1F7D0-3488-4485-AFC9-64446FFCA73D}">
          <dgm:prSet/>
          <dgm:spPr/>
          <dgm:t>
            <a:bodyPr/>
            <a:lstStyle/>
            <a:p>
              <a:r>
                <a:rPr lang="en-IN">
                  <a:latin typeface="Times New Roman" panose="02020603050405020304" pitchFamily="18" charset="0"/>
                  <a:cs typeface="Times New Roman" panose="02020603050405020304" pitchFamily="18" charset="0"/>
                </a:rPr>
                <a:t>Strong tune slope with </a:t>
              </a:r>
              <a:r>
                <a:rPr lang="en-IN" b="0" i="0"/>
                <a:t>𝛿 →Δ𝑄≈0.1</a:t>
              </a:r>
              <a:r>
                <a:rPr lang="en-IN">
                  <a:latin typeface="Times New Roman" panose="02020603050405020304" pitchFamily="18" charset="0"/>
                  <a:cs typeface="Times New Roman" panose="02020603050405020304" pitchFamily="18" charset="0"/>
                </a:rPr>
                <a:t> over </a:t>
              </a:r>
              <a:r>
                <a:rPr lang="en-IN" b="0" i="0"/>
                <a:t>±0.4%</a:t>
              </a:r>
              <a:endParaRPr lang="en-IN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dgm:t>
        </dgm:pt>
      </mc:Fallback>
    </mc:AlternateContent>
    <dgm:pt modelId="{4B986DE9-CD68-4AD3-A2FB-8BB5E178B5C7}" type="parTrans" cxnId="{3A67CFAF-49E6-4415-B8F1-429A63601C28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487D09-7F93-4112-A343-61BCE313DA9E}" type="sibTrans" cxnId="{3A67CFAF-49E6-4415-B8F1-429A63601C28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5F9597A6-4B89-40A3-91B1-5EE07C54C2FA}">
          <dgm:prSet/>
          <dgm:spPr/>
          <dgm:t>
            <a:bodyPr/>
            <a:lstStyle/>
            <a:p>
              <a:r>
                <a:rPr lang="en-I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Minimal optics distortion </a:t>
              </a:r>
              <a14:m>
                <m:oMath xmlns:m="http://schemas.openxmlformats.org/officeDocument/2006/math">
                  <m:d>
                    <m:dPr>
                      <m:ctrlPr>
                        <a:rPr lang="en-IN" b="0" i="1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n-IN" b="0" i="1">
                          <a:latin typeface="Cambria Math" panose="02040503050406030204" pitchFamily="18" charset="0"/>
                        </a:rPr>
                        <m:t>&lt;0.5%</m:t>
                      </m:r>
                    </m:e>
                  </m:d>
                </m:oMath>
              </a14:m>
              <a:endParaRPr lang="en-I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dgm:t>
        </dgm:pt>
      </mc:Choice>
      <mc:Fallback xmlns="">
        <dgm:pt modelId="{5F9597A6-4B89-40A3-91B1-5EE07C54C2FA}">
          <dgm:prSet/>
          <dgm:spPr/>
          <dgm:t>
            <a:bodyPr/>
            <a:lstStyle/>
            <a:p>
              <a:r>
                <a:rPr lang="en-I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Minimal optics distortion </a:t>
              </a:r>
              <a:r>
                <a:rPr lang="en-IN" b="0" i="0"/>
                <a:t>(&lt;0.5%)</a:t>
              </a:r>
              <a:endParaRPr lang="en-I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dgm:t>
        </dgm:pt>
      </mc:Fallback>
    </mc:AlternateContent>
    <dgm:pt modelId="{D28B4254-3DED-48FB-8852-D98C31C56776}" type="parTrans" cxnId="{08BF2CE1-1944-496E-8B3B-4F64C33124EE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098F2E9-6FFD-4BE2-9FAC-B1D86D4C4375}" type="sibTrans" cxnId="{08BF2CE1-1944-496E-8B3B-4F64C33124EE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8FC9CDB-05B1-4D18-87DE-A7C6792BCC04}" type="pres">
      <dgm:prSet presAssocID="{8D508ABA-69EB-40DA-ACB9-45563197D37E}" presName="linear" presStyleCnt="0">
        <dgm:presLayoutVars>
          <dgm:animLvl val="lvl"/>
          <dgm:resizeHandles val="exact"/>
        </dgm:presLayoutVars>
      </dgm:prSet>
      <dgm:spPr/>
    </dgm:pt>
    <dgm:pt modelId="{E22029FA-1667-4F06-BF24-EB4DAFCD5AE3}" type="pres">
      <dgm:prSet presAssocID="{74FBCF2B-34D7-4B1D-BFC7-CDD132B6FF38}" presName="parentText" presStyleLbl="node1" presStyleIdx="0" presStyleCnt="1" custLinFactNeighborX="1529" custLinFactNeighborY="-10551">
        <dgm:presLayoutVars>
          <dgm:chMax val="0"/>
          <dgm:bulletEnabled val="1"/>
        </dgm:presLayoutVars>
      </dgm:prSet>
      <dgm:spPr/>
    </dgm:pt>
    <dgm:pt modelId="{17D83333-7C9F-448E-883C-2EE59E2A6B10}" type="pres">
      <dgm:prSet presAssocID="{74FBCF2B-34D7-4B1D-BFC7-CDD132B6FF38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22E9BE2A-8A42-41F7-A0B8-B258DE788D6E}" type="presOf" srcId="{8D508ABA-69EB-40DA-ACB9-45563197D37E}" destId="{68FC9CDB-05B1-4D18-87DE-A7C6792BCC04}" srcOrd="0" destOrd="0" presId="urn:microsoft.com/office/officeart/2005/8/layout/vList2"/>
    <dgm:cxn modelId="{F080CF63-E284-4E2D-9D75-1C00600B13F8}" srcId="{8D508ABA-69EB-40DA-ACB9-45563197D37E}" destId="{74FBCF2B-34D7-4B1D-BFC7-CDD132B6FF38}" srcOrd="0" destOrd="0" parTransId="{B0BAA3CA-7FBF-40B1-AA51-7D83CE3C2531}" sibTransId="{1AADB848-D9BF-4928-A505-CF052012CF18}"/>
    <dgm:cxn modelId="{88003E4D-9B68-4E09-B5E1-F8D6AF311547}" type="presOf" srcId="{E1F1F7D0-3488-4485-AFC9-64446FFCA73D}" destId="{17D83333-7C9F-448E-883C-2EE59E2A6B10}" srcOrd="0" destOrd="0" presId="urn:microsoft.com/office/officeart/2005/8/layout/vList2"/>
    <dgm:cxn modelId="{8709C295-3668-4881-9072-023FC2E830AD}" type="presOf" srcId="{5F9597A6-4B89-40A3-91B1-5EE07C54C2FA}" destId="{17D83333-7C9F-448E-883C-2EE59E2A6B10}" srcOrd="0" destOrd="1" presId="urn:microsoft.com/office/officeart/2005/8/layout/vList2"/>
    <dgm:cxn modelId="{3A67CFAF-49E6-4415-B8F1-429A63601C28}" srcId="{74FBCF2B-34D7-4B1D-BFC7-CDD132B6FF38}" destId="{E1F1F7D0-3488-4485-AFC9-64446FFCA73D}" srcOrd="0" destOrd="0" parTransId="{4B986DE9-CD68-4AD3-A2FB-8BB5E178B5C7}" sibTransId="{B2487D09-7F93-4112-A343-61BCE313DA9E}"/>
    <dgm:cxn modelId="{08BF2CE1-1944-496E-8B3B-4F64C33124EE}" srcId="{74FBCF2B-34D7-4B1D-BFC7-CDD132B6FF38}" destId="{5F9597A6-4B89-40A3-91B1-5EE07C54C2FA}" srcOrd="1" destOrd="0" parTransId="{D28B4254-3DED-48FB-8852-D98C31C56776}" sibTransId="{C098F2E9-6FFD-4BE2-9FAC-B1D86D4C4375}"/>
    <dgm:cxn modelId="{C25FABF6-7CE2-45C0-9367-D04B0AB632DE}" type="presOf" srcId="{74FBCF2B-34D7-4B1D-BFC7-CDD132B6FF38}" destId="{E22029FA-1667-4F06-BF24-EB4DAFCD5AE3}" srcOrd="0" destOrd="0" presId="urn:microsoft.com/office/officeart/2005/8/layout/vList2"/>
    <dgm:cxn modelId="{B3E06223-4A86-4094-AC2C-E273C1614DAD}" type="presParOf" srcId="{68FC9CDB-05B1-4D18-87DE-A7C6792BCC04}" destId="{E22029FA-1667-4F06-BF24-EB4DAFCD5AE3}" srcOrd="0" destOrd="0" presId="urn:microsoft.com/office/officeart/2005/8/layout/vList2"/>
    <dgm:cxn modelId="{AF223BC7-73DB-439F-A2BB-DE033949497D}" type="presParOf" srcId="{68FC9CDB-05B1-4D18-87DE-A7C6792BCC04}" destId="{17D83333-7C9F-448E-883C-2EE59E2A6B10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28599CA-BC37-40F7-9A0B-05B5A599D99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IN"/>
        </a:p>
      </dgm:t>
    </dgm:pt>
    <dgm:pt modelId="{A6022FDF-D3F7-4E9F-A6CF-8C04DDAEAD52}">
      <dgm:prSet/>
      <dgm:spPr/>
      <dgm:t>
        <a:bodyPr/>
        <a:lstStyle/>
        <a:p>
          <a:r>
            <a:rPr lang="en-IN" dirty="0">
              <a:latin typeface="Times New Roman" panose="02020603050405020304" pitchFamily="18" charset="0"/>
              <a:cs typeface="Times New Roman" panose="02020603050405020304" pitchFamily="18" charset="0"/>
            </a:rPr>
            <a:t>After correction:</a:t>
          </a:r>
        </a:p>
      </dgm:t>
    </dgm:pt>
    <dgm:pt modelId="{F5CD8EEC-FE91-42A3-8F85-67BA0147FFEC}" type="parTrans" cxnId="{664371D4-91E3-4F8B-88DE-6BEC7DCB4211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7EDFF46-18D5-404B-BC4E-C286EF232689}" type="sibTrans" cxnId="{664371D4-91E3-4F8B-88DE-6BEC7DCB4211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B4AD90CE-86AE-4E91-BF7D-F5A38EC4D85F}">
          <dgm:prSet/>
          <dgm:spPr/>
          <dgm:t>
            <a:bodyPr/>
            <a:lstStyle/>
            <a:p>
              <a:r>
                <a:rPr lang="en-I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Tunes nearly flat </a:t>
              </a:r>
              <a14:m>
                <m:oMath xmlns:m="http://schemas.openxmlformats.org/officeDocument/2006/math">
                  <m:sSub>
                    <m:sSubPr>
                      <m:ctrlPr>
                        <a:rPr lang="en-IN" b="0" i="1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IN" b="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IN" b="0" i="1">
                          <a:latin typeface="Cambria Math" panose="02040503050406030204" pitchFamily="18" charset="0"/>
                        </a:rPr>
                        <m:t>𝜉</m:t>
                      </m:r>
                    </m:e>
                    <m:sub>
                      <m:r>
                        <a:rPr lang="en-IN" b="0" i="1">
                          <a:latin typeface="Cambria Math" panose="02040503050406030204" pitchFamily="18" charset="0"/>
                        </a:rPr>
                        <m:t>𝑥</m:t>
                      </m:r>
                    </m:sub>
                  </m:sSub>
                  <m:r>
                    <a:rPr lang="en-IN" b="0" i="1">
                      <a:latin typeface="Cambria Math" panose="02040503050406030204" pitchFamily="18" charset="0"/>
                    </a:rPr>
                    <m:t>, </m:t>
                  </m:r>
                  <m:sSub>
                    <m:sSubPr>
                      <m:ctrlPr>
                        <a:rPr lang="en-IN" b="0" i="1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IN" b="0" i="1">
                          <a:latin typeface="Cambria Math" panose="02040503050406030204" pitchFamily="18" charset="0"/>
                        </a:rPr>
                        <m:t>𝜉</m:t>
                      </m:r>
                    </m:e>
                    <m:sub>
                      <m:r>
                        <a:rPr lang="en-IN" b="0" i="1">
                          <a:latin typeface="Cambria Math" panose="02040503050406030204" pitchFamily="18" charset="0"/>
                        </a:rPr>
                        <m:t>𝑦</m:t>
                      </m:r>
                    </m:sub>
                  </m:sSub>
                  <m:r>
                    <a:rPr lang="en-IN" b="0" i="1">
                      <a:latin typeface="Cambria Math" panose="02040503050406030204" pitchFamily="18" charset="0"/>
                    </a:rPr>
                    <m:t>≈0)</m:t>
                  </m:r>
                </m:oMath>
              </a14:m>
              <a:endParaRPr lang="en-I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dgm:t>
        </dgm:pt>
      </mc:Choice>
      <mc:Fallback xmlns="">
        <dgm:pt modelId="{B4AD90CE-86AE-4E91-BF7D-F5A38EC4D85F}">
          <dgm:prSet/>
          <dgm:spPr/>
          <dgm:t>
            <a:bodyPr/>
            <a:lstStyle/>
            <a:p>
              <a:r>
                <a:rPr lang="en-I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Tunes nearly flat </a:t>
              </a:r>
              <a:r>
                <a:rPr lang="en-IN" b="0" i="0"/>
                <a:t>〖(𝜉〗_𝑥, 𝜉_𝑦≈0)</a:t>
              </a:r>
              <a:endParaRPr lang="en-I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dgm:t>
        </dgm:pt>
      </mc:Fallback>
    </mc:AlternateContent>
    <dgm:pt modelId="{16E5E0AB-4929-49F5-8174-40A17D755863}" type="parTrans" cxnId="{DCC576BD-8086-4B6F-8A15-49323FD013C4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0F580F5-2850-47C0-BFF4-B99815CF43E0}" type="sibTrans" cxnId="{DCC576BD-8086-4B6F-8A15-49323FD013C4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41156F6B-0747-47CB-9970-F83C7F61755D}">
          <dgm:prSet/>
          <dgm:spPr/>
          <dgm:t>
            <a:bodyPr/>
            <a:lstStyle/>
            <a:p>
              <a:r>
                <a:rPr lang="en-IN">
                  <a:latin typeface="Times New Roman" panose="02020603050405020304" pitchFamily="18" charset="0"/>
                  <a:cs typeface="Times New Roman" panose="02020603050405020304" pitchFamily="18" charset="0"/>
                </a:rPr>
                <a:t>Off-momentum </a:t>
              </a:r>
              <a14:m>
                <m:oMath xmlns:m="http://schemas.openxmlformats.org/officeDocument/2006/math">
                  <m:r>
                    <a:rPr lang="en-IN" b="0" i="1">
                      <a:latin typeface="Cambria Math" panose="02040503050406030204" pitchFamily="18" charset="0"/>
                    </a:rPr>
                    <m:t>𝛽</m:t>
                  </m:r>
                </m:oMath>
              </a14:m>
              <a:r>
                <a:rPr lang="en-IN">
                  <a:latin typeface="Times New Roman" panose="02020603050405020304" pitchFamily="18" charset="0"/>
                  <a:cs typeface="Times New Roman" panose="02020603050405020304" pitchFamily="18" charset="0"/>
                </a:rPr>
                <a:t>-beating rises significantly </a:t>
              </a:r>
              <a14:m>
                <m:oMath xmlns:m="http://schemas.openxmlformats.org/officeDocument/2006/math">
                  <m:r>
                    <a:rPr lang="en-IN" b="0" i="1">
                      <a:latin typeface="Cambria Math" panose="02040503050406030204" pitchFamily="18" charset="0"/>
                    </a:rPr>
                    <m:t>→~12%</m:t>
                  </m:r>
                </m:oMath>
              </a14:m>
              <a:r>
                <a:rPr lang="en-IN">
                  <a:latin typeface="Times New Roman" panose="02020603050405020304" pitchFamily="18" charset="0"/>
                  <a:cs typeface="Times New Roman" panose="02020603050405020304" pitchFamily="18" charset="0"/>
                </a:rPr>
                <a:t> at </a:t>
              </a:r>
              <a14:m>
                <m:oMath xmlns:m="http://schemas.openxmlformats.org/officeDocument/2006/math">
                  <m:r>
                    <a:rPr lang="en-IN" b="0" i="1">
                      <a:latin typeface="Cambria Math" panose="02040503050406030204" pitchFamily="18" charset="0"/>
                    </a:rPr>
                    <m:t>±0.4%</m:t>
                  </m:r>
                </m:oMath>
              </a14:m>
              <a:endParaRPr lang="en-IN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dgm:t>
        </dgm:pt>
      </mc:Choice>
      <mc:Fallback xmlns="">
        <dgm:pt modelId="{41156F6B-0747-47CB-9970-F83C7F61755D}">
          <dgm:prSet/>
          <dgm:spPr/>
          <dgm:t>
            <a:bodyPr/>
            <a:lstStyle/>
            <a:p>
              <a:r>
                <a:rPr lang="en-IN">
                  <a:latin typeface="Times New Roman" panose="02020603050405020304" pitchFamily="18" charset="0"/>
                  <a:cs typeface="Times New Roman" panose="02020603050405020304" pitchFamily="18" charset="0"/>
                </a:rPr>
                <a:t>Off-momentum </a:t>
              </a:r>
              <a:r>
                <a:rPr lang="en-IN" b="0" i="0"/>
                <a:t>𝛽</a:t>
              </a:r>
              <a:r>
                <a:rPr lang="en-IN">
                  <a:latin typeface="Times New Roman" panose="02020603050405020304" pitchFamily="18" charset="0"/>
                  <a:cs typeface="Times New Roman" panose="02020603050405020304" pitchFamily="18" charset="0"/>
                </a:rPr>
                <a:t>-beating rises significantly </a:t>
              </a:r>
              <a:r>
                <a:rPr lang="en-IN" b="0" i="0"/>
                <a:t>→~12%</a:t>
              </a:r>
              <a:r>
                <a:rPr lang="en-IN">
                  <a:latin typeface="Times New Roman" panose="02020603050405020304" pitchFamily="18" charset="0"/>
                  <a:cs typeface="Times New Roman" panose="02020603050405020304" pitchFamily="18" charset="0"/>
                </a:rPr>
                <a:t> at </a:t>
              </a:r>
              <a:r>
                <a:rPr lang="en-IN" b="0" i="0"/>
                <a:t>±0.4%</a:t>
              </a:r>
              <a:endParaRPr lang="en-IN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dgm:t>
        </dgm:pt>
      </mc:Fallback>
    </mc:AlternateContent>
    <dgm:pt modelId="{023EC163-EB04-467B-8723-FC6225241695}" type="parTrans" cxnId="{E1EB3F37-45BD-4201-AC2B-8ED451282CD3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428B86-8136-4A7F-9042-53F23DD09274}" type="sibTrans" cxnId="{E1EB3F37-45BD-4201-AC2B-8ED451282CD3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5AAAC2-B4A1-4738-924F-8E276BC2D3D8}" type="pres">
      <dgm:prSet presAssocID="{D28599CA-BC37-40F7-9A0B-05B5A599D992}" presName="linear" presStyleCnt="0">
        <dgm:presLayoutVars>
          <dgm:animLvl val="lvl"/>
          <dgm:resizeHandles val="exact"/>
        </dgm:presLayoutVars>
      </dgm:prSet>
      <dgm:spPr/>
    </dgm:pt>
    <dgm:pt modelId="{D58EA062-3ED8-4992-9CFF-FB95632800A4}" type="pres">
      <dgm:prSet presAssocID="{A6022FDF-D3F7-4E9F-A6CF-8C04DDAEAD52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6C908894-2EDB-4428-8B04-6924C6FB20CE}" type="pres">
      <dgm:prSet presAssocID="{A6022FDF-D3F7-4E9F-A6CF-8C04DDAEAD52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C0D70C1C-CC62-4DB0-B769-A9D82247C113}" type="presOf" srcId="{B4AD90CE-86AE-4E91-BF7D-F5A38EC4D85F}" destId="{6C908894-2EDB-4428-8B04-6924C6FB20CE}" srcOrd="0" destOrd="0" presId="urn:microsoft.com/office/officeart/2005/8/layout/vList2"/>
    <dgm:cxn modelId="{E1EB3F37-45BD-4201-AC2B-8ED451282CD3}" srcId="{A6022FDF-D3F7-4E9F-A6CF-8C04DDAEAD52}" destId="{41156F6B-0747-47CB-9970-F83C7F61755D}" srcOrd="1" destOrd="0" parTransId="{023EC163-EB04-467B-8723-FC6225241695}" sibTransId="{AE428B86-8136-4A7F-9042-53F23DD09274}"/>
    <dgm:cxn modelId="{DCC576BD-8086-4B6F-8A15-49323FD013C4}" srcId="{A6022FDF-D3F7-4E9F-A6CF-8C04DDAEAD52}" destId="{B4AD90CE-86AE-4E91-BF7D-F5A38EC4D85F}" srcOrd="0" destOrd="0" parTransId="{16E5E0AB-4929-49F5-8174-40A17D755863}" sibTransId="{50F580F5-2850-47C0-BFF4-B99815CF43E0}"/>
    <dgm:cxn modelId="{664371D4-91E3-4F8B-88DE-6BEC7DCB4211}" srcId="{D28599CA-BC37-40F7-9A0B-05B5A599D992}" destId="{A6022FDF-D3F7-4E9F-A6CF-8C04DDAEAD52}" srcOrd="0" destOrd="0" parTransId="{F5CD8EEC-FE91-42A3-8F85-67BA0147FFEC}" sibTransId="{57EDFF46-18D5-404B-BC4E-C286EF232689}"/>
    <dgm:cxn modelId="{CD251CD9-097C-49C7-96AF-DDE754EE13C4}" type="presOf" srcId="{41156F6B-0747-47CB-9970-F83C7F61755D}" destId="{6C908894-2EDB-4428-8B04-6924C6FB20CE}" srcOrd="0" destOrd="1" presId="urn:microsoft.com/office/officeart/2005/8/layout/vList2"/>
    <dgm:cxn modelId="{C03F28ED-5815-4AB0-936A-787EDBB04953}" type="presOf" srcId="{D28599CA-BC37-40F7-9A0B-05B5A599D992}" destId="{655AAAC2-B4A1-4738-924F-8E276BC2D3D8}" srcOrd="0" destOrd="0" presId="urn:microsoft.com/office/officeart/2005/8/layout/vList2"/>
    <dgm:cxn modelId="{CA03CDF7-CD16-491E-A450-0D177EA7F412}" type="presOf" srcId="{A6022FDF-D3F7-4E9F-A6CF-8C04DDAEAD52}" destId="{D58EA062-3ED8-4992-9CFF-FB95632800A4}" srcOrd="0" destOrd="0" presId="urn:microsoft.com/office/officeart/2005/8/layout/vList2"/>
    <dgm:cxn modelId="{7D4A0FC2-2E76-414A-940A-94FDBCA30F4F}" type="presParOf" srcId="{655AAAC2-B4A1-4738-924F-8E276BC2D3D8}" destId="{D58EA062-3ED8-4992-9CFF-FB95632800A4}" srcOrd="0" destOrd="0" presId="urn:microsoft.com/office/officeart/2005/8/layout/vList2"/>
    <dgm:cxn modelId="{B2D0F558-C665-4EEF-965E-9295D4D5D264}" type="presParOf" srcId="{655AAAC2-B4A1-4738-924F-8E276BC2D3D8}" destId="{6C908894-2EDB-4428-8B04-6924C6FB20C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D456783-90AC-46CA-A537-6733D80EF81F}" type="doc">
      <dgm:prSet loTypeId="urn:microsoft.com/office/officeart/2005/8/layout/hList3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n-IN"/>
        </a:p>
      </dgm:t>
    </dgm:pt>
    <dgm:pt modelId="{1AEC28FE-E21A-4C37-9073-EA9BA9A4479C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IN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Straights re-designed with triplet focusing</a:t>
          </a:r>
        </a:p>
      </dgm:t>
    </dgm:pt>
    <dgm:pt modelId="{E37DD60D-BB35-4659-BA16-2FEFD4B37672}" type="parTrans" cxnId="{AE20A6D9-F521-45BB-A7B3-77769CF1FF77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C2DFC10-40C8-4F35-97E1-C956129A4C99}" type="sibTrans" cxnId="{AE20A6D9-F521-45BB-A7B3-77769CF1FF77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34C1D051-57FD-46CE-ADE0-E164D8C49989}">
          <dgm:prSet phldrT="[Text]" custT="1"/>
          <dgm:spPr/>
          <dgm:t>
            <a:bodyPr/>
            <a:lstStyle/>
            <a:p>
              <a:pPr>
                <a:buFont typeface="Arial" panose="020B0604020202020204" pitchFamily="34" charset="0"/>
                <a:buNone/>
              </a:pPr>
              <a:r>
                <a:rPr lang="en-I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Small </a:t>
              </a:r>
              <a14:m>
                <m:oMath xmlns:m="http://schemas.openxmlformats.org/officeDocument/2006/math">
                  <m:sSub>
                    <m:sSubPr>
                      <m:ctrlPr>
                        <a:rPr lang="en-IN" sz="1600" b="0" i="1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IN" sz="1600" b="0" i="1">
                          <a:latin typeface="Cambria Math" panose="02040503050406030204" pitchFamily="18" charset="0"/>
                        </a:rPr>
                        <m:t>𝛽</m:t>
                      </m:r>
                    </m:e>
                    <m:sub>
                      <m:r>
                        <a:rPr lang="en-IN" sz="1600" b="0" i="1">
                          <a:latin typeface="Cambria Math" panose="02040503050406030204" pitchFamily="18" charset="0"/>
                        </a:rPr>
                        <m:t>𝑥</m:t>
                      </m:r>
                    </m:sub>
                  </m:sSub>
                  <m:r>
                    <a:rPr lang="en-IN" sz="1600" b="0" i="1">
                      <a:latin typeface="Cambria Math" panose="02040503050406030204" pitchFamily="18" charset="0"/>
                    </a:rPr>
                    <m:t> </m:t>
                  </m:r>
                  <m:d>
                    <m:dPr>
                      <m:ctrlPr>
                        <a:rPr lang="en-IN" sz="1600" b="0" i="1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n-IN" sz="1600" b="0" i="1">
                          <a:latin typeface="Cambria Math" panose="02040503050406030204" pitchFamily="18" charset="0"/>
                        </a:rPr>
                        <m:t>~3.5 </m:t>
                      </m:r>
                      <m:r>
                        <a:rPr lang="en-IN" sz="1600" b="0" i="1">
                          <a:latin typeface="Cambria Math" panose="02040503050406030204" pitchFamily="18" charset="0"/>
                        </a:rPr>
                        <m:t>𝑚</m:t>
                      </m:r>
                    </m:e>
                  </m:d>
                </m:oMath>
              </a14:m>
              <a:r>
                <a:rPr lang="en-I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at wiggler sites</a:t>
              </a:r>
            </a:p>
            <a:p>
              <a:pPr>
                <a:buNone/>
              </a:pPr>
              <a:r>
                <a:rPr lang="en-I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smaller beam size</a:t>
              </a:r>
              <a14:m>
                <m:oMath xmlns:m="http://schemas.openxmlformats.org/officeDocument/2006/math">
                  <m:r>
                    <a:rPr lang="en-IN" sz="1600" b="0" i="0">
                      <a:latin typeface="Cambria Math" panose="02040503050406030204" pitchFamily="18" charset="0"/>
                    </a:rPr>
                    <m:t> </m:t>
                  </m:r>
                  <m:r>
                    <a:rPr lang="en-IN" sz="1600" b="0" i="1">
                      <a:latin typeface="Cambria Math" panose="02040503050406030204" pitchFamily="18" charset="0"/>
                    </a:rPr>
                    <m:t>→ </m:t>
                  </m:r>
                </m:oMath>
              </a14:m>
              <a:r>
                <a:rPr lang="en-I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reduce aperture</a:t>
              </a:r>
            </a:p>
            <a:p>
              <a:pPr>
                <a:buNone/>
              </a:pPr>
              <a:r>
                <a:rPr lang="en-I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Enables realistic wigglers with sharp pole transitions</a:t>
              </a:r>
            </a:p>
          </dgm:t>
        </dgm:pt>
      </mc:Choice>
      <mc:Fallback xmlns="">
        <dgm:pt modelId="{34C1D051-57FD-46CE-ADE0-E164D8C49989}">
          <dgm:prSet phldrT="[Text]" custT="1"/>
          <dgm:spPr/>
          <dgm:t>
            <a:bodyPr/>
            <a:lstStyle/>
            <a:p>
              <a:pPr>
                <a:buFont typeface="Arial" panose="020B0604020202020204" pitchFamily="34" charset="0"/>
                <a:buNone/>
              </a:pPr>
              <a:r>
                <a:rPr lang="en-I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Small </a:t>
              </a:r>
              <a:r>
                <a:rPr lang="en-IN" sz="1600" b="0" i="0">
                  <a:latin typeface="Cambria Math" panose="02040503050406030204" pitchFamily="18" charset="0"/>
                </a:rPr>
                <a:t>𝛽_𝑥  (~3.5 𝑚)</a:t>
              </a:r>
              <a:r>
                <a:rPr lang="en-I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at wiggler sites</a:t>
              </a:r>
            </a:p>
            <a:p>
              <a:pPr>
                <a:buNone/>
              </a:pPr>
              <a:r>
                <a:rPr lang="en-I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smaller beam size</a:t>
              </a:r>
              <a:r>
                <a:rPr lang="en-IN" sz="1600" b="0" i="0">
                  <a:latin typeface="Cambria Math" panose="02040503050406030204" pitchFamily="18" charset="0"/>
                </a:rPr>
                <a:t> → </a:t>
              </a:r>
              <a:r>
                <a:rPr lang="en-I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reduce aperture</a:t>
              </a:r>
            </a:p>
            <a:p>
              <a:pPr>
                <a:buNone/>
              </a:pPr>
              <a:r>
                <a:rPr lang="en-I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Enables realistic wigglers with sharp pole transitions</a:t>
              </a:r>
            </a:p>
          </dgm:t>
        </dgm:pt>
      </mc:Fallback>
    </mc:AlternateContent>
    <dgm:pt modelId="{48BAFDD2-698E-466A-B39C-3673722F05B3}" type="parTrans" cxnId="{59565922-CA0F-4ADB-9265-6639A5779694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944701B-409D-4A9B-9433-FE730394C9BC}" type="sibTrans" cxnId="{59565922-CA0F-4ADB-9265-6639A5779694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303D6324-B957-4045-A406-5DAE3D6D51C4}">
          <dgm:prSet phldrT="[Text]" custT="1"/>
          <dgm:spPr/>
          <dgm:t>
            <a:bodyPr/>
            <a:lstStyle/>
            <a:p>
              <a:r>
                <a:rPr lang="en-I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Symmetric about central triplet</a:t>
              </a:r>
              <a14:m>
                <m:oMath xmlns:m="http://schemas.openxmlformats.org/officeDocument/2006/math">
                  <m:r>
                    <a:rPr lang="en-IN" sz="1600" b="0" i="1">
                      <a:latin typeface="Cambria Math" panose="02040503050406030204" pitchFamily="18" charset="0"/>
                    </a:rPr>
                    <m:t> →</m:t>
                  </m:r>
                </m:oMath>
              </a14:m>
              <a:r>
                <a:rPr lang="en-I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preserves optical continuity</a:t>
              </a:r>
            </a:p>
          </dgm:t>
        </dgm:pt>
      </mc:Choice>
      <mc:Fallback xmlns="">
        <dgm:pt modelId="{303D6324-B957-4045-A406-5DAE3D6D51C4}">
          <dgm:prSet phldrT="[Text]" custT="1"/>
          <dgm:spPr/>
          <dgm:t>
            <a:bodyPr/>
            <a:lstStyle/>
            <a:p>
              <a:r>
                <a:rPr lang="en-I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Symmetric about central triplet</a:t>
              </a:r>
              <a:r>
                <a:rPr lang="en-IN" sz="1600" b="0" i="0">
                  <a:latin typeface="Cambria Math" panose="02040503050406030204" pitchFamily="18" charset="0"/>
                </a:rPr>
                <a:t> →</a:t>
              </a:r>
              <a:r>
                <a:rPr lang="en-I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preserves optical continuity</a:t>
              </a:r>
            </a:p>
          </dgm:t>
        </dgm:pt>
      </mc:Fallback>
    </mc:AlternateContent>
    <dgm:pt modelId="{472C0D63-5059-4CCA-9261-1654F626EE00}" type="parTrans" cxnId="{D5605150-4FCB-47B4-A07E-FBC46045A7E9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6679A4-FE6F-429A-90B1-F8FFEF952538}" type="sibTrans" cxnId="{D5605150-4FCB-47B4-A07E-FBC46045A7E9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065652-CD83-47D7-BE82-868D62DE0DDA}" type="pres">
      <dgm:prSet presAssocID="{BD456783-90AC-46CA-A537-6733D80EF81F}" presName="composite" presStyleCnt="0">
        <dgm:presLayoutVars>
          <dgm:chMax val="1"/>
          <dgm:dir/>
          <dgm:resizeHandles val="exact"/>
        </dgm:presLayoutVars>
      </dgm:prSet>
      <dgm:spPr/>
    </dgm:pt>
    <dgm:pt modelId="{B8CAA8C4-71BA-468A-A773-96A7A4EBEA41}" type="pres">
      <dgm:prSet presAssocID="{1AEC28FE-E21A-4C37-9073-EA9BA9A4479C}" presName="roof" presStyleLbl="dkBgShp" presStyleIdx="0" presStyleCnt="2"/>
      <dgm:spPr/>
    </dgm:pt>
    <dgm:pt modelId="{3DBC2EE1-CC2C-4650-9170-63130FA7D6F0}" type="pres">
      <dgm:prSet presAssocID="{1AEC28FE-E21A-4C37-9073-EA9BA9A4479C}" presName="pillars" presStyleCnt="0"/>
      <dgm:spPr/>
    </dgm:pt>
    <dgm:pt modelId="{3AEF01B7-5AC0-413A-94DB-4DB210C6F020}" type="pres">
      <dgm:prSet presAssocID="{1AEC28FE-E21A-4C37-9073-EA9BA9A4479C}" presName="pillar1" presStyleLbl="node1" presStyleIdx="0" presStyleCnt="2" custScaleY="119207">
        <dgm:presLayoutVars>
          <dgm:bulletEnabled val="1"/>
        </dgm:presLayoutVars>
      </dgm:prSet>
      <dgm:spPr/>
    </dgm:pt>
    <dgm:pt modelId="{692DED7F-3242-43BF-BC91-5A0A79B98010}" type="pres">
      <dgm:prSet presAssocID="{303D6324-B957-4045-A406-5DAE3D6D51C4}" presName="pillarX" presStyleLbl="node1" presStyleIdx="1" presStyleCnt="2" custScaleY="120706">
        <dgm:presLayoutVars>
          <dgm:bulletEnabled val="1"/>
        </dgm:presLayoutVars>
      </dgm:prSet>
      <dgm:spPr/>
    </dgm:pt>
    <dgm:pt modelId="{6F314013-649C-45A0-BF77-87934561131C}" type="pres">
      <dgm:prSet presAssocID="{1AEC28FE-E21A-4C37-9073-EA9BA9A4479C}" presName="base" presStyleLbl="dkBgShp" presStyleIdx="1" presStyleCnt="2" custLinFactNeighborX="-1192" custLinFactNeighborY="5312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</dgm:pt>
  </dgm:ptLst>
  <dgm:cxnLst>
    <dgm:cxn modelId="{59565922-CA0F-4ADB-9265-6639A5779694}" srcId="{1AEC28FE-E21A-4C37-9073-EA9BA9A4479C}" destId="{34C1D051-57FD-46CE-ADE0-E164D8C49989}" srcOrd="0" destOrd="0" parTransId="{48BAFDD2-698E-466A-B39C-3673722F05B3}" sibTransId="{3944701B-409D-4A9B-9433-FE730394C9BC}"/>
    <dgm:cxn modelId="{D5605150-4FCB-47B4-A07E-FBC46045A7E9}" srcId="{1AEC28FE-E21A-4C37-9073-EA9BA9A4479C}" destId="{303D6324-B957-4045-A406-5DAE3D6D51C4}" srcOrd="1" destOrd="0" parTransId="{472C0D63-5059-4CCA-9261-1654F626EE00}" sibTransId="{3B6679A4-FE6F-429A-90B1-F8FFEF952538}"/>
    <dgm:cxn modelId="{286DB459-26A1-4086-9443-603E5D1FC3E2}" type="presOf" srcId="{34C1D051-57FD-46CE-ADE0-E164D8C49989}" destId="{3AEF01B7-5AC0-413A-94DB-4DB210C6F020}" srcOrd="0" destOrd="0" presId="urn:microsoft.com/office/officeart/2005/8/layout/hList3"/>
    <dgm:cxn modelId="{ACCC9CB8-3961-46AE-A600-FAD929CDAC46}" type="presOf" srcId="{BD456783-90AC-46CA-A537-6733D80EF81F}" destId="{AE065652-CD83-47D7-BE82-868D62DE0DDA}" srcOrd="0" destOrd="0" presId="urn:microsoft.com/office/officeart/2005/8/layout/hList3"/>
    <dgm:cxn modelId="{E47A00BF-3443-401A-B27F-391FDD3F849D}" type="presOf" srcId="{303D6324-B957-4045-A406-5DAE3D6D51C4}" destId="{692DED7F-3242-43BF-BC91-5A0A79B98010}" srcOrd="0" destOrd="0" presId="urn:microsoft.com/office/officeart/2005/8/layout/hList3"/>
    <dgm:cxn modelId="{AE20A6D9-F521-45BB-A7B3-77769CF1FF77}" srcId="{BD456783-90AC-46CA-A537-6733D80EF81F}" destId="{1AEC28FE-E21A-4C37-9073-EA9BA9A4479C}" srcOrd="0" destOrd="0" parTransId="{E37DD60D-BB35-4659-BA16-2FEFD4B37672}" sibTransId="{3C2DFC10-40C8-4F35-97E1-C956129A4C99}"/>
    <dgm:cxn modelId="{6251C7FD-B963-4E23-8B1B-E0840508EB1E}" type="presOf" srcId="{1AEC28FE-E21A-4C37-9073-EA9BA9A4479C}" destId="{B8CAA8C4-71BA-468A-A773-96A7A4EBEA41}" srcOrd="0" destOrd="0" presId="urn:microsoft.com/office/officeart/2005/8/layout/hList3"/>
    <dgm:cxn modelId="{9B2AD707-7D00-4129-AEEE-08AF8D468965}" type="presParOf" srcId="{AE065652-CD83-47D7-BE82-868D62DE0DDA}" destId="{B8CAA8C4-71BA-468A-A773-96A7A4EBEA41}" srcOrd="0" destOrd="0" presId="urn:microsoft.com/office/officeart/2005/8/layout/hList3"/>
    <dgm:cxn modelId="{636FA25B-7292-43DA-85A2-D32BEAE1BA72}" type="presParOf" srcId="{AE065652-CD83-47D7-BE82-868D62DE0DDA}" destId="{3DBC2EE1-CC2C-4650-9170-63130FA7D6F0}" srcOrd="1" destOrd="0" presId="urn:microsoft.com/office/officeart/2005/8/layout/hList3"/>
    <dgm:cxn modelId="{8C7EB901-B192-444E-B7C5-FD6D05036C64}" type="presParOf" srcId="{3DBC2EE1-CC2C-4650-9170-63130FA7D6F0}" destId="{3AEF01B7-5AC0-413A-94DB-4DB210C6F020}" srcOrd="0" destOrd="0" presId="urn:microsoft.com/office/officeart/2005/8/layout/hList3"/>
    <dgm:cxn modelId="{DD307379-95F4-4BE9-9E9B-0579E262E113}" type="presParOf" srcId="{3DBC2EE1-CC2C-4650-9170-63130FA7D6F0}" destId="{692DED7F-3242-43BF-BC91-5A0A79B98010}" srcOrd="1" destOrd="0" presId="urn:microsoft.com/office/officeart/2005/8/layout/hList3"/>
    <dgm:cxn modelId="{8D376420-89DF-4F6C-8724-F87482087349}" type="presParOf" srcId="{AE065652-CD83-47D7-BE82-868D62DE0DDA}" destId="{6F314013-649C-45A0-BF77-87934561131C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1B56EE90-1D70-4138-ACF1-61AF79305FFF}" type="doc">
      <dgm:prSet loTypeId="urn:microsoft.com/office/officeart/2005/8/layout/default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IN"/>
        </a:p>
      </dgm:t>
    </dgm:pt>
    <mc:AlternateContent xmlns:mc="http://schemas.openxmlformats.org/markup-compatibility/2006" xmlns:a14="http://schemas.microsoft.com/office/drawing/2010/main">
      <mc:Choice Requires="a14">
        <dgm:pt modelId="{08577DE7-35CE-4341-B1C6-81D2D45DBA86}">
          <dgm:prSet custT="1"/>
          <dgm:spPr/>
          <dgm:t>
            <a:bodyPr/>
            <a:lstStyle/>
            <a:p>
              <a:r>
                <a:rPr lang="en-IN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Spins initialized along  invariant spin axis </a:t>
              </a:r>
              <a14:m>
                <m:oMath xmlns:m="http://schemas.openxmlformats.org/officeDocument/2006/math">
                  <m:sSub>
                    <m:sSubPr>
                      <m:ctrlPr>
                        <a:rPr lang="en-IN" sz="1800" b="0" i="1">
                          <a:latin typeface="Cambria Math" panose="02040503050406030204" pitchFamily="18" charset="0"/>
                        </a:rPr>
                      </m:ctrlPr>
                    </m:sSubPr>
                    <m:e>
                      <m:acc>
                        <m:accPr>
                          <m:chr m:val="̂"/>
                          <m:ctrlPr>
                            <a:rPr lang="en-IN" sz="1800" b="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IN" sz="1800" b="0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</m:e>
                    <m:sub>
                      <m:r>
                        <a:rPr lang="en-IN" sz="1800" b="0" i="1">
                          <a:latin typeface="Cambria Math" panose="02040503050406030204" pitchFamily="18" charset="0"/>
                        </a:rPr>
                        <m:t>0</m:t>
                      </m:r>
                    </m:sub>
                  </m:sSub>
                </m:oMath>
              </a14:m>
              <a:endParaRPr lang="en-IN" sz="1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dgm:t>
        </dgm:pt>
      </mc:Choice>
      <mc:Fallback xmlns="">
        <dgm:pt modelId="{08577DE7-35CE-4341-B1C6-81D2D45DBA86}">
          <dgm:prSet custT="1"/>
          <dgm:spPr/>
          <dgm:t>
            <a:bodyPr/>
            <a:lstStyle/>
            <a:p>
              <a:r>
                <a:rPr lang="en-IN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Spins initialized along  invariant spin axis </a:t>
              </a:r>
              <a:r>
                <a:rPr lang="en-IN" sz="1800" b="0" i="0">
                  <a:latin typeface="Cambria Math" panose="02040503050406030204" pitchFamily="18" charset="0"/>
                </a:rPr>
                <a:t>𝑛 ̂_0</a:t>
              </a:r>
              <a:endParaRPr lang="en-IN" sz="1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dgm:t>
        </dgm:pt>
      </mc:Fallback>
    </mc:AlternateContent>
    <dgm:pt modelId="{76F66BCC-DB05-4205-9C3A-1C22A4F34C73}" type="parTrans" cxnId="{CFF6B40D-8490-444D-B79A-D1AC2CF647EC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9055B0-B0B1-48D6-8C3B-D0FDF2906E2A}" type="sibTrans" cxnId="{CFF6B40D-8490-444D-B79A-D1AC2CF647EC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657527F-46A6-48BA-8996-71C5F4F19D7B}">
      <dgm:prSet custT="1"/>
      <dgm:spPr/>
      <dgm:t>
        <a:bodyPr/>
        <a:lstStyle/>
        <a:p>
          <a:r>
            <a:rPr lang="en-IN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300 macroparticles tracked</a:t>
          </a:r>
        </a:p>
      </dgm:t>
    </dgm:pt>
    <dgm:pt modelId="{53289F80-B102-48BB-A8EA-C3A29BAA024C}" type="parTrans" cxnId="{8B237933-CE3C-4F7F-B49D-2FA8CF80C199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E16402-80B9-4745-A6CD-D806575D3FEF}" type="sibTrans" cxnId="{8B237933-CE3C-4F7F-B49D-2FA8CF80C199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EBFC4E0-2AAA-4098-B3AC-468642F7A1C0}" type="pres">
      <dgm:prSet presAssocID="{1B56EE90-1D70-4138-ACF1-61AF79305FFF}" presName="diagram" presStyleCnt="0">
        <dgm:presLayoutVars>
          <dgm:dir/>
          <dgm:resizeHandles val="exact"/>
        </dgm:presLayoutVars>
      </dgm:prSet>
      <dgm:spPr/>
    </dgm:pt>
    <dgm:pt modelId="{1B43FF60-C8F1-4815-9643-682930132E71}" type="pres">
      <dgm:prSet presAssocID="{08577DE7-35CE-4341-B1C6-81D2D45DBA86}" presName="node" presStyleLbl="node1" presStyleIdx="0" presStyleCnt="2">
        <dgm:presLayoutVars>
          <dgm:bulletEnabled val="1"/>
        </dgm:presLayoutVars>
      </dgm:prSet>
      <dgm:spPr/>
    </dgm:pt>
    <dgm:pt modelId="{172F9433-5A38-4771-962D-000778C65044}" type="pres">
      <dgm:prSet presAssocID="{7C9055B0-B0B1-48D6-8C3B-D0FDF2906E2A}" presName="sibTrans" presStyleCnt="0"/>
      <dgm:spPr/>
    </dgm:pt>
    <dgm:pt modelId="{6DEF8D22-82FD-4040-92F9-00D90C0652CD}" type="pres">
      <dgm:prSet presAssocID="{1657527F-46A6-48BA-8996-71C5F4F19D7B}" presName="node" presStyleLbl="node1" presStyleIdx="1" presStyleCnt="2">
        <dgm:presLayoutVars>
          <dgm:bulletEnabled val="1"/>
        </dgm:presLayoutVars>
      </dgm:prSet>
      <dgm:spPr/>
    </dgm:pt>
  </dgm:ptLst>
  <dgm:cxnLst>
    <dgm:cxn modelId="{CFF6B40D-8490-444D-B79A-D1AC2CF647EC}" srcId="{1B56EE90-1D70-4138-ACF1-61AF79305FFF}" destId="{08577DE7-35CE-4341-B1C6-81D2D45DBA86}" srcOrd="0" destOrd="0" parTransId="{76F66BCC-DB05-4205-9C3A-1C22A4F34C73}" sibTransId="{7C9055B0-B0B1-48D6-8C3B-D0FDF2906E2A}"/>
    <dgm:cxn modelId="{8B237933-CE3C-4F7F-B49D-2FA8CF80C199}" srcId="{1B56EE90-1D70-4138-ACF1-61AF79305FFF}" destId="{1657527F-46A6-48BA-8996-71C5F4F19D7B}" srcOrd="1" destOrd="0" parTransId="{53289F80-B102-48BB-A8EA-C3A29BAA024C}" sibTransId="{05E16402-80B9-4745-A6CD-D806575D3FEF}"/>
    <dgm:cxn modelId="{BDFC7F4D-A630-47DD-AECD-7C48DB17794A}" type="presOf" srcId="{1B56EE90-1D70-4138-ACF1-61AF79305FFF}" destId="{EEBFC4E0-2AAA-4098-B3AC-468642F7A1C0}" srcOrd="0" destOrd="0" presId="urn:microsoft.com/office/officeart/2005/8/layout/default"/>
    <dgm:cxn modelId="{B872266E-89B2-4DD1-B8FC-A3274298EB14}" type="presOf" srcId="{08577DE7-35CE-4341-B1C6-81D2D45DBA86}" destId="{1B43FF60-C8F1-4815-9643-682930132E71}" srcOrd="0" destOrd="0" presId="urn:microsoft.com/office/officeart/2005/8/layout/default"/>
    <dgm:cxn modelId="{3317FCAB-7F22-497B-B939-0927E838E9C6}" type="presOf" srcId="{1657527F-46A6-48BA-8996-71C5F4F19D7B}" destId="{6DEF8D22-82FD-4040-92F9-00D90C0652CD}" srcOrd="0" destOrd="0" presId="urn:microsoft.com/office/officeart/2005/8/layout/default"/>
    <dgm:cxn modelId="{C4571A22-C547-461B-A7FB-E0E02309F603}" type="presParOf" srcId="{EEBFC4E0-2AAA-4098-B3AC-468642F7A1C0}" destId="{1B43FF60-C8F1-4815-9643-682930132E71}" srcOrd="0" destOrd="0" presId="urn:microsoft.com/office/officeart/2005/8/layout/default"/>
    <dgm:cxn modelId="{02463453-E665-43DE-844D-DBF204033BA8}" type="presParOf" srcId="{EEBFC4E0-2AAA-4098-B3AC-468642F7A1C0}" destId="{172F9433-5A38-4771-962D-000778C65044}" srcOrd="1" destOrd="0" presId="urn:microsoft.com/office/officeart/2005/8/layout/default"/>
    <dgm:cxn modelId="{7AD727F4-44C7-4F2F-A26A-48B98E00BAC4}" type="presParOf" srcId="{EEBFC4E0-2AAA-4098-B3AC-468642F7A1C0}" destId="{6DEF8D22-82FD-4040-92F9-00D90C0652CD}" srcOrd="2" destOrd="0" presId="urn:microsoft.com/office/officeart/2005/8/layout/default"/>
  </dgm:cxnLst>
  <dgm:bg>
    <a:solidFill>
      <a:schemeClr val="bg1"/>
    </a:solidFill>
  </dgm:bg>
  <dgm:whole>
    <a:ln>
      <a:solidFill>
        <a:schemeClr val="bg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1B56EE90-1D70-4138-ACF1-61AF79305FFF}" type="doc">
      <dgm:prSet loTypeId="urn:microsoft.com/office/officeart/2005/8/layout/default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IN"/>
        </a:p>
      </dgm:t>
    </dgm:pt>
    <dgm:pt modelId="{08577DE7-35CE-4341-B1C6-81D2D45DBA86}">
      <dgm:prSet custT="1"/>
      <dgm:spPr>
        <a:blipFill>
          <a:blip xmlns:r="http://schemas.openxmlformats.org/officeDocument/2006/relationships" r:embed="rId1"/>
          <a:stretch>
            <a:fillRect r="-4145"/>
          </a:stretch>
        </a:blipFill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76F66BCC-DB05-4205-9C3A-1C22A4F34C73}" type="parTrans" cxnId="{CFF6B40D-8490-444D-B79A-D1AC2CF647EC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9055B0-B0B1-48D6-8C3B-D0FDF2906E2A}" type="sibTrans" cxnId="{CFF6B40D-8490-444D-B79A-D1AC2CF647EC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657527F-46A6-48BA-8996-71C5F4F19D7B}">
      <dgm:prSet custT="1"/>
      <dgm:spPr/>
      <dgm:t>
        <a:bodyPr/>
        <a:lstStyle/>
        <a:p>
          <a:r>
            <a:rPr lang="en-IN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300 macroparticles tracked</a:t>
          </a:r>
        </a:p>
      </dgm:t>
    </dgm:pt>
    <dgm:pt modelId="{53289F80-B102-48BB-A8EA-C3A29BAA024C}" type="parTrans" cxnId="{8B237933-CE3C-4F7F-B49D-2FA8CF80C199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E16402-80B9-4745-A6CD-D806575D3FEF}" type="sibTrans" cxnId="{8B237933-CE3C-4F7F-B49D-2FA8CF80C199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EBFC4E0-2AAA-4098-B3AC-468642F7A1C0}" type="pres">
      <dgm:prSet presAssocID="{1B56EE90-1D70-4138-ACF1-61AF79305FFF}" presName="diagram" presStyleCnt="0">
        <dgm:presLayoutVars>
          <dgm:dir/>
          <dgm:resizeHandles val="exact"/>
        </dgm:presLayoutVars>
      </dgm:prSet>
      <dgm:spPr/>
    </dgm:pt>
    <dgm:pt modelId="{1B43FF60-C8F1-4815-9643-682930132E71}" type="pres">
      <dgm:prSet presAssocID="{08577DE7-35CE-4341-B1C6-81D2D45DBA86}" presName="node" presStyleLbl="node1" presStyleIdx="0" presStyleCnt="2">
        <dgm:presLayoutVars>
          <dgm:bulletEnabled val="1"/>
        </dgm:presLayoutVars>
      </dgm:prSet>
      <dgm:spPr/>
    </dgm:pt>
    <dgm:pt modelId="{172F9433-5A38-4771-962D-000778C65044}" type="pres">
      <dgm:prSet presAssocID="{7C9055B0-B0B1-48D6-8C3B-D0FDF2906E2A}" presName="sibTrans" presStyleCnt="0"/>
      <dgm:spPr/>
    </dgm:pt>
    <dgm:pt modelId="{6DEF8D22-82FD-4040-92F9-00D90C0652CD}" type="pres">
      <dgm:prSet presAssocID="{1657527F-46A6-48BA-8996-71C5F4F19D7B}" presName="node" presStyleLbl="node1" presStyleIdx="1" presStyleCnt="2">
        <dgm:presLayoutVars>
          <dgm:bulletEnabled val="1"/>
        </dgm:presLayoutVars>
      </dgm:prSet>
      <dgm:spPr/>
    </dgm:pt>
  </dgm:ptLst>
  <dgm:cxnLst>
    <dgm:cxn modelId="{CFF6B40D-8490-444D-B79A-D1AC2CF647EC}" srcId="{1B56EE90-1D70-4138-ACF1-61AF79305FFF}" destId="{08577DE7-35CE-4341-B1C6-81D2D45DBA86}" srcOrd="0" destOrd="0" parTransId="{76F66BCC-DB05-4205-9C3A-1C22A4F34C73}" sibTransId="{7C9055B0-B0B1-48D6-8C3B-D0FDF2906E2A}"/>
    <dgm:cxn modelId="{8B237933-CE3C-4F7F-B49D-2FA8CF80C199}" srcId="{1B56EE90-1D70-4138-ACF1-61AF79305FFF}" destId="{1657527F-46A6-48BA-8996-71C5F4F19D7B}" srcOrd="1" destOrd="0" parTransId="{53289F80-B102-48BB-A8EA-C3A29BAA024C}" sibTransId="{05E16402-80B9-4745-A6CD-D806575D3FEF}"/>
    <dgm:cxn modelId="{BDFC7F4D-A630-47DD-AECD-7C48DB17794A}" type="presOf" srcId="{1B56EE90-1D70-4138-ACF1-61AF79305FFF}" destId="{EEBFC4E0-2AAA-4098-B3AC-468642F7A1C0}" srcOrd="0" destOrd="0" presId="urn:microsoft.com/office/officeart/2005/8/layout/default"/>
    <dgm:cxn modelId="{B872266E-89B2-4DD1-B8FC-A3274298EB14}" type="presOf" srcId="{08577DE7-35CE-4341-B1C6-81D2D45DBA86}" destId="{1B43FF60-C8F1-4815-9643-682930132E71}" srcOrd="0" destOrd="0" presId="urn:microsoft.com/office/officeart/2005/8/layout/default"/>
    <dgm:cxn modelId="{3317FCAB-7F22-497B-B939-0927E838E9C6}" type="presOf" srcId="{1657527F-46A6-48BA-8996-71C5F4F19D7B}" destId="{6DEF8D22-82FD-4040-92F9-00D90C0652CD}" srcOrd="0" destOrd="0" presId="urn:microsoft.com/office/officeart/2005/8/layout/default"/>
    <dgm:cxn modelId="{C4571A22-C547-461B-A7FB-E0E02309F603}" type="presParOf" srcId="{EEBFC4E0-2AAA-4098-B3AC-468642F7A1C0}" destId="{1B43FF60-C8F1-4815-9643-682930132E71}" srcOrd="0" destOrd="0" presId="urn:microsoft.com/office/officeart/2005/8/layout/default"/>
    <dgm:cxn modelId="{02463453-E665-43DE-844D-DBF204033BA8}" type="presParOf" srcId="{EEBFC4E0-2AAA-4098-B3AC-468642F7A1C0}" destId="{172F9433-5A38-4771-962D-000778C65044}" srcOrd="1" destOrd="0" presId="urn:microsoft.com/office/officeart/2005/8/layout/default"/>
    <dgm:cxn modelId="{7AD727F4-44C7-4F2F-A26A-48B98E00BAC4}" type="presParOf" srcId="{EEBFC4E0-2AAA-4098-B3AC-468642F7A1C0}" destId="{6DEF8D22-82FD-4040-92F9-00D90C0652CD}" srcOrd="2" destOrd="0" presId="urn:microsoft.com/office/officeart/2005/8/layout/default"/>
  </dgm:cxnLst>
  <dgm:bg>
    <a:solidFill>
      <a:schemeClr val="bg1"/>
    </a:solidFill>
  </dgm:bg>
  <dgm:whole>
    <a:ln>
      <a:solidFill>
        <a:schemeClr val="bg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0CDBD816-27F7-490D-8FE1-7259105E47CD}" type="doc">
      <dgm:prSet loTypeId="urn:microsoft.com/office/officeart/2005/8/layout/default" loCatId="list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endParaRPr lang="en-IN"/>
        </a:p>
      </dgm:t>
    </dgm:pt>
    <dgm:pt modelId="{BA8C18DD-15C7-4FDB-9633-92F5604DD6AE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DF38D4F7-A3DA-4B86-BB52-D2575F240022}" type="parTrans" cxnId="{9AF937C5-3117-4027-8795-FA7D36B5DD7A}">
      <dgm:prSet/>
      <dgm:spPr/>
      <dgm:t>
        <a:bodyPr/>
        <a:lstStyle/>
        <a:p>
          <a:endParaRPr lang="en-IN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1C96885-ED65-4A6F-97EE-70771BA86C0E}" type="sibTrans" cxnId="{9AF937C5-3117-4027-8795-FA7D36B5DD7A}">
      <dgm:prSet/>
      <dgm:spPr/>
      <dgm:t>
        <a:bodyPr/>
        <a:lstStyle/>
        <a:p>
          <a:endParaRPr lang="en-IN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615F781-DA58-4FA5-8C8A-824AFFFB5F1D}">
      <dgm:prSet phldrT="[Text]" custT="1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5366D7A1-C9E6-45EE-996B-E275A3FB04EF}" type="parTrans" cxnId="{D1926007-D422-4C77-9771-8358A0CAC304}">
      <dgm:prSet/>
      <dgm:spPr/>
      <dgm:t>
        <a:bodyPr/>
        <a:lstStyle/>
        <a:p>
          <a:endParaRPr lang="en-IN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E890A2-ACE9-4369-9FB3-EAEC45BF6BBB}" type="sibTrans" cxnId="{D1926007-D422-4C77-9771-8358A0CAC304}">
      <dgm:prSet/>
      <dgm:spPr/>
      <dgm:t>
        <a:bodyPr/>
        <a:lstStyle/>
        <a:p>
          <a:endParaRPr lang="en-IN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D823A1F-41F0-4CC8-86F0-3C48EEE96240}">
      <dgm:prSet phldrT="[Text]" custT="1"/>
      <dgm:spPr>
        <a:blipFill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AABA5306-AE81-40A0-97DF-70E834695601}" type="parTrans" cxnId="{D9E6748A-200F-4234-AD75-4E7EAC636C35}">
      <dgm:prSet/>
      <dgm:spPr/>
      <dgm:t>
        <a:bodyPr/>
        <a:lstStyle/>
        <a:p>
          <a:endParaRPr lang="en-IN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D8CB6A-DB51-467F-AD6C-17CD2FA113DA}" type="sibTrans" cxnId="{D9E6748A-200F-4234-AD75-4E7EAC636C35}">
      <dgm:prSet/>
      <dgm:spPr/>
      <dgm:t>
        <a:bodyPr/>
        <a:lstStyle/>
        <a:p>
          <a:endParaRPr lang="en-IN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424D761-0749-4D1C-8831-A87432C7D443}">
      <dgm:prSet phldrT="[Text]" custT="1"/>
      <dgm:spPr>
        <a:blipFill>
          <a:blip xmlns:r="http://schemas.openxmlformats.org/officeDocument/2006/relationships" r:embed="rId4"/>
          <a:stretch>
            <a:fillRect r="-575"/>
          </a:stretch>
        </a:blipFill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63F02A04-51B6-4C40-A38E-8FA893E6C134}" type="parTrans" cxnId="{A0192C0F-D97B-4D8E-9535-7242BF0E41A5}">
      <dgm:prSet/>
      <dgm:spPr/>
      <dgm:t>
        <a:bodyPr/>
        <a:lstStyle/>
        <a:p>
          <a:endParaRPr lang="en-IN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75C793-8F30-4707-96B9-1C87463C86CE}" type="sibTrans" cxnId="{A0192C0F-D97B-4D8E-9535-7242BF0E41A5}">
      <dgm:prSet/>
      <dgm:spPr/>
      <dgm:t>
        <a:bodyPr/>
        <a:lstStyle/>
        <a:p>
          <a:endParaRPr lang="en-IN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590D61E-D0F3-403B-BFB1-924ED22160D4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IN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12 such pairs distributed around arcs</a:t>
          </a:r>
        </a:p>
      </dgm:t>
    </dgm:pt>
    <dgm:pt modelId="{3CD429FB-5FDE-459E-9A8B-837D10BB3B39}" type="parTrans" cxnId="{0B992C49-6AA5-45EA-929F-81F627FBB25D}">
      <dgm:prSet/>
      <dgm:spPr/>
      <dgm:t>
        <a:bodyPr/>
        <a:lstStyle/>
        <a:p>
          <a:endParaRPr lang="en-IN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6CFE2B9-1069-4E5A-B504-36A879A22A94}" type="sibTrans" cxnId="{0B992C49-6AA5-45EA-929F-81F627FBB25D}">
      <dgm:prSet/>
      <dgm:spPr/>
      <dgm:t>
        <a:bodyPr/>
        <a:lstStyle/>
        <a:p>
          <a:endParaRPr lang="en-IN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5930292-FDB0-4CB7-87AD-BA809089450C}" type="pres">
      <dgm:prSet presAssocID="{0CDBD816-27F7-490D-8FE1-7259105E47CD}" presName="diagram" presStyleCnt="0">
        <dgm:presLayoutVars>
          <dgm:dir/>
          <dgm:resizeHandles val="exact"/>
        </dgm:presLayoutVars>
      </dgm:prSet>
      <dgm:spPr/>
    </dgm:pt>
    <dgm:pt modelId="{BD0FA4CA-DE1D-40FE-9387-531C2D5E7C5B}" type="pres">
      <dgm:prSet presAssocID="{BA8C18DD-15C7-4FDB-9633-92F5604DD6AE}" presName="node" presStyleLbl="node1" presStyleIdx="0" presStyleCnt="5">
        <dgm:presLayoutVars>
          <dgm:bulletEnabled val="1"/>
        </dgm:presLayoutVars>
      </dgm:prSet>
      <dgm:spPr/>
    </dgm:pt>
    <dgm:pt modelId="{6484C446-464A-4297-8605-4EEDC61A06AD}" type="pres">
      <dgm:prSet presAssocID="{01C96885-ED65-4A6F-97EE-70771BA86C0E}" presName="sibTrans" presStyleCnt="0"/>
      <dgm:spPr/>
    </dgm:pt>
    <dgm:pt modelId="{67EEE340-EDD8-4D08-A765-7BDBB240D596}" type="pres">
      <dgm:prSet presAssocID="{4615F781-DA58-4FA5-8C8A-824AFFFB5F1D}" presName="node" presStyleLbl="node1" presStyleIdx="1" presStyleCnt="5">
        <dgm:presLayoutVars>
          <dgm:bulletEnabled val="1"/>
        </dgm:presLayoutVars>
      </dgm:prSet>
      <dgm:spPr/>
    </dgm:pt>
    <dgm:pt modelId="{C653A098-8818-414F-9A11-0D9524E46476}" type="pres">
      <dgm:prSet presAssocID="{61E890A2-ACE9-4369-9FB3-EAEC45BF6BBB}" presName="sibTrans" presStyleCnt="0"/>
      <dgm:spPr/>
    </dgm:pt>
    <dgm:pt modelId="{6B0F0274-EF47-4A88-84D8-05EBE63EDF72}" type="pres">
      <dgm:prSet presAssocID="{1D823A1F-41F0-4CC8-86F0-3C48EEE96240}" presName="node" presStyleLbl="node1" presStyleIdx="2" presStyleCnt="5">
        <dgm:presLayoutVars>
          <dgm:bulletEnabled val="1"/>
        </dgm:presLayoutVars>
      </dgm:prSet>
      <dgm:spPr/>
    </dgm:pt>
    <dgm:pt modelId="{531E8525-3A26-4FFE-99CE-7A5B7F4385B5}" type="pres">
      <dgm:prSet presAssocID="{49D8CB6A-DB51-467F-AD6C-17CD2FA113DA}" presName="sibTrans" presStyleCnt="0"/>
      <dgm:spPr/>
    </dgm:pt>
    <dgm:pt modelId="{A1BC0630-52D6-4923-9D33-3E891283C3CA}" type="pres">
      <dgm:prSet presAssocID="{2424D761-0749-4D1C-8831-A87432C7D443}" presName="node" presStyleLbl="node1" presStyleIdx="3" presStyleCnt="5">
        <dgm:presLayoutVars>
          <dgm:bulletEnabled val="1"/>
        </dgm:presLayoutVars>
      </dgm:prSet>
      <dgm:spPr/>
    </dgm:pt>
    <dgm:pt modelId="{16D04ED4-2212-4496-BE63-6BB7EFEED885}" type="pres">
      <dgm:prSet presAssocID="{B775C793-8F30-4707-96B9-1C87463C86CE}" presName="sibTrans" presStyleCnt="0"/>
      <dgm:spPr/>
    </dgm:pt>
    <dgm:pt modelId="{AF37BBD8-341F-4A12-BA58-EDF79070BFFB}" type="pres">
      <dgm:prSet presAssocID="{C590D61E-D0F3-403B-BFB1-924ED22160D4}" presName="node" presStyleLbl="node1" presStyleIdx="4" presStyleCnt="5">
        <dgm:presLayoutVars>
          <dgm:bulletEnabled val="1"/>
        </dgm:presLayoutVars>
      </dgm:prSet>
      <dgm:spPr/>
    </dgm:pt>
  </dgm:ptLst>
  <dgm:cxnLst>
    <dgm:cxn modelId="{249B0303-E72B-4B7D-98EF-185FB984D0C3}" type="presOf" srcId="{BA8C18DD-15C7-4FDB-9633-92F5604DD6AE}" destId="{BD0FA4CA-DE1D-40FE-9387-531C2D5E7C5B}" srcOrd="0" destOrd="0" presId="urn:microsoft.com/office/officeart/2005/8/layout/default"/>
    <dgm:cxn modelId="{D1926007-D422-4C77-9771-8358A0CAC304}" srcId="{0CDBD816-27F7-490D-8FE1-7259105E47CD}" destId="{4615F781-DA58-4FA5-8C8A-824AFFFB5F1D}" srcOrd="1" destOrd="0" parTransId="{5366D7A1-C9E6-45EE-996B-E275A3FB04EF}" sibTransId="{61E890A2-ACE9-4369-9FB3-EAEC45BF6BBB}"/>
    <dgm:cxn modelId="{A0192C0F-D97B-4D8E-9535-7242BF0E41A5}" srcId="{0CDBD816-27F7-490D-8FE1-7259105E47CD}" destId="{2424D761-0749-4D1C-8831-A87432C7D443}" srcOrd="3" destOrd="0" parTransId="{63F02A04-51B6-4C40-A38E-8FA893E6C134}" sibTransId="{B775C793-8F30-4707-96B9-1C87463C86CE}"/>
    <dgm:cxn modelId="{D0368E28-345C-48F3-AE7D-8F9270A6A434}" type="presOf" srcId="{C590D61E-D0F3-403B-BFB1-924ED22160D4}" destId="{AF37BBD8-341F-4A12-BA58-EDF79070BFFB}" srcOrd="0" destOrd="0" presId="urn:microsoft.com/office/officeart/2005/8/layout/default"/>
    <dgm:cxn modelId="{F32CA03E-BD3D-4B40-8ECE-0BA61DC62A86}" type="presOf" srcId="{2424D761-0749-4D1C-8831-A87432C7D443}" destId="{A1BC0630-52D6-4923-9D33-3E891283C3CA}" srcOrd="0" destOrd="0" presId="urn:microsoft.com/office/officeart/2005/8/layout/default"/>
    <dgm:cxn modelId="{8CD18F5C-866C-4C33-9D17-E6EDE133B24A}" type="presOf" srcId="{0CDBD816-27F7-490D-8FE1-7259105E47CD}" destId="{A5930292-FDB0-4CB7-87AD-BA809089450C}" srcOrd="0" destOrd="0" presId="urn:microsoft.com/office/officeart/2005/8/layout/default"/>
    <dgm:cxn modelId="{0B992C49-6AA5-45EA-929F-81F627FBB25D}" srcId="{0CDBD816-27F7-490D-8FE1-7259105E47CD}" destId="{C590D61E-D0F3-403B-BFB1-924ED22160D4}" srcOrd="4" destOrd="0" parTransId="{3CD429FB-5FDE-459E-9A8B-837D10BB3B39}" sibTransId="{E6CFE2B9-1069-4E5A-B504-36A879A22A94}"/>
    <dgm:cxn modelId="{2FB2EF72-87A0-45FB-B643-60A76CA70A0A}" type="presOf" srcId="{4615F781-DA58-4FA5-8C8A-824AFFFB5F1D}" destId="{67EEE340-EDD8-4D08-A765-7BDBB240D596}" srcOrd="0" destOrd="0" presId="urn:microsoft.com/office/officeart/2005/8/layout/default"/>
    <dgm:cxn modelId="{D9E6748A-200F-4234-AD75-4E7EAC636C35}" srcId="{0CDBD816-27F7-490D-8FE1-7259105E47CD}" destId="{1D823A1F-41F0-4CC8-86F0-3C48EEE96240}" srcOrd="2" destOrd="0" parTransId="{AABA5306-AE81-40A0-97DF-70E834695601}" sibTransId="{49D8CB6A-DB51-467F-AD6C-17CD2FA113DA}"/>
    <dgm:cxn modelId="{7A887292-7B37-4B8E-8CF5-0E70BF5B5399}" type="presOf" srcId="{1D823A1F-41F0-4CC8-86F0-3C48EEE96240}" destId="{6B0F0274-EF47-4A88-84D8-05EBE63EDF72}" srcOrd="0" destOrd="0" presId="urn:microsoft.com/office/officeart/2005/8/layout/default"/>
    <dgm:cxn modelId="{9AF937C5-3117-4027-8795-FA7D36B5DD7A}" srcId="{0CDBD816-27F7-490D-8FE1-7259105E47CD}" destId="{BA8C18DD-15C7-4FDB-9633-92F5604DD6AE}" srcOrd="0" destOrd="0" parTransId="{DF38D4F7-A3DA-4B86-BB52-D2575F240022}" sibTransId="{01C96885-ED65-4A6F-97EE-70771BA86C0E}"/>
    <dgm:cxn modelId="{DE035CC3-58C9-499F-8084-04436E515449}" type="presParOf" srcId="{A5930292-FDB0-4CB7-87AD-BA809089450C}" destId="{BD0FA4CA-DE1D-40FE-9387-531C2D5E7C5B}" srcOrd="0" destOrd="0" presId="urn:microsoft.com/office/officeart/2005/8/layout/default"/>
    <dgm:cxn modelId="{B995C581-94D1-4ACD-BFBF-448D3EE3563B}" type="presParOf" srcId="{A5930292-FDB0-4CB7-87AD-BA809089450C}" destId="{6484C446-464A-4297-8605-4EEDC61A06AD}" srcOrd="1" destOrd="0" presId="urn:microsoft.com/office/officeart/2005/8/layout/default"/>
    <dgm:cxn modelId="{01120D82-7870-4813-AD2B-1F1F90034708}" type="presParOf" srcId="{A5930292-FDB0-4CB7-87AD-BA809089450C}" destId="{67EEE340-EDD8-4D08-A765-7BDBB240D596}" srcOrd="2" destOrd="0" presId="urn:microsoft.com/office/officeart/2005/8/layout/default"/>
    <dgm:cxn modelId="{91076357-FA7F-4BB4-A0ED-420C3A4DF358}" type="presParOf" srcId="{A5930292-FDB0-4CB7-87AD-BA809089450C}" destId="{C653A098-8818-414F-9A11-0D9524E46476}" srcOrd="3" destOrd="0" presId="urn:microsoft.com/office/officeart/2005/8/layout/default"/>
    <dgm:cxn modelId="{FE6BA3FA-FB5E-41BE-80D9-BC312B96AE51}" type="presParOf" srcId="{A5930292-FDB0-4CB7-87AD-BA809089450C}" destId="{6B0F0274-EF47-4A88-84D8-05EBE63EDF72}" srcOrd="4" destOrd="0" presId="urn:microsoft.com/office/officeart/2005/8/layout/default"/>
    <dgm:cxn modelId="{52AA5838-6F61-418F-A39A-1970EACEDCDE}" type="presParOf" srcId="{A5930292-FDB0-4CB7-87AD-BA809089450C}" destId="{531E8525-3A26-4FFE-99CE-7A5B7F4385B5}" srcOrd="5" destOrd="0" presId="urn:microsoft.com/office/officeart/2005/8/layout/default"/>
    <dgm:cxn modelId="{E683EB74-8FAF-423D-86B7-FB429CDB6D34}" type="presParOf" srcId="{A5930292-FDB0-4CB7-87AD-BA809089450C}" destId="{A1BC0630-52D6-4923-9D33-3E891283C3CA}" srcOrd="6" destOrd="0" presId="urn:microsoft.com/office/officeart/2005/8/layout/default"/>
    <dgm:cxn modelId="{3B9A2D0B-6F02-43E6-9EDF-31A1000192FB}" type="presParOf" srcId="{A5930292-FDB0-4CB7-87AD-BA809089450C}" destId="{16D04ED4-2212-4496-BE63-6BB7EFEED885}" srcOrd="7" destOrd="0" presId="urn:microsoft.com/office/officeart/2005/8/layout/default"/>
    <dgm:cxn modelId="{07AE0158-283B-4E5E-BF45-157C9B822F5A}" type="presParOf" srcId="{A5930292-FDB0-4CB7-87AD-BA809089450C}" destId="{AF37BBD8-341F-4A12-BA58-EDF79070BFFB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72AEC6B9-FCF4-425F-9C89-42602688570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FFD324C7-8513-46DD-B232-4197DD1C8079}" type="pres">
      <dgm:prSet presAssocID="{72AEC6B9-FCF4-425F-9C89-42602688570B}" presName="linear" presStyleCnt="0">
        <dgm:presLayoutVars>
          <dgm:animLvl val="lvl"/>
          <dgm:resizeHandles val="exact"/>
        </dgm:presLayoutVars>
      </dgm:prSet>
      <dgm:spPr/>
    </dgm:pt>
  </dgm:ptLst>
  <dgm:cxnLst>
    <dgm:cxn modelId="{C7BC0CF7-116F-4D38-B87B-6F6BF379DE57}" type="presOf" srcId="{72AEC6B9-FCF4-425F-9C89-42602688570B}" destId="{FFD324C7-8513-46DD-B232-4197DD1C807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8D508ABA-69EB-40DA-ACB9-45563197D37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IN"/>
        </a:p>
      </dgm:t>
    </dgm:pt>
    <dgm:pt modelId="{74FBCF2B-34D7-4B1D-BFC7-CDD132B6FF38}">
      <dgm:prSet/>
      <dgm:spPr/>
      <dgm:t>
        <a:bodyPr/>
        <a:lstStyle/>
        <a:p>
          <a:r>
            <a:rPr lang="en-IN" dirty="0">
              <a:latin typeface="Times New Roman" panose="02020603050405020304" pitchFamily="18" charset="0"/>
              <a:cs typeface="Times New Roman" panose="02020603050405020304" pitchFamily="18" charset="0"/>
            </a:rPr>
            <a:t>Before correction:</a:t>
          </a:r>
        </a:p>
      </dgm:t>
    </dgm:pt>
    <dgm:pt modelId="{B0BAA3CA-7FBF-40B1-AA51-7D83CE3C2531}" type="parTrans" cxnId="{F080CF63-E284-4E2D-9D75-1C00600B13F8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AADB848-D9BF-4928-A505-CF052012CF18}" type="sibTrans" cxnId="{F080CF63-E284-4E2D-9D75-1C00600B13F8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1F1F7D0-3488-4485-AFC9-64446FFCA73D}">
      <dgm:prSet/>
      <dgm:spPr>
        <a:blipFill>
          <a:blip xmlns:r="http://schemas.openxmlformats.org/officeDocument/2006/relationships" r:embed="rId1"/>
          <a:stretch>
            <a:fillRect t="-9195" b="-16092"/>
          </a:stretch>
        </a:blipFill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4B986DE9-CD68-4AD3-A2FB-8BB5E178B5C7}" type="parTrans" cxnId="{3A67CFAF-49E6-4415-B8F1-429A63601C28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487D09-7F93-4112-A343-61BCE313DA9E}" type="sibTrans" cxnId="{3A67CFAF-49E6-4415-B8F1-429A63601C28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9597A6-4B89-40A3-91B1-5EE07C54C2FA}">
      <dgm:prSet/>
      <dgm:spPr/>
      <dgm:t>
        <a:bodyPr/>
        <a:lstStyle/>
        <a:p>
          <a:r>
            <a:rPr lang="en-IN">
              <a:noFill/>
            </a:rPr>
            <a:t> </a:t>
          </a:r>
        </a:p>
      </dgm:t>
    </dgm:pt>
    <dgm:pt modelId="{D28B4254-3DED-48FB-8852-D98C31C56776}" type="parTrans" cxnId="{08BF2CE1-1944-496E-8B3B-4F64C33124EE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098F2E9-6FFD-4BE2-9FAC-B1D86D4C4375}" type="sibTrans" cxnId="{08BF2CE1-1944-496E-8B3B-4F64C33124EE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8FC9CDB-05B1-4D18-87DE-A7C6792BCC04}" type="pres">
      <dgm:prSet presAssocID="{8D508ABA-69EB-40DA-ACB9-45563197D37E}" presName="linear" presStyleCnt="0">
        <dgm:presLayoutVars>
          <dgm:animLvl val="lvl"/>
          <dgm:resizeHandles val="exact"/>
        </dgm:presLayoutVars>
      </dgm:prSet>
      <dgm:spPr/>
    </dgm:pt>
    <dgm:pt modelId="{E22029FA-1667-4F06-BF24-EB4DAFCD5AE3}" type="pres">
      <dgm:prSet presAssocID="{74FBCF2B-34D7-4B1D-BFC7-CDD132B6FF38}" presName="parentText" presStyleLbl="node1" presStyleIdx="0" presStyleCnt="1" custLinFactNeighborX="1529" custLinFactNeighborY="-10551">
        <dgm:presLayoutVars>
          <dgm:chMax val="0"/>
          <dgm:bulletEnabled val="1"/>
        </dgm:presLayoutVars>
      </dgm:prSet>
      <dgm:spPr/>
    </dgm:pt>
    <dgm:pt modelId="{17D83333-7C9F-448E-883C-2EE59E2A6B10}" type="pres">
      <dgm:prSet presAssocID="{74FBCF2B-34D7-4B1D-BFC7-CDD132B6FF38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22E9BE2A-8A42-41F7-A0B8-B258DE788D6E}" type="presOf" srcId="{8D508ABA-69EB-40DA-ACB9-45563197D37E}" destId="{68FC9CDB-05B1-4D18-87DE-A7C6792BCC04}" srcOrd="0" destOrd="0" presId="urn:microsoft.com/office/officeart/2005/8/layout/vList2"/>
    <dgm:cxn modelId="{F080CF63-E284-4E2D-9D75-1C00600B13F8}" srcId="{8D508ABA-69EB-40DA-ACB9-45563197D37E}" destId="{74FBCF2B-34D7-4B1D-BFC7-CDD132B6FF38}" srcOrd="0" destOrd="0" parTransId="{B0BAA3CA-7FBF-40B1-AA51-7D83CE3C2531}" sibTransId="{1AADB848-D9BF-4928-A505-CF052012CF18}"/>
    <dgm:cxn modelId="{88003E4D-9B68-4E09-B5E1-F8D6AF311547}" type="presOf" srcId="{E1F1F7D0-3488-4485-AFC9-64446FFCA73D}" destId="{17D83333-7C9F-448E-883C-2EE59E2A6B10}" srcOrd="0" destOrd="0" presId="urn:microsoft.com/office/officeart/2005/8/layout/vList2"/>
    <dgm:cxn modelId="{8709C295-3668-4881-9072-023FC2E830AD}" type="presOf" srcId="{5F9597A6-4B89-40A3-91B1-5EE07C54C2FA}" destId="{17D83333-7C9F-448E-883C-2EE59E2A6B10}" srcOrd="0" destOrd="1" presId="urn:microsoft.com/office/officeart/2005/8/layout/vList2"/>
    <dgm:cxn modelId="{3A67CFAF-49E6-4415-B8F1-429A63601C28}" srcId="{74FBCF2B-34D7-4B1D-BFC7-CDD132B6FF38}" destId="{E1F1F7D0-3488-4485-AFC9-64446FFCA73D}" srcOrd="0" destOrd="0" parTransId="{4B986DE9-CD68-4AD3-A2FB-8BB5E178B5C7}" sibTransId="{B2487D09-7F93-4112-A343-61BCE313DA9E}"/>
    <dgm:cxn modelId="{08BF2CE1-1944-496E-8B3B-4F64C33124EE}" srcId="{74FBCF2B-34D7-4B1D-BFC7-CDD132B6FF38}" destId="{5F9597A6-4B89-40A3-91B1-5EE07C54C2FA}" srcOrd="1" destOrd="0" parTransId="{D28B4254-3DED-48FB-8852-D98C31C56776}" sibTransId="{C098F2E9-6FFD-4BE2-9FAC-B1D86D4C4375}"/>
    <dgm:cxn modelId="{C25FABF6-7CE2-45C0-9367-D04B0AB632DE}" type="presOf" srcId="{74FBCF2B-34D7-4B1D-BFC7-CDD132B6FF38}" destId="{E22029FA-1667-4F06-BF24-EB4DAFCD5AE3}" srcOrd="0" destOrd="0" presId="urn:microsoft.com/office/officeart/2005/8/layout/vList2"/>
    <dgm:cxn modelId="{B3E06223-4A86-4094-AC2C-E273C1614DAD}" type="presParOf" srcId="{68FC9CDB-05B1-4D18-87DE-A7C6792BCC04}" destId="{E22029FA-1667-4F06-BF24-EB4DAFCD5AE3}" srcOrd="0" destOrd="0" presId="urn:microsoft.com/office/officeart/2005/8/layout/vList2"/>
    <dgm:cxn modelId="{AF223BC7-73DB-439F-A2BB-DE033949497D}" type="presParOf" srcId="{68FC9CDB-05B1-4D18-87DE-A7C6792BCC04}" destId="{17D83333-7C9F-448E-883C-2EE59E2A6B10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0AF61C-5EE8-46E8-8FA7-91433D78EE3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2791DC8C-AC16-4A8F-8B63-19219C98E365}">
      <dgm:prSet custT="1"/>
      <dgm:spPr>
        <a:solidFill>
          <a:srgbClr val="FF0000">
            <a:alpha val="65882"/>
          </a:srgbClr>
        </a:solidFill>
      </dgm:spPr>
      <dgm:t>
        <a:bodyPr/>
        <a:lstStyle/>
        <a:p>
          <a:r>
            <a:rPr lang="en-IN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Limitations:</a:t>
          </a:r>
        </a:p>
      </dgm:t>
    </dgm:pt>
    <dgm:pt modelId="{C4BDB755-9B3B-4064-AB13-7F328FFF087E}" type="parTrans" cxnId="{17B2587A-BE75-4158-BFBA-DF2A65ED4E53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0582988-2711-4B1D-9F33-D40B1E9945BB}" type="sibTrans" cxnId="{17B2587A-BE75-4158-BFBA-DF2A65ED4E53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1E16275-E32E-4171-A482-7588B2807D0C}">
      <dgm:prSet/>
      <dgm:spPr/>
      <dgm:t>
        <a:bodyPr/>
        <a:lstStyle/>
        <a:p>
          <a:r>
            <a:rPr lang="en-IN" dirty="0">
              <a:latin typeface="Times New Roman" panose="02020603050405020304" pitchFamily="18" charset="0"/>
              <a:cs typeface="Times New Roman" panose="02020603050405020304" pitchFamily="18" charset="0"/>
            </a:rPr>
            <a:t>Polarization must be rebuilt in collider;  slow recovery after beam aborts</a:t>
          </a:r>
        </a:p>
      </dgm:t>
    </dgm:pt>
    <dgm:pt modelId="{2423BACD-123E-44A0-9639-917621B472B3}" type="parTrans" cxnId="{ED4DEA8A-1C4A-4471-8260-9BE9C14F5E63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FD2AD6E-C4E4-4E4B-B0F5-0E0803F2E115}" type="sibTrans" cxnId="{ED4DEA8A-1C4A-4471-8260-9BE9C14F5E63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AA41B03-EAD2-4B80-9583-7239AFE43B58}">
      <dgm:prSet/>
      <dgm:spPr/>
      <dgm:t>
        <a:bodyPr/>
        <a:lstStyle/>
        <a:p>
          <a:r>
            <a:rPr lang="en-IN" dirty="0">
              <a:latin typeface="Times New Roman" panose="02020603050405020304" pitchFamily="18" charset="0"/>
              <a:cs typeface="Times New Roman" panose="02020603050405020304" pitchFamily="18" charset="0"/>
            </a:rPr>
            <a:t>Orbit deformation due to wigglers increases synchrotron radiation</a:t>
          </a:r>
        </a:p>
      </dgm:t>
    </dgm:pt>
    <dgm:pt modelId="{2353A8A7-57C4-4948-B48A-D924C9023292}" type="parTrans" cxnId="{1F340D6A-A146-40CC-8CA5-CE96F3BA3A14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62E6FB-1E27-45E7-9FD4-82AFD666640F}" type="sibTrans" cxnId="{1F340D6A-A146-40CC-8CA5-CE96F3BA3A14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FFA064-D6F8-417A-A389-FC919CE4D27D}">
      <dgm:prSet/>
      <dgm:spPr/>
      <dgm:t>
        <a:bodyPr/>
        <a:lstStyle/>
        <a:p>
          <a:r>
            <a:rPr lang="en-IN" dirty="0">
              <a:latin typeface="Times New Roman" panose="02020603050405020304" pitchFamily="18" charset="0"/>
              <a:cs typeface="Times New Roman" panose="02020603050405020304" pitchFamily="18" charset="0"/>
            </a:rPr>
            <a:t>Photons with critical energy (MeV) can generate neutrons</a:t>
          </a:r>
        </a:p>
      </dgm:t>
    </dgm:pt>
    <dgm:pt modelId="{5B48A4AF-DCC4-4327-8393-CF56D6C5F153}" type="parTrans" cxnId="{78747FE7-971D-4C82-9F86-9BD2F0B761AF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274C41F-9BC0-412B-8050-E08A07C3636D}" type="sibTrans" cxnId="{78747FE7-971D-4C82-9F86-9BD2F0B761AF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3ED0506-845D-47DE-BABB-4730298924F7}">
      <dgm:prSet/>
      <dgm:spPr/>
      <dgm:t>
        <a:bodyPr/>
        <a:lstStyle/>
        <a:p>
          <a:r>
            <a:rPr lang="en-IN" dirty="0">
              <a:latin typeface="Times New Roman" panose="02020603050405020304" pitchFamily="18" charset="0"/>
              <a:cs typeface="Times New Roman" panose="02020603050405020304" pitchFamily="18" charset="0"/>
            </a:rPr>
            <a:t>Radiation protection challenges</a:t>
          </a:r>
        </a:p>
      </dgm:t>
    </dgm:pt>
    <dgm:pt modelId="{9397B48B-31E3-469B-B9D6-8698AE034E85}" type="parTrans" cxnId="{06F60C7D-4C80-4276-8B51-4723A5E19A30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E352A9A-7A97-425E-B2A3-0486D8A9B0E7}" type="sibTrans" cxnId="{06F60C7D-4C80-4276-8B51-4723A5E19A30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D45D90-4729-4BEF-A2C8-466692F6C2FF}" type="pres">
      <dgm:prSet presAssocID="{130AF61C-5EE8-46E8-8FA7-91433D78EE36}" presName="linear" presStyleCnt="0">
        <dgm:presLayoutVars>
          <dgm:animLvl val="lvl"/>
          <dgm:resizeHandles val="exact"/>
        </dgm:presLayoutVars>
      </dgm:prSet>
      <dgm:spPr/>
    </dgm:pt>
    <dgm:pt modelId="{404AFE22-6180-4C8F-AC6C-3FE8C1ED4830}" type="pres">
      <dgm:prSet presAssocID="{2791DC8C-AC16-4A8F-8B63-19219C98E365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B0A559BC-529A-4720-BAC4-CC02896F1298}" type="pres">
      <dgm:prSet presAssocID="{2791DC8C-AC16-4A8F-8B63-19219C98E365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86BD6903-9764-481F-87DB-A4F1706A5E6F}" type="presOf" srcId="{2791DC8C-AC16-4A8F-8B63-19219C98E365}" destId="{404AFE22-6180-4C8F-AC6C-3FE8C1ED4830}" srcOrd="0" destOrd="0" presId="urn:microsoft.com/office/officeart/2005/8/layout/vList2"/>
    <dgm:cxn modelId="{E1B17207-220C-4B68-9406-7ED52C056C62}" type="presOf" srcId="{130AF61C-5EE8-46E8-8FA7-91433D78EE36}" destId="{6CD45D90-4729-4BEF-A2C8-466692F6C2FF}" srcOrd="0" destOrd="0" presId="urn:microsoft.com/office/officeart/2005/8/layout/vList2"/>
    <dgm:cxn modelId="{1F340D6A-A146-40CC-8CA5-CE96F3BA3A14}" srcId="{2791DC8C-AC16-4A8F-8B63-19219C98E365}" destId="{CAA41B03-EAD2-4B80-9583-7239AFE43B58}" srcOrd="1" destOrd="0" parTransId="{2353A8A7-57C4-4948-B48A-D924C9023292}" sibTransId="{5E62E6FB-1E27-45E7-9FD4-82AFD666640F}"/>
    <dgm:cxn modelId="{90CB8455-2759-460D-98CF-3111008AE6D1}" type="presOf" srcId="{11E16275-E32E-4171-A482-7588B2807D0C}" destId="{B0A559BC-529A-4720-BAC4-CC02896F1298}" srcOrd="0" destOrd="0" presId="urn:microsoft.com/office/officeart/2005/8/layout/vList2"/>
    <dgm:cxn modelId="{17B2587A-BE75-4158-BFBA-DF2A65ED4E53}" srcId="{130AF61C-5EE8-46E8-8FA7-91433D78EE36}" destId="{2791DC8C-AC16-4A8F-8B63-19219C98E365}" srcOrd="0" destOrd="0" parTransId="{C4BDB755-9B3B-4064-AB13-7F328FFF087E}" sibTransId="{20582988-2711-4B1D-9F33-D40B1E9945BB}"/>
    <dgm:cxn modelId="{06F60C7D-4C80-4276-8B51-4723A5E19A30}" srcId="{2791DC8C-AC16-4A8F-8B63-19219C98E365}" destId="{C3ED0506-845D-47DE-BABB-4730298924F7}" srcOrd="3" destOrd="0" parTransId="{9397B48B-31E3-469B-B9D6-8698AE034E85}" sibTransId="{2E352A9A-7A97-425E-B2A3-0486D8A9B0E7}"/>
    <dgm:cxn modelId="{ED4DEA8A-1C4A-4471-8260-9BE9C14F5E63}" srcId="{2791DC8C-AC16-4A8F-8B63-19219C98E365}" destId="{11E16275-E32E-4171-A482-7588B2807D0C}" srcOrd="0" destOrd="0" parTransId="{2423BACD-123E-44A0-9639-917621B472B3}" sibTransId="{8FD2AD6E-C4E4-4E4B-B0F5-0E0803F2E115}"/>
    <dgm:cxn modelId="{07DE1C92-DA0F-4A38-9509-992007770C37}" type="presOf" srcId="{C3ED0506-845D-47DE-BABB-4730298924F7}" destId="{B0A559BC-529A-4720-BAC4-CC02896F1298}" srcOrd="0" destOrd="3" presId="urn:microsoft.com/office/officeart/2005/8/layout/vList2"/>
    <dgm:cxn modelId="{82B70EA3-B1FA-4BCD-AADB-57CA364369E8}" type="presOf" srcId="{ABFFA064-D6F8-417A-A389-FC919CE4D27D}" destId="{B0A559BC-529A-4720-BAC4-CC02896F1298}" srcOrd="0" destOrd="2" presId="urn:microsoft.com/office/officeart/2005/8/layout/vList2"/>
    <dgm:cxn modelId="{78747FE7-971D-4C82-9F86-9BD2F0B761AF}" srcId="{2791DC8C-AC16-4A8F-8B63-19219C98E365}" destId="{ABFFA064-D6F8-417A-A389-FC919CE4D27D}" srcOrd="2" destOrd="0" parTransId="{5B48A4AF-DCC4-4327-8393-CF56D6C5F153}" sibTransId="{0274C41F-9BC0-412B-8050-E08A07C3636D}"/>
    <dgm:cxn modelId="{FA3AFBF7-FF1D-4E88-96A3-C97244A2D307}" type="presOf" srcId="{CAA41B03-EAD2-4B80-9583-7239AFE43B58}" destId="{B0A559BC-529A-4720-BAC4-CC02896F1298}" srcOrd="0" destOrd="1" presId="urn:microsoft.com/office/officeart/2005/8/layout/vList2"/>
    <dgm:cxn modelId="{8CD3C396-06BD-47F1-8322-68B5ED8A568E}" type="presParOf" srcId="{6CD45D90-4729-4BEF-A2C8-466692F6C2FF}" destId="{404AFE22-6180-4C8F-AC6C-3FE8C1ED4830}" srcOrd="0" destOrd="0" presId="urn:microsoft.com/office/officeart/2005/8/layout/vList2"/>
    <dgm:cxn modelId="{9B4FD622-616A-4204-A796-8CEBFA034593}" type="presParOf" srcId="{6CD45D90-4729-4BEF-A2C8-466692F6C2FF}" destId="{B0A559BC-529A-4720-BAC4-CC02896F1298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1EE379C7-1CEC-4C67-890E-3EDA9AC4C48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FFAFB903-22AF-481B-9FD4-6D79280E73E7}">
      <dgm:prSet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en-IN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DA</a:t>
          </a:r>
        </a:p>
      </dgm:t>
    </dgm:pt>
    <dgm:pt modelId="{158BC8E3-C913-4BEE-AA46-CF1E0C9848C0}" type="parTrans" cxnId="{1134BDBB-FEB3-4878-AF3D-23A68593DD4A}">
      <dgm:prSet/>
      <dgm:spPr/>
      <dgm:t>
        <a:bodyPr/>
        <a:lstStyle/>
        <a:p>
          <a:endParaRPr lang="en-IN"/>
        </a:p>
      </dgm:t>
    </dgm:pt>
    <dgm:pt modelId="{E11D5191-EC34-415F-B148-82FD3B124605}" type="sibTrans" cxnId="{1134BDBB-FEB3-4878-AF3D-23A68593DD4A}">
      <dgm:prSet/>
      <dgm:spPr/>
      <dgm:t>
        <a:bodyPr/>
        <a:lstStyle/>
        <a:p>
          <a:endParaRPr lang="en-IN"/>
        </a:p>
      </dgm:t>
    </dgm:pt>
    <mc:AlternateContent xmlns:mc="http://schemas.openxmlformats.org/markup-compatibility/2006" xmlns:a14="http://schemas.microsoft.com/office/drawing/2010/main">
      <mc:Choice Requires="a14">
        <dgm:pt modelId="{960C3CF3-2C90-4A97-BC5C-3C35ACE9CB3C}">
          <dgm:prSet/>
          <dgm:spPr/>
          <dgm:t>
            <a:bodyPr/>
            <a:lstStyle/>
            <a:p>
              <a:r>
                <a:rPr lang="en-I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Stable radius: </a:t>
              </a:r>
              <a14:m>
                <m:oMath xmlns:m="http://schemas.openxmlformats.org/officeDocument/2006/math">
                  <m:r>
                    <a:rPr lang="en-IN" b="0" i="1">
                      <a:latin typeface="Cambria Math" panose="02040503050406030204" pitchFamily="18" charset="0"/>
                    </a:rPr>
                    <m:t>13.2 </m:t>
                  </m:r>
                  <m:rad>
                    <m:radPr>
                      <m:degHide m:val="on"/>
                      <m:ctrlPr>
                        <a:rPr lang="en-IN" b="0" i="1">
                          <a:latin typeface="Cambria Math" panose="02040503050406030204" pitchFamily="18" charset="0"/>
                        </a:rPr>
                      </m:ctrlPr>
                    </m:radPr>
                    <m:deg/>
                    <m:e>
                      <m:r>
                        <a:rPr lang="en-IN" b="0" i="1">
                          <a:latin typeface="Cambria Math" panose="02040503050406030204" pitchFamily="18" charset="0"/>
                        </a:rPr>
                        <m:t>𝜖</m:t>
                      </m:r>
                    </m:e>
                  </m:rad>
                  <m:r>
                    <a:rPr lang="en-IN" b="0" i="1">
                      <a:latin typeface="Cambria Math" panose="02040503050406030204" pitchFamily="18" charset="0"/>
                    </a:rPr>
                    <m:t> (</m:t>
                  </m:r>
                  <m:r>
                    <a:rPr lang="en-IN" b="0" i="1">
                      <a:latin typeface="Cambria Math" panose="02040503050406030204" pitchFamily="18" charset="0"/>
                    </a:rPr>
                    <m:t>𝑣</m:t>
                  </m:r>
                  <m:r>
                    <a:rPr lang="en-IN" b="0" i="1">
                      <a:latin typeface="Cambria Math" panose="02040503050406030204" pitchFamily="18" charset="0"/>
                    </a:rPr>
                    <m:t>/</m:t>
                  </m:r>
                  <m:r>
                    <a:rPr lang="en-IN" b="0" i="1">
                      <a:latin typeface="Cambria Math" panose="02040503050406030204" pitchFamily="18" charset="0"/>
                    </a:rPr>
                    <m:t>𝑠</m:t>
                  </m:r>
                </m:oMath>
              </a14:m>
              <a:r>
                <a:rPr lang="en-I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14:m>
                <m:oMath xmlns:m="http://schemas.openxmlformats.org/officeDocument/2006/math">
                  <m:r>
                    <a:rPr lang="en-IN" b="0" i="1">
                      <a:latin typeface="Cambria Math" panose="02040503050406030204" pitchFamily="18" charset="0"/>
                    </a:rPr>
                    <m:t>21.2 √</m:t>
                  </m:r>
                  <m:r>
                    <a:rPr lang="en-IN" b="0" i="1">
                      <a:latin typeface="Cambria Math" panose="02040503050406030204" pitchFamily="18" charset="0"/>
                    </a:rPr>
                    <m:t>𝜖</m:t>
                  </m:r>
                </m:oMath>
              </a14:m>
              <a:r>
                <a:rPr lang="en-I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in D1)</a:t>
              </a:r>
            </a:p>
          </dgm:t>
        </dgm:pt>
      </mc:Choice>
      <mc:Fallback xmlns="">
        <dgm:pt modelId="{960C3CF3-2C90-4A97-BC5C-3C35ACE9CB3C}">
          <dgm:prSet/>
          <dgm:spPr/>
          <dgm:t>
            <a:bodyPr/>
            <a:lstStyle/>
            <a:p>
              <a:r>
                <a:rPr lang="en-I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Stable radius: </a:t>
              </a:r>
              <a:r>
                <a:rPr lang="en-IN" b="0" i="0"/>
                <a:t>13.2 √𝜖  (𝑣/𝑠</a:t>
              </a:r>
              <a:r>
                <a:rPr lang="en-I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N" b="0" i="0"/>
                <a:t>21.2 √𝜖</a:t>
              </a:r>
              <a:r>
                <a:rPr lang="en-I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in D1)</a:t>
              </a:r>
            </a:p>
          </dgm:t>
        </dgm:pt>
      </mc:Fallback>
    </mc:AlternateContent>
    <dgm:pt modelId="{5B15B1E2-D211-46A0-B355-A160DF64CF24}" type="parTrans" cxnId="{DDAD067B-591E-474B-B133-A768AB90E0FF}">
      <dgm:prSet/>
      <dgm:spPr/>
      <dgm:t>
        <a:bodyPr/>
        <a:lstStyle/>
        <a:p>
          <a:endParaRPr lang="en-IN"/>
        </a:p>
      </dgm:t>
    </dgm:pt>
    <dgm:pt modelId="{5CA462E1-0930-40CD-80A4-8CC41982AFAA}" type="sibTrans" cxnId="{DDAD067B-591E-474B-B133-A768AB90E0FF}">
      <dgm:prSet/>
      <dgm:spPr/>
      <dgm:t>
        <a:bodyPr/>
        <a:lstStyle/>
        <a:p>
          <a:endParaRPr lang="en-IN"/>
        </a:p>
      </dgm:t>
    </dgm:pt>
    <mc:AlternateContent xmlns:mc="http://schemas.openxmlformats.org/markup-compatibility/2006" xmlns:a14="http://schemas.microsoft.com/office/drawing/2010/main">
      <mc:Choice Requires="a14">
        <dgm:pt modelId="{1A5403B9-B02A-4AD9-89B9-2ED17D046EEA}">
          <dgm:prSet/>
          <dgm:spPr/>
          <dgm:t>
            <a:bodyPr/>
            <a:lstStyle/>
            <a:p>
              <a:r>
                <a:rPr lang="en-I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Envelope remains symmetric </a:t>
              </a:r>
              <a14:m>
                <m:oMath xmlns:m="http://schemas.openxmlformats.org/officeDocument/2006/math">
                  <m:r>
                    <a:rPr lang="en-IN" b="0" i="1">
                      <a:latin typeface="Cambria Math" panose="02040503050406030204" pitchFamily="18" charset="0"/>
                    </a:rPr>
                    <m:t>→ </m:t>
                  </m:r>
                </m:oMath>
              </a14:m>
              <a:r>
                <a:rPr lang="en-I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nonlinearities balanced</a:t>
              </a:r>
            </a:p>
          </dgm:t>
        </dgm:pt>
      </mc:Choice>
      <mc:Fallback xmlns="">
        <dgm:pt modelId="{1A5403B9-B02A-4AD9-89B9-2ED17D046EEA}">
          <dgm:prSet/>
          <dgm:spPr/>
          <dgm:t>
            <a:bodyPr/>
            <a:lstStyle/>
            <a:p>
              <a:r>
                <a:rPr lang="en-I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Envelope remains symmetric </a:t>
              </a:r>
              <a:r>
                <a:rPr lang="en-IN" b="0" i="0"/>
                <a:t>→ </a:t>
              </a:r>
              <a:r>
                <a:rPr lang="en-I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nonlinearities balanced</a:t>
              </a:r>
            </a:p>
          </dgm:t>
        </dgm:pt>
      </mc:Fallback>
    </mc:AlternateContent>
    <dgm:pt modelId="{67EBA8AD-3644-4950-8CD7-40ED5577F994}" type="parTrans" cxnId="{85F961DF-2242-4CE7-8858-32EFCA4E0FCC}">
      <dgm:prSet/>
      <dgm:spPr/>
      <dgm:t>
        <a:bodyPr/>
        <a:lstStyle/>
        <a:p>
          <a:endParaRPr lang="en-IN"/>
        </a:p>
      </dgm:t>
    </dgm:pt>
    <dgm:pt modelId="{E622B5D7-3ABD-4B54-B382-B0C8C5B3565C}" type="sibTrans" cxnId="{85F961DF-2242-4CE7-8858-32EFCA4E0FCC}">
      <dgm:prSet/>
      <dgm:spPr/>
      <dgm:t>
        <a:bodyPr/>
        <a:lstStyle/>
        <a:p>
          <a:endParaRPr lang="en-IN"/>
        </a:p>
      </dgm:t>
    </dgm:pt>
    <dgm:pt modelId="{7B85B79A-0C98-4595-B826-5C41DFD9962B}">
      <dgm:prSet/>
      <dgm:spPr/>
      <dgm:t>
        <a:bodyPr/>
        <a:lstStyle/>
        <a:p>
          <a:r>
            <a:rPr lang="en-IN" dirty="0">
              <a:latin typeface="Times New Roman" panose="02020603050405020304" pitchFamily="18" charset="0"/>
              <a:cs typeface="Times New Roman" panose="02020603050405020304" pitchFamily="18" charset="0"/>
            </a:rPr>
            <a:t>Reduced margin due to tighter focusing + stronger </a:t>
          </a:r>
          <a:r>
            <a:rPr lang="en-IN" dirty="0" err="1">
              <a:latin typeface="Times New Roman" panose="02020603050405020304" pitchFamily="18" charset="0"/>
              <a:cs typeface="Times New Roman" panose="02020603050405020304" pitchFamily="18" charset="0"/>
            </a:rPr>
            <a:t>sextupoles</a:t>
          </a:r>
          <a:endParaRPr lang="en-IN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EC154F9-5667-4796-A8AF-5B0D037F7903}" type="parTrans" cxnId="{07E6A52E-E996-4AB3-9F6A-B041E99F1863}">
      <dgm:prSet/>
      <dgm:spPr/>
      <dgm:t>
        <a:bodyPr/>
        <a:lstStyle/>
        <a:p>
          <a:endParaRPr lang="en-IN"/>
        </a:p>
      </dgm:t>
    </dgm:pt>
    <dgm:pt modelId="{6CE24E63-F4C8-4DFB-8028-6C95BD54CF33}" type="sibTrans" cxnId="{07E6A52E-E996-4AB3-9F6A-B041E99F1863}">
      <dgm:prSet/>
      <dgm:spPr/>
      <dgm:t>
        <a:bodyPr/>
        <a:lstStyle/>
        <a:p>
          <a:endParaRPr lang="en-IN"/>
        </a:p>
      </dgm:t>
    </dgm:pt>
    <dgm:pt modelId="{E723DF57-6042-4DFA-AD06-6E64189E60EF}" type="pres">
      <dgm:prSet presAssocID="{1EE379C7-1CEC-4C67-890E-3EDA9AC4C487}" presName="linear" presStyleCnt="0">
        <dgm:presLayoutVars>
          <dgm:animLvl val="lvl"/>
          <dgm:resizeHandles val="exact"/>
        </dgm:presLayoutVars>
      </dgm:prSet>
      <dgm:spPr/>
    </dgm:pt>
    <dgm:pt modelId="{CBF11B6E-347C-42BE-845F-FD862E1BCD64}" type="pres">
      <dgm:prSet presAssocID="{FFAFB903-22AF-481B-9FD4-6D79280E73E7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855F03A0-1FB4-4CC9-97A4-873B2C6CC6F4}" type="pres">
      <dgm:prSet presAssocID="{FFAFB903-22AF-481B-9FD4-6D79280E73E7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464C6B17-88FC-42E9-8250-3C1060028C37}" type="presOf" srcId="{1EE379C7-1CEC-4C67-890E-3EDA9AC4C487}" destId="{E723DF57-6042-4DFA-AD06-6E64189E60EF}" srcOrd="0" destOrd="0" presId="urn:microsoft.com/office/officeart/2005/8/layout/vList2"/>
    <dgm:cxn modelId="{CFB3CD28-93C0-46FE-ABF6-8CF93D7FCF76}" type="presOf" srcId="{7B85B79A-0C98-4595-B826-5C41DFD9962B}" destId="{855F03A0-1FB4-4CC9-97A4-873B2C6CC6F4}" srcOrd="0" destOrd="2" presId="urn:microsoft.com/office/officeart/2005/8/layout/vList2"/>
    <dgm:cxn modelId="{07E6A52E-E996-4AB3-9F6A-B041E99F1863}" srcId="{FFAFB903-22AF-481B-9FD4-6D79280E73E7}" destId="{7B85B79A-0C98-4595-B826-5C41DFD9962B}" srcOrd="2" destOrd="0" parTransId="{CEC154F9-5667-4796-A8AF-5B0D037F7903}" sibTransId="{6CE24E63-F4C8-4DFB-8028-6C95BD54CF33}"/>
    <dgm:cxn modelId="{DDAD067B-591E-474B-B133-A768AB90E0FF}" srcId="{FFAFB903-22AF-481B-9FD4-6D79280E73E7}" destId="{960C3CF3-2C90-4A97-BC5C-3C35ACE9CB3C}" srcOrd="0" destOrd="0" parTransId="{5B15B1E2-D211-46A0-B355-A160DF64CF24}" sibTransId="{5CA462E1-0930-40CD-80A4-8CC41982AFAA}"/>
    <dgm:cxn modelId="{BDAADB9B-C19F-4003-9DC4-1A13C7D19901}" type="presOf" srcId="{960C3CF3-2C90-4A97-BC5C-3C35ACE9CB3C}" destId="{855F03A0-1FB4-4CC9-97A4-873B2C6CC6F4}" srcOrd="0" destOrd="0" presId="urn:microsoft.com/office/officeart/2005/8/layout/vList2"/>
    <dgm:cxn modelId="{D81D1B9C-EB60-457E-84AE-E6870490DC9E}" type="presOf" srcId="{FFAFB903-22AF-481B-9FD4-6D79280E73E7}" destId="{CBF11B6E-347C-42BE-845F-FD862E1BCD64}" srcOrd="0" destOrd="0" presId="urn:microsoft.com/office/officeart/2005/8/layout/vList2"/>
    <dgm:cxn modelId="{1134BDBB-FEB3-4878-AF3D-23A68593DD4A}" srcId="{1EE379C7-1CEC-4C67-890E-3EDA9AC4C487}" destId="{FFAFB903-22AF-481B-9FD4-6D79280E73E7}" srcOrd="0" destOrd="0" parTransId="{158BC8E3-C913-4BEE-AA46-CF1E0C9848C0}" sibTransId="{E11D5191-EC34-415F-B148-82FD3B124605}"/>
    <dgm:cxn modelId="{85F961DF-2242-4CE7-8858-32EFCA4E0FCC}" srcId="{FFAFB903-22AF-481B-9FD4-6D79280E73E7}" destId="{1A5403B9-B02A-4AD9-89B9-2ED17D046EEA}" srcOrd="1" destOrd="0" parTransId="{67EBA8AD-3644-4950-8CD7-40ED5577F994}" sibTransId="{E622B5D7-3ABD-4B54-B382-B0C8C5B3565C}"/>
    <dgm:cxn modelId="{268595F7-AB0E-4681-820A-C063F2DC68FB}" type="presOf" srcId="{1A5403B9-B02A-4AD9-89B9-2ED17D046EEA}" destId="{855F03A0-1FB4-4CC9-97A4-873B2C6CC6F4}" srcOrd="0" destOrd="1" presId="urn:microsoft.com/office/officeart/2005/8/layout/vList2"/>
    <dgm:cxn modelId="{BE2FDD40-B9CD-461C-96C9-507050F9BBC4}" type="presParOf" srcId="{E723DF57-6042-4DFA-AD06-6E64189E60EF}" destId="{CBF11B6E-347C-42BE-845F-FD862E1BCD64}" srcOrd="0" destOrd="0" presId="urn:microsoft.com/office/officeart/2005/8/layout/vList2"/>
    <dgm:cxn modelId="{654D4EB1-3800-4D4A-8753-6F802B1E7419}" type="presParOf" srcId="{E723DF57-6042-4DFA-AD06-6E64189E60EF}" destId="{855F03A0-1FB4-4CC9-97A4-873B2C6CC6F4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D28599CA-BC37-40F7-9A0B-05B5A599D99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IN"/>
        </a:p>
      </dgm:t>
    </dgm:pt>
    <dgm:pt modelId="{A6022FDF-D3F7-4E9F-A6CF-8C04DDAEAD52}">
      <dgm:prSet/>
      <dgm:spPr/>
      <dgm:t>
        <a:bodyPr/>
        <a:lstStyle/>
        <a:p>
          <a:r>
            <a:rPr lang="en-IN" dirty="0">
              <a:latin typeface="Times New Roman" panose="02020603050405020304" pitchFamily="18" charset="0"/>
              <a:cs typeface="Times New Roman" panose="02020603050405020304" pitchFamily="18" charset="0"/>
            </a:rPr>
            <a:t>After correction:</a:t>
          </a:r>
        </a:p>
      </dgm:t>
    </dgm:pt>
    <dgm:pt modelId="{F5CD8EEC-FE91-42A3-8F85-67BA0147FFEC}" type="parTrans" cxnId="{664371D4-91E3-4F8B-88DE-6BEC7DCB4211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7EDFF46-18D5-404B-BC4E-C286EF232689}" type="sibTrans" cxnId="{664371D4-91E3-4F8B-88DE-6BEC7DCB4211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4AD90CE-86AE-4E91-BF7D-F5A38EC4D85F}">
      <dgm:prSet/>
      <dgm:spPr>
        <a:blipFill>
          <a:blip xmlns:r="http://schemas.openxmlformats.org/officeDocument/2006/relationships" r:embed="rId1"/>
          <a:stretch>
            <a:fillRect t="-5926" b="-2222"/>
          </a:stretch>
        </a:blipFill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16E5E0AB-4929-49F5-8174-40A17D755863}" type="parTrans" cxnId="{DCC576BD-8086-4B6F-8A15-49323FD013C4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0F580F5-2850-47C0-BFF4-B99815CF43E0}" type="sibTrans" cxnId="{DCC576BD-8086-4B6F-8A15-49323FD013C4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156F6B-0747-47CB-9970-F83C7F61755D}">
      <dgm:prSet/>
      <dgm:spPr/>
      <dgm:t>
        <a:bodyPr/>
        <a:lstStyle/>
        <a:p>
          <a:r>
            <a:rPr lang="en-IN">
              <a:noFill/>
            </a:rPr>
            <a:t> </a:t>
          </a:r>
        </a:p>
      </dgm:t>
    </dgm:pt>
    <dgm:pt modelId="{023EC163-EB04-467B-8723-FC6225241695}" type="parTrans" cxnId="{E1EB3F37-45BD-4201-AC2B-8ED451282CD3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428B86-8136-4A7F-9042-53F23DD09274}" type="sibTrans" cxnId="{E1EB3F37-45BD-4201-AC2B-8ED451282CD3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5AAAC2-B4A1-4738-924F-8E276BC2D3D8}" type="pres">
      <dgm:prSet presAssocID="{D28599CA-BC37-40F7-9A0B-05B5A599D992}" presName="linear" presStyleCnt="0">
        <dgm:presLayoutVars>
          <dgm:animLvl val="lvl"/>
          <dgm:resizeHandles val="exact"/>
        </dgm:presLayoutVars>
      </dgm:prSet>
      <dgm:spPr/>
    </dgm:pt>
    <dgm:pt modelId="{D58EA062-3ED8-4992-9CFF-FB95632800A4}" type="pres">
      <dgm:prSet presAssocID="{A6022FDF-D3F7-4E9F-A6CF-8C04DDAEAD52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6C908894-2EDB-4428-8B04-6924C6FB20CE}" type="pres">
      <dgm:prSet presAssocID="{A6022FDF-D3F7-4E9F-A6CF-8C04DDAEAD52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C0D70C1C-CC62-4DB0-B769-A9D82247C113}" type="presOf" srcId="{B4AD90CE-86AE-4E91-BF7D-F5A38EC4D85F}" destId="{6C908894-2EDB-4428-8B04-6924C6FB20CE}" srcOrd="0" destOrd="0" presId="urn:microsoft.com/office/officeart/2005/8/layout/vList2"/>
    <dgm:cxn modelId="{E1EB3F37-45BD-4201-AC2B-8ED451282CD3}" srcId="{A6022FDF-D3F7-4E9F-A6CF-8C04DDAEAD52}" destId="{41156F6B-0747-47CB-9970-F83C7F61755D}" srcOrd="1" destOrd="0" parTransId="{023EC163-EB04-467B-8723-FC6225241695}" sibTransId="{AE428B86-8136-4A7F-9042-53F23DD09274}"/>
    <dgm:cxn modelId="{DCC576BD-8086-4B6F-8A15-49323FD013C4}" srcId="{A6022FDF-D3F7-4E9F-A6CF-8C04DDAEAD52}" destId="{B4AD90CE-86AE-4E91-BF7D-F5A38EC4D85F}" srcOrd="0" destOrd="0" parTransId="{16E5E0AB-4929-49F5-8174-40A17D755863}" sibTransId="{50F580F5-2850-47C0-BFF4-B99815CF43E0}"/>
    <dgm:cxn modelId="{664371D4-91E3-4F8B-88DE-6BEC7DCB4211}" srcId="{D28599CA-BC37-40F7-9A0B-05B5A599D992}" destId="{A6022FDF-D3F7-4E9F-A6CF-8C04DDAEAD52}" srcOrd="0" destOrd="0" parTransId="{F5CD8EEC-FE91-42A3-8F85-67BA0147FFEC}" sibTransId="{57EDFF46-18D5-404B-BC4E-C286EF232689}"/>
    <dgm:cxn modelId="{CD251CD9-097C-49C7-96AF-DDE754EE13C4}" type="presOf" srcId="{41156F6B-0747-47CB-9970-F83C7F61755D}" destId="{6C908894-2EDB-4428-8B04-6924C6FB20CE}" srcOrd="0" destOrd="1" presId="urn:microsoft.com/office/officeart/2005/8/layout/vList2"/>
    <dgm:cxn modelId="{C03F28ED-5815-4AB0-936A-787EDBB04953}" type="presOf" srcId="{D28599CA-BC37-40F7-9A0B-05B5A599D992}" destId="{655AAAC2-B4A1-4738-924F-8E276BC2D3D8}" srcOrd="0" destOrd="0" presId="urn:microsoft.com/office/officeart/2005/8/layout/vList2"/>
    <dgm:cxn modelId="{CA03CDF7-CD16-491E-A450-0D177EA7F412}" type="presOf" srcId="{A6022FDF-D3F7-4E9F-A6CF-8C04DDAEAD52}" destId="{D58EA062-3ED8-4992-9CFF-FB95632800A4}" srcOrd="0" destOrd="0" presId="urn:microsoft.com/office/officeart/2005/8/layout/vList2"/>
    <dgm:cxn modelId="{7D4A0FC2-2E76-414A-940A-94FDBCA30F4F}" type="presParOf" srcId="{655AAAC2-B4A1-4738-924F-8E276BC2D3D8}" destId="{D58EA062-3ED8-4992-9CFF-FB95632800A4}" srcOrd="0" destOrd="0" presId="urn:microsoft.com/office/officeart/2005/8/layout/vList2"/>
    <dgm:cxn modelId="{B2D0F558-C665-4EEF-965E-9295D4D5D264}" type="presParOf" srcId="{655AAAC2-B4A1-4738-924F-8E276BC2D3D8}" destId="{6C908894-2EDB-4428-8B04-6924C6FB20C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EE162D3B-ABDB-4EC8-988F-A261E541CAE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57BE9CF3-FD4E-45E0-A3DE-2F8A4F82AB60}">
      <dgm:prSet custT="1"/>
      <dgm:spPr>
        <a:solidFill>
          <a:srgbClr val="FFC5C5"/>
        </a:solidFill>
      </dgm:spPr>
      <dgm:t>
        <a:bodyPr/>
        <a:lstStyle/>
        <a:p>
          <a:r>
            <a:rPr lang="en-IN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MA</a:t>
          </a:r>
        </a:p>
      </dgm:t>
    </dgm:pt>
    <dgm:pt modelId="{316F9C85-A0A5-4B8E-B8CE-FE4D077F3940}" type="parTrans" cxnId="{1ABE0BA0-DDA3-48BF-BFF4-4857132C03D7}">
      <dgm:prSet/>
      <dgm:spPr/>
      <dgm:t>
        <a:bodyPr/>
        <a:lstStyle/>
        <a:p>
          <a:endParaRPr lang="en-IN"/>
        </a:p>
      </dgm:t>
    </dgm:pt>
    <dgm:pt modelId="{DC47705C-5BD7-470C-BB0B-0FBE32B8DDF9}" type="sibTrans" cxnId="{1ABE0BA0-DDA3-48BF-BFF4-4857132C03D7}">
      <dgm:prSet/>
      <dgm:spPr/>
      <dgm:t>
        <a:bodyPr/>
        <a:lstStyle/>
        <a:p>
          <a:endParaRPr lang="en-IN"/>
        </a:p>
      </dgm:t>
    </dgm:pt>
    <mc:AlternateContent xmlns:mc="http://schemas.openxmlformats.org/markup-compatibility/2006" xmlns:a14="http://schemas.microsoft.com/office/drawing/2010/main">
      <mc:Choice Requires="a14">
        <dgm:pt modelId="{EC6B0131-FA27-4B4C-90C6-1CD9B8313DF9}">
          <dgm:prSet custT="1"/>
          <dgm:spPr/>
          <dgm:t>
            <a:bodyPr/>
            <a:lstStyle/>
            <a:p>
              <a:r>
                <a:rPr lang="en-IN" sz="17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Symmetric stability window </a:t>
              </a:r>
              <a14:m>
                <m:oMath xmlns:m="http://schemas.openxmlformats.org/officeDocument/2006/math">
                  <m:r>
                    <a:rPr lang="en-IN" sz="1700" b="0" i="1">
                      <a:latin typeface="Cambria Math" panose="02040503050406030204" pitchFamily="18" charset="0"/>
                    </a:rPr>
                    <m:t>&lt; ±1 % </m:t>
                  </m:r>
                </m:oMath>
              </a14:m>
              <a:endParaRPr lang="en-IN" sz="17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dgm:t>
        </dgm:pt>
      </mc:Choice>
      <mc:Fallback xmlns="">
        <dgm:pt modelId="{EC6B0131-FA27-4B4C-90C6-1CD9B8313DF9}">
          <dgm:prSet custT="1"/>
          <dgm:spPr/>
          <dgm:t>
            <a:bodyPr/>
            <a:lstStyle/>
            <a:p>
              <a:r>
                <a:rPr lang="en-IN" sz="17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Symmetric stability window </a:t>
              </a:r>
              <a:r>
                <a:rPr lang="en-IN" sz="1700" b="0" i="0"/>
                <a:t>&lt; ±1 % </a:t>
              </a:r>
              <a:endParaRPr lang="en-IN" sz="17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dgm:t>
        </dgm:pt>
      </mc:Fallback>
    </mc:AlternateContent>
    <dgm:pt modelId="{04B3FFD1-FBA4-4BF3-BBE3-F0E408F1455E}" type="parTrans" cxnId="{6C412173-31F8-4911-93A7-E086C72C47E6}">
      <dgm:prSet/>
      <dgm:spPr/>
      <dgm:t>
        <a:bodyPr/>
        <a:lstStyle/>
        <a:p>
          <a:endParaRPr lang="en-IN"/>
        </a:p>
      </dgm:t>
    </dgm:pt>
    <dgm:pt modelId="{DE2960F6-DFCA-4EC9-A65A-6EE5A141C884}" type="sibTrans" cxnId="{6C412173-31F8-4911-93A7-E086C72C47E6}">
      <dgm:prSet/>
      <dgm:spPr/>
      <dgm:t>
        <a:bodyPr/>
        <a:lstStyle/>
        <a:p>
          <a:endParaRPr lang="en-IN"/>
        </a:p>
      </dgm:t>
    </dgm:pt>
    <dgm:pt modelId="{66CC957F-3F80-4723-9CB6-30453D586364}">
      <dgm:prSet custT="1"/>
      <dgm:spPr/>
      <dgm:t>
        <a:bodyPr/>
        <a:lstStyle/>
        <a:p>
          <a:r>
            <a:rPr lang="en-IN" sz="1700" dirty="0">
              <a:latin typeface="Times New Roman" panose="02020603050405020304" pitchFamily="18" charset="0"/>
              <a:cs typeface="Times New Roman" panose="02020603050405020304" pitchFamily="18" charset="0"/>
            </a:rPr>
            <a:t>Adequate for injection/storage, but smaller transverse acceptance at off-momentum</a:t>
          </a:r>
        </a:p>
      </dgm:t>
    </dgm:pt>
    <dgm:pt modelId="{8A4E599D-3E46-467C-B38D-1B5406E6E3A2}" type="parTrans" cxnId="{572674B1-EABC-4F45-9812-F4B1788EA2B9}">
      <dgm:prSet/>
      <dgm:spPr/>
      <dgm:t>
        <a:bodyPr/>
        <a:lstStyle/>
        <a:p>
          <a:endParaRPr lang="en-IN"/>
        </a:p>
      </dgm:t>
    </dgm:pt>
    <dgm:pt modelId="{14060B3F-66E9-48FE-BB5F-55043255018F}" type="sibTrans" cxnId="{572674B1-EABC-4F45-9812-F4B1788EA2B9}">
      <dgm:prSet/>
      <dgm:spPr/>
      <dgm:t>
        <a:bodyPr/>
        <a:lstStyle/>
        <a:p>
          <a:endParaRPr lang="en-IN"/>
        </a:p>
      </dgm:t>
    </dgm:pt>
    <dgm:pt modelId="{E1060AAB-0F52-4F83-89A1-02E23A0F9811}" type="pres">
      <dgm:prSet presAssocID="{EE162D3B-ABDB-4EC8-988F-A261E541CAED}" presName="linear" presStyleCnt="0">
        <dgm:presLayoutVars>
          <dgm:animLvl val="lvl"/>
          <dgm:resizeHandles val="exact"/>
        </dgm:presLayoutVars>
      </dgm:prSet>
      <dgm:spPr/>
    </dgm:pt>
    <dgm:pt modelId="{DC87F705-3DD6-48EB-AEB4-32D2EA1DCDA0}" type="pres">
      <dgm:prSet presAssocID="{57BE9CF3-FD4E-45E0-A3DE-2F8A4F82AB60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38D1ED5F-7AD3-4C8A-9451-5F0A9B5F52B3}" type="pres">
      <dgm:prSet presAssocID="{57BE9CF3-FD4E-45E0-A3DE-2F8A4F82AB60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13918D3D-7FB4-41A2-87A5-1DAF28902221}" type="presOf" srcId="{66CC957F-3F80-4723-9CB6-30453D586364}" destId="{38D1ED5F-7AD3-4C8A-9451-5F0A9B5F52B3}" srcOrd="0" destOrd="1" presId="urn:microsoft.com/office/officeart/2005/8/layout/vList2"/>
    <dgm:cxn modelId="{3F3EAF66-A849-4614-ACA3-F4F95DEA4454}" type="presOf" srcId="{57BE9CF3-FD4E-45E0-A3DE-2F8A4F82AB60}" destId="{DC87F705-3DD6-48EB-AEB4-32D2EA1DCDA0}" srcOrd="0" destOrd="0" presId="urn:microsoft.com/office/officeart/2005/8/layout/vList2"/>
    <dgm:cxn modelId="{6C412173-31F8-4911-93A7-E086C72C47E6}" srcId="{57BE9CF3-FD4E-45E0-A3DE-2F8A4F82AB60}" destId="{EC6B0131-FA27-4B4C-90C6-1CD9B8313DF9}" srcOrd="0" destOrd="0" parTransId="{04B3FFD1-FBA4-4BF3-BBE3-F0E408F1455E}" sibTransId="{DE2960F6-DFCA-4EC9-A65A-6EE5A141C884}"/>
    <dgm:cxn modelId="{1ABE0BA0-DDA3-48BF-BFF4-4857132C03D7}" srcId="{EE162D3B-ABDB-4EC8-988F-A261E541CAED}" destId="{57BE9CF3-FD4E-45E0-A3DE-2F8A4F82AB60}" srcOrd="0" destOrd="0" parTransId="{316F9C85-A0A5-4B8E-B8CE-FE4D077F3940}" sibTransId="{DC47705C-5BD7-470C-BB0B-0FBE32B8DDF9}"/>
    <dgm:cxn modelId="{572674B1-EABC-4F45-9812-F4B1788EA2B9}" srcId="{57BE9CF3-FD4E-45E0-A3DE-2F8A4F82AB60}" destId="{66CC957F-3F80-4723-9CB6-30453D586364}" srcOrd="1" destOrd="0" parTransId="{8A4E599D-3E46-467C-B38D-1B5406E6E3A2}" sibTransId="{14060B3F-66E9-48FE-BB5F-55043255018F}"/>
    <dgm:cxn modelId="{0FBDA1CD-4976-4407-896B-6F2700ADE1F6}" type="presOf" srcId="{EC6B0131-FA27-4B4C-90C6-1CD9B8313DF9}" destId="{38D1ED5F-7AD3-4C8A-9451-5F0A9B5F52B3}" srcOrd="0" destOrd="0" presId="urn:microsoft.com/office/officeart/2005/8/layout/vList2"/>
    <dgm:cxn modelId="{4051E6E0-0A57-4B73-9869-50FDC67BFD7B}" type="presOf" srcId="{EE162D3B-ABDB-4EC8-988F-A261E541CAED}" destId="{E1060AAB-0F52-4F83-89A1-02E23A0F9811}" srcOrd="0" destOrd="0" presId="urn:microsoft.com/office/officeart/2005/8/layout/vList2"/>
    <dgm:cxn modelId="{35DDE704-2BC8-4C8E-BDC4-D17EFE6A24D9}" type="presParOf" srcId="{E1060AAB-0F52-4F83-89A1-02E23A0F9811}" destId="{DC87F705-3DD6-48EB-AEB4-32D2EA1DCDA0}" srcOrd="0" destOrd="0" presId="urn:microsoft.com/office/officeart/2005/8/layout/vList2"/>
    <dgm:cxn modelId="{B1D11739-FFB7-4E0B-81B9-42A920CE9317}" type="presParOf" srcId="{E1060AAB-0F52-4F83-89A1-02E23A0F9811}" destId="{38D1ED5F-7AD3-4C8A-9451-5F0A9B5F52B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BD456783-90AC-46CA-A537-6733D80EF81F}" type="doc">
      <dgm:prSet loTypeId="urn:microsoft.com/office/officeart/2005/8/layout/hList3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n-IN"/>
        </a:p>
      </dgm:t>
    </dgm:pt>
    <dgm:pt modelId="{1AEC28FE-E21A-4C37-9073-EA9BA9A4479C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IN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Straights re-designed with triplet focusing</a:t>
          </a:r>
        </a:p>
      </dgm:t>
    </dgm:pt>
    <dgm:pt modelId="{E37DD60D-BB35-4659-BA16-2FEFD4B37672}" type="parTrans" cxnId="{AE20A6D9-F521-45BB-A7B3-77769CF1FF77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C2DFC10-40C8-4F35-97E1-C956129A4C99}" type="sibTrans" cxnId="{AE20A6D9-F521-45BB-A7B3-77769CF1FF77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4C1D051-57FD-46CE-ADE0-E164D8C49989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48BAFDD2-698E-466A-B39C-3673722F05B3}" type="parTrans" cxnId="{59565922-CA0F-4ADB-9265-6639A5779694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944701B-409D-4A9B-9433-FE730394C9BC}" type="sibTrans" cxnId="{59565922-CA0F-4ADB-9265-6639A5779694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3D6324-B957-4045-A406-5DAE3D6D51C4}">
      <dgm:prSet phldrT="[Text]" custT="1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472C0D63-5059-4CCA-9261-1654F626EE00}" type="parTrans" cxnId="{D5605150-4FCB-47B4-A07E-FBC46045A7E9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6679A4-FE6F-429A-90B1-F8FFEF952538}" type="sibTrans" cxnId="{D5605150-4FCB-47B4-A07E-FBC46045A7E9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065652-CD83-47D7-BE82-868D62DE0DDA}" type="pres">
      <dgm:prSet presAssocID="{BD456783-90AC-46CA-A537-6733D80EF81F}" presName="composite" presStyleCnt="0">
        <dgm:presLayoutVars>
          <dgm:chMax val="1"/>
          <dgm:dir/>
          <dgm:resizeHandles val="exact"/>
        </dgm:presLayoutVars>
      </dgm:prSet>
      <dgm:spPr/>
    </dgm:pt>
    <dgm:pt modelId="{B8CAA8C4-71BA-468A-A773-96A7A4EBEA41}" type="pres">
      <dgm:prSet presAssocID="{1AEC28FE-E21A-4C37-9073-EA9BA9A4479C}" presName="roof" presStyleLbl="dkBgShp" presStyleIdx="0" presStyleCnt="2"/>
      <dgm:spPr/>
    </dgm:pt>
    <dgm:pt modelId="{3DBC2EE1-CC2C-4650-9170-63130FA7D6F0}" type="pres">
      <dgm:prSet presAssocID="{1AEC28FE-E21A-4C37-9073-EA9BA9A4479C}" presName="pillars" presStyleCnt="0"/>
      <dgm:spPr/>
    </dgm:pt>
    <dgm:pt modelId="{3AEF01B7-5AC0-413A-94DB-4DB210C6F020}" type="pres">
      <dgm:prSet presAssocID="{1AEC28FE-E21A-4C37-9073-EA9BA9A4479C}" presName="pillar1" presStyleLbl="node1" presStyleIdx="0" presStyleCnt="2" custScaleY="119207">
        <dgm:presLayoutVars>
          <dgm:bulletEnabled val="1"/>
        </dgm:presLayoutVars>
      </dgm:prSet>
      <dgm:spPr/>
    </dgm:pt>
    <dgm:pt modelId="{692DED7F-3242-43BF-BC91-5A0A79B98010}" type="pres">
      <dgm:prSet presAssocID="{303D6324-B957-4045-A406-5DAE3D6D51C4}" presName="pillarX" presStyleLbl="node1" presStyleIdx="1" presStyleCnt="2" custScaleY="120706">
        <dgm:presLayoutVars>
          <dgm:bulletEnabled val="1"/>
        </dgm:presLayoutVars>
      </dgm:prSet>
      <dgm:spPr/>
    </dgm:pt>
    <dgm:pt modelId="{6F314013-649C-45A0-BF77-87934561131C}" type="pres">
      <dgm:prSet presAssocID="{1AEC28FE-E21A-4C37-9073-EA9BA9A4479C}" presName="base" presStyleLbl="dkBgShp" presStyleIdx="1" presStyleCnt="2" custLinFactNeighborX="-1192" custLinFactNeighborY="5312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</dgm:pt>
  </dgm:ptLst>
  <dgm:cxnLst>
    <dgm:cxn modelId="{59565922-CA0F-4ADB-9265-6639A5779694}" srcId="{1AEC28FE-E21A-4C37-9073-EA9BA9A4479C}" destId="{34C1D051-57FD-46CE-ADE0-E164D8C49989}" srcOrd="0" destOrd="0" parTransId="{48BAFDD2-698E-466A-B39C-3673722F05B3}" sibTransId="{3944701B-409D-4A9B-9433-FE730394C9BC}"/>
    <dgm:cxn modelId="{D5605150-4FCB-47B4-A07E-FBC46045A7E9}" srcId="{1AEC28FE-E21A-4C37-9073-EA9BA9A4479C}" destId="{303D6324-B957-4045-A406-5DAE3D6D51C4}" srcOrd="1" destOrd="0" parTransId="{472C0D63-5059-4CCA-9261-1654F626EE00}" sibTransId="{3B6679A4-FE6F-429A-90B1-F8FFEF952538}"/>
    <dgm:cxn modelId="{286DB459-26A1-4086-9443-603E5D1FC3E2}" type="presOf" srcId="{34C1D051-57FD-46CE-ADE0-E164D8C49989}" destId="{3AEF01B7-5AC0-413A-94DB-4DB210C6F020}" srcOrd="0" destOrd="0" presId="urn:microsoft.com/office/officeart/2005/8/layout/hList3"/>
    <dgm:cxn modelId="{ACCC9CB8-3961-46AE-A600-FAD929CDAC46}" type="presOf" srcId="{BD456783-90AC-46CA-A537-6733D80EF81F}" destId="{AE065652-CD83-47D7-BE82-868D62DE0DDA}" srcOrd="0" destOrd="0" presId="urn:microsoft.com/office/officeart/2005/8/layout/hList3"/>
    <dgm:cxn modelId="{E47A00BF-3443-401A-B27F-391FDD3F849D}" type="presOf" srcId="{303D6324-B957-4045-A406-5DAE3D6D51C4}" destId="{692DED7F-3242-43BF-BC91-5A0A79B98010}" srcOrd="0" destOrd="0" presId="urn:microsoft.com/office/officeart/2005/8/layout/hList3"/>
    <dgm:cxn modelId="{AE20A6D9-F521-45BB-A7B3-77769CF1FF77}" srcId="{BD456783-90AC-46CA-A537-6733D80EF81F}" destId="{1AEC28FE-E21A-4C37-9073-EA9BA9A4479C}" srcOrd="0" destOrd="0" parTransId="{E37DD60D-BB35-4659-BA16-2FEFD4B37672}" sibTransId="{3C2DFC10-40C8-4F35-97E1-C956129A4C99}"/>
    <dgm:cxn modelId="{6251C7FD-B963-4E23-8B1B-E0840508EB1E}" type="presOf" srcId="{1AEC28FE-E21A-4C37-9073-EA9BA9A4479C}" destId="{B8CAA8C4-71BA-468A-A773-96A7A4EBEA41}" srcOrd="0" destOrd="0" presId="urn:microsoft.com/office/officeart/2005/8/layout/hList3"/>
    <dgm:cxn modelId="{9B2AD707-7D00-4129-AEEE-08AF8D468965}" type="presParOf" srcId="{AE065652-CD83-47D7-BE82-868D62DE0DDA}" destId="{B8CAA8C4-71BA-468A-A773-96A7A4EBEA41}" srcOrd="0" destOrd="0" presId="urn:microsoft.com/office/officeart/2005/8/layout/hList3"/>
    <dgm:cxn modelId="{636FA25B-7292-43DA-85A2-D32BEAE1BA72}" type="presParOf" srcId="{AE065652-CD83-47D7-BE82-868D62DE0DDA}" destId="{3DBC2EE1-CC2C-4650-9170-63130FA7D6F0}" srcOrd="1" destOrd="0" presId="urn:microsoft.com/office/officeart/2005/8/layout/hList3"/>
    <dgm:cxn modelId="{8C7EB901-B192-444E-B7C5-FD6D05036C64}" type="presParOf" srcId="{3DBC2EE1-CC2C-4650-9170-63130FA7D6F0}" destId="{3AEF01B7-5AC0-413A-94DB-4DB210C6F020}" srcOrd="0" destOrd="0" presId="urn:microsoft.com/office/officeart/2005/8/layout/hList3"/>
    <dgm:cxn modelId="{DD307379-95F4-4BE9-9E9B-0579E262E113}" type="presParOf" srcId="{3DBC2EE1-CC2C-4650-9170-63130FA7D6F0}" destId="{692DED7F-3242-43BF-BC91-5A0A79B98010}" srcOrd="1" destOrd="0" presId="urn:microsoft.com/office/officeart/2005/8/layout/hList3"/>
    <dgm:cxn modelId="{8D376420-89DF-4F6C-8724-F87482087349}" type="presParOf" srcId="{AE065652-CD83-47D7-BE82-868D62DE0DDA}" destId="{6F314013-649C-45A0-BF77-87934561131C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684515F2-C538-4867-96B1-AD28B702FAB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mc:AlternateContent xmlns:mc="http://schemas.openxmlformats.org/markup-compatibility/2006">
      <mc:Choice xmlns:a14="http://schemas.microsoft.com/office/drawing/2010/main" Requires="a14">
        <dgm:pt modelId="{152D8A4C-8719-4490-B156-997F35654EB0}">
          <dgm:prSet phldrT="[Text]" custT="1"/>
          <dgm:spPr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dgm:spPr>
          <dgm:t>
            <a:bodyPr/>
            <a:lstStyle/>
            <a:p>
              <a:pPr>
                <a:buFontTx/>
                <a:buNone/>
              </a:pPr>
              <a:r>
                <a:rPr lang="en-IN" sz="1800" dirty="0">
                  <a:solidFill>
                    <a:schemeClr val="tx1"/>
                  </a:solidFill>
                </a:rPr>
                <a:t>         </a:t>
              </a:r>
              <a14:m>
                <m:oMath xmlns:m="http://schemas.openxmlformats.org/officeDocument/2006/math">
                  <m:sSub>
                    <m:sSubPr>
                      <m:ctrlPr>
                        <a:rPr lang="en-IN" sz="18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IN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𝜖</m:t>
                      </m:r>
                    </m:e>
                    <m:sub>
                      <m:r>
                        <a:rPr lang="en-IN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sub>
                  </m:sSub>
                  <m:r>
                    <a:rPr lang="en-IN" sz="1800" i="1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≈34 </m:t>
                  </m:r>
                  <m:r>
                    <a:rPr lang="en-IN" sz="1800" i="1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𝑛𝑚</m:t>
                  </m:r>
                  <m:r>
                    <a:rPr lang="en-US" sz="1800" b="0" i="1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.</m:t>
                  </m:r>
                  <m:r>
                    <a:rPr lang="en-US" sz="1800" b="0" i="1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𝑟𝑎𝑑</m:t>
                  </m:r>
                  <m:r>
                    <a:rPr lang="en-IN" sz="1800" i="1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 (↑</m:t>
                  </m:r>
                  <m:r>
                    <a:rPr lang="en-IN" sz="1800" i="1">
                      <a:solidFill>
                        <a:schemeClr val="tx1"/>
                      </a:solidFill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𝑣</m:t>
                  </m:r>
                  <m:r>
                    <a:rPr lang="en-IN" sz="1800" i="1">
                      <a:solidFill>
                        <a:schemeClr val="tx1"/>
                      </a:solidFill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/</m:t>
                  </m:r>
                  <m:r>
                    <a:rPr lang="en-IN" sz="1800" i="1">
                      <a:solidFill>
                        <a:schemeClr val="tx1"/>
                      </a:solidFill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𝑠</m:t>
                  </m:r>
                </m:oMath>
              </a14:m>
              <a:r>
                <a:rPr lang="en-IN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d1/d2)</a:t>
              </a:r>
            </a:p>
            <a:p>
              <a:pPr>
                <a:buFontTx/>
                <a:buChar char="-"/>
              </a:pPr>
              <a:r>
                <a:rPr lang="en-IN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Damping times </a:t>
              </a:r>
              <a14:m>
                <m:oMath xmlns:m="http://schemas.openxmlformats.org/officeDocument/2006/math">
                  <m:r>
                    <a:rPr lang="en-IN" sz="1800" i="1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≈2× </m:t>
                  </m:r>
                </m:oMath>
              </a14:m>
              <a:r>
                <a:rPr lang="en-IN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faster than d1/d2</a:t>
              </a:r>
            </a:p>
            <a:p>
              <a:pPr>
                <a:buFontTx/>
                <a:buChar char="-"/>
              </a:pPr>
              <a14:m>
                <m:oMath xmlns:m="http://schemas.openxmlformats.org/officeDocument/2006/math">
                  <m:r>
                    <a:rPr lang="en-IN" sz="1800" i="1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𝜎𝛿</m:t>
                  </m:r>
                  <m:r>
                    <a:rPr lang="en-IN" sz="1800" i="1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≈0.079 %</m:t>
                  </m:r>
                </m:oMath>
              </a14:m>
              <a:r>
                <a:rPr lang="en-IN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(similar)</a:t>
              </a:r>
            </a:p>
          </dgm:t>
        </dgm:pt>
      </mc:Choice>
      <mc:Fallback>
        <dgm:pt modelId="{152D8A4C-8719-4490-B156-997F35654EB0}">
          <dgm:prSet phldrT="[Text]" custT="1"/>
          <dgm:spPr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dgm:spPr>
          <dgm:t>
            <a:bodyPr/>
            <a:lstStyle/>
            <a:p>
              <a:pPr>
                <a:buFontTx/>
                <a:buNone/>
              </a:pPr>
              <a:r>
                <a:rPr lang="en-IN" sz="1800" dirty="0">
                  <a:solidFill>
                    <a:schemeClr val="tx1"/>
                  </a:solidFill>
                </a:rPr>
                <a:t>         </a:t>
              </a:r>
              <a:r>
                <a:rPr lang="en-IN" sz="1800" i="0">
                  <a:solidFill>
                    <a:schemeClr val="tx1"/>
                  </a:solidFill>
                  <a:latin typeface="Cambria Math" panose="02040503050406030204" pitchFamily="18" charset="0"/>
                </a:rPr>
                <a:t>𝜖_𝑥≈34 𝑛𝑚</a:t>
              </a:r>
              <a:r>
                <a:rPr lang="en-US" sz="1800" b="0" i="0">
                  <a:solidFill>
                    <a:schemeClr val="tx1"/>
                  </a:solidFill>
                  <a:latin typeface="Cambria Math" panose="02040503050406030204" pitchFamily="18" charset="0"/>
                </a:rPr>
                <a:t>.𝑟𝑎𝑑</a:t>
              </a:r>
              <a:r>
                <a:rPr lang="en-IN" sz="1800" i="0">
                  <a:solidFill>
                    <a:schemeClr val="tx1"/>
                  </a:solidFill>
                  <a:latin typeface="Cambria Math" panose="02040503050406030204" pitchFamily="18" charset="0"/>
                </a:rPr>
                <a:t> (↑</a:t>
              </a:r>
              <a:r>
                <a:rPr lang="en-IN" sz="1800" i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𝑣/𝑠</a:t>
              </a:r>
              <a:r>
                <a:rPr lang="en-IN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d1/d2)</a:t>
              </a:r>
            </a:p>
            <a:p>
              <a:pPr>
                <a:buFontTx/>
                <a:buChar char="-"/>
              </a:pPr>
              <a:r>
                <a:rPr lang="en-IN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Damping times </a:t>
              </a:r>
              <a:r>
                <a:rPr lang="en-IN" sz="1800" i="0">
                  <a:solidFill>
                    <a:schemeClr val="tx1"/>
                  </a:solidFill>
                  <a:latin typeface="Cambria Math" panose="02040503050406030204" pitchFamily="18" charset="0"/>
                </a:rPr>
                <a:t>≈2× </a:t>
              </a:r>
              <a:r>
                <a:rPr lang="en-IN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faster than d1/d2</a:t>
              </a:r>
            </a:p>
            <a:p>
              <a:pPr>
                <a:buFontTx/>
                <a:buChar char="-"/>
              </a:pPr>
              <a:r>
                <a:rPr lang="en-IN" sz="1800" i="0">
                  <a:solidFill>
                    <a:schemeClr val="tx1"/>
                  </a:solidFill>
                  <a:latin typeface="Cambria Math" panose="02040503050406030204" pitchFamily="18" charset="0"/>
                </a:rPr>
                <a:t>𝜎𝛿≈0.079 %</a:t>
              </a:r>
              <a:r>
                <a:rPr lang="en-IN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(similar)</a:t>
              </a:r>
            </a:p>
          </dgm:t>
        </dgm:pt>
      </mc:Fallback>
    </mc:AlternateContent>
    <dgm:pt modelId="{760EDFA0-9AC5-4BE3-83A5-520D592D26F8}" type="parTrans" cxnId="{948FCFE7-0165-4F4B-8E30-36D47DB3C6E6}">
      <dgm:prSet/>
      <dgm:spPr/>
      <dgm:t>
        <a:bodyPr/>
        <a:lstStyle/>
        <a:p>
          <a:endParaRPr lang="en-IN"/>
        </a:p>
      </dgm:t>
    </dgm:pt>
    <dgm:pt modelId="{71071D33-4BD0-4527-9A48-79D7ED062794}" type="sibTrans" cxnId="{948FCFE7-0165-4F4B-8E30-36D47DB3C6E6}">
      <dgm:prSet/>
      <dgm:spPr/>
      <dgm:t>
        <a:bodyPr/>
        <a:lstStyle/>
        <a:p>
          <a:endParaRPr lang="en-IN"/>
        </a:p>
      </dgm:t>
    </dgm:pt>
    <mc:AlternateContent xmlns:mc="http://schemas.openxmlformats.org/markup-compatibility/2006" xmlns:a14="http://schemas.microsoft.com/office/drawing/2010/main">
      <mc:Choice Requires="a14">
        <dgm:pt modelId="{6768606B-560B-492D-A3F2-6D1F31E24FA6}">
          <dgm:prSet phldrT="[Text]" custT="1"/>
          <dgm:spPr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dgm:spPr>
          <dgm:t>
            <a:bodyPr/>
            <a:lstStyle/>
            <a:p>
              <a14:m>
                <m:oMath xmlns:m="http://schemas.openxmlformats.org/officeDocument/2006/math">
                  <m:sSub>
                    <m:sSubPr>
                      <m:ctrlPr>
                        <a:rPr lang="en-IN" sz="18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IN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</m:e>
                    <m:sub>
                      <m:r>
                        <a:rPr lang="en-IN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𝑝𝑜𝑙</m:t>
                      </m:r>
                    </m:sub>
                  </m:sSub>
                  <m:r>
                    <a:rPr lang="en-IN" sz="1800" i="1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≈22</m:t>
                  </m:r>
                </m:oMath>
              </a14:m>
              <a:r>
                <a:rPr lang="en-IN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min (</a:t>
              </a:r>
              <a14:m>
                <m:oMath xmlns:m="http://schemas.openxmlformats.org/officeDocument/2006/math">
                  <m:r>
                    <a:rPr lang="en-IN" sz="1800" i="1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3×</m:t>
                  </m:r>
                </m:oMath>
              </a14:m>
              <a:r>
                <a:rPr lang="en-IN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faster than d1/d2</a:t>
              </a:r>
            </a:p>
            <a:p>
              <a:r>
                <a:rPr lang="en-IN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14:m>
                <m:oMath xmlns:m="http://schemas.openxmlformats.org/officeDocument/2006/math">
                  <m:sSub>
                    <m:sSubPr>
                      <m:ctrlPr>
                        <a:rPr lang="en-IN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IN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</m:e>
                    <m:sub>
                      <m:r>
                        <a:rPr lang="en-IN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𝑆𝑇</m:t>
                      </m:r>
                    </m:sub>
                  </m:sSub>
                  <m:r>
                    <a:rPr lang="en-IN" sz="1800" i="1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≈85 % (</m:t>
                  </m:r>
                  <m:r>
                    <a:rPr lang="en-IN" sz="1800" i="1">
                      <a:solidFill>
                        <a:schemeClr val="tx1"/>
                      </a:solidFill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↑</m:t>
                  </m:r>
                  <m:r>
                    <a:rPr lang="en-IN" sz="1800" i="1">
                      <a:solidFill>
                        <a:schemeClr val="tx1"/>
                      </a:solidFill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𝑣𝑠</m:t>
                  </m:r>
                </m:oMath>
              </a14:m>
              <a:r>
                <a:rPr lang="en-IN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d1/d2)</a:t>
              </a:r>
            </a:p>
            <a:p>
              <a:r>
                <a:rPr lang="en-IN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 </a:t>
              </a:r>
              <a14:m>
                <m:oMath xmlns:m="http://schemas.openxmlformats.org/officeDocument/2006/math">
                  <m:sSub>
                    <m:sSubPr>
                      <m:ctrlPr>
                        <a:rPr lang="en-IN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IN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</m:e>
                    <m:sub>
                      <m:r>
                        <a:rPr lang="en-IN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𝑑𝑒𝑝</m:t>
                      </m:r>
                    </m:sub>
                  </m:sSub>
                  <m:r>
                    <a:rPr lang="en-IN" sz="1800" i="1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≫</m:t>
                  </m:r>
                  <m:sSub>
                    <m:sSubPr>
                      <m:ctrlPr>
                        <a:rPr lang="en-IN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IN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</m:e>
                    <m:sub>
                      <m:r>
                        <a:rPr lang="en-IN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𝑝𝑜𝑙</m:t>
                      </m:r>
                    </m:sub>
                  </m:sSub>
                  <m:r>
                    <a:rPr lang="en-IN" sz="1800" i="1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 →</m:t>
                  </m:r>
                  <m:r>
                    <a:rPr lang="en-IN" sz="1800" i="1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 </m:t>
                  </m:r>
                </m:oMath>
              </a14:m>
              <a:r>
                <a:rPr lang="en-IN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negligible depolarization (perfect case)</a:t>
              </a:r>
            </a:p>
          </dgm:t>
        </dgm:pt>
      </mc:Choice>
      <mc:Fallback xmlns="">
        <dgm:pt modelId="{6768606B-560B-492D-A3F2-6D1F31E24FA6}">
          <dgm:prSet phldrT="[Text]" custT="1"/>
          <dgm:spPr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dgm:spPr>
          <dgm:t>
            <a:bodyPr/>
            <a:lstStyle/>
            <a:p>
              <a:r>
                <a:rPr lang="en-IN" sz="1800" i="0">
                  <a:solidFill>
                    <a:schemeClr val="tx1"/>
                  </a:solidFill>
                  <a:latin typeface="Cambria Math" panose="02040503050406030204" pitchFamily="18" charset="0"/>
                </a:rPr>
                <a:t>𝜏_𝑝𝑜𝑙≈22</a:t>
              </a:r>
              <a:r>
                <a:rPr lang="en-IN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min (</a:t>
              </a:r>
              <a:r>
                <a:rPr lang="en-IN" sz="1800" i="0">
                  <a:solidFill>
                    <a:schemeClr val="tx1"/>
                  </a:solidFill>
                  <a:latin typeface="Cambria Math" panose="02040503050406030204" pitchFamily="18" charset="0"/>
                </a:rPr>
                <a:t>3×</a:t>
              </a:r>
              <a:r>
                <a:rPr lang="en-IN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faster than d1/d2</a:t>
              </a:r>
            </a:p>
            <a:p>
              <a:r>
                <a:rPr lang="en-IN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N" sz="1800" i="0">
                  <a:solidFill>
                    <a:schemeClr val="tx1"/>
                  </a:solidFill>
                  <a:latin typeface="Cambria Math" panose="02040503050406030204" pitchFamily="18" charset="0"/>
                </a:rPr>
                <a:t>𝑃_𝑆𝑇≈85 % (</a:t>
              </a:r>
              <a:r>
                <a:rPr lang="en-IN" sz="1800" i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↑𝑣𝑠</a:t>
              </a:r>
              <a:r>
                <a:rPr lang="en-IN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d1/d2)</a:t>
              </a:r>
            </a:p>
            <a:p>
              <a:r>
                <a:rPr lang="en-IN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 </a:t>
              </a:r>
              <a:r>
                <a:rPr lang="en-IN" sz="1800" i="0">
                  <a:solidFill>
                    <a:schemeClr val="tx1"/>
                  </a:solidFill>
                  <a:latin typeface="Cambria Math" panose="02040503050406030204" pitchFamily="18" charset="0"/>
                </a:rPr>
                <a:t>𝜏_𝑑𝑒𝑝≫𝜏_𝑝𝑜𝑙  → </a:t>
              </a:r>
              <a:r>
                <a:rPr lang="en-IN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negligible depolarization (perfect case)</a:t>
              </a:r>
            </a:p>
          </dgm:t>
        </dgm:pt>
      </mc:Fallback>
    </mc:AlternateContent>
    <dgm:pt modelId="{50C9F077-509C-4004-8AAD-48874B9DF909}" type="parTrans" cxnId="{5DA77BA0-A47B-4A87-80AD-7F12E3437455}">
      <dgm:prSet/>
      <dgm:spPr/>
      <dgm:t>
        <a:bodyPr/>
        <a:lstStyle/>
        <a:p>
          <a:endParaRPr lang="en-IN"/>
        </a:p>
      </dgm:t>
    </dgm:pt>
    <dgm:pt modelId="{46D23D7C-4DCA-4137-AB92-FF4C8161C9F3}" type="sibTrans" cxnId="{5DA77BA0-A47B-4A87-80AD-7F12E3437455}">
      <dgm:prSet/>
      <dgm:spPr/>
      <dgm:t>
        <a:bodyPr/>
        <a:lstStyle/>
        <a:p>
          <a:endParaRPr lang="en-IN"/>
        </a:p>
      </dgm:t>
    </dgm:pt>
    <dgm:pt modelId="{01D58933-00EF-4A26-B460-924CAA515F8A}" type="pres">
      <dgm:prSet presAssocID="{684515F2-C538-4867-96B1-AD28B702FAB8}" presName="diagram" presStyleCnt="0">
        <dgm:presLayoutVars>
          <dgm:dir/>
          <dgm:resizeHandles val="exact"/>
        </dgm:presLayoutVars>
      </dgm:prSet>
      <dgm:spPr/>
    </dgm:pt>
    <dgm:pt modelId="{9DF01D87-30EA-4B3D-A0C2-A31AA8C08A0A}" type="pres">
      <dgm:prSet presAssocID="{152D8A4C-8719-4490-B156-997F35654EB0}" presName="node" presStyleLbl="node1" presStyleIdx="0" presStyleCnt="2" custScaleX="74524" custScaleY="36005" custLinFactNeighborX="721" custLinFactNeighborY="-8713">
        <dgm:presLayoutVars>
          <dgm:bulletEnabled val="1"/>
        </dgm:presLayoutVars>
      </dgm:prSet>
      <dgm:spPr/>
    </dgm:pt>
    <dgm:pt modelId="{C5ECE76C-9AE0-49A9-A5FB-75AEF4BEC467}" type="pres">
      <dgm:prSet presAssocID="{71071D33-4BD0-4527-9A48-79D7ED062794}" presName="sibTrans" presStyleCnt="0"/>
      <dgm:spPr/>
    </dgm:pt>
    <dgm:pt modelId="{24083CAA-C80B-4BE3-BFEB-2A61BD28B192}" type="pres">
      <dgm:prSet presAssocID="{6768606B-560B-492D-A3F2-6D1F31E24FA6}" presName="node" presStyleLbl="node1" presStyleIdx="1" presStyleCnt="2" custScaleX="93443" custScaleY="36227" custLinFactNeighborX="-2906" custLinFactNeighborY="-8602">
        <dgm:presLayoutVars>
          <dgm:bulletEnabled val="1"/>
        </dgm:presLayoutVars>
      </dgm:prSet>
      <dgm:spPr/>
    </dgm:pt>
  </dgm:ptLst>
  <dgm:cxnLst>
    <dgm:cxn modelId="{5E2EBE01-9F47-43C7-A7CD-915FDCB4F8C7}" type="presOf" srcId="{152D8A4C-8719-4490-B156-997F35654EB0}" destId="{9DF01D87-30EA-4B3D-A0C2-A31AA8C08A0A}" srcOrd="0" destOrd="0" presId="urn:microsoft.com/office/officeart/2005/8/layout/default"/>
    <dgm:cxn modelId="{01B0184C-8CC5-46A0-AA3E-6EBFC4C74196}" type="presOf" srcId="{6768606B-560B-492D-A3F2-6D1F31E24FA6}" destId="{24083CAA-C80B-4BE3-BFEB-2A61BD28B192}" srcOrd="0" destOrd="0" presId="urn:microsoft.com/office/officeart/2005/8/layout/default"/>
    <dgm:cxn modelId="{5DA77BA0-A47B-4A87-80AD-7F12E3437455}" srcId="{684515F2-C538-4867-96B1-AD28B702FAB8}" destId="{6768606B-560B-492D-A3F2-6D1F31E24FA6}" srcOrd="1" destOrd="0" parTransId="{50C9F077-509C-4004-8AAD-48874B9DF909}" sibTransId="{46D23D7C-4DCA-4137-AB92-FF4C8161C9F3}"/>
    <dgm:cxn modelId="{F08B11CD-4941-4AFE-8198-1250677AF767}" type="presOf" srcId="{684515F2-C538-4867-96B1-AD28B702FAB8}" destId="{01D58933-00EF-4A26-B460-924CAA515F8A}" srcOrd="0" destOrd="0" presId="urn:microsoft.com/office/officeart/2005/8/layout/default"/>
    <dgm:cxn modelId="{948FCFE7-0165-4F4B-8E30-36D47DB3C6E6}" srcId="{684515F2-C538-4867-96B1-AD28B702FAB8}" destId="{152D8A4C-8719-4490-B156-997F35654EB0}" srcOrd="0" destOrd="0" parTransId="{760EDFA0-9AC5-4BE3-83A5-520D592D26F8}" sibTransId="{71071D33-4BD0-4527-9A48-79D7ED062794}"/>
    <dgm:cxn modelId="{536893BD-01DC-4FE9-B39F-744C0E02F577}" type="presParOf" srcId="{01D58933-00EF-4A26-B460-924CAA515F8A}" destId="{9DF01D87-30EA-4B3D-A0C2-A31AA8C08A0A}" srcOrd="0" destOrd="0" presId="urn:microsoft.com/office/officeart/2005/8/layout/default"/>
    <dgm:cxn modelId="{5815ECD3-853D-4836-B8F8-386722129614}" type="presParOf" srcId="{01D58933-00EF-4A26-B460-924CAA515F8A}" destId="{C5ECE76C-9AE0-49A9-A5FB-75AEF4BEC467}" srcOrd="1" destOrd="0" presId="urn:microsoft.com/office/officeart/2005/8/layout/default"/>
    <dgm:cxn modelId="{59775A8B-3627-4239-8002-8AE40190B28F}" type="presParOf" srcId="{01D58933-00EF-4A26-B460-924CAA515F8A}" destId="{24083CAA-C80B-4BE3-BFEB-2A61BD28B192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684515F2-C538-4867-96B1-AD28B702FAB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152D8A4C-8719-4490-B156-997F35654EB0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760EDFA0-9AC5-4BE3-83A5-520D592D26F8}" type="parTrans" cxnId="{948FCFE7-0165-4F4B-8E30-36D47DB3C6E6}">
      <dgm:prSet/>
      <dgm:spPr/>
      <dgm:t>
        <a:bodyPr/>
        <a:lstStyle/>
        <a:p>
          <a:endParaRPr lang="en-IN"/>
        </a:p>
      </dgm:t>
    </dgm:pt>
    <dgm:pt modelId="{71071D33-4BD0-4527-9A48-79D7ED062794}" type="sibTrans" cxnId="{948FCFE7-0165-4F4B-8E30-36D47DB3C6E6}">
      <dgm:prSet/>
      <dgm:spPr/>
      <dgm:t>
        <a:bodyPr/>
        <a:lstStyle/>
        <a:p>
          <a:endParaRPr lang="en-IN"/>
        </a:p>
      </dgm:t>
    </dgm:pt>
    <dgm:pt modelId="{6768606B-560B-492D-A3F2-6D1F31E24FA6}">
      <dgm:prSet phldrT="[Text]" custT="1"/>
      <dgm:spPr>
        <a:blipFill>
          <a:blip xmlns:r="http://schemas.openxmlformats.org/officeDocument/2006/relationships" r:embed="rId2"/>
          <a:stretch>
            <a:fillRect/>
          </a:stretch>
        </a:blipFill>
        <a:ln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50C9F077-509C-4004-8AAD-48874B9DF909}" type="parTrans" cxnId="{5DA77BA0-A47B-4A87-80AD-7F12E3437455}">
      <dgm:prSet/>
      <dgm:spPr/>
      <dgm:t>
        <a:bodyPr/>
        <a:lstStyle/>
        <a:p>
          <a:endParaRPr lang="en-IN"/>
        </a:p>
      </dgm:t>
    </dgm:pt>
    <dgm:pt modelId="{46D23D7C-4DCA-4137-AB92-FF4C8161C9F3}" type="sibTrans" cxnId="{5DA77BA0-A47B-4A87-80AD-7F12E3437455}">
      <dgm:prSet/>
      <dgm:spPr/>
      <dgm:t>
        <a:bodyPr/>
        <a:lstStyle/>
        <a:p>
          <a:endParaRPr lang="en-IN"/>
        </a:p>
      </dgm:t>
    </dgm:pt>
    <dgm:pt modelId="{01D58933-00EF-4A26-B460-924CAA515F8A}" type="pres">
      <dgm:prSet presAssocID="{684515F2-C538-4867-96B1-AD28B702FAB8}" presName="diagram" presStyleCnt="0">
        <dgm:presLayoutVars>
          <dgm:dir/>
          <dgm:resizeHandles val="exact"/>
        </dgm:presLayoutVars>
      </dgm:prSet>
      <dgm:spPr/>
    </dgm:pt>
    <dgm:pt modelId="{9DF01D87-30EA-4B3D-A0C2-A31AA8C08A0A}" type="pres">
      <dgm:prSet presAssocID="{152D8A4C-8719-4490-B156-997F35654EB0}" presName="node" presStyleLbl="node1" presStyleIdx="0" presStyleCnt="2" custScaleX="74524" custScaleY="36005" custLinFactNeighborX="721" custLinFactNeighborY="-8713">
        <dgm:presLayoutVars>
          <dgm:bulletEnabled val="1"/>
        </dgm:presLayoutVars>
      </dgm:prSet>
      <dgm:spPr/>
    </dgm:pt>
    <dgm:pt modelId="{C5ECE76C-9AE0-49A9-A5FB-75AEF4BEC467}" type="pres">
      <dgm:prSet presAssocID="{71071D33-4BD0-4527-9A48-79D7ED062794}" presName="sibTrans" presStyleCnt="0"/>
      <dgm:spPr/>
    </dgm:pt>
    <dgm:pt modelId="{24083CAA-C80B-4BE3-BFEB-2A61BD28B192}" type="pres">
      <dgm:prSet presAssocID="{6768606B-560B-492D-A3F2-6D1F31E24FA6}" presName="node" presStyleLbl="node1" presStyleIdx="1" presStyleCnt="2" custScaleX="93443" custScaleY="36227" custLinFactNeighborX="-2906" custLinFactNeighborY="-8602">
        <dgm:presLayoutVars>
          <dgm:bulletEnabled val="1"/>
        </dgm:presLayoutVars>
      </dgm:prSet>
      <dgm:spPr/>
    </dgm:pt>
  </dgm:ptLst>
  <dgm:cxnLst>
    <dgm:cxn modelId="{5E2EBE01-9F47-43C7-A7CD-915FDCB4F8C7}" type="presOf" srcId="{152D8A4C-8719-4490-B156-997F35654EB0}" destId="{9DF01D87-30EA-4B3D-A0C2-A31AA8C08A0A}" srcOrd="0" destOrd="0" presId="urn:microsoft.com/office/officeart/2005/8/layout/default"/>
    <dgm:cxn modelId="{01B0184C-8CC5-46A0-AA3E-6EBFC4C74196}" type="presOf" srcId="{6768606B-560B-492D-A3F2-6D1F31E24FA6}" destId="{24083CAA-C80B-4BE3-BFEB-2A61BD28B192}" srcOrd="0" destOrd="0" presId="urn:microsoft.com/office/officeart/2005/8/layout/default"/>
    <dgm:cxn modelId="{5DA77BA0-A47B-4A87-80AD-7F12E3437455}" srcId="{684515F2-C538-4867-96B1-AD28B702FAB8}" destId="{6768606B-560B-492D-A3F2-6D1F31E24FA6}" srcOrd="1" destOrd="0" parTransId="{50C9F077-509C-4004-8AAD-48874B9DF909}" sibTransId="{46D23D7C-4DCA-4137-AB92-FF4C8161C9F3}"/>
    <dgm:cxn modelId="{F08B11CD-4941-4AFE-8198-1250677AF767}" type="presOf" srcId="{684515F2-C538-4867-96B1-AD28B702FAB8}" destId="{01D58933-00EF-4A26-B460-924CAA515F8A}" srcOrd="0" destOrd="0" presId="urn:microsoft.com/office/officeart/2005/8/layout/default"/>
    <dgm:cxn modelId="{948FCFE7-0165-4F4B-8E30-36D47DB3C6E6}" srcId="{684515F2-C538-4867-96B1-AD28B702FAB8}" destId="{152D8A4C-8719-4490-B156-997F35654EB0}" srcOrd="0" destOrd="0" parTransId="{760EDFA0-9AC5-4BE3-83A5-520D592D26F8}" sibTransId="{71071D33-4BD0-4527-9A48-79D7ED062794}"/>
    <dgm:cxn modelId="{536893BD-01DC-4FE9-B39F-744C0E02F577}" type="presParOf" srcId="{01D58933-00EF-4A26-B460-924CAA515F8A}" destId="{9DF01D87-30EA-4B3D-A0C2-A31AA8C08A0A}" srcOrd="0" destOrd="0" presId="urn:microsoft.com/office/officeart/2005/8/layout/default"/>
    <dgm:cxn modelId="{5815ECD3-853D-4836-B8F8-386722129614}" type="presParOf" srcId="{01D58933-00EF-4A26-B460-924CAA515F8A}" destId="{C5ECE76C-9AE0-49A9-A5FB-75AEF4BEC467}" srcOrd="1" destOrd="0" presId="urn:microsoft.com/office/officeart/2005/8/layout/default"/>
    <dgm:cxn modelId="{59775A8B-3627-4239-8002-8AE40190B28F}" type="presParOf" srcId="{01D58933-00EF-4A26-B460-924CAA515F8A}" destId="{24083CAA-C80B-4BE3-BFEB-2A61BD28B192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56E5955-A4C5-42DA-91F4-30F4326D4715}" type="doc">
      <dgm:prSet loTypeId="urn:microsoft.com/office/officeart/2005/8/layout/hierarchy4" loCatId="relationship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IN"/>
        </a:p>
      </dgm:t>
    </dgm:pt>
    <dgm:pt modelId="{E64335EF-5B46-4DB6-81FD-E5D75A6E4FE8}">
      <dgm:prSet/>
      <dgm:spPr/>
      <dgm:t>
        <a:bodyPr/>
        <a:lstStyle/>
        <a:p>
          <a:r>
            <a:rPr lang="en-IN" dirty="0">
              <a:latin typeface="Times New Roman" panose="02020603050405020304" pitchFamily="18" charset="0"/>
              <a:cs typeface="Times New Roman" panose="02020603050405020304" pitchFamily="18" charset="0"/>
            </a:rPr>
            <a:t>Operates in parallel with the collider</a:t>
          </a:r>
        </a:p>
      </dgm:t>
    </dgm:pt>
    <dgm:pt modelId="{BA73A827-E70A-4D4B-931D-B99AAB0DEC9A}" type="parTrans" cxnId="{96D44286-2876-4756-B663-37557E1EC33A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58B72A-BAB6-4C5A-A46D-CA360F85BC4C}" type="sibTrans" cxnId="{96D44286-2876-4756-B663-37557E1EC33A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C63EB448-50F1-4046-B63E-057A3205C41B}">
          <dgm:prSet/>
          <dgm:spPr/>
          <dgm:t>
            <a:bodyPr/>
            <a:lstStyle/>
            <a:p>
              <a:r>
                <a:rPr lang="en-I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Optimized optics – fast polarization build up (</a:t>
              </a:r>
              <a14:m>
                <m:oMath xmlns:m="http://schemas.openxmlformats.org/officeDocument/2006/math">
                  <m:sSub>
                    <m:sSubPr>
                      <m:ctrlPr>
                        <a:rPr lang="en-IN" b="0" i="1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IN" b="0" i="1">
                          <a:latin typeface="Cambria Math" panose="02040503050406030204" pitchFamily="18" charset="0"/>
                        </a:rPr>
                        <m:t>𝜏</m:t>
                      </m:r>
                    </m:e>
                    <m:sub>
                      <m:r>
                        <a:rPr lang="en-IN" b="0" i="1">
                          <a:latin typeface="Cambria Math" panose="02040503050406030204" pitchFamily="18" charset="0"/>
                        </a:rPr>
                        <m:t>𝑝𝑜𝑙</m:t>
                      </m:r>
                    </m:sub>
                  </m:sSub>
                  <m:r>
                    <a:rPr lang="en-IN" b="0" i="1">
                      <a:latin typeface="Cambria Math" panose="02040503050406030204" pitchFamily="18" charset="0"/>
                    </a:rPr>
                    <m:t>≪</m:t>
                  </m:r>
                  <m:r>
                    <a:rPr lang="en-IN" b="0" i="1">
                      <a:latin typeface="Cambria Math" panose="02040503050406030204" pitchFamily="18" charset="0"/>
                    </a:rPr>
                    <m:t>𝑐𝑜𝑙𝑙𝑖𝑑𝑒𝑟</m:t>
                  </m:r>
                  <m:r>
                    <a:rPr lang="en-IN" b="0" i="1">
                      <a:latin typeface="Cambria Math" panose="02040503050406030204" pitchFamily="18" charset="0"/>
                    </a:rPr>
                    <m:t>)</m:t>
                  </m:r>
                </m:oMath>
              </a14:m>
              <a:endParaRPr lang="en-I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dgm:t>
        </dgm:pt>
      </mc:Choice>
      <mc:Fallback xmlns="">
        <dgm:pt modelId="{C63EB448-50F1-4046-B63E-057A3205C41B}">
          <dgm:prSet/>
          <dgm:spPr/>
          <dgm:t>
            <a:bodyPr/>
            <a:lstStyle/>
            <a:p>
              <a:r>
                <a:rPr lang="en-IN">
                  <a:latin typeface="Times New Roman" panose="02020603050405020304" pitchFamily="18" charset="0"/>
                  <a:cs typeface="Times New Roman" panose="02020603050405020304" pitchFamily="18" charset="0"/>
                </a:rPr>
                <a:t>Optimized optics – fast polarization build up (</a:t>
              </a:r>
              <a:r>
                <a:rPr lang="en-IN" b="0" i="0"/>
                <a:t>𝜏_𝑝𝑜𝑙≪𝑐𝑜𝑙𝑙𝑖𝑑𝑒𝑟)</a:t>
              </a:r>
              <a:endParaRPr lang="en-IN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dgm:t>
        </dgm:pt>
      </mc:Fallback>
    </mc:AlternateContent>
    <dgm:pt modelId="{42B02859-93ED-4D85-9006-23F63D193A85}" type="parTrans" cxnId="{1D547960-05C7-429E-8966-16C2DE68A320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13633BA-6BFA-439B-A337-5742C42BE30E}" type="sibTrans" cxnId="{1D547960-05C7-429E-8966-16C2DE68A320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5F3A6AE-E848-4094-AF86-19526B70378E}">
      <dgm:prSet/>
      <dgm:spPr/>
      <dgm:t>
        <a:bodyPr/>
        <a:lstStyle/>
        <a:p>
          <a:r>
            <a:rPr lang="en-IN" dirty="0">
              <a:latin typeface="Times New Roman" panose="02020603050405020304" pitchFamily="18" charset="0"/>
              <a:cs typeface="Times New Roman" panose="02020603050405020304" pitchFamily="18" charset="0"/>
            </a:rPr>
            <a:t>Frequent supply of polarized pilot bunches to collider</a:t>
          </a:r>
        </a:p>
      </dgm:t>
    </dgm:pt>
    <dgm:pt modelId="{F8025DFA-B9A1-4BED-AF16-E8320CEF007C}" type="parTrans" cxnId="{7B767DF1-2984-4171-92A9-08E3E6CD438D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34A3171-D0F9-4FA2-B857-6EB23B3FF5EE}" type="sibTrans" cxnId="{7B767DF1-2984-4171-92A9-08E3E6CD438D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76CF7F-C85B-4D33-88A7-2EC8BC411D4B}" type="pres">
      <dgm:prSet presAssocID="{856E5955-A4C5-42DA-91F4-30F4326D4715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4A164DE-003F-40CD-8384-0208533B513F}" type="pres">
      <dgm:prSet presAssocID="{E64335EF-5B46-4DB6-81FD-E5D75A6E4FE8}" presName="vertOne" presStyleCnt="0"/>
      <dgm:spPr/>
    </dgm:pt>
    <dgm:pt modelId="{2720E90E-41A6-4A82-AFB4-F049802141DD}" type="pres">
      <dgm:prSet presAssocID="{E64335EF-5B46-4DB6-81FD-E5D75A6E4FE8}" presName="txOne" presStyleLbl="node0" presStyleIdx="0" presStyleCnt="3">
        <dgm:presLayoutVars>
          <dgm:chPref val="3"/>
        </dgm:presLayoutVars>
      </dgm:prSet>
      <dgm:spPr/>
    </dgm:pt>
    <dgm:pt modelId="{2B36EDB2-EE54-43D7-ACC6-D2C7260BF4C2}" type="pres">
      <dgm:prSet presAssocID="{E64335EF-5B46-4DB6-81FD-E5D75A6E4FE8}" presName="horzOne" presStyleCnt="0"/>
      <dgm:spPr/>
    </dgm:pt>
    <dgm:pt modelId="{5AC404F9-A2AD-4230-9BAF-E35B052A330C}" type="pres">
      <dgm:prSet presAssocID="{1C58B72A-BAB6-4C5A-A46D-CA360F85BC4C}" presName="sibSpaceOne" presStyleCnt="0"/>
      <dgm:spPr/>
    </dgm:pt>
    <dgm:pt modelId="{45816CB2-1B87-485B-BDCE-3B3D67BEEE68}" type="pres">
      <dgm:prSet presAssocID="{C63EB448-50F1-4046-B63E-057A3205C41B}" presName="vertOne" presStyleCnt="0"/>
      <dgm:spPr/>
    </dgm:pt>
    <dgm:pt modelId="{9756BF8B-8290-4172-94A0-458E99A8FC21}" type="pres">
      <dgm:prSet presAssocID="{C63EB448-50F1-4046-B63E-057A3205C41B}" presName="txOne" presStyleLbl="node0" presStyleIdx="1" presStyleCnt="3">
        <dgm:presLayoutVars>
          <dgm:chPref val="3"/>
        </dgm:presLayoutVars>
      </dgm:prSet>
      <dgm:spPr/>
    </dgm:pt>
    <dgm:pt modelId="{DD04B119-6499-4717-BC0E-2EAC4A26304B}" type="pres">
      <dgm:prSet presAssocID="{C63EB448-50F1-4046-B63E-057A3205C41B}" presName="horzOne" presStyleCnt="0"/>
      <dgm:spPr/>
    </dgm:pt>
    <dgm:pt modelId="{75E97FA0-8998-431B-B1B1-BE958F819BAF}" type="pres">
      <dgm:prSet presAssocID="{913633BA-6BFA-439B-A337-5742C42BE30E}" presName="sibSpaceOne" presStyleCnt="0"/>
      <dgm:spPr/>
    </dgm:pt>
    <dgm:pt modelId="{C3309C2E-72B2-4DD2-8A55-A66ED6AC072D}" type="pres">
      <dgm:prSet presAssocID="{C5F3A6AE-E848-4094-AF86-19526B70378E}" presName="vertOne" presStyleCnt="0"/>
      <dgm:spPr/>
    </dgm:pt>
    <dgm:pt modelId="{179E0B1E-4CBD-46CF-9159-3C476E99A27A}" type="pres">
      <dgm:prSet presAssocID="{C5F3A6AE-E848-4094-AF86-19526B70378E}" presName="txOne" presStyleLbl="node0" presStyleIdx="2" presStyleCnt="3">
        <dgm:presLayoutVars>
          <dgm:chPref val="3"/>
        </dgm:presLayoutVars>
      </dgm:prSet>
      <dgm:spPr/>
    </dgm:pt>
    <dgm:pt modelId="{E8722400-ED82-454B-A5E0-489A3EA546B9}" type="pres">
      <dgm:prSet presAssocID="{C5F3A6AE-E848-4094-AF86-19526B70378E}" presName="horzOne" presStyleCnt="0"/>
      <dgm:spPr/>
    </dgm:pt>
  </dgm:ptLst>
  <dgm:cxnLst>
    <dgm:cxn modelId="{1D547960-05C7-429E-8966-16C2DE68A320}" srcId="{856E5955-A4C5-42DA-91F4-30F4326D4715}" destId="{C63EB448-50F1-4046-B63E-057A3205C41B}" srcOrd="1" destOrd="0" parTransId="{42B02859-93ED-4D85-9006-23F63D193A85}" sibTransId="{913633BA-6BFA-439B-A337-5742C42BE30E}"/>
    <dgm:cxn modelId="{96D44286-2876-4756-B663-37557E1EC33A}" srcId="{856E5955-A4C5-42DA-91F4-30F4326D4715}" destId="{E64335EF-5B46-4DB6-81FD-E5D75A6E4FE8}" srcOrd="0" destOrd="0" parTransId="{BA73A827-E70A-4D4B-931D-B99AAB0DEC9A}" sibTransId="{1C58B72A-BAB6-4C5A-A46D-CA360F85BC4C}"/>
    <dgm:cxn modelId="{EAFACE9F-2E2D-4C20-91A5-116C231AE571}" type="presOf" srcId="{C5F3A6AE-E848-4094-AF86-19526B70378E}" destId="{179E0B1E-4CBD-46CF-9159-3C476E99A27A}" srcOrd="0" destOrd="0" presId="urn:microsoft.com/office/officeart/2005/8/layout/hierarchy4"/>
    <dgm:cxn modelId="{6C1674AD-846D-4C6B-BD5A-8343B30014EB}" type="presOf" srcId="{C63EB448-50F1-4046-B63E-057A3205C41B}" destId="{9756BF8B-8290-4172-94A0-458E99A8FC21}" srcOrd="0" destOrd="0" presId="urn:microsoft.com/office/officeart/2005/8/layout/hierarchy4"/>
    <dgm:cxn modelId="{7B767DF1-2984-4171-92A9-08E3E6CD438D}" srcId="{856E5955-A4C5-42DA-91F4-30F4326D4715}" destId="{C5F3A6AE-E848-4094-AF86-19526B70378E}" srcOrd="2" destOrd="0" parTransId="{F8025DFA-B9A1-4BED-AF16-E8320CEF007C}" sibTransId="{434A3171-D0F9-4FA2-B857-6EB23B3FF5EE}"/>
    <dgm:cxn modelId="{A58379F5-0B6D-4D11-A26B-FE83E3D86E80}" type="presOf" srcId="{E64335EF-5B46-4DB6-81FD-E5D75A6E4FE8}" destId="{2720E90E-41A6-4A82-AFB4-F049802141DD}" srcOrd="0" destOrd="0" presId="urn:microsoft.com/office/officeart/2005/8/layout/hierarchy4"/>
    <dgm:cxn modelId="{842A90F8-ECAE-4975-8297-AE1C17892873}" type="presOf" srcId="{856E5955-A4C5-42DA-91F4-30F4326D4715}" destId="{AB76CF7F-C85B-4D33-88A7-2EC8BC411D4B}" srcOrd="0" destOrd="0" presId="urn:microsoft.com/office/officeart/2005/8/layout/hierarchy4"/>
    <dgm:cxn modelId="{DA149EEF-2317-4D8C-A5E3-B6C8503C291F}" type="presParOf" srcId="{AB76CF7F-C85B-4D33-88A7-2EC8BC411D4B}" destId="{24A164DE-003F-40CD-8384-0208533B513F}" srcOrd="0" destOrd="0" presId="urn:microsoft.com/office/officeart/2005/8/layout/hierarchy4"/>
    <dgm:cxn modelId="{38C0CCA1-4322-4E81-997A-BBADA2C39470}" type="presParOf" srcId="{24A164DE-003F-40CD-8384-0208533B513F}" destId="{2720E90E-41A6-4A82-AFB4-F049802141DD}" srcOrd="0" destOrd="0" presId="urn:microsoft.com/office/officeart/2005/8/layout/hierarchy4"/>
    <dgm:cxn modelId="{39F6176D-5B63-422B-B16A-C23A53154263}" type="presParOf" srcId="{24A164DE-003F-40CD-8384-0208533B513F}" destId="{2B36EDB2-EE54-43D7-ACC6-D2C7260BF4C2}" srcOrd="1" destOrd="0" presId="urn:microsoft.com/office/officeart/2005/8/layout/hierarchy4"/>
    <dgm:cxn modelId="{1A6A0C39-9D80-4DD3-B6A8-2E7979013C26}" type="presParOf" srcId="{AB76CF7F-C85B-4D33-88A7-2EC8BC411D4B}" destId="{5AC404F9-A2AD-4230-9BAF-E35B052A330C}" srcOrd="1" destOrd="0" presId="urn:microsoft.com/office/officeart/2005/8/layout/hierarchy4"/>
    <dgm:cxn modelId="{7DA9D731-B27F-4DAE-A6EB-CC5947566B84}" type="presParOf" srcId="{AB76CF7F-C85B-4D33-88A7-2EC8BC411D4B}" destId="{45816CB2-1B87-485B-BDCE-3B3D67BEEE68}" srcOrd="2" destOrd="0" presId="urn:microsoft.com/office/officeart/2005/8/layout/hierarchy4"/>
    <dgm:cxn modelId="{5C6912B1-6350-438D-968E-54F076A11084}" type="presParOf" srcId="{45816CB2-1B87-485B-BDCE-3B3D67BEEE68}" destId="{9756BF8B-8290-4172-94A0-458E99A8FC21}" srcOrd="0" destOrd="0" presId="urn:microsoft.com/office/officeart/2005/8/layout/hierarchy4"/>
    <dgm:cxn modelId="{8854A4EC-2C88-4170-9E30-300BB499D1C3}" type="presParOf" srcId="{45816CB2-1B87-485B-BDCE-3B3D67BEEE68}" destId="{DD04B119-6499-4717-BC0E-2EAC4A26304B}" srcOrd="1" destOrd="0" presId="urn:microsoft.com/office/officeart/2005/8/layout/hierarchy4"/>
    <dgm:cxn modelId="{CABEB2EF-9669-4FBE-A56D-076236A3EF65}" type="presParOf" srcId="{AB76CF7F-C85B-4D33-88A7-2EC8BC411D4B}" destId="{75E97FA0-8998-431B-B1B1-BE958F819BAF}" srcOrd="3" destOrd="0" presId="urn:microsoft.com/office/officeart/2005/8/layout/hierarchy4"/>
    <dgm:cxn modelId="{E5D88860-1E62-4155-85D9-B6EFC40B3E23}" type="presParOf" srcId="{AB76CF7F-C85B-4D33-88A7-2EC8BC411D4B}" destId="{C3309C2E-72B2-4DD2-8A55-A66ED6AC072D}" srcOrd="4" destOrd="0" presId="urn:microsoft.com/office/officeart/2005/8/layout/hierarchy4"/>
    <dgm:cxn modelId="{653AFE6E-6062-4A4D-9C20-2F69A024FDA8}" type="presParOf" srcId="{C3309C2E-72B2-4DD2-8A55-A66ED6AC072D}" destId="{179E0B1E-4CBD-46CF-9159-3C476E99A27A}" srcOrd="0" destOrd="0" presId="urn:microsoft.com/office/officeart/2005/8/layout/hierarchy4"/>
    <dgm:cxn modelId="{B41D0977-8314-43F2-B94C-30B650BA115F}" type="presParOf" srcId="{C3309C2E-72B2-4DD2-8A55-A66ED6AC072D}" destId="{E8722400-ED82-454B-A5E0-489A3EA546B9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1EE379C7-1CEC-4C67-890E-3EDA9AC4C48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FFAFB903-22AF-481B-9FD4-6D79280E73E7}">
      <dgm:prSet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en-IN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DA</a:t>
          </a:r>
        </a:p>
      </dgm:t>
    </dgm:pt>
    <dgm:pt modelId="{158BC8E3-C913-4BEE-AA46-CF1E0C9848C0}" type="parTrans" cxnId="{1134BDBB-FEB3-4878-AF3D-23A68593DD4A}">
      <dgm:prSet/>
      <dgm:spPr/>
      <dgm:t>
        <a:bodyPr/>
        <a:lstStyle/>
        <a:p>
          <a:endParaRPr lang="en-IN"/>
        </a:p>
      </dgm:t>
    </dgm:pt>
    <dgm:pt modelId="{E11D5191-EC34-415F-B148-82FD3B124605}" type="sibTrans" cxnId="{1134BDBB-FEB3-4878-AF3D-23A68593DD4A}">
      <dgm:prSet/>
      <dgm:spPr/>
      <dgm:t>
        <a:bodyPr/>
        <a:lstStyle/>
        <a:p>
          <a:endParaRPr lang="en-IN"/>
        </a:p>
      </dgm:t>
    </dgm:pt>
    <dgm:pt modelId="{960C3CF3-2C90-4A97-BC5C-3C35ACE9CB3C}">
      <dgm:prSet/>
      <dgm:spPr>
        <a:blipFill>
          <a:blip xmlns:r="http://schemas.openxmlformats.org/officeDocument/2006/relationships" r:embed="rId1"/>
          <a:stretch>
            <a:fillRect t="-3704" b="-9630"/>
          </a:stretch>
        </a:blipFill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5B15B1E2-D211-46A0-B355-A160DF64CF24}" type="parTrans" cxnId="{DDAD067B-591E-474B-B133-A768AB90E0FF}">
      <dgm:prSet/>
      <dgm:spPr/>
      <dgm:t>
        <a:bodyPr/>
        <a:lstStyle/>
        <a:p>
          <a:endParaRPr lang="en-IN"/>
        </a:p>
      </dgm:t>
    </dgm:pt>
    <dgm:pt modelId="{5CA462E1-0930-40CD-80A4-8CC41982AFAA}" type="sibTrans" cxnId="{DDAD067B-591E-474B-B133-A768AB90E0FF}">
      <dgm:prSet/>
      <dgm:spPr/>
      <dgm:t>
        <a:bodyPr/>
        <a:lstStyle/>
        <a:p>
          <a:endParaRPr lang="en-IN"/>
        </a:p>
      </dgm:t>
    </dgm:pt>
    <dgm:pt modelId="{1A5403B9-B02A-4AD9-89B9-2ED17D046EEA}">
      <dgm:prSet/>
      <dgm:spPr/>
      <dgm:t>
        <a:bodyPr/>
        <a:lstStyle/>
        <a:p>
          <a:r>
            <a:rPr lang="en-IN">
              <a:noFill/>
            </a:rPr>
            <a:t> </a:t>
          </a:r>
        </a:p>
      </dgm:t>
    </dgm:pt>
    <dgm:pt modelId="{67EBA8AD-3644-4950-8CD7-40ED5577F994}" type="parTrans" cxnId="{85F961DF-2242-4CE7-8858-32EFCA4E0FCC}">
      <dgm:prSet/>
      <dgm:spPr/>
      <dgm:t>
        <a:bodyPr/>
        <a:lstStyle/>
        <a:p>
          <a:endParaRPr lang="en-IN"/>
        </a:p>
      </dgm:t>
    </dgm:pt>
    <dgm:pt modelId="{E622B5D7-3ABD-4B54-B382-B0C8C5B3565C}" type="sibTrans" cxnId="{85F961DF-2242-4CE7-8858-32EFCA4E0FCC}">
      <dgm:prSet/>
      <dgm:spPr/>
      <dgm:t>
        <a:bodyPr/>
        <a:lstStyle/>
        <a:p>
          <a:endParaRPr lang="en-IN"/>
        </a:p>
      </dgm:t>
    </dgm:pt>
    <dgm:pt modelId="{7B85B79A-0C98-4595-B826-5C41DFD9962B}">
      <dgm:prSet/>
      <dgm:spPr/>
      <dgm:t>
        <a:bodyPr/>
        <a:lstStyle/>
        <a:p>
          <a:r>
            <a:rPr lang="en-IN">
              <a:noFill/>
            </a:rPr>
            <a:t> </a:t>
          </a:r>
        </a:p>
      </dgm:t>
    </dgm:pt>
    <dgm:pt modelId="{CEC154F9-5667-4796-A8AF-5B0D037F7903}" type="parTrans" cxnId="{07E6A52E-E996-4AB3-9F6A-B041E99F1863}">
      <dgm:prSet/>
      <dgm:spPr/>
      <dgm:t>
        <a:bodyPr/>
        <a:lstStyle/>
        <a:p>
          <a:endParaRPr lang="en-IN"/>
        </a:p>
      </dgm:t>
    </dgm:pt>
    <dgm:pt modelId="{6CE24E63-F4C8-4DFB-8028-6C95BD54CF33}" type="sibTrans" cxnId="{07E6A52E-E996-4AB3-9F6A-B041E99F1863}">
      <dgm:prSet/>
      <dgm:spPr/>
      <dgm:t>
        <a:bodyPr/>
        <a:lstStyle/>
        <a:p>
          <a:endParaRPr lang="en-IN"/>
        </a:p>
      </dgm:t>
    </dgm:pt>
    <dgm:pt modelId="{E723DF57-6042-4DFA-AD06-6E64189E60EF}" type="pres">
      <dgm:prSet presAssocID="{1EE379C7-1CEC-4C67-890E-3EDA9AC4C487}" presName="linear" presStyleCnt="0">
        <dgm:presLayoutVars>
          <dgm:animLvl val="lvl"/>
          <dgm:resizeHandles val="exact"/>
        </dgm:presLayoutVars>
      </dgm:prSet>
      <dgm:spPr/>
    </dgm:pt>
    <dgm:pt modelId="{CBF11B6E-347C-42BE-845F-FD862E1BCD64}" type="pres">
      <dgm:prSet presAssocID="{FFAFB903-22AF-481B-9FD4-6D79280E73E7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855F03A0-1FB4-4CC9-97A4-873B2C6CC6F4}" type="pres">
      <dgm:prSet presAssocID="{FFAFB903-22AF-481B-9FD4-6D79280E73E7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464C6B17-88FC-42E9-8250-3C1060028C37}" type="presOf" srcId="{1EE379C7-1CEC-4C67-890E-3EDA9AC4C487}" destId="{E723DF57-6042-4DFA-AD06-6E64189E60EF}" srcOrd="0" destOrd="0" presId="urn:microsoft.com/office/officeart/2005/8/layout/vList2"/>
    <dgm:cxn modelId="{CFB3CD28-93C0-46FE-ABF6-8CF93D7FCF76}" type="presOf" srcId="{7B85B79A-0C98-4595-B826-5C41DFD9962B}" destId="{855F03A0-1FB4-4CC9-97A4-873B2C6CC6F4}" srcOrd="0" destOrd="2" presId="urn:microsoft.com/office/officeart/2005/8/layout/vList2"/>
    <dgm:cxn modelId="{07E6A52E-E996-4AB3-9F6A-B041E99F1863}" srcId="{FFAFB903-22AF-481B-9FD4-6D79280E73E7}" destId="{7B85B79A-0C98-4595-B826-5C41DFD9962B}" srcOrd="2" destOrd="0" parTransId="{CEC154F9-5667-4796-A8AF-5B0D037F7903}" sibTransId="{6CE24E63-F4C8-4DFB-8028-6C95BD54CF33}"/>
    <dgm:cxn modelId="{DDAD067B-591E-474B-B133-A768AB90E0FF}" srcId="{FFAFB903-22AF-481B-9FD4-6D79280E73E7}" destId="{960C3CF3-2C90-4A97-BC5C-3C35ACE9CB3C}" srcOrd="0" destOrd="0" parTransId="{5B15B1E2-D211-46A0-B355-A160DF64CF24}" sibTransId="{5CA462E1-0930-40CD-80A4-8CC41982AFAA}"/>
    <dgm:cxn modelId="{BDAADB9B-C19F-4003-9DC4-1A13C7D19901}" type="presOf" srcId="{960C3CF3-2C90-4A97-BC5C-3C35ACE9CB3C}" destId="{855F03A0-1FB4-4CC9-97A4-873B2C6CC6F4}" srcOrd="0" destOrd="0" presId="urn:microsoft.com/office/officeart/2005/8/layout/vList2"/>
    <dgm:cxn modelId="{D81D1B9C-EB60-457E-84AE-E6870490DC9E}" type="presOf" srcId="{FFAFB903-22AF-481B-9FD4-6D79280E73E7}" destId="{CBF11B6E-347C-42BE-845F-FD862E1BCD64}" srcOrd="0" destOrd="0" presId="urn:microsoft.com/office/officeart/2005/8/layout/vList2"/>
    <dgm:cxn modelId="{1134BDBB-FEB3-4878-AF3D-23A68593DD4A}" srcId="{1EE379C7-1CEC-4C67-890E-3EDA9AC4C487}" destId="{FFAFB903-22AF-481B-9FD4-6D79280E73E7}" srcOrd="0" destOrd="0" parTransId="{158BC8E3-C913-4BEE-AA46-CF1E0C9848C0}" sibTransId="{E11D5191-EC34-415F-B148-82FD3B124605}"/>
    <dgm:cxn modelId="{85F961DF-2242-4CE7-8858-32EFCA4E0FCC}" srcId="{FFAFB903-22AF-481B-9FD4-6D79280E73E7}" destId="{1A5403B9-B02A-4AD9-89B9-2ED17D046EEA}" srcOrd="1" destOrd="0" parTransId="{67EBA8AD-3644-4950-8CD7-40ED5577F994}" sibTransId="{E622B5D7-3ABD-4B54-B382-B0C8C5B3565C}"/>
    <dgm:cxn modelId="{268595F7-AB0E-4681-820A-C063F2DC68FB}" type="presOf" srcId="{1A5403B9-B02A-4AD9-89B9-2ED17D046EEA}" destId="{855F03A0-1FB4-4CC9-97A4-873B2C6CC6F4}" srcOrd="0" destOrd="1" presId="urn:microsoft.com/office/officeart/2005/8/layout/vList2"/>
    <dgm:cxn modelId="{BE2FDD40-B9CD-461C-96C9-507050F9BBC4}" type="presParOf" srcId="{E723DF57-6042-4DFA-AD06-6E64189E60EF}" destId="{CBF11B6E-347C-42BE-845F-FD862E1BCD64}" srcOrd="0" destOrd="0" presId="urn:microsoft.com/office/officeart/2005/8/layout/vList2"/>
    <dgm:cxn modelId="{654D4EB1-3800-4D4A-8753-6F802B1E7419}" type="presParOf" srcId="{E723DF57-6042-4DFA-AD06-6E64189E60EF}" destId="{855F03A0-1FB4-4CC9-97A4-873B2C6CC6F4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EE162D3B-ABDB-4EC8-988F-A261E541CAE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57BE9CF3-FD4E-45E0-A3DE-2F8A4F82AB60}">
      <dgm:prSet custT="1"/>
      <dgm:spPr>
        <a:solidFill>
          <a:srgbClr val="FFC5C5"/>
        </a:solidFill>
      </dgm:spPr>
      <dgm:t>
        <a:bodyPr/>
        <a:lstStyle/>
        <a:p>
          <a:r>
            <a:rPr lang="en-IN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MA</a:t>
          </a:r>
        </a:p>
      </dgm:t>
    </dgm:pt>
    <dgm:pt modelId="{316F9C85-A0A5-4B8E-B8CE-FE4D077F3940}" type="parTrans" cxnId="{1ABE0BA0-DDA3-48BF-BFF4-4857132C03D7}">
      <dgm:prSet/>
      <dgm:spPr/>
      <dgm:t>
        <a:bodyPr/>
        <a:lstStyle/>
        <a:p>
          <a:endParaRPr lang="en-IN"/>
        </a:p>
      </dgm:t>
    </dgm:pt>
    <dgm:pt modelId="{DC47705C-5BD7-470C-BB0B-0FBE32B8DDF9}" type="sibTrans" cxnId="{1ABE0BA0-DDA3-48BF-BFF4-4857132C03D7}">
      <dgm:prSet/>
      <dgm:spPr/>
      <dgm:t>
        <a:bodyPr/>
        <a:lstStyle/>
        <a:p>
          <a:endParaRPr lang="en-IN"/>
        </a:p>
      </dgm:t>
    </dgm:pt>
    <dgm:pt modelId="{EC6B0131-FA27-4B4C-90C6-1CD9B8313DF9}">
      <dgm:prSet custT="1"/>
      <dgm:spPr>
        <a:blipFill>
          <a:blip xmlns:r="http://schemas.openxmlformats.org/officeDocument/2006/relationships" r:embed="rId1"/>
          <a:stretch>
            <a:fillRect t="-7692" b="-22222"/>
          </a:stretch>
        </a:blipFill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04B3FFD1-FBA4-4BF3-BBE3-F0E408F1455E}" type="parTrans" cxnId="{6C412173-31F8-4911-93A7-E086C72C47E6}">
      <dgm:prSet/>
      <dgm:spPr/>
      <dgm:t>
        <a:bodyPr/>
        <a:lstStyle/>
        <a:p>
          <a:endParaRPr lang="en-IN"/>
        </a:p>
      </dgm:t>
    </dgm:pt>
    <dgm:pt modelId="{DE2960F6-DFCA-4EC9-A65A-6EE5A141C884}" type="sibTrans" cxnId="{6C412173-31F8-4911-93A7-E086C72C47E6}">
      <dgm:prSet/>
      <dgm:spPr/>
      <dgm:t>
        <a:bodyPr/>
        <a:lstStyle/>
        <a:p>
          <a:endParaRPr lang="en-IN"/>
        </a:p>
      </dgm:t>
    </dgm:pt>
    <dgm:pt modelId="{66CC957F-3F80-4723-9CB6-30453D586364}">
      <dgm:prSet custT="1"/>
      <dgm:spPr/>
      <dgm:t>
        <a:bodyPr/>
        <a:lstStyle/>
        <a:p>
          <a:r>
            <a:rPr lang="en-IN">
              <a:noFill/>
            </a:rPr>
            <a:t> </a:t>
          </a:r>
        </a:p>
      </dgm:t>
    </dgm:pt>
    <dgm:pt modelId="{8A4E599D-3E46-467C-B38D-1B5406E6E3A2}" type="parTrans" cxnId="{572674B1-EABC-4F45-9812-F4B1788EA2B9}">
      <dgm:prSet/>
      <dgm:spPr/>
      <dgm:t>
        <a:bodyPr/>
        <a:lstStyle/>
        <a:p>
          <a:endParaRPr lang="en-IN"/>
        </a:p>
      </dgm:t>
    </dgm:pt>
    <dgm:pt modelId="{14060B3F-66E9-48FE-BB5F-55043255018F}" type="sibTrans" cxnId="{572674B1-EABC-4F45-9812-F4B1788EA2B9}">
      <dgm:prSet/>
      <dgm:spPr/>
      <dgm:t>
        <a:bodyPr/>
        <a:lstStyle/>
        <a:p>
          <a:endParaRPr lang="en-IN"/>
        </a:p>
      </dgm:t>
    </dgm:pt>
    <dgm:pt modelId="{E1060AAB-0F52-4F83-89A1-02E23A0F9811}" type="pres">
      <dgm:prSet presAssocID="{EE162D3B-ABDB-4EC8-988F-A261E541CAED}" presName="linear" presStyleCnt="0">
        <dgm:presLayoutVars>
          <dgm:animLvl val="lvl"/>
          <dgm:resizeHandles val="exact"/>
        </dgm:presLayoutVars>
      </dgm:prSet>
      <dgm:spPr/>
    </dgm:pt>
    <dgm:pt modelId="{DC87F705-3DD6-48EB-AEB4-32D2EA1DCDA0}" type="pres">
      <dgm:prSet presAssocID="{57BE9CF3-FD4E-45E0-A3DE-2F8A4F82AB60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38D1ED5F-7AD3-4C8A-9451-5F0A9B5F52B3}" type="pres">
      <dgm:prSet presAssocID="{57BE9CF3-FD4E-45E0-A3DE-2F8A4F82AB60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13918D3D-7FB4-41A2-87A5-1DAF28902221}" type="presOf" srcId="{66CC957F-3F80-4723-9CB6-30453D586364}" destId="{38D1ED5F-7AD3-4C8A-9451-5F0A9B5F52B3}" srcOrd="0" destOrd="1" presId="urn:microsoft.com/office/officeart/2005/8/layout/vList2"/>
    <dgm:cxn modelId="{3F3EAF66-A849-4614-ACA3-F4F95DEA4454}" type="presOf" srcId="{57BE9CF3-FD4E-45E0-A3DE-2F8A4F82AB60}" destId="{DC87F705-3DD6-48EB-AEB4-32D2EA1DCDA0}" srcOrd="0" destOrd="0" presId="urn:microsoft.com/office/officeart/2005/8/layout/vList2"/>
    <dgm:cxn modelId="{6C412173-31F8-4911-93A7-E086C72C47E6}" srcId="{57BE9CF3-FD4E-45E0-A3DE-2F8A4F82AB60}" destId="{EC6B0131-FA27-4B4C-90C6-1CD9B8313DF9}" srcOrd="0" destOrd="0" parTransId="{04B3FFD1-FBA4-4BF3-BBE3-F0E408F1455E}" sibTransId="{DE2960F6-DFCA-4EC9-A65A-6EE5A141C884}"/>
    <dgm:cxn modelId="{1ABE0BA0-DDA3-48BF-BFF4-4857132C03D7}" srcId="{EE162D3B-ABDB-4EC8-988F-A261E541CAED}" destId="{57BE9CF3-FD4E-45E0-A3DE-2F8A4F82AB60}" srcOrd="0" destOrd="0" parTransId="{316F9C85-A0A5-4B8E-B8CE-FE4D077F3940}" sibTransId="{DC47705C-5BD7-470C-BB0B-0FBE32B8DDF9}"/>
    <dgm:cxn modelId="{572674B1-EABC-4F45-9812-F4B1788EA2B9}" srcId="{57BE9CF3-FD4E-45E0-A3DE-2F8A4F82AB60}" destId="{66CC957F-3F80-4723-9CB6-30453D586364}" srcOrd="1" destOrd="0" parTransId="{8A4E599D-3E46-467C-B38D-1B5406E6E3A2}" sibTransId="{14060B3F-66E9-48FE-BB5F-55043255018F}"/>
    <dgm:cxn modelId="{0FBDA1CD-4976-4407-896B-6F2700ADE1F6}" type="presOf" srcId="{EC6B0131-FA27-4B4C-90C6-1CD9B8313DF9}" destId="{38D1ED5F-7AD3-4C8A-9451-5F0A9B5F52B3}" srcOrd="0" destOrd="0" presId="urn:microsoft.com/office/officeart/2005/8/layout/vList2"/>
    <dgm:cxn modelId="{4051E6E0-0A57-4B73-9869-50FDC67BFD7B}" type="presOf" srcId="{EE162D3B-ABDB-4EC8-988F-A261E541CAED}" destId="{E1060AAB-0F52-4F83-89A1-02E23A0F9811}" srcOrd="0" destOrd="0" presId="urn:microsoft.com/office/officeart/2005/8/layout/vList2"/>
    <dgm:cxn modelId="{35DDE704-2BC8-4C8E-BDC4-D17EFE6A24D9}" type="presParOf" srcId="{E1060AAB-0F52-4F83-89A1-02E23A0F9811}" destId="{DC87F705-3DD6-48EB-AEB4-32D2EA1DCDA0}" srcOrd="0" destOrd="0" presId="urn:microsoft.com/office/officeart/2005/8/layout/vList2"/>
    <dgm:cxn modelId="{B1D11739-FFB7-4E0B-81B9-42A920CE9317}" type="presParOf" srcId="{E1060AAB-0F52-4F83-89A1-02E23A0F9811}" destId="{38D1ED5F-7AD3-4C8A-9451-5F0A9B5F52B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56E5955-A4C5-42DA-91F4-30F4326D4715}" type="doc">
      <dgm:prSet loTypeId="urn:microsoft.com/office/officeart/2005/8/layout/hierarchy4" loCatId="relationship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IN"/>
        </a:p>
      </dgm:t>
    </dgm:pt>
    <dgm:pt modelId="{E64335EF-5B46-4DB6-81FD-E5D75A6E4FE8}">
      <dgm:prSet/>
      <dgm:spPr/>
      <dgm:t>
        <a:bodyPr/>
        <a:lstStyle/>
        <a:p>
          <a:r>
            <a:rPr lang="en-IN" dirty="0">
              <a:latin typeface="Times New Roman" panose="02020603050405020304" pitchFamily="18" charset="0"/>
              <a:cs typeface="Times New Roman" panose="02020603050405020304" pitchFamily="18" charset="0"/>
            </a:rPr>
            <a:t>Operates in parallel with the collider</a:t>
          </a:r>
        </a:p>
      </dgm:t>
    </dgm:pt>
    <dgm:pt modelId="{BA73A827-E70A-4D4B-931D-B99AAB0DEC9A}" type="parTrans" cxnId="{96D44286-2876-4756-B663-37557E1EC33A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58B72A-BAB6-4C5A-A46D-CA360F85BC4C}" type="sibTrans" cxnId="{96D44286-2876-4756-B663-37557E1EC33A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63EB448-50F1-4046-B63E-057A3205C41B}">
      <dgm:prSet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42B02859-93ED-4D85-9006-23F63D193A85}" type="parTrans" cxnId="{1D547960-05C7-429E-8966-16C2DE68A320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13633BA-6BFA-439B-A337-5742C42BE30E}" type="sibTrans" cxnId="{1D547960-05C7-429E-8966-16C2DE68A320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5F3A6AE-E848-4094-AF86-19526B70378E}">
      <dgm:prSet/>
      <dgm:spPr/>
      <dgm:t>
        <a:bodyPr/>
        <a:lstStyle/>
        <a:p>
          <a:r>
            <a:rPr lang="en-IN" dirty="0">
              <a:latin typeface="Times New Roman" panose="02020603050405020304" pitchFamily="18" charset="0"/>
              <a:cs typeface="Times New Roman" panose="02020603050405020304" pitchFamily="18" charset="0"/>
            </a:rPr>
            <a:t>Frequent supply of polarized pilot bunches to collider</a:t>
          </a:r>
        </a:p>
      </dgm:t>
    </dgm:pt>
    <dgm:pt modelId="{F8025DFA-B9A1-4BED-AF16-E8320CEF007C}" type="parTrans" cxnId="{7B767DF1-2984-4171-92A9-08E3E6CD438D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34A3171-D0F9-4FA2-B857-6EB23B3FF5EE}" type="sibTrans" cxnId="{7B767DF1-2984-4171-92A9-08E3E6CD438D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76CF7F-C85B-4D33-88A7-2EC8BC411D4B}" type="pres">
      <dgm:prSet presAssocID="{856E5955-A4C5-42DA-91F4-30F4326D4715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4A164DE-003F-40CD-8384-0208533B513F}" type="pres">
      <dgm:prSet presAssocID="{E64335EF-5B46-4DB6-81FD-E5D75A6E4FE8}" presName="vertOne" presStyleCnt="0"/>
      <dgm:spPr/>
    </dgm:pt>
    <dgm:pt modelId="{2720E90E-41A6-4A82-AFB4-F049802141DD}" type="pres">
      <dgm:prSet presAssocID="{E64335EF-5B46-4DB6-81FD-E5D75A6E4FE8}" presName="txOne" presStyleLbl="node0" presStyleIdx="0" presStyleCnt="3">
        <dgm:presLayoutVars>
          <dgm:chPref val="3"/>
        </dgm:presLayoutVars>
      </dgm:prSet>
      <dgm:spPr/>
    </dgm:pt>
    <dgm:pt modelId="{2B36EDB2-EE54-43D7-ACC6-D2C7260BF4C2}" type="pres">
      <dgm:prSet presAssocID="{E64335EF-5B46-4DB6-81FD-E5D75A6E4FE8}" presName="horzOne" presStyleCnt="0"/>
      <dgm:spPr/>
    </dgm:pt>
    <dgm:pt modelId="{5AC404F9-A2AD-4230-9BAF-E35B052A330C}" type="pres">
      <dgm:prSet presAssocID="{1C58B72A-BAB6-4C5A-A46D-CA360F85BC4C}" presName="sibSpaceOne" presStyleCnt="0"/>
      <dgm:spPr/>
    </dgm:pt>
    <dgm:pt modelId="{45816CB2-1B87-485B-BDCE-3B3D67BEEE68}" type="pres">
      <dgm:prSet presAssocID="{C63EB448-50F1-4046-B63E-057A3205C41B}" presName="vertOne" presStyleCnt="0"/>
      <dgm:spPr/>
    </dgm:pt>
    <dgm:pt modelId="{9756BF8B-8290-4172-94A0-458E99A8FC21}" type="pres">
      <dgm:prSet presAssocID="{C63EB448-50F1-4046-B63E-057A3205C41B}" presName="txOne" presStyleLbl="node0" presStyleIdx="1" presStyleCnt="3">
        <dgm:presLayoutVars>
          <dgm:chPref val="3"/>
        </dgm:presLayoutVars>
      </dgm:prSet>
      <dgm:spPr/>
    </dgm:pt>
    <dgm:pt modelId="{DD04B119-6499-4717-BC0E-2EAC4A26304B}" type="pres">
      <dgm:prSet presAssocID="{C63EB448-50F1-4046-B63E-057A3205C41B}" presName="horzOne" presStyleCnt="0"/>
      <dgm:spPr/>
    </dgm:pt>
    <dgm:pt modelId="{75E97FA0-8998-431B-B1B1-BE958F819BAF}" type="pres">
      <dgm:prSet presAssocID="{913633BA-6BFA-439B-A337-5742C42BE30E}" presName="sibSpaceOne" presStyleCnt="0"/>
      <dgm:spPr/>
    </dgm:pt>
    <dgm:pt modelId="{C3309C2E-72B2-4DD2-8A55-A66ED6AC072D}" type="pres">
      <dgm:prSet presAssocID="{C5F3A6AE-E848-4094-AF86-19526B70378E}" presName="vertOne" presStyleCnt="0"/>
      <dgm:spPr/>
    </dgm:pt>
    <dgm:pt modelId="{179E0B1E-4CBD-46CF-9159-3C476E99A27A}" type="pres">
      <dgm:prSet presAssocID="{C5F3A6AE-E848-4094-AF86-19526B70378E}" presName="txOne" presStyleLbl="node0" presStyleIdx="2" presStyleCnt="3">
        <dgm:presLayoutVars>
          <dgm:chPref val="3"/>
        </dgm:presLayoutVars>
      </dgm:prSet>
      <dgm:spPr/>
    </dgm:pt>
    <dgm:pt modelId="{E8722400-ED82-454B-A5E0-489A3EA546B9}" type="pres">
      <dgm:prSet presAssocID="{C5F3A6AE-E848-4094-AF86-19526B70378E}" presName="horzOne" presStyleCnt="0"/>
      <dgm:spPr/>
    </dgm:pt>
  </dgm:ptLst>
  <dgm:cxnLst>
    <dgm:cxn modelId="{1D547960-05C7-429E-8966-16C2DE68A320}" srcId="{856E5955-A4C5-42DA-91F4-30F4326D4715}" destId="{C63EB448-50F1-4046-B63E-057A3205C41B}" srcOrd="1" destOrd="0" parTransId="{42B02859-93ED-4D85-9006-23F63D193A85}" sibTransId="{913633BA-6BFA-439B-A337-5742C42BE30E}"/>
    <dgm:cxn modelId="{96D44286-2876-4756-B663-37557E1EC33A}" srcId="{856E5955-A4C5-42DA-91F4-30F4326D4715}" destId="{E64335EF-5B46-4DB6-81FD-E5D75A6E4FE8}" srcOrd="0" destOrd="0" parTransId="{BA73A827-E70A-4D4B-931D-B99AAB0DEC9A}" sibTransId="{1C58B72A-BAB6-4C5A-A46D-CA360F85BC4C}"/>
    <dgm:cxn modelId="{EAFACE9F-2E2D-4C20-91A5-116C231AE571}" type="presOf" srcId="{C5F3A6AE-E848-4094-AF86-19526B70378E}" destId="{179E0B1E-4CBD-46CF-9159-3C476E99A27A}" srcOrd="0" destOrd="0" presId="urn:microsoft.com/office/officeart/2005/8/layout/hierarchy4"/>
    <dgm:cxn modelId="{6C1674AD-846D-4C6B-BD5A-8343B30014EB}" type="presOf" srcId="{C63EB448-50F1-4046-B63E-057A3205C41B}" destId="{9756BF8B-8290-4172-94A0-458E99A8FC21}" srcOrd="0" destOrd="0" presId="urn:microsoft.com/office/officeart/2005/8/layout/hierarchy4"/>
    <dgm:cxn modelId="{7B767DF1-2984-4171-92A9-08E3E6CD438D}" srcId="{856E5955-A4C5-42DA-91F4-30F4326D4715}" destId="{C5F3A6AE-E848-4094-AF86-19526B70378E}" srcOrd="2" destOrd="0" parTransId="{F8025DFA-B9A1-4BED-AF16-E8320CEF007C}" sibTransId="{434A3171-D0F9-4FA2-B857-6EB23B3FF5EE}"/>
    <dgm:cxn modelId="{A58379F5-0B6D-4D11-A26B-FE83E3D86E80}" type="presOf" srcId="{E64335EF-5B46-4DB6-81FD-E5D75A6E4FE8}" destId="{2720E90E-41A6-4A82-AFB4-F049802141DD}" srcOrd="0" destOrd="0" presId="urn:microsoft.com/office/officeart/2005/8/layout/hierarchy4"/>
    <dgm:cxn modelId="{842A90F8-ECAE-4975-8297-AE1C17892873}" type="presOf" srcId="{856E5955-A4C5-42DA-91F4-30F4326D4715}" destId="{AB76CF7F-C85B-4D33-88A7-2EC8BC411D4B}" srcOrd="0" destOrd="0" presId="urn:microsoft.com/office/officeart/2005/8/layout/hierarchy4"/>
    <dgm:cxn modelId="{DA149EEF-2317-4D8C-A5E3-B6C8503C291F}" type="presParOf" srcId="{AB76CF7F-C85B-4D33-88A7-2EC8BC411D4B}" destId="{24A164DE-003F-40CD-8384-0208533B513F}" srcOrd="0" destOrd="0" presId="urn:microsoft.com/office/officeart/2005/8/layout/hierarchy4"/>
    <dgm:cxn modelId="{38C0CCA1-4322-4E81-997A-BBADA2C39470}" type="presParOf" srcId="{24A164DE-003F-40CD-8384-0208533B513F}" destId="{2720E90E-41A6-4A82-AFB4-F049802141DD}" srcOrd="0" destOrd="0" presId="urn:microsoft.com/office/officeart/2005/8/layout/hierarchy4"/>
    <dgm:cxn modelId="{39F6176D-5B63-422B-B16A-C23A53154263}" type="presParOf" srcId="{24A164DE-003F-40CD-8384-0208533B513F}" destId="{2B36EDB2-EE54-43D7-ACC6-D2C7260BF4C2}" srcOrd="1" destOrd="0" presId="urn:microsoft.com/office/officeart/2005/8/layout/hierarchy4"/>
    <dgm:cxn modelId="{1A6A0C39-9D80-4DD3-B6A8-2E7979013C26}" type="presParOf" srcId="{AB76CF7F-C85B-4D33-88A7-2EC8BC411D4B}" destId="{5AC404F9-A2AD-4230-9BAF-E35B052A330C}" srcOrd="1" destOrd="0" presId="urn:microsoft.com/office/officeart/2005/8/layout/hierarchy4"/>
    <dgm:cxn modelId="{7DA9D731-B27F-4DAE-A6EB-CC5947566B84}" type="presParOf" srcId="{AB76CF7F-C85B-4D33-88A7-2EC8BC411D4B}" destId="{45816CB2-1B87-485B-BDCE-3B3D67BEEE68}" srcOrd="2" destOrd="0" presId="urn:microsoft.com/office/officeart/2005/8/layout/hierarchy4"/>
    <dgm:cxn modelId="{5C6912B1-6350-438D-968E-54F076A11084}" type="presParOf" srcId="{45816CB2-1B87-485B-BDCE-3B3D67BEEE68}" destId="{9756BF8B-8290-4172-94A0-458E99A8FC21}" srcOrd="0" destOrd="0" presId="urn:microsoft.com/office/officeart/2005/8/layout/hierarchy4"/>
    <dgm:cxn modelId="{8854A4EC-2C88-4170-9E30-300BB499D1C3}" type="presParOf" srcId="{45816CB2-1B87-485B-BDCE-3B3D67BEEE68}" destId="{DD04B119-6499-4717-BC0E-2EAC4A26304B}" srcOrd="1" destOrd="0" presId="urn:microsoft.com/office/officeart/2005/8/layout/hierarchy4"/>
    <dgm:cxn modelId="{CABEB2EF-9669-4FBE-A56D-076236A3EF65}" type="presParOf" srcId="{AB76CF7F-C85B-4D33-88A7-2EC8BC411D4B}" destId="{75E97FA0-8998-431B-B1B1-BE958F819BAF}" srcOrd="3" destOrd="0" presId="urn:microsoft.com/office/officeart/2005/8/layout/hierarchy4"/>
    <dgm:cxn modelId="{E5D88860-1E62-4155-85D9-B6EFC40B3E23}" type="presParOf" srcId="{AB76CF7F-C85B-4D33-88A7-2EC8BC411D4B}" destId="{C3309C2E-72B2-4DD2-8A55-A66ED6AC072D}" srcOrd="4" destOrd="0" presId="urn:microsoft.com/office/officeart/2005/8/layout/hierarchy4"/>
    <dgm:cxn modelId="{653AFE6E-6062-4A4D-9C20-2F69A024FDA8}" type="presParOf" srcId="{C3309C2E-72B2-4DD2-8A55-A66ED6AC072D}" destId="{179E0B1E-4CBD-46CF-9159-3C476E99A27A}" srcOrd="0" destOrd="0" presId="urn:microsoft.com/office/officeart/2005/8/layout/hierarchy4"/>
    <dgm:cxn modelId="{B41D0977-8314-43F2-B94C-30B650BA115F}" type="presParOf" srcId="{C3309C2E-72B2-4DD2-8A55-A66ED6AC072D}" destId="{E8722400-ED82-454B-A5E0-489A3EA546B9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EE8FB27-480E-4763-9C22-4A922558DADD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IN"/>
        </a:p>
      </dgm:t>
    </dgm:pt>
    <dgm:pt modelId="{C39EA566-4493-48D4-9CEF-8C4119DCAF13}">
      <dgm:prSet/>
      <dgm:spPr/>
      <dgm:t>
        <a:bodyPr/>
        <a:lstStyle/>
        <a:p>
          <a:r>
            <a:rPr lang="en-IN" dirty="0">
              <a:latin typeface="Times New Roman" panose="02020603050405020304" pitchFamily="18" charset="0"/>
              <a:cs typeface="Times New Roman" panose="02020603050405020304" pitchFamily="18" charset="0"/>
            </a:rPr>
            <a:t>Decouples polarization from collider</a:t>
          </a:r>
        </a:p>
      </dgm:t>
    </dgm:pt>
    <dgm:pt modelId="{06B15BCE-B442-48A3-8DC8-868899F01B8C}" type="parTrans" cxnId="{E2057F7E-F994-46E5-932D-A690305BB09F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85B7E3C-0EBD-4C2A-A0E1-24DE5BE7FB64}" type="sibTrans" cxnId="{E2057F7E-F994-46E5-932D-A690305BB09F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AA2287D-09EB-4F66-B3CB-6D0A9F980FEE}">
      <dgm:prSet/>
      <dgm:spPr/>
      <dgm:t>
        <a:bodyPr/>
        <a:lstStyle/>
        <a:p>
          <a:r>
            <a:rPr lang="en-IN" dirty="0">
              <a:latin typeface="Times New Roman" panose="02020603050405020304" pitchFamily="18" charset="0"/>
              <a:cs typeface="Times New Roman" panose="02020603050405020304" pitchFamily="18" charset="0"/>
            </a:rPr>
            <a:t>Collider runs at full luminosity</a:t>
          </a:r>
        </a:p>
      </dgm:t>
    </dgm:pt>
    <dgm:pt modelId="{D39FD6A4-52E0-40A8-8AD9-7D1763AB1B63}" type="parTrans" cxnId="{B2D80C21-40A1-4618-86D3-FDA6C022E49C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FD50E60-535F-40BA-AED5-63F902CEBB4D}" type="sibTrans" cxnId="{B2D80C21-40A1-4618-86D3-FDA6C022E49C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C60432F-0DF6-4853-8592-3D7D35C53D7D}">
      <dgm:prSet/>
      <dgm:spPr/>
      <dgm:t>
        <a:bodyPr/>
        <a:lstStyle/>
        <a:p>
          <a:r>
            <a:rPr lang="en-IN" dirty="0">
              <a:latin typeface="Times New Roman" panose="02020603050405020304" pitchFamily="18" charset="0"/>
              <a:cs typeface="Times New Roman" panose="02020603050405020304" pitchFamily="18" charset="0"/>
            </a:rPr>
            <a:t>Radiation from wigglers confined to the separate ring</a:t>
          </a:r>
        </a:p>
      </dgm:t>
    </dgm:pt>
    <dgm:pt modelId="{703385EE-0FB3-4DF6-9F58-01DEE07484F9}" type="parTrans" cxnId="{DBB5C76B-13C7-4BBB-B2DF-E13384C9FA27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A86E7C-2D75-4847-B278-1ED088178B7C}" type="sibTrans" cxnId="{DBB5C76B-13C7-4BBB-B2DF-E13384C9FA27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41F3134-A5E1-4344-B947-BE2F953EAC2B}">
      <dgm:prSet/>
      <dgm:spPr/>
      <dgm:t>
        <a:bodyPr/>
        <a:lstStyle/>
        <a:p>
          <a:r>
            <a:rPr lang="en-IN" dirty="0">
              <a:latin typeface="Times New Roman" panose="02020603050405020304" pitchFamily="18" charset="0"/>
              <a:cs typeface="Times New Roman" panose="02020603050405020304" pitchFamily="18" charset="0"/>
            </a:rPr>
            <a:t>Enables frequent calibration</a:t>
          </a:r>
        </a:p>
      </dgm:t>
    </dgm:pt>
    <dgm:pt modelId="{C1FCAB24-CF7A-4A90-AA10-7D851274A25D}" type="parTrans" cxnId="{26134D73-E5B3-4F39-8844-B71D1AEC3A5F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FCB8256-9151-4E9E-9C23-6CB7146F8541}" type="sibTrans" cxnId="{26134D73-E5B3-4F39-8844-B71D1AEC3A5F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1B07C6-8742-4C23-83AC-B60BE0243BA4}" type="pres">
      <dgm:prSet presAssocID="{0EE8FB27-480E-4763-9C22-4A922558DAD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71BB871-996D-4BAA-BFA3-2F1776D52398}" type="pres">
      <dgm:prSet presAssocID="{C39EA566-4493-48D4-9CEF-8C4119DCAF13}" presName="hierRoot1" presStyleCnt="0">
        <dgm:presLayoutVars>
          <dgm:hierBranch val="init"/>
        </dgm:presLayoutVars>
      </dgm:prSet>
      <dgm:spPr/>
    </dgm:pt>
    <dgm:pt modelId="{B5AAE2E6-ACA0-41C8-B42A-476A29AF8732}" type="pres">
      <dgm:prSet presAssocID="{C39EA566-4493-48D4-9CEF-8C4119DCAF13}" presName="rootComposite1" presStyleCnt="0"/>
      <dgm:spPr/>
    </dgm:pt>
    <dgm:pt modelId="{542680CA-F4EA-4271-93B4-810EA0495B2F}" type="pres">
      <dgm:prSet presAssocID="{C39EA566-4493-48D4-9CEF-8C4119DCAF13}" presName="rootText1" presStyleLbl="node0" presStyleIdx="0" presStyleCnt="2">
        <dgm:presLayoutVars>
          <dgm:chPref val="3"/>
        </dgm:presLayoutVars>
      </dgm:prSet>
      <dgm:spPr/>
    </dgm:pt>
    <dgm:pt modelId="{13F5906A-47DE-4739-A5A2-F007AA4D3B07}" type="pres">
      <dgm:prSet presAssocID="{C39EA566-4493-48D4-9CEF-8C4119DCAF13}" presName="rootConnector1" presStyleLbl="node1" presStyleIdx="0" presStyleCnt="0"/>
      <dgm:spPr/>
    </dgm:pt>
    <dgm:pt modelId="{1D15F3AD-0053-4B57-A7EB-627FF77E9A21}" type="pres">
      <dgm:prSet presAssocID="{C39EA566-4493-48D4-9CEF-8C4119DCAF13}" presName="hierChild2" presStyleCnt="0"/>
      <dgm:spPr/>
    </dgm:pt>
    <dgm:pt modelId="{E8158DEA-4C47-4C19-BE22-B96FA0D31518}" type="pres">
      <dgm:prSet presAssocID="{D39FD6A4-52E0-40A8-8AD9-7D1763AB1B63}" presName="Name64" presStyleLbl="parChTrans1D2" presStyleIdx="0" presStyleCnt="2"/>
      <dgm:spPr/>
    </dgm:pt>
    <dgm:pt modelId="{60E13465-E616-43BA-B502-D20D2790867D}" type="pres">
      <dgm:prSet presAssocID="{7AA2287D-09EB-4F66-B3CB-6D0A9F980FEE}" presName="hierRoot2" presStyleCnt="0">
        <dgm:presLayoutVars>
          <dgm:hierBranch val="init"/>
        </dgm:presLayoutVars>
      </dgm:prSet>
      <dgm:spPr/>
    </dgm:pt>
    <dgm:pt modelId="{A23618DA-891D-4C43-8123-E735B36F909D}" type="pres">
      <dgm:prSet presAssocID="{7AA2287D-09EB-4F66-B3CB-6D0A9F980FEE}" presName="rootComposite" presStyleCnt="0"/>
      <dgm:spPr/>
    </dgm:pt>
    <dgm:pt modelId="{814D875C-BB49-4517-A3DB-D6E24945C572}" type="pres">
      <dgm:prSet presAssocID="{7AA2287D-09EB-4F66-B3CB-6D0A9F980FEE}" presName="rootText" presStyleLbl="node2" presStyleIdx="0" presStyleCnt="2">
        <dgm:presLayoutVars>
          <dgm:chPref val="3"/>
        </dgm:presLayoutVars>
      </dgm:prSet>
      <dgm:spPr/>
    </dgm:pt>
    <dgm:pt modelId="{B72D3C9D-126C-40A4-AEAC-EBA762254B67}" type="pres">
      <dgm:prSet presAssocID="{7AA2287D-09EB-4F66-B3CB-6D0A9F980FEE}" presName="rootConnector" presStyleLbl="node2" presStyleIdx="0" presStyleCnt="2"/>
      <dgm:spPr/>
    </dgm:pt>
    <dgm:pt modelId="{88284560-D15A-452E-90CE-A62A4B8AA035}" type="pres">
      <dgm:prSet presAssocID="{7AA2287D-09EB-4F66-B3CB-6D0A9F980FEE}" presName="hierChild4" presStyleCnt="0"/>
      <dgm:spPr/>
    </dgm:pt>
    <dgm:pt modelId="{A5FB3D25-5C63-477E-9942-1A435B060DF9}" type="pres">
      <dgm:prSet presAssocID="{7AA2287D-09EB-4F66-B3CB-6D0A9F980FEE}" presName="hierChild5" presStyleCnt="0"/>
      <dgm:spPr/>
    </dgm:pt>
    <dgm:pt modelId="{2EC241B8-7900-4BE7-9B86-4CA0A56C4EFD}" type="pres">
      <dgm:prSet presAssocID="{703385EE-0FB3-4DF6-9F58-01DEE07484F9}" presName="Name64" presStyleLbl="parChTrans1D2" presStyleIdx="1" presStyleCnt="2"/>
      <dgm:spPr/>
    </dgm:pt>
    <dgm:pt modelId="{CBC04B2F-4034-48E6-8E7C-AD37729616C9}" type="pres">
      <dgm:prSet presAssocID="{0C60432F-0DF6-4853-8592-3D7D35C53D7D}" presName="hierRoot2" presStyleCnt="0">
        <dgm:presLayoutVars>
          <dgm:hierBranch val="init"/>
        </dgm:presLayoutVars>
      </dgm:prSet>
      <dgm:spPr/>
    </dgm:pt>
    <dgm:pt modelId="{9517C6A8-D4C6-40DB-B3F6-6768D307018D}" type="pres">
      <dgm:prSet presAssocID="{0C60432F-0DF6-4853-8592-3D7D35C53D7D}" presName="rootComposite" presStyleCnt="0"/>
      <dgm:spPr/>
    </dgm:pt>
    <dgm:pt modelId="{BFA200B8-7291-4B64-B553-B7718696DF2E}" type="pres">
      <dgm:prSet presAssocID="{0C60432F-0DF6-4853-8592-3D7D35C53D7D}" presName="rootText" presStyleLbl="node2" presStyleIdx="1" presStyleCnt="2">
        <dgm:presLayoutVars>
          <dgm:chPref val="3"/>
        </dgm:presLayoutVars>
      </dgm:prSet>
      <dgm:spPr/>
    </dgm:pt>
    <dgm:pt modelId="{B1389AAF-77CA-47FB-8148-3AE8ECECD055}" type="pres">
      <dgm:prSet presAssocID="{0C60432F-0DF6-4853-8592-3D7D35C53D7D}" presName="rootConnector" presStyleLbl="node2" presStyleIdx="1" presStyleCnt="2"/>
      <dgm:spPr/>
    </dgm:pt>
    <dgm:pt modelId="{0D9828C7-039B-45A6-88D6-313385982A65}" type="pres">
      <dgm:prSet presAssocID="{0C60432F-0DF6-4853-8592-3D7D35C53D7D}" presName="hierChild4" presStyleCnt="0"/>
      <dgm:spPr/>
    </dgm:pt>
    <dgm:pt modelId="{F6700345-8983-4E59-9508-ECAF7598D160}" type="pres">
      <dgm:prSet presAssocID="{0C60432F-0DF6-4853-8592-3D7D35C53D7D}" presName="hierChild5" presStyleCnt="0"/>
      <dgm:spPr/>
    </dgm:pt>
    <dgm:pt modelId="{AA70A78F-A44C-4B78-9DBF-222A95522300}" type="pres">
      <dgm:prSet presAssocID="{C39EA566-4493-48D4-9CEF-8C4119DCAF13}" presName="hierChild3" presStyleCnt="0"/>
      <dgm:spPr/>
    </dgm:pt>
    <dgm:pt modelId="{221C93BC-5DB5-4463-8AA3-B4F3A0B6A73C}" type="pres">
      <dgm:prSet presAssocID="{141F3134-A5E1-4344-B947-BE2F953EAC2B}" presName="hierRoot1" presStyleCnt="0">
        <dgm:presLayoutVars>
          <dgm:hierBranch val="init"/>
        </dgm:presLayoutVars>
      </dgm:prSet>
      <dgm:spPr/>
    </dgm:pt>
    <dgm:pt modelId="{FE2CFC05-59BD-4148-915C-5B5549B98FCD}" type="pres">
      <dgm:prSet presAssocID="{141F3134-A5E1-4344-B947-BE2F953EAC2B}" presName="rootComposite1" presStyleCnt="0"/>
      <dgm:spPr/>
    </dgm:pt>
    <dgm:pt modelId="{62BC2796-F6B9-4DAF-8B23-B94D9B1A6489}" type="pres">
      <dgm:prSet presAssocID="{141F3134-A5E1-4344-B947-BE2F953EAC2B}" presName="rootText1" presStyleLbl="node0" presStyleIdx="1" presStyleCnt="2">
        <dgm:presLayoutVars>
          <dgm:chPref val="3"/>
        </dgm:presLayoutVars>
      </dgm:prSet>
      <dgm:spPr/>
    </dgm:pt>
    <dgm:pt modelId="{712F3A26-4B68-47EC-8E90-59150C4FD328}" type="pres">
      <dgm:prSet presAssocID="{141F3134-A5E1-4344-B947-BE2F953EAC2B}" presName="rootConnector1" presStyleLbl="node1" presStyleIdx="0" presStyleCnt="0"/>
      <dgm:spPr/>
    </dgm:pt>
    <dgm:pt modelId="{18486950-38BD-497A-B488-DBC003C2BC9D}" type="pres">
      <dgm:prSet presAssocID="{141F3134-A5E1-4344-B947-BE2F953EAC2B}" presName="hierChild2" presStyleCnt="0"/>
      <dgm:spPr/>
    </dgm:pt>
    <dgm:pt modelId="{A221BE39-CF08-4301-8745-A40A98A34221}" type="pres">
      <dgm:prSet presAssocID="{141F3134-A5E1-4344-B947-BE2F953EAC2B}" presName="hierChild3" presStyleCnt="0"/>
      <dgm:spPr/>
    </dgm:pt>
  </dgm:ptLst>
  <dgm:cxnLst>
    <dgm:cxn modelId="{3D9EEC1D-39E2-423D-9D60-E99777DEB567}" type="presOf" srcId="{7AA2287D-09EB-4F66-B3CB-6D0A9F980FEE}" destId="{814D875C-BB49-4517-A3DB-D6E24945C572}" srcOrd="0" destOrd="0" presId="urn:microsoft.com/office/officeart/2009/3/layout/HorizontalOrganizationChart"/>
    <dgm:cxn modelId="{B2D80C21-40A1-4618-86D3-FDA6C022E49C}" srcId="{C39EA566-4493-48D4-9CEF-8C4119DCAF13}" destId="{7AA2287D-09EB-4F66-B3CB-6D0A9F980FEE}" srcOrd="0" destOrd="0" parTransId="{D39FD6A4-52E0-40A8-8AD9-7D1763AB1B63}" sibTransId="{6FD50E60-535F-40BA-AED5-63F902CEBB4D}"/>
    <dgm:cxn modelId="{A2ADC961-22C3-4271-8512-D3E5BA09C44E}" type="presOf" srcId="{703385EE-0FB3-4DF6-9F58-01DEE07484F9}" destId="{2EC241B8-7900-4BE7-9B86-4CA0A56C4EFD}" srcOrd="0" destOrd="0" presId="urn:microsoft.com/office/officeart/2009/3/layout/HorizontalOrganizationChart"/>
    <dgm:cxn modelId="{9CE02944-4646-4380-8924-FF24C7693575}" type="presOf" srcId="{141F3134-A5E1-4344-B947-BE2F953EAC2B}" destId="{712F3A26-4B68-47EC-8E90-59150C4FD328}" srcOrd="1" destOrd="0" presId="urn:microsoft.com/office/officeart/2009/3/layout/HorizontalOrganizationChart"/>
    <dgm:cxn modelId="{DBB5C76B-13C7-4BBB-B2DF-E13384C9FA27}" srcId="{C39EA566-4493-48D4-9CEF-8C4119DCAF13}" destId="{0C60432F-0DF6-4853-8592-3D7D35C53D7D}" srcOrd="1" destOrd="0" parTransId="{703385EE-0FB3-4DF6-9F58-01DEE07484F9}" sibTransId="{26A86E7C-2D75-4847-B278-1ED088178B7C}"/>
    <dgm:cxn modelId="{197F3550-2297-4091-9F6D-58CD6B98D0D3}" type="presOf" srcId="{0EE8FB27-480E-4763-9C22-4A922558DADD}" destId="{5E1B07C6-8742-4C23-83AC-B60BE0243BA4}" srcOrd="0" destOrd="0" presId="urn:microsoft.com/office/officeart/2009/3/layout/HorizontalOrganizationChart"/>
    <dgm:cxn modelId="{26134D73-E5B3-4F39-8844-B71D1AEC3A5F}" srcId="{0EE8FB27-480E-4763-9C22-4A922558DADD}" destId="{141F3134-A5E1-4344-B947-BE2F953EAC2B}" srcOrd="1" destOrd="0" parTransId="{C1FCAB24-CF7A-4A90-AA10-7D851274A25D}" sibTransId="{EFCB8256-9151-4E9E-9C23-6CB7146F8541}"/>
    <dgm:cxn modelId="{E2057F7E-F994-46E5-932D-A690305BB09F}" srcId="{0EE8FB27-480E-4763-9C22-4A922558DADD}" destId="{C39EA566-4493-48D4-9CEF-8C4119DCAF13}" srcOrd="0" destOrd="0" parTransId="{06B15BCE-B442-48A3-8DC8-868899F01B8C}" sibTransId="{B85B7E3C-0EBD-4C2A-A0E1-24DE5BE7FB64}"/>
    <dgm:cxn modelId="{838E7780-C85F-4732-8A0B-BBDE57B70984}" type="presOf" srcId="{7AA2287D-09EB-4F66-B3CB-6D0A9F980FEE}" destId="{B72D3C9D-126C-40A4-AEAC-EBA762254B67}" srcOrd="1" destOrd="0" presId="urn:microsoft.com/office/officeart/2009/3/layout/HorizontalOrganizationChart"/>
    <dgm:cxn modelId="{94D2868E-3FBF-4590-850B-B967F304060E}" type="presOf" srcId="{0C60432F-0DF6-4853-8592-3D7D35C53D7D}" destId="{BFA200B8-7291-4B64-B553-B7718696DF2E}" srcOrd="0" destOrd="0" presId="urn:microsoft.com/office/officeart/2009/3/layout/HorizontalOrganizationChart"/>
    <dgm:cxn modelId="{AAD3B29E-B9E6-4EE3-895F-58E95290FB8F}" type="presOf" srcId="{D39FD6A4-52E0-40A8-8AD9-7D1763AB1B63}" destId="{E8158DEA-4C47-4C19-BE22-B96FA0D31518}" srcOrd="0" destOrd="0" presId="urn:microsoft.com/office/officeart/2009/3/layout/HorizontalOrganizationChart"/>
    <dgm:cxn modelId="{A6723DA6-24D2-44C9-899B-BF5064BB29DA}" type="presOf" srcId="{C39EA566-4493-48D4-9CEF-8C4119DCAF13}" destId="{542680CA-F4EA-4271-93B4-810EA0495B2F}" srcOrd="0" destOrd="0" presId="urn:microsoft.com/office/officeart/2009/3/layout/HorizontalOrganizationChart"/>
    <dgm:cxn modelId="{82D8D9AE-D48B-48A2-8871-DBEDC3BE4010}" type="presOf" srcId="{0C60432F-0DF6-4853-8592-3D7D35C53D7D}" destId="{B1389AAF-77CA-47FB-8148-3AE8ECECD055}" srcOrd="1" destOrd="0" presId="urn:microsoft.com/office/officeart/2009/3/layout/HorizontalOrganizationChart"/>
    <dgm:cxn modelId="{F3E11DBA-B1E4-444A-ABFD-C267D59F7D23}" type="presOf" srcId="{C39EA566-4493-48D4-9CEF-8C4119DCAF13}" destId="{13F5906A-47DE-4739-A5A2-F007AA4D3B07}" srcOrd="1" destOrd="0" presId="urn:microsoft.com/office/officeart/2009/3/layout/HorizontalOrganizationChart"/>
    <dgm:cxn modelId="{A82919BE-F08A-44C1-B21C-DC484BE229F0}" type="presOf" srcId="{141F3134-A5E1-4344-B947-BE2F953EAC2B}" destId="{62BC2796-F6B9-4DAF-8B23-B94D9B1A6489}" srcOrd="0" destOrd="0" presId="urn:microsoft.com/office/officeart/2009/3/layout/HorizontalOrganizationChart"/>
    <dgm:cxn modelId="{1D891F06-91B1-4E96-81F3-91D719689188}" type="presParOf" srcId="{5E1B07C6-8742-4C23-83AC-B60BE0243BA4}" destId="{471BB871-996D-4BAA-BFA3-2F1776D52398}" srcOrd="0" destOrd="0" presId="urn:microsoft.com/office/officeart/2009/3/layout/HorizontalOrganizationChart"/>
    <dgm:cxn modelId="{C0CF9414-52E8-42ED-88A9-AF5F1CF71FC5}" type="presParOf" srcId="{471BB871-996D-4BAA-BFA3-2F1776D52398}" destId="{B5AAE2E6-ACA0-41C8-B42A-476A29AF8732}" srcOrd="0" destOrd="0" presId="urn:microsoft.com/office/officeart/2009/3/layout/HorizontalOrganizationChart"/>
    <dgm:cxn modelId="{E6A99415-B50D-4A88-8259-BE520E190955}" type="presParOf" srcId="{B5AAE2E6-ACA0-41C8-B42A-476A29AF8732}" destId="{542680CA-F4EA-4271-93B4-810EA0495B2F}" srcOrd="0" destOrd="0" presId="urn:microsoft.com/office/officeart/2009/3/layout/HorizontalOrganizationChart"/>
    <dgm:cxn modelId="{A8433D0F-0C15-4D4C-B6CD-6656500E611A}" type="presParOf" srcId="{B5AAE2E6-ACA0-41C8-B42A-476A29AF8732}" destId="{13F5906A-47DE-4739-A5A2-F007AA4D3B07}" srcOrd="1" destOrd="0" presId="urn:microsoft.com/office/officeart/2009/3/layout/HorizontalOrganizationChart"/>
    <dgm:cxn modelId="{C50A2D6F-647D-459A-8740-AA4DB93E8986}" type="presParOf" srcId="{471BB871-996D-4BAA-BFA3-2F1776D52398}" destId="{1D15F3AD-0053-4B57-A7EB-627FF77E9A21}" srcOrd="1" destOrd="0" presId="urn:microsoft.com/office/officeart/2009/3/layout/HorizontalOrganizationChart"/>
    <dgm:cxn modelId="{920DB318-CF5B-4FBF-BD93-028BB8D09786}" type="presParOf" srcId="{1D15F3AD-0053-4B57-A7EB-627FF77E9A21}" destId="{E8158DEA-4C47-4C19-BE22-B96FA0D31518}" srcOrd="0" destOrd="0" presId="urn:microsoft.com/office/officeart/2009/3/layout/HorizontalOrganizationChart"/>
    <dgm:cxn modelId="{8814C53C-EB42-45CB-943C-B2E06E506807}" type="presParOf" srcId="{1D15F3AD-0053-4B57-A7EB-627FF77E9A21}" destId="{60E13465-E616-43BA-B502-D20D2790867D}" srcOrd="1" destOrd="0" presId="urn:microsoft.com/office/officeart/2009/3/layout/HorizontalOrganizationChart"/>
    <dgm:cxn modelId="{F5F173F1-5368-4EE4-8266-1D805178F8FE}" type="presParOf" srcId="{60E13465-E616-43BA-B502-D20D2790867D}" destId="{A23618DA-891D-4C43-8123-E735B36F909D}" srcOrd="0" destOrd="0" presId="urn:microsoft.com/office/officeart/2009/3/layout/HorizontalOrganizationChart"/>
    <dgm:cxn modelId="{2A27BB1D-FB16-4624-83A0-360D78C8DDBE}" type="presParOf" srcId="{A23618DA-891D-4C43-8123-E735B36F909D}" destId="{814D875C-BB49-4517-A3DB-D6E24945C572}" srcOrd="0" destOrd="0" presId="urn:microsoft.com/office/officeart/2009/3/layout/HorizontalOrganizationChart"/>
    <dgm:cxn modelId="{5D48F37E-96A8-4726-954E-A16571BDE469}" type="presParOf" srcId="{A23618DA-891D-4C43-8123-E735B36F909D}" destId="{B72D3C9D-126C-40A4-AEAC-EBA762254B67}" srcOrd="1" destOrd="0" presId="urn:microsoft.com/office/officeart/2009/3/layout/HorizontalOrganizationChart"/>
    <dgm:cxn modelId="{3C7C5CB7-CA8E-44F3-A079-CE5AEA77B55B}" type="presParOf" srcId="{60E13465-E616-43BA-B502-D20D2790867D}" destId="{88284560-D15A-452E-90CE-A62A4B8AA035}" srcOrd="1" destOrd="0" presId="urn:microsoft.com/office/officeart/2009/3/layout/HorizontalOrganizationChart"/>
    <dgm:cxn modelId="{ADDC50B7-17A9-463B-B922-33050D7927A0}" type="presParOf" srcId="{60E13465-E616-43BA-B502-D20D2790867D}" destId="{A5FB3D25-5C63-477E-9942-1A435B060DF9}" srcOrd="2" destOrd="0" presId="urn:microsoft.com/office/officeart/2009/3/layout/HorizontalOrganizationChart"/>
    <dgm:cxn modelId="{BBDFA44E-CC63-4836-B17E-84749A525545}" type="presParOf" srcId="{1D15F3AD-0053-4B57-A7EB-627FF77E9A21}" destId="{2EC241B8-7900-4BE7-9B86-4CA0A56C4EFD}" srcOrd="2" destOrd="0" presId="urn:microsoft.com/office/officeart/2009/3/layout/HorizontalOrganizationChart"/>
    <dgm:cxn modelId="{024192DD-39A4-4F91-8910-B701FA2787F6}" type="presParOf" srcId="{1D15F3AD-0053-4B57-A7EB-627FF77E9A21}" destId="{CBC04B2F-4034-48E6-8E7C-AD37729616C9}" srcOrd="3" destOrd="0" presId="urn:microsoft.com/office/officeart/2009/3/layout/HorizontalOrganizationChart"/>
    <dgm:cxn modelId="{96BDC82D-20CF-4BF1-ABC9-58714D0AE55C}" type="presParOf" srcId="{CBC04B2F-4034-48E6-8E7C-AD37729616C9}" destId="{9517C6A8-D4C6-40DB-B3F6-6768D307018D}" srcOrd="0" destOrd="0" presId="urn:microsoft.com/office/officeart/2009/3/layout/HorizontalOrganizationChart"/>
    <dgm:cxn modelId="{7BC359C7-2650-40BE-91CC-ABB5FF17A976}" type="presParOf" srcId="{9517C6A8-D4C6-40DB-B3F6-6768D307018D}" destId="{BFA200B8-7291-4B64-B553-B7718696DF2E}" srcOrd="0" destOrd="0" presId="urn:microsoft.com/office/officeart/2009/3/layout/HorizontalOrganizationChart"/>
    <dgm:cxn modelId="{EE9DD549-0328-462D-B768-36BC8F48F3B3}" type="presParOf" srcId="{9517C6A8-D4C6-40DB-B3F6-6768D307018D}" destId="{B1389AAF-77CA-47FB-8148-3AE8ECECD055}" srcOrd="1" destOrd="0" presId="urn:microsoft.com/office/officeart/2009/3/layout/HorizontalOrganizationChart"/>
    <dgm:cxn modelId="{2C1A04C2-B243-4BE8-A102-054217E6F9DD}" type="presParOf" srcId="{CBC04B2F-4034-48E6-8E7C-AD37729616C9}" destId="{0D9828C7-039B-45A6-88D6-313385982A65}" srcOrd="1" destOrd="0" presId="urn:microsoft.com/office/officeart/2009/3/layout/HorizontalOrganizationChart"/>
    <dgm:cxn modelId="{C936FD45-D833-403A-9F54-573DD6EF9528}" type="presParOf" srcId="{CBC04B2F-4034-48E6-8E7C-AD37729616C9}" destId="{F6700345-8983-4E59-9508-ECAF7598D160}" srcOrd="2" destOrd="0" presId="urn:microsoft.com/office/officeart/2009/3/layout/HorizontalOrganizationChart"/>
    <dgm:cxn modelId="{803292F0-DE7F-450A-BCEB-4609F2924881}" type="presParOf" srcId="{471BB871-996D-4BAA-BFA3-2F1776D52398}" destId="{AA70A78F-A44C-4B78-9DBF-222A95522300}" srcOrd="2" destOrd="0" presId="urn:microsoft.com/office/officeart/2009/3/layout/HorizontalOrganizationChart"/>
    <dgm:cxn modelId="{D179E59A-3E4E-44E0-B95D-C38FE640D991}" type="presParOf" srcId="{5E1B07C6-8742-4C23-83AC-B60BE0243BA4}" destId="{221C93BC-5DB5-4463-8AA3-B4F3A0B6A73C}" srcOrd="1" destOrd="0" presId="urn:microsoft.com/office/officeart/2009/3/layout/HorizontalOrganizationChart"/>
    <dgm:cxn modelId="{A863AE78-11B1-420C-A653-7905A79064B5}" type="presParOf" srcId="{221C93BC-5DB5-4463-8AA3-B4F3A0B6A73C}" destId="{FE2CFC05-59BD-4148-915C-5B5549B98FCD}" srcOrd="0" destOrd="0" presId="urn:microsoft.com/office/officeart/2009/3/layout/HorizontalOrganizationChart"/>
    <dgm:cxn modelId="{E3836743-786D-4266-A571-CF459A7C3A2A}" type="presParOf" srcId="{FE2CFC05-59BD-4148-915C-5B5549B98FCD}" destId="{62BC2796-F6B9-4DAF-8B23-B94D9B1A6489}" srcOrd="0" destOrd="0" presId="urn:microsoft.com/office/officeart/2009/3/layout/HorizontalOrganizationChart"/>
    <dgm:cxn modelId="{0F3E51AD-C906-4D24-A468-122DCA660B7B}" type="presParOf" srcId="{FE2CFC05-59BD-4148-915C-5B5549B98FCD}" destId="{712F3A26-4B68-47EC-8E90-59150C4FD328}" srcOrd="1" destOrd="0" presId="urn:microsoft.com/office/officeart/2009/3/layout/HorizontalOrganizationChart"/>
    <dgm:cxn modelId="{C4F20929-33B3-4568-9954-211374761EAC}" type="presParOf" srcId="{221C93BC-5DB5-4463-8AA3-B4F3A0B6A73C}" destId="{18486950-38BD-497A-B488-DBC003C2BC9D}" srcOrd="1" destOrd="0" presId="urn:microsoft.com/office/officeart/2009/3/layout/HorizontalOrganizationChart"/>
    <dgm:cxn modelId="{23C5D92A-97D3-432A-BAE4-1A4306FA10EF}" type="presParOf" srcId="{221C93BC-5DB5-4463-8AA3-B4F3A0B6A73C}" destId="{A221BE39-CF08-4301-8745-A40A98A34221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7C3D764-4170-4ACF-87A9-5876B598546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F9449231-482F-41A4-B5C8-D17D4682F29A}">
      <dgm:prSet custT="1"/>
      <dgm:spPr>
        <a:blipFill>
          <a:blip xmlns:r="http://schemas.openxmlformats.org/officeDocument/2006/relationships" r:embed="rId1"/>
          <a:stretch>
            <a:fillRect l="-388" t="-3797" b="-8861"/>
          </a:stretch>
        </a:blipFill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F8B538E8-C9B2-4E56-829D-3DDB58FA188A}" type="parTrans" cxnId="{8C8F763C-128A-4D40-84A2-D9F7C11D3287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4EC7C5-AF4E-4A2C-8AF2-E66406BE9F5D}" type="sibTrans" cxnId="{8C8F763C-128A-4D40-84A2-D9F7C11D3287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95D9027-31E4-49AB-B444-181C0B969E93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IN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Operational scenario :</a:t>
          </a:r>
        </a:p>
      </dgm:t>
    </dgm:pt>
    <dgm:pt modelId="{9325C46C-72DD-4D1C-B1B6-A048D45D801E}" type="parTrans" cxnId="{852BEB56-D7F3-4A5F-AFD5-AEB2CF3C5963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678F66-35F4-44AD-BE48-0820E2483D1F}" type="sibTrans" cxnId="{852BEB56-D7F3-4A5F-AFD5-AEB2CF3C5963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05924BE-4DCA-4D45-B642-F3316449BB55}">
      <dgm:prSet custT="1"/>
      <dgm:spPr>
        <a:blipFill>
          <a:blip xmlns:r="http://schemas.openxmlformats.org/officeDocument/2006/relationships" r:embed="rId2"/>
          <a:stretch>
            <a:fillRect t="-5294"/>
          </a:stretch>
        </a:blipFill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E7470280-08B9-4C6E-9CDB-4B0465224CBF}" type="parTrans" cxnId="{E0AC9676-75C1-49C0-8350-CF2EE98658BB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EBDD31-08E0-460F-954C-696068E3086B}" type="sibTrans" cxnId="{E0AC9676-75C1-49C0-8350-CF2EE98658BB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70E1CE3-3BE3-4B21-913F-811EB9CB235B}">
      <dgm:prSet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869B1AA1-711D-46C2-B18C-FA44E2393F00}" type="parTrans" cxnId="{D00EC9C3-1765-4929-B371-636CE1F5F8F7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E38D04-93BB-4951-BABC-28D6723D97A3}" type="sibTrans" cxnId="{D00EC9C3-1765-4929-B371-636CE1F5F8F7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D842D16-7083-4038-A934-41712A89E0C0}">
      <dgm:prSet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8D0631AD-8531-4019-905C-8D2FA8C8D1FA}" type="parTrans" cxnId="{69A5F8B6-AF97-4727-B610-F257FC53ACCD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B63B22-F2D2-48F2-98EA-CCAF357E221F}" type="sibTrans" cxnId="{69A5F8B6-AF97-4727-B610-F257FC53ACCD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4E5127-E76F-4818-9EC0-4A3A93EA2EED}">
      <dgm:prSet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74C4DE6A-8FBF-412A-A7D4-D66DB22786C8}" type="parTrans" cxnId="{B9FCCBF6-3E33-4577-A9E4-AFB8A37F6222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D5BAAEA-B94E-402C-BABA-DA00C2080336}" type="sibTrans" cxnId="{B9FCCBF6-3E33-4577-A9E4-AFB8A37F6222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265396-1D8A-46B4-8960-F6D793FCA7CD}" type="pres">
      <dgm:prSet presAssocID="{07C3D764-4170-4ACF-87A9-5876B5985465}" presName="linear" presStyleCnt="0">
        <dgm:presLayoutVars>
          <dgm:animLvl val="lvl"/>
          <dgm:resizeHandles val="exact"/>
        </dgm:presLayoutVars>
      </dgm:prSet>
      <dgm:spPr/>
    </dgm:pt>
    <dgm:pt modelId="{89F8D986-54E3-4FE4-A31E-F036605037B9}" type="pres">
      <dgm:prSet presAssocID="{F9449231-482F-41A4-B5C8-D17D4682F29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658C516E-B8D6-4282-9673-0E13FA190A1F}" type="pres">
      <dgm:prSet presAssocID="{814EC7C5-AF4E-4A2C-8AF2-E66406BE9F5D}" presName="spacer" presStyleCnt="0"/>
      <dgm:spPr/>
    </dgm:pt>
    <dgm:pt modelId="{F378B3E4-0277-4CF0-9DF7-7E53B553F4F5}" type="pres">
      <dgm:prSet presAssocID="{995D9027-31E4-49AB-B444-181C0B969E93}" presName="parentText" presStyleLbl="node1" presStyleIdx="1" presStyleCnt="2" custScaleY="87349" custLinFactNeighborY="-4625">
        <dgm:presLayoutVars>
          <dgm:chMax val="0"/>
          <dgm:bulletEnabled val="1"/>
        </dgm:presLayoutVars>
      </dgm:prSet>
      <dgm:spPr/>
    </dgm:pt>
    <dgm:pt modelId="{C1DB6FA9-F7C1-4536-9426-43899A73DEEF}" type="pres">
      <dgm:prSet presAssocID="{995D9027-31E4-49AB-B444-181C0B969E93}" presName="childText" presStyleLbl="revTx" presStyleIdx="0" presStyleCnt="1" custScaleY="163119">
        <dgm:presLayoutVars>
          <dgm:bulletEnabled val="1"/>
        </dgm:presLayoutVars>
      </dgm:prSet>
      <dgm:spPr/>
    </dgm:pt>
  </dgm:ptLst>
  <dgm:cxnLst>
    <dgm:cxn modelId="{C4F9280A-FB7A-4789-AE14-16C7DD44670D}" type="presOf" srcId="{F94E5127-E76F-4818-9EC0-4A3A93EA2EED}" destId="{C1DB6FA9-F7C1-4536-9426-43899A73DEEF}" srcOrd="0" destOrd="3" presId="urn:microsoft.com/office/officeart/2005/8/layout/vList2"/>
    <dgm:cxn modelId="{C9E1FA13-50ED-416C-A7DC-7BB32D15A9D1}" type="presOf" srcId="{07C3D764-4170-4ACF-87A9-5876B5985465}" destId="{CC265396-1D8A-46B4-8960-F6D793FCA7CD}" srcOrd="0" destOrd="0" presId="urn:microsoft.com/office/officeart/2005/8/layout/vList2"/>
    <dgm:cxn modelId="{0DFCA619-1A8A-4569-8E60-DDB76C9AB26A}" type="presOf" srcId="{A05924BE-4DCA-4D45-B642-F3316449BB55}" destId="{C1DB6FA9-F7C1-4536-9426-43899A73DEEF}" srcOrd="0" destOrd="0" presId="urn:microsoft.com/office/officeart/2005/8/layout/vList2"/>
    <dgm:cxn modelId="{8C8F763C-128A-4D40-84A2-D9F7C11D3287}" srcId="{07C3D764-4170-4ACF-87A9-5876B5985465}" destId="{F9449231-482F-41A4-B5C8-D17D4682F29A}" srcOrd="0" destOrd="0" parTransId="{F8B538E8-C9B2-4E56-829D-3DDB58FA188A}" sibTransId="{814EC7C5-AF4E-4A2C-8AF2-E66406BE9F5D}"/>
    <dgm:cxn modelId="{E0AC9676-75C1-49C0-8350-CF2EE98658BB}" srcId="{995D9027-31E4-49AB-B444-181C0B969E93}" destId="{A05924BE-4DCA-4D45-B642-F3316449BB55}" srcOrd="0" destOrd="0" parTransId="{E7470280-08B9-4C6E-9CDB-4B0465224CBF}" sibTransId="{05EBDD31-08E0-460F-954C-696068E3086B}"/>
    <dgm:cxn modelId="{852BEB56-D7F3-4A5F-AFD5-AEB2CF3C5963}" srcId="{07C3D764-4170-4ACF-87A9-5876B5985465}" destId="{995D9027-31E4-49AB-B444-181C0B969E93}" srcOrd="1" destOrd="0" parTransId="{9325C46C-72DD-4D1C-B1B6-A048D45D801E}" sibTransId="{1C678F66-35F4-44AD-BE48-0820E2483D1F}"/>
    <dgm:cxn modelId="{3764FD97-0FD7-4ABA-9BE8-18FB2D09E716}" type="presOf" srcId="{F70E1CE3-3BE3-4B21-913F-811EB9CB235B}" destId="{C1DB6FA9-F7C1-4536-9426-43899A73DEEF}" srcOrd="0" destOrd="1" presId="urn:microsoft.com/office/officeart/2005/8/layout/vList2"/>
    <dgm:cxn modelId="{D39C1EAA-4002-4F37-8B5C-754FF1C1FA17}" type="presOf" srcId="{995D9027-31E4-49AB-B444-181C0B969E93}" destId="{F378B3E4-0277-4CF0-9DF7-7E53B553F4F5}" srcOrd="0" destOrd="0" presId="urn:microsoft.com/office/officeart/2005/8/layout/vList2"/>
    <dgm:cxn modelId="{69A5F8B6-AF97-4727-B610-F257FC53ACCD}" srcId="{995D9027-31E4-49AB-B444-181C0B969E93}" destId="{4D842D16-7083-4038-A934-41712A89E0C0}" srcOrd="2" destOrd="0" parTransId="{8D0631AD-8531-4019-905C-8D2FA8C8D1FA}" sibTransId="{F3B63B22-F2D2-48F2-98EA-CCAF357E221F}"/>
    <dgm:cxn modelId="{D00EC9C3-1765-4929-B371-636CE1F5F8F7}" srcId="{995D9027-31E4-49AB-B444-181C0B969E93}" destId="{F70E1CE3-3BE3-4B21-913F-811EB9CB235B}" srcOrd="1" destOrd="0" parTransId="{869B1AA1-711D-46C2-B18C-FA44E2393F00}" sibTransId="{4BE38D04-93BB-4951-BABC-28D6723D97A3}"/>
    <dgm:cxn modelId="{58492ECC-B823-4D4D-B2F4-2A58D3CC726B}" type="presOf" srcId="{4D842D16-7083-4038-A934-41712A89E0C0}" destId="{C1DB6FA9-F7C1-4536-9426-43899A73DEEF}" srcOrd="0" destOrd="2" presId="urn:microsoft.com/office/officeart/2005/8/layout/vList2"/>
    <dgm:cxn modelId="{E9AC78D0-5276-4577-9A94-7B0A53C4BED4}" type="presOf" srcId="{F9449231-482F-41A4-B5C8-D17D4682F29A}" destId="{89F8D986-54E3-4FE4-A31E-F036605037B9}" srcOrd="0" destOrd="0" presId="urn:microsoft.com/office/officeart/2005/8/layout/vList2"/>
    <dgm:cxn modelId="{B9FCCBF6-3E33-4577-A9E4-AFB8A37F6222}" srcId="{995D9027-31E4-49AB-B444-181C0B969E93}" destId="{F94E5127-E76F-4818-9EC0-4A3A93EA2EED}" srcOrd="3" destOrd="0" parTransId="{74C4DE6A-8FBF-412A-A7D4-D66DB22786C8}" sibTransId="{6D5BAAEA-B94E-402C-BABA-DA00C2080336}"/>
    <dgm:cxn modelId="{7DC65ED0-E653-4869-900A-5D65CBBE39B9}" type="presParOf" srcId="{CC265396-1D8A-46B4-8960-F6D793FCA7CD}" destId="{89F8D986-54E3-4FE4-A31E-F036605037B9}" srcOrd="0" destOrd="0" presId="urn:microsoft.com/office/officeart/2005/8/layout/vList2"/>
    <dgm:cxn modelId="{FA620828-419B-4D18-8757-E2749B5A13A2}" type="presParOf" srcId="{CC265396-1D8A-46B4-8960-F6D793FCA7CD}" destId="{658C516E-B8D6-4282-9673-0E13FA190A1F}" srcOrd="1" destOrd="0" presId="urn:microsoft.com/office/officeart/2005/8/layout/vList2"/>
    <dgm:cxn modelId="{3C8F98C7-1438-4181-A9A4-53AC25A40851}" type="presParOf" srcId="{CC265396-1D8A-46B4-8960-F6D793FCA7CD}" destId="{F378B3E4-0277-4CF0-9DF7-7E53B553F4F5}" srcOrd="2" destOrd="0" presId="urn:microsoft.com/office/officeart/2005/8/layout/vList2"/>
    <dgm:cxn modelId="{F3FAD955-EFC9-47F8-8887-2119520608D0}" type="presParOf" srcId="{CC265396-1D8A-46B4-8960-F6D793FCA7CD}" destId="{C1DB6FA9-F7C1-4536-9426-43899A73DEEF}" srcOrd="3" destOrd="0" presId="urn:microsoft.com/office/officeart/2005/8/layout/vList2"/>
  </dgm:cxnLst>
  <dgm:bg>
    <a:solidFill>
      <a:schemeClr val="tx2">
        <a:lumMod val="10000"/>
        <a:lumOff val="9000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9278379-9E74-44A3-BB21-23EB27AB5193}" type="doc">
      <dgm:prSet loTypeId="urn:microsoft.com/office/officeart/2011/layout/HexagonRadial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IN"/>
        </a:p>
      </dgm:t>
    </dgm:pt>
    <mc:AlternateContent xmlns:mc="http://schemas.openxmlformats.org/markup-compatibility/2006">
      <mc:Choice xmlns:a14="http://schemas.microsoft.com/office/drawing/2010/main" Requires="a14">
        <dgm:pt modelId="{2F00BAD6-B0FD-413E-BEFB-E2F618E6C4D1}">
          <dgm:prSet phldrT="[Text]"/>
          <dgm:spPr/>
          <dgm:t>
            <a:bodyPr/>
            <a:lstStyle/>
            <a:p>
              <a:pPr>
                <a:buFont typeface="Wingdings" panose="05000000000000000000" pitchFamily="2" charset="2"/>
                <a:buChar char="Ø"/>
              </a:pPr>
              <a:r>
                <a:rPr lang="en-I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Goal : short </a:t>
              </a:r>
              <a14:m>
                <m:oMath xmlns:m="http://schemas.openxmlformats.org/officeDocument/2006/math">
                  <m:sSub>
                    <m:sSubPr>
                      <m:ctrlPr>
                        <a:rPr lang="en-IN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𝜏</m:t>
                      </m:r>
                    </m:e>
                    <m:sub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𝑝𝑜𝑙</m:t>
                      </m:r>
                    </m:sub>
                  </m:sSub>
                  <m:r>
                    <a:rPr lang="en-IN" b="0" i="1" smtClean="0">
                      <a:latin typeface="Cambria Math" panose="02040503050406030204" pitchFamily="18" charset="0"/>
                    </a:rPr>
                    <m:t>, </m:t>
                  </m:r>
                </m:oMath>
              </a14:m>
              <a:r>
                <a:rPr lang="en-I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small emittance, large acceptance</a:t>
              </a:r>
            </a:p>
          </dgm:t>
        </dgm:pt>
      </mc:Choice>
      <mc:Fallback>
        <dgm:pt modelId="{2F00BAD6-B0FD-413E-BEFB-E2F618E6C4D1}">
          <dgm:prSet phldrT="[Text]"/>
          <dgm:spPr/>
          <dgm:t>
            <a:bodyPr/>
            <a:lstStyle/>
            <a:p>
              <a:pPr>
                <a:buFont typeface="Wingdings" panose="05000000000000000000" pitchFamily="2" charset="2"/>
                <a:buChar char="Ø"/>
              </a:pPr>
              <a:r>
                <a:rPr lang="en-I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Goal : short </a:t>
              </a:r>
              <a:r>
                <a:rPr lang="en-IN" b="0" i="0">
                  <a:latin typeface="Cambria Math" panose="02040503050406030204" pitchFamily="18" charset="0"/>
                </a:rPr>
                <a:t>𝜏_𝑝𝑜𝑙, </a:t>
              </a:r>
              <a:r>
                <a:rPr lang="en-I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small emittance, large acceptance</a:t>
              </a:r>
            </a:p>
          </dgm:t>
        </dgm:pt>
      </mc:Fallback>
    </mc:AlternateContent>
    <dgm:pt modelId="{14807709-978D-4DF9-8008-48F7CFD901F8}" type="parTrans" cxnId="{06EF90FF-E257-429D-968B-D0C48E71413B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A3D851-5DCF-4AFE-811C-36AD0B117931}" type="sibTrans" cxnId="{06EF90FF-E257-429D-968B-D0C48E71413B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886357-5B27-4C65-90B8-C5116D98BD22}">
      <dgm:prSet phldrT="[Text]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IN" dirty="0">
              <a:latin typeface="Times New Roman" panose="02020603050405020304" pitchFamily="18" charset="0"/>
              <a:cs typeface="Times New Roman" panose="02020603050405020304" pitchFamily="18" charset="0"/>
            </a:rPr>
            <a:t>Quadrupole families tuned for phase advance &amp; dispersion control</a:t>
          </a:r>
        </a:p>
      </dgm:t>
    </dgm:pt>
    <dgm:pt modelId="{366DDA21-9485-49B6-9B5D-69DD51CBB9DC}" type="parTrans" cxnId="{82F532B4-1CED-4AD8-B21A-3E87DB5F2CDF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A7EB56-BA9B-4212-B7B4-FED7B5FCF0C4}" type="sibTrans" cxnId="{82F532B4-1CED-4AD8-B21A-3E87DB5F2CDF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C17EC54-6847-4D32-82B0-0F8B00DAD632}">
      <dgm:prSet phldrT="[Text]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IN" dirty="0">
              <a:latin typeface="Times New Roman" panose="02020603050405020304" pitchFamily="18" charset="0"/>
              <a:cs typeface="Times New Roman" panose="02020603050405020304" pitchFamily="18" charset="0"/>
            </a:rPr>
            <a:t>Straights host wigglers, RF cavities, injection and extraction hardware</a:t>
          </a:r>
        </a:p>
      </dgm:t>
    </dgm:pt>
    <dgm:pt modelId="{FB50DAE6-EDA5-45D5-91C1-D3695A34A209}" type="parTrans" cxnId="{7D94C99B-D80F-4B1E-8A18-9E4C8DEFB819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CB1373-ECC9-44E2-B6EB-9AF1C698CEEB}" type="sibTrans" cxnId="{7D94C99B-D80F-4B1E-8A18-9E4C8DEFB819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0FAC2A1-2A9D-4477-AF95-76908B6E4790}">
      <dgm:prSet phldrT="[Text]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IN" dirty="0">
              <a:latin typeface="Times New Roman" panose="02020603050405020304" pitchFamily="18" charset="0"/>
              <a:cs typeface="Times New Roman" panose="02020603050405020304" pitchFamily="18" charset="0"/>
            </a:rPr>
            <a:t>FODO-based cells,   stable periodic optics</a:t>
          </a:r>
        </a:p>
      </dgm:t>
    </dgm:pt>
    <dgm:pt modelId="{54287179-4764-410C-9581-D76384C1DCDA}" type="parTrans" cxnId="{0ECE717B-B8E6-49A9-8939-D61B97FA9E73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D3E3C6-F13E-4BC9-8DCD-D86EE3A6F6CA}" type="sibTrans" cxnId="{0ECE717B-B8E6-49A9-8939-D61B97FA9E73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79F838A-546D-430E-9F4F-F20C067C195E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IN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Built from arc, dispersion suppressor, and straight sections</a:t>
          </a:r>
        </a:p>
      </dgm:t>
    </dgm:pt>
    <dgm:pt modelId="{9D244AF2-94E7-4F4E-BE96-AAFDA71087DD}" type="parTrans" cxnId="{65BCB7C5-DBCC-46E0-83BC-B6C6FAF7BAFE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1DCE40-1CE2-4ADE-B1C3-95035B56E769}" type="sibTrans" cxnId="{65BCB7C5-DBCC-46E0-83BC-B6C6FAF7BAFE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72D588D2-27F8-4CF1-84A3-FDD34D52D450}">
          <dgm:prSet phldrT="[Text]"/>
          <dgm:spPr/>
          <dgm:t>
            <a:bodyPr/>
            <a:lstStyle/>
            <a:p>
              <a:pPr>
                <a:buFont typeface="Wingdings" panose="05000000000000000000" pitchFamily="2" charset="2"/>
                <a:buChar char="Ø"/>
              </a:pPr>
              <a:r>
                <a:rPr lang="en-I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Circumference </a:t>
              </a:r>
              <a14:m>
                <m:oMath xmlns:m="http://schemas.openxmlformats.org/officeDocument/2006/math">
                  <m:r>
                    <a:rPr lang="en-IN" b="0" i="1" smtClean="0">
                      <a:latin typeface="Cambria Math" panose="02040503050406030204" pitchFamily="18" charset="0"/>
                    </a:rPr>
                    <m:t>≈</m:t>
                  </m:r>
                  <m:r>
                    <a:rPr lang="en-IN" b="0" i="0" smtClean="0">
                      <a:latin typeface="Cambria Math" panose="02040503050406030204" pitchFamily="18" charset="0"/>
                    </a:rPr>
                    <m:t>345 </m:t>
                  </m:r>
                  <m:r>
                    <m:rPr>
                      <m:sty m:val="p"/>
                    </m:rPr>
                    <a:rPr lang="en-IN" b="0" i="0" smtClean="0">
                      <a:latin typeface="Cambria Math" panose="02040503050406030204" pitchFamily="18" charset="0"/>
                    </a:rPr>
                    <m:t>m</m:t>
                  </m:r>
                  <m:r>
                    <a:rPr lang="en-IN" b="0" i="0" smtClean="0">
                      <a:latin typeface="Cambria Math" panose="02040503050406030204" pitchFamily="18" charset="0"/>
                    </a:rPr>
                    <m:t>, </m:t>
                  </m:r>
                </m:oMath>
              </a14:m>
              <a:r>
                <a:rPr lang="en-I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matched to FCC injector timing</a:t>
              </a:r>
            </a:p>
          </dgm:t>
        </dgm:pt>
      </mc:Choice>
      <mc:Fallback xmlns="">
        <dgm:pt modelId="{72D588D2-27F8-4CF1-84A3-FDD34D52D450}">
          <dgm:prSet phldrT="[Text]"/>
          <dgm:spPr/>
          <dgm:t>
            <a:bodyPr/>
            <a:lstStyle/>
            <a:p>
              <a:pPr>
                <a:buFont typeface="Wingdings" panose="05000000000000000000" pitchFamily="2" charset="2"/>
                <a:buChar char="Ø"/>
              </a:pPr>
              <a:r>
                <a:rPr lang="en-I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Circumference </a:t>
              </a:r>
              <a:r>
                <a:rPr lang="en-IN" b="0" i="0">
                  <a:latin typeface="Cambria Math" panose="02040503050406030204" pitchFamily="18" charset="0"/>
                </a:rPr>
                <a:t>≈345 m, </a:t>
              </a:r>
              <a:r>
                <a:rPr lang="en-I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matched to FCC injector timing</a:t>
              </a:r>
            </a:p>
          </dgm:t>
        </dgm:pt>
      </mc:Fallback>
    </mc:AlternateContent>
    <dgm:pt modelId="{E3A6A579-7C64-4759-A38A-3E4C45CEDE6C}" type="parTrans" cxnId="{FAF66E33-6986-4CCF-A5F8-07CB5AADBAD9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2589906-4370-49DB-9FDB-3873185A16C2}" type="sibTrans" cxnId="{FAF66E33-6986-4CCF-A5F8-07CB5AADBAD9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2E88A8B-CFB4-4B86-B780-462AA40E2120}" type="pres">
      <dgm:prSet presAssocID="{49278379-9E74-44A3-BB21-23EB27AB5193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97EBB33E-055C-4882-9E14-0BFC7E6AB52F}" type="pres">
      <dgm:prSet presAssocID="{2F00BAD6-B0FD-413E-BEFB-E2F618E6C4D1}" presName="Parent" presStyleLbl="node0" presStyleIdx="0" presStyleCnt="1" custLinFactNeighborX="-4023" custLinFactNeighborY="13196">
        <dgm:presLayoutVars>
          <dgm:chMax val="6"/>
          <dgm:chPref val="6"/>
        </dgm:presLayoutVars>
      </dgm:prSet>
      <dgm:spPr/>
    </dgm:pt>
    <dgm:pt modelId="{E20A94BA-17AF-4AE6-910C-6F737231F019}" type="pres">
      <dgm:prSet presAssocID="{1C886357-5B27-4C65-90B8-C5116D98BD22}" presName="Accent1" presStyleCnt="0"/>
      <dgm:spPr/>
    </dgm:pt>
    <dgm:pt modelId="{63D60A3E-0B26-46A7-8D3E-2C0CCC008F32}" type="pres">
      <dgm:prSet presAssocID="{1C886357-5B27-4C65-90B8-C5116D98BD22}" presName="Accent" presStyleLbl="bgShp" presStyleIdx="0" presStyleCnt="5"/>
      <dgm:spPr/>
    </dgm:pt>
    <dgm:pt modelId="{FBDD5140-9343-414C-8ACB-22A67ACEEAF6}" type="pres">
      <dgm:prSet presAssocID="{1C886357-5B27-4C65-90B8-C5116D98BD22}" presName="Child1" presStyleLbl="node1" presStyleIdx="0" presStyleCnt="5" custLinFactNeighborX="-5460" custLinFactNeighborY="-4751">
        <dgm:presLayoutVars>
          <dgm:chMax val="0"/>
          <dgm:chPref val="0"/>
          <dgm:bulletEnabled val="1"/>
        </dgm:presLayoutVars>
      </dgm:prSet>
      <dgm:spPr/>
    </dgm:pt>
    <dgm:pt modelId="{BCD0C0C3-C759-44ED-860E-CBC59F30CAB9}" type="pres">
      <dgm:prSet presAssocID="{AC17EC54-6847-4D32-82B0-0F8B00DAD632}" presName="Accent2" presStyleCnt="0"/>
      <dgm:spPr/>
    </dgm:pt>
    <dgm:pt modelId="{836BE399-7285-46DE-A6CE-745692E40F52}" type="pres">
      <dgm:prSet presAssocID="{AC17EC54-6847-4D32-82B0-0F8B00DAD632}" presName="Accent" presStyleLbl="bgShp" presStyleIdx="1" presStyleCnt="5" custLinFactNeighborX="-54381" custLinFactNeighborY="-79708"/>
      <dgm:spPr/>
    </dgm:pt>
    <dgm:pt modelId="{5743FB77-3820-4A71-8138-A2E29E87638C}" type="pres">
      <dgm:prSet presAssocID="{AC17EC54-6847-4D32-82B0-0F8B00DAD632}" presName="Child2" presStyleLbl="node1" presStyleIdx="1" presStyleCnt="5" custLinFactNeighborX="1063" custLinFactNeighborY="-1212">
        <dgm:presLayoutVars>
          <dgm:chMax val="0"/>
          <dgm:chPref val="0"/>
          <dgm:bulletEnabled val="1"/>
        </dgm:presLayoutVars>
      </dgm:prSet>
      <dgm:spPr/>
    </dgm:pt>
    <dgm:pt modelId="{A2F01B1F-F079-4AAD-A0B8-C2F6578BD3B8}" type="pres">
      <dgm:prSet presAssocID="{C0FAC2A1-2A9D-4477-AF95-76908B6E4790}" presName="Accent3" presStyleCnt="0"/>
      <dgm:spPr/>
    </dgm:pt>
    <dgm:pt modelId="{4C8A1747-86A0-4167-88BD-D768928D23B7}" type="pres">
      <dgm:prSet presAssocID="{C0FAC2A1-2A9D-4477-AF95-76908B6E4790}" presName="Accent" presStyleLbl="bgShp" presStyleIdx="2" presStyleCnt="5" custLinFactNeighborX="-1196" custLinFactNeighborY="-72212"/>
      <dgm:spPr/>
    </dgm:pt>
    <dgm:pt modelId="{A3A16D1E-26CD-4968-8F3D-EA209204B839}" type="pres">
      <dgm:prSet presAssocID="{C0FAC2A1-2A9D-4477-AF95-76908B6E4790}" presName="Child3" presStyleLbl="node1" presStyleIdx="2" presStyleCnt="5" custLinFactNeighborX="3699" custLinFactNeighborY="22235">
        <dgm:presLayoutVars>
          <dgm:chMax val="0"/>
          <dgm:chPref val="0"/>
          <dgm:bulletEnabled val="1"/>
        </dgm:presLayoutVars>
      </dgm:prSet>
      <dgm:spPr/>
    </dgm:pt>
    <dgm:pt modelId="{5A6E7E68-4732-41CA-BD43-E74F5B364003}" type="pres">
      <dgm:prSet presAssocID="{A79F838A-546D-430E-9F4F-F20C067C195E}" presName="Accent4" presStyleCnt="0"/>
      <dgm:spPr/>
    </dgm:pt>
    <dgm:pt modelId="{76F3B6FA-CA2E-4E58-9798-A4F7315BC99A}" type="pres">
      <dgm:prSet presAssocID="{A79F838A-546D-430E-9F4F-F20C067C195E}" presName="Accent" presStyleLbl="bgShp" presStyleIdx="3" presStyleCnt="5" custLinFactNeighborX="56647" custLinFactNeighborY="41941"/>
      <dgm:spPr/>
    </dgm:pt>
    <dgm:pt modelId="{B4CDFA22-015B-491E-97B4-CFF52D0FE594}" type="pres">
      <dgm:prSet presAssocID="{A79F838A-546D-430E-9F4F-F20C067C195E}" presName="Child4" presStyleLbl="node1" presStyleIdx="3" presStyleCnt="5" custLinFactX="-2515" custLinFactNeighborX="-100000" custLinFactNeighborY="-39340">
        <dgm:presLayoutVars>
          <dgm:chMax val="0"/>
          <dgm:chPref val="0"/>
          <dgm:bulletEnabled val="1"/>
        </dgm:presLayoutVars>
      </dgm:prSet>
      <dgm:spPr/>
    </dgm:pt>
    <dgm:pt modelId="{D8A7A074-1D6D-4E7C-A42D-6F4D958219AA}" type="pres">
      <dgm:prSet presAssocID="{72D588D2-27F8-4CF1-84A3-FDD34D52D450}" presName="Accent5" presStyleCnt="0"/>
      <dgm:spPr/>
    </dgm:pt>
    <dgm:pt modelId="{62C04EA9-BE30-44CE-97EA-D81FE59E53E0}" type="pres">
      <dgm:prSet presAssocID="{72D588D2-27F8-4CF1-84A3-FDD34D52D450}" presName="Accent" presStyleLbl="bgShp" presStyleIdx="4" presStyleCnt="5" custLinFactX="-20273" custLinFactNeighborX="-100000" custLinFactNeighborY="-8553"/>
      <dgm:spPr/>
    </dgm:pt>
    <dgm:pt modelId="{E396B52E-F201-430F-82F2-952F161DDB89}" type="pres">
      <dgm:prSet presAssocID="{72D588D2-27F8-4CF1-84A3-FDD34D52D450}" presName="Child5" presStyleLbl="node1" presStyleIdx="4" presStyleCnt="5" custLinFactY="-22031" custLinFactNeighborX="-15370" custLinFactNeighborY="-100000">
        <dgm:presLayoutVars>
          <dgm:chMax val="0"/>
          <dgm:chPref val="0"/>
          <dgm:bulletEnabled val="1"/>
        </dgm:presLayoutVars>
      </dgm:prSet>
      <dgm:spPr/>
    </dgm:pt>
  </dgm:ptLst>
  <dgm:cxnLst>
    <dgm:cxn modelId="{BF556107-D85F-4F09-BF59-A30B772AEA9E}" type="presOf" srcId="{72D588D2-27F8-4CF1-84A3-FDD34D52D450}" destId="{E396B52E-F201-430F-82F2-952F161DDB89}" srcOrd="0" destOrd="0" presId="urn:microsoft.com/office/officeart/2011/layout/HexagonRadial"/>
    <dgm:cxn modelId="{99460922-B287-43F6-901E-94B00585E87E}" type="presOf" srcId="{AC17EC54-6847-4D32-82B0-0F8B00DAD632}" destId="{5743FB77-3820-4A71-8138-A2E29E87638C}" srcOrd="0" destOrd="0" presId="urn:microsoft.com/office/officeart/2011/layout/HexagonRadial"/>
    <dgm:cxn modelId="{FAF66E33-6986-4CCF-A5F8-07CB5AADBAD9}" srcId="{2F00BAD6-B0FD-413E-BEFB-E2F618E6C4D1}" destId="{72D588D2-27F8-4CF1-84A3-FDD34D52D450}" srcOrd="4" destOrd="0" parTransId="{E3A6A579-7C64-4759-A38A-3E4C45CEDE6C}" sibTransId="{62589906-4370-49DB-9FDB-3873185A16C2}"/>
    <dgm:cxn modelId="{1D22AB51-7887-4033-A97B-3899FDB4FFAE}" type="presOf" srcId="{2F00BAD6-B0FD-413E-BEFB-E2F618E6C4D1}" destId="{97EBB33E-055C-4882-9E14-0BFC7E6AB52F}" srcOrd="0" destOrd="0" presId="urn:microsoft.com/office/officeart/2011/layout/HexagonRadial"/>
    <dgm:cxn modelId="{E89F4578-FAFA-4282-8444-C5C8C346C4AA}" type="presOf" srcId="{1C886357-5B27-4C65-90B8-C5116D98BD22}" destId="{FBDD5140-9343-414C-8ACB-22A67ACEEAF6}" srcOrd="0" destOrd="0" presId="urn:microsoft.com/office/officeart/2011/layout/HexagonRadial"/>
    <dgm:cxn modelId="{0ECE717B-B8E6-49A9-8939-D61B97FA9E73}" srcId="{2F00BAD6-B0FD-413E-BEFB-E2F618E6C4D1}" destId="{C0FAC2A1-2A9D-4477-AF95-76908B6E4790}" srcOrd="2" destOrd="0" parTransId="{54287179-4764-410C-9581-D76384C1DCDA}" sibTransId="{18D3E3C6-F13E-4BC9-8DCD-D86EE3A6F6CA}"/>
    <dgm:cxn modelId="{7D94C99B-D80F-4B1E-8A18-9E4C8DEFB819}" srcId="{2F00BAD6-B0FD-413E-BEFB-E2F618E6C4D1}" destId="{AC17EC54-6847-4D32-82B0-0F8B00DAD632}" srcOrd="1" destOrd="0" parTransId="{FB50DAE6-EDA5-45D5-91C1-D3695A34A209}" sibTransId="{FFCB1373-ECC9-44E2-B6EB-9AF1C698CEEB}"/>
    <dgm:cxn modelId="{2560CE9F-EC18-4AE0-82D9-DA66979BAF5A}" type="presOf" srcId="{A79F838A-546D-430E-9F4F-F20C067C195E}" destId="{B4CDFA22-015B-491E-97B4-CFF52D0FE594}" srcOrd="0" destOrd="0" presId="urn:microsoft.com/office/officeart/2011/layout/HexagonRadial"/>
    <dgm:cxn modelId="{AAB9F2A8-97E8-4F69-9054-85288E9FFA84}" type="presOf" srcId="{49278379-9E74-44A3-BB21-23EB27AB5193}" destId="{32E88A8B-CFB4-4B86-B780-462AA40E2120}" srcOrd="0" destOrd="0" presId="urn:microsoft.com/office/officeart/2011/layout/HexagonRadial"/>
    <dgm:cxn modelId="{F3EDFDAC-F778-4459-B274-0EE1C6909E9F}" type="presOf" srcId="{C0FAC2A1-2A9D-4477-AF95-76908B6E4790}" destId="{A3A16D1E-26CD-4968-8F3D-EA209204B839}" srcOrd="0" destOrd="0" presId="urn:microsoft.com/office/officeart/2011/layout/HexagonRadial"/>
    <dgm:cxn modelId="{82F532B4-1CED-4AD8-B21A-3E87DB5F2CDF}" srcId="{2F00BAD6-B0FD-413E-BEFB-E2F618E6C4D1}" destId="{1C886357-5B27-4C65-90B8-C5116D98BD22}" srcOrd="0" destOrd="0" parTransId="{366DDA21-9485-49B6-9B5D-69DD51CBB9DC}" sibTransId="{9AA7EB56-BA9B-4212-B7B4-FED7B5FCF0C4}"/>
    <dgm:cxn modelId="{65BCB7C5-DBCC-46E0-83BC-B6C6FAF7BAFE}" srcId="{2F00BAD6-B0FD-413E-BEFB-E2F618E6C4D1}" destId="{A79F838A-546D-430E-9F4F-F20C067C195E}" srcOrd="3" destOrd="0" parTransId="{9D244AF2-94E7-4F4E-BE96-AAFDA71087DD}" sibTransId="{AB1DCE40-1CE2-4ADE-B1C3-95035B56E769}"/>
    <dgm:cxn modelId="{06EF90FF-E257-429D-968B-D0C48E71413B}" srcId="{49278379-9E74-44A3-BB21-23EB27AB5193}" destId="{2F00BAD6-B0FD-413E-BEFB-E2F618E6C4D1}" srcOrd="0" destOrd="0" parTransId="{14807709-978D-4DF9-8008-48F7CFD901F8}" sibTransId="{F2A3D851-5DCF-4AFE-811C-36AD0B117931}"/>
    <dgm:cxn modelId="{D0BF9992-75DC-43ED-A06F-8345DE8A1071}" type="presParOf" srcId="{32E88A8B-CFB4-4B86-B780-462AA40E2120}" destId="{97EBB33E-055C-4882-9E14-0BFC7E6AB52F}" srcOrd="0" destOrd="0" presId="urn:microsoft.com/office/officeart/2011/layout/HexagonRadial"/>
    <dgm:cxn modelId="{D4E68F7B-6BB5-41B9-8E0B-08239E9FF840}" type="presParOf" srcId="{32E88A8B-CFB4-4B86-B780-462AA40E2120}" destId="{E20A94BA-17AF-4AE6-910C-6F737231F019}" srcOrd="1" destOrd="0" presId="urn:microsoft.com/office/officeart/2011/layout/HexagonRadial"/>
    <dgm:cxn modelId="{B29D30FC-EEB2-4C9C-98B7-90236A837F50}" type="presParOf" srcId="{E20A94BA-17AF-4AE6-910C-6F737231F019}" destId="{63D60A3E-0B26-46A7-8D3E-2C0CCC008F32}" srcOrd="0" destOrd="0" presId="urn:microsoft.com/office/officeart/2011/layout/HexagonRadial"/>
    <dgm:cxn modelId="{93BFB616-E135-46D3-A779-D4AEAD8A8672}" type="presParOf" srcId="{32E88A8B-CFB4-4B86-B780-462AA40E2120}" destId="{FBDD5140-9343-414C-8ACB-22A67ACEEAF6}" srcOrd="2" destOrd="0" presId="urn:microsoft.com/office/officeart/2011/layout/HexagonRadial"/>
    <dgm:cxn modelId="{C79A9513-768D-4D95-BB59-B1FF566EBC55}" type="presParOf" srcId="{32E88A8B-CFB4-4B86-B780-462AA40E2120}" destId="{BCD0C0C3-C759-44ED-860E-CBC59F30CAB9}" srcOrd="3" destOrd="0" presId="urn:microsoft.com/office/officeart/2011/layout/HexagonRadial"/>
    <dgm:cxn modelId="{AD8B33BF-2253-4408-9681-BCB54C57C43B}" type="presParOf" srcId="{BCD0C0C3-C759-44ED-860E-CBC59F30CAB9}" destId="{836BE399-7285-46DE-A6CE-745692E40F52}" srcOrd="0" destOrd="0" presId="urn:microsoft.com/office/officeart/2011/layout/HexagonRadial"/>
    <dgm:cxn modelId="{ACFF8DB2-42D4-4469-A7A6-804A5B218C7C}" type="presParOf" srcId="{32E88A8B-CFB4-4B86-B780-462AA40E2120}" destId="{5743FB77-3820-4A71-8138-A2E29E87638C}" srcOrd="4" destOrd="0" presId="urn:microsoft.com/office/officeart/2011/layout/HexagonRadial"/>
    <dgm:cxn modelId="{E0F8FC71-7B5F-4ADD-A992-3F2AD7BBC340}" type="presParOf" srcId="{32E88A8B-CFB4-4B86-B780-462AA40E2120}" destId="{A2F01B1F-F079-4AAD-A0B8-C2F6578BD3B8}" srcOrd="5" destOrd="0" presId="urn:microsoft.com/office/officeart/2011/layout/HexagonRadial"/>
    <dgm:cxn modelId="{F577E1A1-B66B-4E64-A4B1-302CFE9DDCCD}" type="presParOf" srcId="{A2F01B1F-F079-4AAD-A0B8-C2F6578BD3B8}" destId="{4C8A1747-86A0-4167-88BD-D768928D23B7}" srcOrd="0" destOrd="0" presId="urn:microsoft.com/office/officeart/2011/layout/HexagonRadial"/>
    <dgm:cxn modelId="{941E4313-7CDF-475E-9910-A1DD534F5EF7}" type="presParOf" srcId="{32E88A8B-CFB4-4B86-B780-462AA40E2120}" destId="{A3A16D1E-26CD-4968-8F3D-EA209204B839}" srcOrd="6" destOrd="0" presId="urn:microsoft.com/office/officeart/2011/layout/HexagonRadial"/>
    <dgm:cxn modelId="{B8DCDF88-DDA1-4192-8BD6-FEBBED0C83EE}" type="presParOf" srcId="{32E88A8B-CFB4-4B86-B780-462AA40E2120}" destId="{5A6E7E68-4732-41CA-BD43-E74F5B364003}" srcOrd="7" destOrd="0" presId="urn:microsoft.com/office/officeart/2011/layout/HexagonRadial"/>
    <dgm:cxn modelId="{2878266E-BE56-453B-9C8C-BA9A1FC2E581}" type="presParOf" srcId="{5A6E7E68-4732-41CA-BD43-E74F5B364003}" destId="{76F3B6FA-CA2E-4E58-9798-A4F7315BC99A}" srcOrd="0" destOrd="0" presId="urn:microsoft.com/office/officeart/2011/layout/HexagonRadial"/>
    <dgm:cxn modelId="{B6CF9DD4-4057-4035-A87D-65F346E39907}" type="presParOf" srcId="{32E88A8B-CFB4-4B86-B780-462AA40E2120}" destId="{B4CDFA22-015B-491E-97B4-CFF52D0FE594}" srcOrd="8" destOrd="0" presId="urn:microsoft.com/office/officeart/2011/layout/HexagonRadial"/>
    <dgm:cxn modelId="{AA225640-B23F-4E1E-BAB4-27FC0DD9154E}" type="presParOf" srcId="{32E88A8B-CFB4-4B86-B780-462AA40E2120}" destId="{D8A7A074-1D6D-4E7C-A42D-6F4D958219AA}" srcOrd="9" destOrd="0" presId="urn:microsoft.com/office/officeart/2011/layout/HexagonRadial"/>
    <dgm:cxn modelId="{7344CE2B-F37F-4050-B450-0D1B89D0D680}" type="presParOf" srcId="{D8A7A074-1D6D-4E7C-A42D-6F4D958219AA}" destId="{62C04EA9-BE30-44CE-97EA-D81FE59E53E0}" srcOrd="0" destOrd="0" presId="urn:microsoft.com/office/officeart/2011/layout/HexagonRadial"/>
    <dgm:cxn modelId="{28628756-D55E-46CA-BBAF-019174857070}" type="presParOf" srcId="{32E88A8B-CFB4-4B86-B780-462AA40E2120}" destId="{E396B52E-F201-430F-82F2-952F161DDB89}" srcOrd="10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9278379-9E74-44A3-BB21-23EB27AB5193}" type="doc">
      <dgm:prSet loTypeId="urn:microsoft.com/office/officeart/2011/layout/HexagonRadial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2F00BAD6-B0FD-413E-BEFB-E2F618E6C4D1}">
      <dgm:prSet phldrT="[Text]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14807709-978D-4DF9-8008-48F7CFD901F8}" type="parTrans" cxnId="{06EF90FF-E257-429D-968B-D0C48E71413B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A3D851-5DCF-4AFE-811C-36AD0B117931}" type="sibTrans" cxnId="{06EF90FF-E257-429D-968B-D0C48E71413B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886357-5B27-4C65-90B8-C5116D98BD22}">
      <dgm:prSet phldrT="[Text]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IN" dirty="0">
              <a:latin typeface="Times New Roman" panose="02020603050405020304" pitchFamily="18" charset="0"/>
              <a:cs typeface="Times New Roman" panose="02020603050405020304" pitchFamily="18" charset="0"/>
            </a:rPr>
            <a:t>Quadrupole families tuned for phase advance &amp; dispersion control</a:t>
          </a:r>
        </a:p>
      </dgm:t>
    </dgm:pt>
    <dgm:pt modelId="{366DDA21-9485-49B6-9B5D-69DD51CBB9DC}" type="parTrans" cxnId="{82F532B4-1CED-4AD8-B21A-3E87DB5F2CDF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A7EB56-BA9B-4212-B7B4-FED7B5FCF0C4}" type="sibTrans" cxnId="{82F532B4-1CED-4AD8-B21A-3E87DB5F2CDF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C17EC54-6847-4D32-82B0-0F8B00DAD632}">
      <dgm:prSet phldrT="[Text]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IN" dirty="0">
              <a:latin typeface="Times New Roman" panose="02020603050405020304" pitchFamily="18" charset="0"/>
              <a:cs typeface="Times New Roman" panose="02020603050405020304" pitchFamily="18" charset="0"/>
            </a:rPr>
            <a:t>Straights host wigglers, RF cavities, injection and extraction hardware</a:t>
          </a:r>
        </a:p>
      </dgm:t>
    </dgm:pt>
    <dgm:pt modelId="{FB50DAE6-EDA5-45D5-91C1-D3695A34A209}" type="parTrans" cxnId="{7D94C99B-D80F-4B1E-8A18-9E4C8DEFB819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CB1373-ECC9-44E2-B6EB-9AF1C698CEEB}" type="sibTrans" cxnId="{7D94C99B-D80F-4B1E-8A18-9E4C8DEFB819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0FAC2A1-2A9D-4477-AF95-76908B6E4790}">
      <dgm:prSet phldrT="[Text]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IN" dirty="0">
              <a:latin typeface="Times New Roman" panose="02020603050405020304" pitchFamily="18" charset="0"/>
              <a:cs typeface="Times New Roman" panose="02020603050405020304" pitchFamily="18" charset="0"/>
            </a:rPr>
            <a:t>FODO-based cells,   stable periodic optics</a:t>
          </a:r>
        </a:p>
      </dgm:t>
    </dgm:pt>
    <dgm:pt modelId="{54287179-4764-410C-9581-D76384C1DCDA}" type="parTrans" cxnId="{0ECE717B-B8E6-49A9-8939-D61B97FA9E73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D3E3C6-F13E-4BC9-8DCD-D86EE3A6F6CA}" type="sibTrans" cxnId="{0ECE717B-B8E6-49A9-8939-D61B97FA9E73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79F838A-546D-430E-9F4F-F20C067C195E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IN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Built from arc, dispersion suppressor, and straight sections</a:t>
          </a:r>
        </a:p>
      </dgm:t>
    </dgm:pt>
    <dgm:pt modelId="{9D244AF2-94E7-4F4E-BE96-AAFDA71087DD}" type="parTrans" cxnId="{65BCB7C5-DBCC-46E0-83BC-B6C6FAF7BAFE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1DCE40-1CE2-4ADE-B1C3-95035B56E769}" type="sibTrans" cxnId="{65BCB7C5-DBCC-46E0-83BC-B6C6FAF7BAFE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2D588D2-27F8-4CF1-84A3-FDD34D52D450}">
      <dgm:prSet phldrT="[Text]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E3A6A579-7C64-4759-A38A-3E4C45CEDE6C}" type="parTrans" cxnId="{FAF66E33-6986-4CCF-A5F8-07CB5AADBAD9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2589906-4370-49DB-9FDB-3873185A16C2}" type="sibTrans" cxnId="{FAF66E33-6986-4CCF-A5F8-07CB5AADBAD9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2E88A8B-CFB4-4B86-B780-462AA40E2120}" type="pres">
      <dgm:prSet presAssocID="{49278379-9E74-44A3-BB21-23EB27AB5193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97EBB33E-055C-4882-9E14-0BFC7E6AB52F}" type="pres">
      <dgm:prSet presAssocID="{2F00BAD6-B0FD-413E-BEFB-E2F618E6C4D1}" presName="Parent" presStyleLbl="node0" presStyleIdx="0" presStyleCnt="1" custLinFactNeighborX="-4023" custLinFactNeighborY="13196">
        <dgm:presLayoutVars>
          <dgm:chMax val="6"/>
          <dgm:chPref val="6"/>
        </dgm:presLayoutVars>
      </dgm:prSet>
      <dgm:spPr/>
    </dgm:pt>
    <dgm:pt modelId="{E20A94BA-17AF-4AE6-910C-6F737231F019}" type="pres">
      <dgm:prSet presAssocID="{1C886357-5B27-4C65-90B8-C5116D98BD22}" presName="Accent1" presStyleCnt="0"/>
      <dgm:spPr/>
    </dgm:pt>
    <dgm:pt modelId="{63D60A3E-0B26-46A7-8D3E-2C0CCC008F32}" type="pres">
      <dgm:prSet presAssocID="{1C886357-5B27-4C65-90B8-C5116D98BD22}" presName="Accent" presStyleLbl="bgShp" presStyleIdx="0" presStyleCnt="5"/>
      <dgm:spPr/>
    </dgm:pt>
    <dgm:pt modelId="{FBDD5140-9343-414C-8ACB-22A67ACEEAF6}" type="pres">
      <dgm:prSet presAssocID="{1C886357-5B27-4C65-90B8-C5116D98BD22}" presName="Child1" presStyleLbl="node1" presStyleIdx="0" presStyleCnt="5" custLinFactNeighborX="-5460" custLinFactNeighborY="-4751">
        <dgm:presLayoutVars>
          <dgm:chMax val="0"/>
          <dgm:chPref val="0"/>
          <dgm:bulletEnabled val="1"/>
        </dgm:presLayoutVars>
      </dgm:prSet>
      <dgm:spPr/>
    </dgm:pt>
    <dgm:pt modelId="{BCD0C0C3-C759-44ED-860E-CBC59F30CAB9}" type="pres">
      <dgm:prSet presAssocID="{AC17EC54-6847-4D32-82B0-0F8B00DAD632}" presName="Accent2" presStyleCnt="0"/>
      <dgm:spPr/>
    </dgm:pt>
    <dgm:pt modelId="{836BE399-7285-46DE-A6CE-745692E40F52}" type="pres">
      <dgm:prSet presAssocID="{AC17EC54-6847-4D32-82B0-0F8B00DAD632}" presName="Accent" presStyleLbl="bgShp" presStyleIdx="1" presStyleCnt="5" custLinFactNeighborX="-54381" custLinFactNeighborY="-79708"/>
      <dgm:spPr/>
    </dgm:pt>
    <dgm:pt modelId="{5743FB77-3820-4A71-8138-A2E29E87638C}" type="pres">
      <dgm:prSet presAssocID="{AC17EC54-6847-4D32-82B0-0F8B00DAD632}" presName="Child2" presStyleLbl="node1" presStyleIdx="1" presStyleCnt="5" custLinFactNeighborX="1063" custLinFactNeighborY="-1212">
        <dgm:presLayoutVars>
          <dgm:chMax val="0"/>
          <dgm:chPref val="0"/>
          <dgm:bulletEnabled val="1"/>
        </dgm:presLayoutVars>
      </dgm:prSet>
      <dgm:spPr/>
    </dgm:pt>
    <dgm:pt modelId="{A2F01B1F-F079-4AAD-A0B8-C2F6578BD3B8}" type="pres">
      <dgm:prSet presAssocID="{C0FAC2A1-2A9D-4477-AF95-76908B6E4790}" presName="Accent3" presStyleCnt="0"/>
      <dgm:spPr/>
    </dgm:pt>
    <dgm:pt modelId="{4C8A1747-86A0-4167-88BD-D768928D23B7}" type="pres">
      <dgm:prSet presAssocID="{C0FAC2A1-2A9D-4477-AF95-76908B6E4790}" presName="Accent" presStyleLbl="bgShp" presStyleIdx="2" presStyleCnt="5" custLinFactNeighborX="-1196" custLinFactNeighborY="-72212"/>
      <dgm:spPr/>
    </dgm:pt>
    <dgm:pt modelId="{A3A16D1E-26CD-4968-8F3D-EA209204B839}" type="pres">
      <dgm:prSet presAssocID="{C0FAC2A1-2A9D-4477-AF95-76908B6E4790}" presName="Child3" presStyleLbl="node1" presStyleIdx="2" presStyleCnt="5" custLinFactNeighborX="3699" custLinFactNeighborY="22235">
        <dgm:presLayoutVars>
          <dgm:chMax val="0"/>
          <dgm:chPref val="0"/>
          <dgm:bulletEnabled val="1"/>
        </dgm:presLayoutVars>
      </dgm:prSet>
      <dgm:spPr/>
    </dgm:pt>
    <dgm:pt modelId="{5A6E7E68-4732-41CA-BD43-E74F5B364003}" type="pres">
      <dgm:prSet presAssocID="{A79F838A-546D-430E-9F4F-F20C067C195E}" presName="Accent4" presStyleCnt="0"/>
      <dgm:spPr/>
    </dgm:pt>
    <dgm:pt modelId="{76F3B6FA-CA2E-4E58-9798-A4F7315BC99A}" type="pres">
      <dgm:prSet presAssocID="{A79F838A-546D-430E-9F4F-F20C067C195E}" presName="Accent" presStyleLbl="bgShp" presStyleIdx="3" presStyleCnt="5" custLinFactNeighborX="56647" custLinFactNeighborY="41941"/>
      <dgm:spPr/>
    </dgm:pt>
    <dgm:pt modelId="{B4CDFA22-015B-491E-97B4-CFF52D0FE594}" type="pres">
      <dgm:prSet presAssocID="{A79F838A-546D-430E-9F4F-F20C067C195E}" presName="Child4" presStyleLbl="node1" presStyleIdx="3" presStyleCnt="5" custLinFactX="-2515" custLinFactNeighborX="-100000" custLinFactNeighborY="-39340">
        <dgm:presLayoutVars>
          <dgm:chMax val="0"/>
          <dgm:chPref val="0"/>
          <dgm:bulletEnabled val="1"/>
        </dgm:presLayoutVars>
      </dgm:prSet>
      <dgm:spPr/>
    </dgm:pt>
    <dgm:pt modelId="{D8A7A074-1D6D-4E7C-A42D-6F4D958219AA}" type="pres">
      <dgm:prSet presAssocID="{72D588D2-27F8-4CF1-84A3-FDD34D52D450}" presName="Accent5" presStyleCnt="0"/>
      <dgm:spPr/>
    </dgm:pt>
    <dgm:pt modelId="{62C04EA9-BE30-44CE-97EA-D81FE59E53E0}" type="pres">
      <dgm:prSet presAssocID="{72D588D2-27F8-4CF1-84A3-FDD34D52D450}" presName="Accent" presStyleLbl="bgShp" presStyleIdx="4" presStyleCnt="5" custLinFactX="-20273" custLinFactNeighborX="-100000" custLinFactNeighborY="-8553"/>
      <dgm:spPr/>
    </dgm:pt>
    <dgm:pt modelId="{E396B52E-F201-430F-82F2-952F161DDB89}" type="pres">
      <dgm:prSet presAssocID="{72D588D2-27F8-4CF1-84A3-FDD34D52D450}" presName="Child5" presStyleLbl="node1" presStyleIdx="4" presStyleCnt="5" custLinFactY="-22031" custLinFactNeighborX="-15370" custLinFactNeighborY="-100000">
        <dgm:presLayoutVars>
          <dgm:chMax val="0"/>
          <dgm:chPref val="0"/>
          <dgm:bulletEnabled val="1"/>
        </dgm:presLayoutVars>
      </dgm:prSet>
      <dgm:spPr/>
    </dgm:pt>
  </dgm:ptLst>
  <dgm:cxnLst>
    <dgm:cxn modelId="{BF556107-D85F-4F09-BF59-A30B772AEA9E}" type="presOf" srcId="{72D588D2-27F8-4CF1-84A3-FDD34D52D450}" destId="{E396B52E-F201-430F-82F2-952F161DDB89}" srcOrd="0" destOrd="0" presId="urn:microsoft.com/office/officeart/2011/layout/HexagonRadial"/>
    <dgm:cxn modelId="{99460922-B287-43F6-901E-94B00585E87E}" type="presOf" srcId="{AC17EC54-6847-4D32-82B0-0F8B00DAD632}" destId="{5743FB77-3820-4A71-8138-A2E29E87638C}" srcOrd="0" destOrd="0" presId="urn:microsoft.com/office/officeart/2011/layout/HexagonRadial"/>
    <dgm:cxn modelId="{FAF66E33-6986-4CCF-A5F8-07CB5AADBAD9}" srcId="{2F00BAD6-B0FD-413E-BEFB-E2F618E6C4D1}" destId="{72D588D2-27F8-4CF1-84A3-FDD34D52D450}" srcOrd="4" destOrd="0" parTransId="{E3A6A579-7C64-4759-A38A-3E4C45CEDE6C}" sibTransId="{62589906-4370-49DB-9FDB-3873185A16C2}"/>
    <dgm:cxn modelId="{1D22AB51-7887-4033-A97B-3899FDB4FFAE}" type="presOf" srcId="{2F00BAD6-B0FD-413E-BEFB-E2F618E6C4D1}" destId="{97EBB33E-055C-4882-9E14-0BFC7E6AB52F}" srcOrd="0" destOrd="0" presId="urn:microsoft.com/office/officeart/2011/layout/HexagonRadial"/>
    <dgm:cxn modelId="{E89F4578-FAFA-4282-8444-C5C8C346C4AA}" type="presOf" srcId="{1C886357-5B27-4C65-90B8-C5116D98BD22}" destId="{FBDD5140-9343-414C-8ACB-22A67ACEEAF6}" srcOrd="0" destOrd="0" presId="urn:microsoft.com/office/officeart/2011/layout/HexagonRadial"/>
    <dgm:cxn modelId="{0ECE717B-B8E6-49A9-8939-D61B97FA9E73}" srcId="{2F00BAD6-B0FD-413E-BEFB-E2F618E6C4D1}" destId="{C0FAC2A1-2A9D-4477-AF95-76908B6E4790}" srcOrd="2" destOrd="0" parTransId="{54287179-4764-410C-9581-D76384C1DCDA}" sibTransId="{18D3E3C6-F13E-4BC9-8DCD-D86EE3A6F6CA}"/>
    <dgm:cxn modelId="{7D94C99B-D80F-4B1E-8A18-9E4C8DEFB819}" srcId="{2F00BAD6-B0FD-413E-BEFB-E2F618E6C4D1}" destId="{AC17EC54-6847-4D32-82B0-0F8B00DAD632}" srcOrd="1" destOrd="0" parTransId="{FB50DAE6-EDA5-45D5-91C1-D3695A34A209}" sibTransId="{FFCB1373-ECC9-44E2-B6EB-9AF1C698CEEB}"/>
    <dgm:cxn modelId="{2560CE9F-EC18-4AE0-82D9-DA66979BAF5A}" type="presOf" srcId="{A79F838A-546D-430E-9F4F-F20C067C195E}" destId="{B4CDFA22-015B-491E-97B4-CFF52D0FE594}" srcOrd="0" destOrd="0" presId="urn:microsoft.com/office/officeart/2011/layout/HexagonRadial"/>
    <dgm:cxn modelId="{AAB9F2A8-97E8-4F69-9054-85288E9FFA84}" type="presOf" srcId="{49278379-9E74-44A3-BB21-23EB27AB5193}" destId="{32E88A8B-CFB4-4B86-B780-462AA40E2120}" srcOrd="0" destOrd="0" presId="urn:microsoft.com/office/officeart/2011/layout/HexagonRadial"/>
    <dgm:cxn modelId="{F3EDFDAC-F778-4459-B274-0EE1C6909E9F}" type="presOf" srcId="{C0FAC2A1-2A9D-4477-AF95-76908B6E4790}" destId="{A3A16D1E-26CD-4968-8F3D-EA209204B839}" srcOrd="0" destOrd="0" presId="urn:microsoft.com/office/officeart/2011/layout/HexagonRadial"/>
    <dgm:cxn modelId="{82F532B4-1CED-4AD8-B21A-3E87DB5F2CDF}" srcId="{2F00BAD6-B0FD-413E-BEFB-E2F618E6C4D1}" destId="{1C886357-5B27-4C65-90B8-C5116D98BD22}" srcOrd="0" destOrd="0" parTransId="{366DDA21-9485-49B6-9B5D-69DD51CBB9DC}" sibTransId="{9AA7EB56-BA9B-4212-B7B4-FED7B5FCF0C4}"/>
    <dgm:cxn modelId="{65BCB7C5-DBCC-46E0-83BC-B6C6FAF7BAFE}" srcId="{2F00BAD6-B0FD-413E-BEFB-E2F618E6C4D1}" destId="{A79F838A-546D-430E-9F4F-F20C067C195E}" srcOrd="3" destOrd="0" parTransId="{9D244AF2-94E7-4F4E-BE96-AAFDA71087DD}" sibTransId="{AB1DCE40-1CE2-4ADE-B1C3-95035B56E769}"/>
    <dgm:cxn modelId="{06EF90FF-E257-429D-968B-D0C48E71413B}" srcId="{49278379-9E74-44A3-BB21-23EB27AB5193}" destId="{2F00BAD6-B0FD-413E-BEFB-E2F618E6C4D1}" srcOrd="0" destOrd="0" parTransId="{14807709-978D-4DF9-8008-48F7CFD901F8}" sibTransId="{F2A3D851-5DCF-4AFE-811C-36AD0B117931}"/>
    <dgm:cxn modelId="{D0BF9992-75DC-43ED-A06F-8345DE8A1071}" type="presParOf" srcId="{32E88A8B-CFB4-4B86-B780-462AA40E2120}" destId="{97EBB33E-055C-4882-9E14-0BFC7E6AB52F}" srcOrd="0" destOrd="0" presId="urn:microsoft.com/office/officeart/2011/layout/HexagonRadial"/>
    <dgm:cxn modelId="{D4E68F7B-6BB5-41B9-8E0B-08239E9FF840}" type="presParOf" srcId="{32E88A8B-CFB4-4B86-B780-462AA40E2120}" destId="{E20A94BA-17AF-4AE6-910C-6F737231F019}" srcOrd="1" destOrd="0" presId="urn:microsoft.com/office/officeart/2011/layout/HexagonRadial"/>
    <dgm:cxn modelId="{B29D30FC-EEB2-4C9C-98B7-90236A837F50}" type="presParOf" srcId="{E20A94BA-17AF-4AE6-910C-6F737231F019}" destId="{63D60A3E-0B26-46A7-8D3E-2C0CCC008F32}" srcOrd="0" destOrd="0" presId="urn:microsoft.com/office/officeart/2011/layout/HexagonRadial"/>
    <dgm:cxn modelId="{93BFB616-E135-46D3-A779-D4AEAD8A8672}" type="presParOf" srcId="{32E88A8B-CFB4-4B86-B780-462AA40E2120}" destId="{FBDD5140-9343-414C-8ACB-22A67ACEEAF6}" srcOrd="2" destOrd="0" presId="urn:microsoft.com/office/officeart/2011/layout/HexagonRadial"/>
    <dgm:cxn modelId="{C79A9513-768D-4D95-BB59-B1FF566EBC55}" type="presParOf" srcId="{32E88A8B-CFB4-4B86-B780-462AA40E2120}" destId="{BCD0C0C3-C759-44ED-860E-CBC59F30CAB9}" srcOrd="3" destOrd="0" presId="urn:microsoft.com/office/officeart/2011/layout/HexagonRadial"/>
    <dgm:cxn modelId="{AD8B33BF-2253-4408-9681-BCB54C57C43B}" type="presParOf" srcId="{BCD0C0C3-C759-44ED-860E-CBC59F30CAB9}" destId="{836BE399-7285-46DE-A6CE-745692E40F52}" srcOrd="0" destOrd="0" presId="urn:microsoft.com/office/officeart/2011/layout/HexagonRadial"/>
    <dgm:cxn modelId="{ACFF8DB2-42D4-4469-A7A6-804A5B218C7C}" type="presParOf" srcId="{32E88A8B-CFB4-4B86-B780-462AA40E2120}" destId="{5743FB77-3820-4A71-8138-A2E29E87638C}" srcOrd="4" destOrd="0" presId="urn:microsoft.com/office/officeart/2011/layout/HexagonRadial"/>
    <dgm:cxn modelId="{E0F8FC71-7B5F-4ADD-A992-3F2AD7BBC340}" type="presParOf" srcId="{32E88A8B-CFB4-4B86-B780-462AA40E2120}" destId="{A2F01B1F-F079-4AAD-A0B8-C2F6578BD3B8}" srcOrd="5" destOrd="0" presId="urn:microsoft.com/office/officeart/2011/layout/HexagonRadial"/>
    <dgm:cxn modelId="{F577E1A1-B66B-4E64-A4B1-302CFE9DDCCD}" type="presParOf" srcId="{A2F01B1F-F079-4AAD-A0B8-C2F6578BD3B8}" destId="{4C8A1747-86A0-4167-88BD-D768928D23B7}" srcOrd="0" destOrd="0" presId="urn:microsoft.com/office/officeart/2011/layout/HexagonRadial"/>
    <dgm:cxn modelId="{941E4313-7CDF-475E-9910-A1DD534F5EF7}" type="presParOf" srcId="{32E88A8B-CFB4-4B86-B780-462AA40E2120}" destId="{A3A16D1E-26CD-4968-8F3D-EA209204B839}" srcOrd="6" destOrd="0" presId="urn:microsoft.com/office/officeart/2011/layout/HexagonRadial"/>
    <dgm:cxn modelId="{B8DCDF88-DDA1-4192-8BD6-FEBBED0C83EE}" type="presParOf" srcId="{32E88A8B-CFB4-4B86-B780-462AA40E2120}" destId="{5A6E7E68-4732-41CA-BD43-E74F5B364003}" srcOrd="7" destOrd="0" presId="urn:microsoft.com/office/officeart/2011/layout/HexagonRadial"/>
    <dgm:cxn modelId="{2878266E-BE56-453B-9C8C-BA9A1FC2E581}" type="presParOf" srcId="{5A6E7E68-4732-41CA-BD43-E74F5B364003}" destId="{76F3B6FA-CA2E-4E58-9798-A4F7315BC99A}" srcOrd="0" destOrd="0" presId="urn:microsoft.com/office/officeart/2011/layout/HexagonRadial"/>
    <dgm:cxn modelId="{B6CF9DD4-4057-4035-A87D-65F346E39907}" type="presParOf" srcId="{32E88A8B-CFB4-4B86-B780-462AA40E2120}" destId="{B4CDFA22-015B-491E-97B4-CFF52D0FE594}" srcOrd="8" destOrd="0" presId="urn:microsoft.com/office/officeart/2011/layout/HexagonRadial"/>
    <dgm:cxn modelId="{AA225640-B23F-4E1E-BAB4-27FC0DD9154E}" type="presParOf" srcId="{32E88A8B-CFB4-4B86-B780-462AA40E2120}" destId="{D8A7A074-1D6D-4E7C-A42D-6F4D958219AA}" srcOrd="9" destOrd="0" presId="urn:microsoft.com/office/officeart/2011/layout/HexagonRadial"/>
    <dgm:cxn modelId="{7344CE2B-F37F-4050-B450-0D1B89D0D680}" type="presParOf" srcId="{D8A7A074-1D6D-4E7C-A42D-6F4D958219AA}" destId="{62C04EA9-BE30-44CE-97EA-D81FE59E53E0}" srcOrd="0" destOrd="0" presId="urn:microsoft.com/office/officeart/2011/layout/HexagonRadial"/>
    <dgm:cxn modelId="{28628756-D55E-46CA-BBAF-019174857070}" type="presParOf" srcId="{32E88A8B-CFB4-4B86-B780-462AA40E2120}" destId="{E396B52E-F201-430F-82F2-952F161DDB89}" srcOrd="10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AB542A7-9519-4080-A66C-DF98BF2BBEF5}" type="doc">
      <dgm:prSet loTypeId="urn:microsoft.com/office/officeart/2005/8/layout/cycle4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IN"/>
        </a:p>
      </dgm:t>
    </dgm:pt>
    <mc:AlternateContent xmlns:mc="http://schemas.openxmlformats.org/markup-compatibility/2006">
      <mc:Choice xmlns:a14="http://schemas.microsoft.com/office/drawing/2010/main" Requires="a14">
        <dgm:pt modelId="{3979546C-BF65-426A-AF25-660DFF2252C2}">
          <dgm:prSet custT="1"/>
          <dgm:spPr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>
                  <a:lumMod val="50000"/>
                  <a:lumOff val="50000"/>
                </a:schemeClr>
              </a:solidFill>
            </a:ln>
          </dgm:spPr>
          <dgm:t>
            <a:bodyPr/>
            <a:lstStyle/>
            <a:p>
              <a:r>
                <a:rPr lang="en-I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Chosen to balance </a:t>
              </a:r>
              <a14:m>
                <m:oMath xmlns:m="http://schemas.openxmlformats.org/officeDocument/2006/math">
                  <m:r>
                    <a:rPr lang="en-IN" sz="1200" b="0" i="1">
                      <a:latin typeface="Cambria Math" panose="02040503050406030204" pitchFamily="18" charset="0"/>
                    </a:rPr>
                    <m:t>𝛽</m:t>
                  </m:r>
                </m:oMath>
              </a14:m>
              <a:r>
                <a:rPr lang="en-I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-function &amp; stability</a:t>
              </a:r>
            </a:p>
          </dgm:t>
        </dgm:pt>
      </mc:Choice>
      <mc:Fallback>
        <dgm:pt modelId="{3979546C-BF65-426A-AF25-660DFF2252C2}">
          <dgm:prSet custT="1"/>
          <dgm:spPr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>
                  <a:lumMod val="50000"/>
                  <a:lumOff val="50000"/>
                </a:schemeClr>
              </a:solidFill>
            </a:ln>
          </dgm:spPr>
          <dgm:t>
            <a:bodyPr/>
            <a:lstStyle/>
            <a:p>
              <a:r>
                <a:rPr lang="en-I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Chosen to balance </a:t>
              </a:r>
              <a:r>
                <a:rPr lang="en-IN" sz="1200" b="0" i="0">
                  <a:latin typeface="Cambria Math" panose="02040503050406030204" pitchFamily="18" charset="0"/>
                </a:rPr>
                <a:t>𝛽</a:t>
              </a:r>
              <a:r>
                <a:rPr lang="en-I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-function &amp; stability</a:t>
              </a:r>
            </a:p>
          </dgm:t>
        </dgm:pt>
      </mc:Fallback>
    </mc:AlternateContent>
    <dgm:pt modelId="{5729F4D7-0A67-4D83-8069-A60E0E9941C9}" type="parTrans" cxnId="{9C0E1000-4D0E-4CE6-B1B1-1EFF44DF5ED5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FF4F0CE-2688-48F1-88F2-BED0F95EB92F}" type="sibTrans" cxnId="{9C0E1000-4D0E-4CE6-B1B1-1EFF44DF5ED5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F928F79-6415-4633-A655-FFCA2A86A454}">
      <dgm:prSet custT="1"/>
      <dgm:spPr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r>
            <a:rPr lang="en-IN" sz="1000" dirty="0">
              <a:latin typeface="Times New Roman" panose="02020603050405020304" pitchFamily="18" charset="0"/>
              <a:cs typeface="Times New Roman" panose="02020603050405020304" pitchFamily="18" charset="0"/>
            </a:rPr>
            <a:t>Dispersion suppression</a:t>
          </a:r>
          <a:endParaRPr lang="en-IN" sz="86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05DDFD-8210-4FF6-9DB5-FD36294BA8D8}" type="parTrans" cxnId="{3A1E5DB5-F452-4ABD-88EF-DD45E056D782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80330B-5CD0-45EB-9296-CC4BA18902EB}" type="sibTrans" cxnId="{3A1E5DB5-F452-4ABD-88EF-DD45E056D782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5EE236-2269-4B95-8BB7-9DCFE74E88F3}">
      <dgm:prSet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n-IN" sz="1000" dirty="0">
              <a:latin typeface="Times New Roman" panose="02020603050405020304" pitchFamily="18" charset="0"/>
              <a:cs typeface="Times New Roman" panose="02020603050405020304" pitchFamily="18" charset="0"/>
            </a:rPr>
            <a:t>Straight sections</a:t>
          </a:r>
          <a:endParaRPr lang="en-IN" sz="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2AF6A4-63BA-4E55-9A21-793FF2094DDA}" type="parTrans" cxnId="{902557E8-4014-421A-910E-FA28C005CA46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716F07A-5A85-4FEF-BA65-522B1FFB485D}" type="sibTrans" cxnId="{902557E8-4014-421A-910E-FA28C005CA46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9491204-067E-4EB3-B9DA-7DFA4A53344E}">
      <dgm:prSet/>
      <dgm:spPr/>
      <dgm:t>
        <a:bodyPr/>
        <a:lstStyle/>
        <a:p>
          <a:endParaRPr lang="en-IN"/>
        </a:p>
      </dgm:t>
    </dgm:pt>
    <dgm:pt modelId="{F6F5F627-2233-4FD8-A805-125366A1C50D}" type="parTrans" cxnId="{E99D81A9-2D02-4864-8964-3D4D74926141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4658EC-CE0E-48C8-93D8-50FEAE4E7BEF}" type="sibTrans" cxnId="{E99D81A9-2D02-4864-8964-3D4D74926141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06EFB3F1-F827-43AE-A890-11E2E6A0854A}">
          <dgm:prSet/>
          <dgm:spPr/>
          <dgm:t>
            <a:bodyPr/>
            <a:lstStyle/>
            <a:p>
              <a:endParaRPr lang="en-IN"/>
            </a:p>
          </dgm:t>
        </dgm:pt>
      </mc:Choice>
      <mc:Fallback xmlns="">
        <dgm:pt modelId="{06EFB3F1-F827-43AE-A890-11E2E6A0854A}">
          <dgm:prSet/>
          <dgm:spPr/>
          <dgm:t>
            <a:bodyPr/>
            <a:lstStyle/>
            <a:p>
              <a:r>
                <a:rPr lang="en-I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Chosen to balance </a:t>
              </a:r>
              <a:r>
                <a:rPr lang="en-IN" b="0" i="0"/>
                <a:t>𝛽</a:t>
              </a:r>
              <a:r>
                <a:rPr lang="en-I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-function excursions &amp; stability</a:t>
              </a:r>
            </a:p>
          </dgm:t>
        </dgm:pt>
      </mc:Fallback>
    </mc:AlternateContent>
    <dgm:pt modelId="{9B0F6EF7-E6F3-4F10-8D10-69B35B6DED9C}" type="parTrans" cxnId="{C8BB7D8F-1460-4F3C-BA26-18B7673B9B64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954FA24-6A9F-4A6F-91CD-BCCD1E421E08}" type="sibTrans" cxnId="{C8BB7D8F-1460-4F3C-BA26-18B7673B9B64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ED4C95AD-3B6B-4EDE-BDD4-F407B17C38BF}">
          <dgm:prSet custT="1"/>
          <dgm:spPr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>
                  <a:lumMod val="50000"/>
                  <a:lumOff val="50000"/>
                </a:schemeClr>
              </a:solidFill>
            </a:ln>
          </dgm:spPr>
          <dgm:t>
            <a:bodyPr/>
            <a:lstStyle/>
            <a:p>
              <a:r>
                <a:rPr lang="en-I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FODO structure with 60</a:t>
              </a:r>
              <a14:m>
                <m:oMath xmlns:m="http://schemas.openxmlformats.org/officeDocument/2006/math">
                  <m:r>
                    <a:rPr lang="en-IN" sz="1200" b="0" i="1">
                      <a:latin typeface="Cambria Math" panose="02040503050406030204" pitchFamily="18" charset="0"/>
                    </a:rPr>
                    <m:t>°</m:t>
                  </m:r>
                  <m:r>
                    <a:rPr lang="en-IN" sz="1200" b="0" i="0">
                      <a:latin typeface="Cambria Math" panose="02040503050406030204" pitchFamily="18" charset="0"/>
                    </a:rPr>
                    <m:t> </m:t>
                  </m:r>
                </m:oMath>
              </a14:m>
              <a:r>
                <a:rPr lang="en-I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phase advance per cell</a:t>
              </a:r>
            </a:p>
          </dgm:t>
        </dgm:pt>
      </mc:Choice>
      <mc:Fallback xmlns="">
        <dgm:pt modelId="{ED4C95AD-3B6B-4EDE-BDD4-F407B17C38BF}">
          <dgm:prSet custT="1"/>
          <dgm:spPr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>
                  <a:lumMod val="50000"/>
                  <a:lumOff val="50000"/>
                </a:schemeClr>
              </a:solidFill>
            </a:ln>
          </dgm:spPr>
          <dgm:t>
            <a:bodyPr/>
            <a:lstStyle/>
            <a:p>
              <a:r>
                <a:rPr lang="en-I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FODO structure with 60</a:t>
              </a:r>
              <a:r>
                <a:rPr lang="en-IN" sz="1200" b="0" i="0">
                  <a:latin typeface="Cambria Math" panose="02040503050406030204" pitchFamily="18" charset="0"/>
                </a:rPr>
                <a:t>° </a:t>
              </a:r>
              <a:r>
                <a:rPr lang="en-I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phase advance per cell</a:t>
              </a:r>
            </a:p>
          </dgm:t>
        </dgm:pt>
      </mc:Fallback>
    </mc:AlternateContent>
    <dgm:pt modelId="{A38D226E-15A6-4DD2-8F9A-835CB982E148}" type="parTrans" cxnId="{2BF6B048-0EB5-4580-A6F4-FA418535AE55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6190E0-EB21-4CE6-B447-69DC6863F2A8}" type="sibTrans" cxnId="{2BF6B048-0EB5-4580-A6F4-FA418535AE55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77DED95C-46BC-4B82-AEBB-BE70950AF25E}">
          <dgm:prSet/>
          <dgm:spPr/>
          <dgm:t>
            <a:bodyPr/>
            <a:lstStyle/>
            <a:p>
              <a:endParaRPr lang="en-IN" dirty="0"/>
            </a:p>
          </dgm:t>
        </dgm:pt>
      </mc:Choice>
      <mc:Fallback xmlns="">
        <dgm:pt modelId="{77DED95C-46BC-4B82-AEBB-BE70950AF25E}">
          <dgm:prSet/>
          <dgm:spPr/>
          <dgm:t>
            <a:bodyPr/>
            <a:lstStyle/>
            <a:p>
              <a:pPr algn="ctr"/>
              <a:r>
                <a:rPr lang="en-I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arc</a:t>
              </a:r>
              <a:r>
                <a:rPr lang="en-IN" b="0" i="0">
                  <a:latin typeface="Cambria Math" panose="02040503050406030204" pitchFamily="18" charset="0"/>
                </a:rPr>
                <a:t>→ </a:t>
              </a:r>
              <a:r>
                <a:rPr lang="en-I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suppressor </a:t>
              </a:r>
              <a:r>
                <a:rPr lang="en-IN" b="0" i="0">
                  <a:latin typeface="Cambria Math" panose="02040503050406030204" pitchFamily="18" charset="0"/>
                </a:rPr>
                <a:t>→ </a:t>
              </a:r>
              <a:r>
                <a:rPr lang="en-I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straight) matched to periodic solution</a:t>
              </a:r>
            </a:p>
          </dgm:t>
        </dgm:pt>
      </mc:Fallback>
    </mc:AlternateContent>
    <dgm:pt modelId="{B69DB85F-AE18-43C3-A675-E79B16D9B286}" type="parTrans" cxnId="{F77B64E7-65F9-4C07-9622-DED5D9948A12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AC3FBD-03E4-4DB6-A2C4-BC81B545CBD5}" type="sibTrans" cxnId="{F77B64E7-65F9-4C07-9622-DED5D9948A12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D48C53-BD46-4C31-A8C1-D9D9A400DD16}">
      <dgm:prSet/>
      <dgm:spPr/>
      <dgm:t>
        <a:bodyPr/>
        <a:lstStyle/>
        <a:p>
          <a:endParaRPr lang="en-IN"/>
        </a:p>
      </dgm:t>
    </dgm:pt>
    <dgm:pt modelId="{641272B7-457E-43C8-A532-D68BEC3147F3}" type="parTrans" cxnId="{C32B29A2-8CC1-4182-9F05-6EA98D183768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D12FA01-8B14-483A-A92E-1B8D08A29374}" type="sibTrans" cxnId="{C32B29A2-8CC1-4182-9F05-6EA98D183768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619B50C-FFF9-4616-BD2A-709FAEC51891}">
      <dgm:prSet/>
      <dgm:spPr>
        <a:ln>
          <a:solidFill>
            <a:schemeClr val="tx2">
              <a:lumMod val="50000"/>
              <a:lumOff val="50000"/>
            </a:schemeClr>
          </a:solidFill>
        </a:ln>
      </dgm:spPr>
      <dgm:t>
        <a:bodyPr/>
        <a:lstStyle/>
        <a:p>
          <a:endParaRPr lang="en-IN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85D9D99-888B-4A70-9195-98926B3760A9}" type="sibTrans" cxnId="{83B8D3D1-6913-4C1E-A3C1-CB3F3985674D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32F52C-1039-4B90-B2E4-FE4556B675A1}" type="parTrans" cxnId="{83B8D3D1-6913-4C1E-A3C1-CB3F3985674D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E9E918-114F-42B5-947E-1C7D85103D90}">
      <dgm:prSet custT="1"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pPr algn="ctr"/>
          <a:r>
            <a:rPr lang="en-US" sz="1000" dirty="0">
              <a:latin typeface="Times New Roman" panose="02020603050405020304" pitchFamily="18" charset="0"/>
              <a:cs typeface="Times New Roman" panose="02020603050405020304" pitchFamily="18" charset="0"/>
            </a:rPr>
            <a:t>Periodic solution structure</a:t>
          </a:r>
          <a:endParaRPr lang="en-IN" sz="1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EAFFAE0-8F36-4028-8773-DA0A6557D1C4}" type="sibTrans" cxnId="{A751CF2E-E3E6-44FA-A467-3B912711FCDB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F8ADEFF-F09C-4EF8-8C6E-223A27EA91D2}" type="parTrans" cxnId="{A751CF2E-E3E6-44FA-A467-3B912711FCDB}">
      <dgm:prSet/>
      <dgm:spPr/>
      <dgm:t>
        <a:bodyPr/>
        <a:lstStyle/>
        <a:p>
          <a:endParaRPr lang="en-IN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913B3F2-61CF-4E6A-B72B-F6313C0FA599}" type="pres">
      <dgm:prSet presAssocID="{6AB542A7-9519-4080-A66C-DF98BF2BBEF5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C1DE7462-5139-44CF-B6D8-72190B022A7D}" type="pres">
      <dgm:prSet presAssocID="{6AB542A7-9519-4080-A66C-DF98BF2BBEF5}" presName="children" presStyleCnt="0"/>
      <dgm:spPr/>
    </dgm:pt>
    <dgm:pt modelId="{5CD76EFF-8D33-4A2F-8A32-C6910A75E43D}" type="pres">
      <dgm:prSet presAssocID="{6AB542A7-9519-4080-A66C-DF98BF2BBEF5}" presName="child1group" presStyleCnt="0"/>
      <dgm:spPr/>
    </dgm:pt>
    <dgm:pt modelId="{D415B61A-2D4D-4E84-9AE9-7ED958AE25E3}" type="pres">
      <dgm:prSet presAssocID="{6AB542A7-9519-4080-A66C-DF98BF2BBEF5}" presName="child1" presStyleLbl="bgAcc1" presStyleIdx="0" presStyleCnt="1" custScaleX="124747" custScaleY="101315" custLinFactNeighborX="6635"/>
      <dgm:spPr/>
    </dgm:pt>
    <dgm:pt modelId="{4A4968E8-E4E1-4BA5-8092-2FC3C3405070}" type="pres">
      <dgm:prSet presAssocID="{6AB542A7-9519-4080-A66C-DF98BF2BBEF5}" presName="child1Text" presStyleLbl="bgAcc1" presStyleIdx="0" presStyleCnt="1">
        <dgm:presLayoutVars>
          <dgm:bulletEnabled val="1"/>
        </dgm:presLayoutVars>
      </dgm:prSet>
      <dgm:spPr/>
    </dgm:pt>
    <dgm:pt modelId="{25F2CB94-9D22-439E-8C8A-794F5288BC32}" type="pres">
      <dgm:prSet presAssocID="{6AB542A7-9519-4080-A66C-DF98BF2BBEF5}" presName="childPlaceholder" presStyleCnt="0"/>
      <dgm:spPr/>
    </dgm:pt>
    <dgm:pt modelId="{D15A3BA9-A4CB-49CE-978D-C92832971E43}" type="pres">
      <dgm:prSet presAssocID="{6AB542A7-9519-4080-A66C-DF98BF2BBEF5}" presName="circle" presStyleCnt="0"/>
      <dgm:spPr/>
    </dgm:pt>
    <dgm:pt modelId="{053E56EE-4457-4139-B01B-0D54AA165B77}" type="pres">
      <dgm:prSet presAssocID="{6AB542A7-9519-4080-A66C-DF98BF2BBEF5}" presName="quadrant1" presStyleLbl="node1" presStyleIdx="0" presStyleCnt="4" custScaleX="68010" custScaleY="70861" custLinFactNeighborX="16016" custLinFactNeighborY="17868">
        <dgm:presLayoutVars>
          <dgm:chMax val="1"/>
          <dgm:bulletEnabled val="1"/>
        </dgm:presLayoutVars>
      </dgm:prSet>
      <dgm:spPr/>
    </dgm:pt>
    <dgm:pt modelId="{8265961D-AD8B-426C-8A8F-EA5F715C20F4}" type="pres">
      <dgm:prSet presAssocID="{6AB542A7-9519-4080-A66C-DF98BF2BBEF5}" presName="quadrant2" presStyleLbl="node1" presStyleIdx="1" presStyleCnt="4" custScaleX="69754" custScaleY="69914" custLinFactNeighborX="-14269" custLinFactNeighborY="18228">
        <dgm:presLayoutVars>
          <dgm:chMax val="1"/>
          <dgm:bulletEnabled val="1"/>
        </dgm:presLayoutVars>
      </dgm:prSet>
      <dgm:spPr/>
    </dgm:pt>
    <dgm:pt modelId="{8169FB4C-88A8-4C83-B8B2-AEAEE8A2D132}" type="pres">
      <dgm:prSet presAssocID="{6AB542A7-9519-4080-A66C-DF98BF2BBEF5}" presName="quadrant3" presStyleLbl="node1" presStyleIdx="2" presStyleCnt="4" custScaleX="69685" custScaleY="69144" custLinFactNeighborX="-14762" custLinFactNeighborY="-11646">
        <dgm:presLayoutVars>
          <dgm:chMax val="1"/>
          <dgm:bulletEnabled val="1"/>
        </dgm:presLayoutVars>
      </dgm:prSet>
      <dgm:spPr/>
    </dgm:pt>
    <dgm:pt modelId="{D677498C-48CC-480A-AF0D-1267A3AF0E91}" type="pres">
      <dgm:prSet presAssocID="{6AB542A7-9519-4080-A66C-DF98BF2BBEF5}" presName="quadrant4" presStyleLbl="node1" presStyleIdx="3" presStyleCnt="4" custScaleX="67682" custScaleY="68979" custLinFactNeighborX="16778" custLinFactNeighborY="-10974">
        <dgm:presLayoutVars>
          <dgm:chMax val="1"/>
          <dgm:bulletEnabled val="1"/>
        </dgm:presLayoutVars>
      </dgm:prSet>
      <dgm:spPr/>
    </dgm:pt>
    <dgm:pt modelId="{3057851C-9EEC-4AA6-9504-E18177EE8946}" type="pres">
      <dgm:prSet presAssocID="{6AB542A7-9519-4080-A66C-DF98BF2BBEF5}" presName="quadrantPlaceholder" presStyleCnt="0"/>
      <dgm:spPr/>
    </dgm:pt>
    <dgm:pt modelId="{84BA4B7A-E2F5-4E4B-A90C-0473FA826F7E}" type="pres">
      <dgm:prSet presAssocID="{6AB542A7-9519-4080-A66C-DF98BF2BBEF5}" presName="center1" presStyleLbl="fgShp" presStyleIdx="0" presStyleCnt="2" custScaleX="15444" custScaleY="28758" custLinFactX="100000" custLinFactNeighborX="128075" custLinFactNeighborY="-7690"/>
      <dgm:spPr/>
    </dgm:pt>
    <dgm:pt modelId="{9BB20D71-34F2-49C4-9F1E-418DD6205546}" type="pres">
      <dgm:prSet presAssocID="{6AB542A7-9519-4080-A66C-DF98BF2BBEF5}" presName="center2" presStyleLbl="fgShp" presStyleIdx="1" presStyleCnt="2" custFlipVert="1" custFlipHor="1" custScaleX="139740" custScaleY="14811" custLinFactX="119039" custLinFactNeighborX="200000" custLinFactNeighborY="61719"/>
      <dgm:spPr/>
    </dgm:pt>
  </dgm:ptLst>
  <dgm:cxnLst>
    <dgm:cxn modelId="{9C0E1000-4D0E-4CE6-B1B1-1EFF44DF5ED5}" srcId="{3619B50C-FFF9-4616-BD2A-709FAEC51891}" destId="{3979546C-BF65-426A-AF25-660DFF2252C2}" srcOrd="1" destOrd="0" parTransId="{5729F4D7-0A67-4D83-8069-A60E0E9941C9}" sibTransId="{0FF4F0CE-2688-48F1-88F2-BED0F95EB92F}"/>
    <dgm:cxn modelId="{61B84A01-93C7-466B-9E75-098D949A8182}" type="presOf" srcId="{ED4C95AD-3B6B-4EDE-BDD4-F407B17C38BF}" destId="{D415B61A-2D4D-4E84-9AE9-7ED958AE25E3}" srcOrd="0" destOrd="0" presId="urn:microsoft.com/office/officeart/2005/8/layout/cycle4"/>
    <dgm:cxn modelId="{B17C0626-E1A2-4375-9537-0741D6117676}" type="presOf" srcId="{F35EE236-2269-4B95-8BB7-9DCFE74E88F3}" destId="{8169FB4C-88A8-4C83-B8B2-AEAEE8A2D132}" srcOrd="0" destOrd="0" presId="urn:microsoft.com/office/officeart/2005/8/layout/cycle4"/>
    <dgm:cxn modelId="{A751CF2E-E3E6-44FA-A467-3B912711FCDB}" srcId="{6AB542A7-9519-4080-A66C-DF98BF2BBEF5}" destId="{71E9E918-114F-42B5-947E-1C7D85103D90}" srcOrd="3" destOrd="0" parTransId="{8F8ADEFF-F09C-4EF8-8C6E-223A27EA91D2}" sibTransId="{4EAFFAE0-8F36-4028-8773-DA0A6557D1C4}"/>
    <dgm:cxn modelId="{ED2EC632-B6F0-43F2-9735-22309B7A1043}" type="presOf" srcId="{6AB542A7-9519-4080-A66C-DF98BF2BBEF5}" destId="{3913B3F2-61CF-4E6A-B72B-F6313C0FA599}" srcOrd="0" destOrd="0" presId="urn:microsoft.com/office/officeart/2005/8/layout/cycle4"/>
    <dgm:cxn modelId="{B11EF663-9B9F-4827-AB4E-39E37ECA82F1}" type="presOf" srcId="{3619B50C-FFF9-4616-BD2A-709FAEC51891}" destId="{053E56EE-4457-4139-B01B-0D54AA165B77}" srcOrd="0" destOrd="0" presId="urn:microsoft.com/office/officeart/2005/8/layout/cycle4"/>
    <dgm:cxn modelId="{2BF6B048-0EB5-4580-A6F4-FA418535AE55}" srcId="{3619B50C-FFF9-4616-BD2A-709FAEC51891}" destId="{ED4C95AD-3B6B-4EDE-BDD4-F407B17C38BF}" srcOrd="0" destOrd="0" parTransId="{A38D226E-15A6-4DD2-8F9A-835CB982E148}" sibTransId="{4B6190E0-EB21-4CE6-B447-69DC6863F2A8}"/>
    <dgm:cxn modelId="{7DA74081-97C9-44AB-A822-EE5A049B045F}" type="presOf" srcId="{6F928F79-6415-4633-A655-FFCA2A86A454}" destId="{8265961D-AD8B-426C-8A8F-EA5F715C20F4}" srcOrd="0" destOrd="0" presId="urn:microsoft.com/office/officeart/2005/8/layout/cycle4"/>
    <dgm:cxn modelId="{C8BB7D8F-1460-4F3C-BA26-18B7673B9B64}" srcId="{6AB542A7-9519-4080-A66C-DF98BF2BBEF5}" destId="{06EFB3F1-F827-43AE-A890-11E2E6A0854A}" srcOrd="7" destOrd="0" parTransId="{9B0F6EF7-E6F3-4F10-8D10-69B35B6DED9C}" sibTransId="{1954FA24-6A9F-4A6F-91CD-BCCD1E421E08}"/>
    <dgm:cxn modelId="{C32B29A2-8CC1-4182-9F05-6EA98D183768}" srcId="{6AB542A7-9519-4080-A66C-DF98BF2BBEF5}" destId="{37D48C53-BD46-4C31-A8C1-D9D9A400DD16}" srcOrd="5" destOrd="0" parTransId="{641272B7-457E-43C8-A532-D68BEC3147F3}" sibTransId="{7D12FA01-8B14-483A-A92E-1B8D08A29374}"/>
    <dgm:cxn modelId="{E99D81A9-2D02-4864-8964-3D4D74926141}" srcId="{6AB542A7-9519-4080-A66C-DF98BF2BBEF5}" destId="{89491204-067E-4EB3-B9DA-7DFA4A53344E}" srcOrd="6" destOrd="0" parTransId="{F6F5F627-2233-4FD8-A805-125366A1C50D}" sibTransId="{F24658EC-CE0E-48C8-93D8-50FEAE4E7BEF}"/>
    <dgm:cxn modelId="{344210AA-D8CD-4D4B-8DEF-452326CAD35E}" type="presOf" srcId="{3979546C-BF65-426A-AF25-660DFF2252C2}" destId="{D415B61A-2D4D-4E84-9AE9-7ED958AE25E3}" srcOrd="0" destOrd="1" presId="urn:microsoft.com/office/officeart/2005/8/layout/cycle4"/>
    <dgm:cxn modelId="{3A1E5DB5-F452-4ABD-88EF-DD45E056D782}" srcId="{6AB542A7-9519-4080-A66C-DF98BF2BBEF5}" destId="{6F928F79-6415-4633-A655-FFCA2A86A454}" srcOrd="1" destOrd="0" parTransId="{5405DDFD-8210-4FF6-9DB5-FD36294BA8D8}" sibTransId="{F880330B-5CD0-45EB-9296-CC4BA18902EB}"/>
    <dgm:cxn modelId="{83C1F7CD-C560-4BD2-887A-6CBD786CD326}" type="presOf" srcId="{3979546C-BF65-426A-AF25-660DFF2252C2}" destId="{4A4968E8-E4E1-4BA5-8092-2FC3C3405070}" srcOrd="1" destOrd="1" presId="urn:microsoft.com/office/officeart/2005/8/layout/cycle4"/>
    <dgm:cxn modelId="{A2D64FD0-DE36-4E00-B8C7-0DA0B48F5566}" type="presOf" srcId="{ED4C95AD-3B6B-4EDE-BDD4-F407B17C38BF}" destId="{4A4968E8-E4E1-4BA5-8092-2FC3C3405070}" srcOrd="1" destOrd="0" presId="urn:microsoft.com/office/officeart/2005/8/layout/cycle4"/>
    <dgm:cxn modelId="{83B8D3D1-6913-4C1E-A3C1-CB3F3985674D}" srcId="{6AB542A7-9519-4080-A66C-DF98BF2BBEF5}" destId="{3619B50C-FFF9-4616-BD2A-709FAEC51891}" srcOrd="0" destOrd="0" parTransId="{8632F52C-1039-4B90-B2E4-FE4556B675A1}" sibTransId="{085D9D99-888B-4A70-9195-98926B3760A9}"/>
    <dgm:cxn modelId="{23F6ECD3-F667-4A47-91F0-F35AB409236E}" type="presOf" srcId="{71E9E918-114F-42B5-947E-1C7D85103D90}" destId="{D677498C-48CC-480A-AF0D-1267A3AF0E91}" srcOrd="0" destOrd="0" presId="urn:microsoft.com/office/officeart/2005/8/layout/cycle4"/>
    <dgm:cxn modelId="{F77B64E7-65F9-4C07-9622-DED5D9948A12}" srcId="{6AB542A7-9519-4080-A66C-DF98BF2BBEF5}" destId="{77DED95C-46BC-4B82-AEBB-BE70950AF25E}" srcOrd="4" destOrd="0" parTransId="{B69DB85F-AE18-43C3-A675-E79B16D9B286}" sibTransId="{B3AC3FBD-03E4-4DB6-A2C4-BC81B545CBD5}"/>
    <dgm:cxn modelId="{902557E8-4014-421A-910E-FA28C005CA46}" srcId="{6AB542A7-9519-4080-A66C-DF98BF2BBEF5}" destId="{F35EE236-2269-4B95-8BB7-9DCFE74E88F3}" srcOrd="2" destOrd="0" parTransId="{CC2AF6A4-63BA-4E55-9A21-793FF2094DDA}" sibTransId="{F716F07A-5A85-4FEF-BA65-522B1FFB485D}"/>
    <dgm:cxn modelId="{871DFDC3-A679-4C8C-8A40-6FC3CAB2BFD0}" type="presParOf" srcId="{3913B3F2-61CF-4E6A-B72B-F6313C0FA599}" destId="{C1DE7462-5139-44CF-B6D8-72190B022A7D}" srcOrd="0" destOrd="0" presId="urn:microsoft.com/office/officeart/2005/8/layout/cycle4"/>
    <dgm:cxn modelId="{09E2C892-0163-43F9-95E8-D9FBBFA35819}" type="presParOf" srcId="{C1DE7462-5139-44CF-B6D8-72190B022A7D}" destId="{5CD76EFF-8D33-4A2F-8A32-C6910A75E43D}" srcOrd="0" destOrd="0" presId="urn:microsoft.com/office/officeart/2005/8/layout/cycle4"/>
    <dgm:cxn modelId="{6079F3E6-C04C-4589-BF66-5F7E8CDB0709}" type="presParOf" srcId="{5CD76EFF-8D33-4A2F-8A32-C6910A75E43D}" destId="{D415B61A-2D4D-4E84-9AE9-7ED958AE25E3}" srcOrd="0" destOrd="0" presId="urn:microsoft.com/office/officeart/2005/8/layout/cycle4"/>
    <dgm:cxn modelId="{D0A7422B-44D3-4908-A6BC-DDA195582BCB}" type="presParOf" srcId="{5CD76EFF-8D33-4A2F-8A32-C6910A75E43D}" destId="{4A4968E8-E4E1-4BA5-8092-2FC3C3405070}" srcOrd="1" destOrd="0" presId="urn:microsoft.com/office/officeart/2005/8/layout/cycle4"/>
    <dgm:cxn modelId="{903176B5-FFA3-484C-819B-22CB3DA67054}" type="presParOf" srcId="{C1DE7462-5139-44CF-B6D8-72190B022A7D}" destId="{25F2CB94-9D22-439E-8C8A-794F5288BC32}" srcOrd="1" destOrd="0" presId="urn:microsoft.com/office/officeart/2005/8/layout/cycle4"/>
    <dgm:cxn modelId="{BEF590FD-DC3D-43FE-9001-E6971AA21D2D}" type="presParOf" srcId="{3913B3F2-61CF-4E6A-B72B-F6313C0FA599}" destId="{D15A3BA9-A4CB-49CE-978D-C92832971E43}" srcOrd="1" destOrd="0" presId="urn:microsoft.com/office/officeart/2005/8/layout/cycle4"/>
    <dgm:cxn modelId="{94C68159-19BC-435C-9AA1-2651580F4BDD}" type="presParOf" srcId="{D15A3BA9-A4CB-49CE-978D-C92832971E43}" destId="{053E56EE-4457-4139-B01B-0D54AA165B77}" srcOrd="0" destOrd="0" presId="urn:microsoft.com/office/officeart/2005/8/layout/cycle4"/>
    <dgm:cxn modelId="{7FCDCACD-A5D8-4E4C-8B39-667D53A9F3CB}" type="presParOf" srcId="{D15A3BA9-A4CB-49CE-978D-C92832971E43}" destId="{8265961D-AD8B-426C-8A8F-EA5F715C20F4}" srcOrd="1" destOrd="0" presId="urn:microsoft.com/office/officeart/2005/8/layout/cycle4"/>
    <dgm:cxn modelId="{2E2D7956-4F96-4C5C-99D0-6747BFB6B388}" type="presParOf" srcId="{D15A3BA9-A4CB-49CE-978D-C92832971E43}" destId="{8169FB4C-88A8-4C83-B8B2-AEAEE8A2D132}" srcOrd="2" destOrd="0" presId="urn:microsoft.com/office/officeart/2005/8/layout/cycle4"/>
    <dgm:cxn modelId="{FD474C50-864E-4CFA-AEAE-92EDE0C38D75}" type="presParOf" srcId="{D15A3BA9-A4CB-49CE-978D-C92832971E43}" destId="{D677498C-48CC-480A-AF0D-1267A3AF0E91}" srcOrd="3" destOrd="0" presId="urn:microsoft.com/office/officeart/2005/8/layout/cycle4"/>
    <dgm:cxn modelId="{20B3232C-B597-4922-B310-598A3887C836}" type="presParOf" srcId="{D15A3BA9-A4CB-49CE-978D-C92832971E43}" destId="{3057851C-9EEC-4AA6-9504-E18177EE8946}" srcOrd="4" destOrd="0" presId="urn:microsoft.com/office/officeart/2005/8/layout/cycle4"/>
    <dgm:cxn modelId="{C71BE48E-B493-4F17-9338-6DFE3742265D}" type="presParOf" srcId="{3913B3F2-61CF-4E6A-B72B-F6313C0FA599}" destId="{84BA4B7A-E2F5-4E4B-A90C-0473FA826F7E}" srcOrd="2" destOrd="0" presId="urn:microsoft.com/office/officeart/2005/8/layout/cycle4"/>
    <dgm:cxn modelId="{8D3CDC21-3B7D-4AFB-8665-7690118E3268}" type="presParOf" srcId="{3913B3F2-61CF-4E6A-B72B-F6313C0FA599}" destId="{9BB20D71-34F2-49C4-9F1E-418DD6205546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F8D986-54E3-4FE4-A31E-F036605037B9}">
      <dsp:nvSpPr>
        <dsp:cNvPr id="0" name=""/>
        <dsp:cNvSpPr/>
      </dsp:nvSpPr>
      <dsp:spPr>
        <a:xfrm>
          <a:off x="0" y="27"/>
          <a:ext cx="6275701" cy="463751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Natural polarization time at </a:t>
          </a:r>
          <a14:m xmlns:a14="http://schemas.microsoft.com/office/drawing/2010/main">
            <m:oMath xmlns:m="http://schemas.openxmlformats.org/officeDocument/2006/math">
              <m:r>
                <a:rPr lang="en-IN" sz="1400" i="1" kern="1200" dirty="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m:t>𝑍</m:t>
              </m:r>
              <m:r>
                <a:rPr lang="en-IN" sz="1400" i="1" kern="1200" dirty="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m:t> </m:t>
              </m:r>
              <m:r>
                <a:rPr lang="en-IN" sz="1400" i="1" kern="1200" dirty="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m:t>𝑝𝑜𝑙𝑒</m:t>
              </m:r>
              <m:r>
                <a:rPr lang="en-IN" sz="1400" i="1" kern="1200" dirty="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m:t> →250 </m:t>
              </m:r>
              <m:r>
                <a:rPr lang="en-IN" sz="1400" b="0" i="1" kern="120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m:t>h</m:t>
              </m:r>
            </m:oMath>
          </a14:m>
          <a:r>
            <a:rPr lang="en-IN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(wigglers improve it significantly </a:t>
          </a:r>
          <a14:m xmlns:a14="http://schemas.microsoft.com/office/drawing/2010/main">
            <m:oMath xmlns:m="http://schemas.openxmlformats.org/officeDocument/2006/math">
              <m:r>
                <a:rPr lang="en-US" sz="1400" b="0" i="1" kern="1200" smtClean="0">
                  <a:solidFill>
                    <a:schemeClr val="tx1"/>
                  </a:solidFill>
                  <a:latin typeface="Cambria Math" panose="02040503050406030204" pitchFamily="18" charset="0"/>
                  <a:cs typeface="Times New Roman" panose="02020603050405020304" pitchFamily="18" charset="0"/>
                </a:rPr>
                <m:t>~ 12 </m:t>
              </m:r>
              <m:r>
                <a:rPr lang="en-US" sz="1400" b="0" i="1" kern="1200" smtClean="0">
                  <a:solidFill>
                    <a:schemeClr val="tx1"/>
                  </a:solidFill>
                  <a:latin typeface="Cambria Math" panose="02040503050406030204" pitchFamily="18" charset="0"/>
                  <a:cs typeface="Times New Roman" panose="02020603050405020304" pitchFamily="18" charset="0"/>
                </a:rPr>
                <m:t>h</m:t>
              </m:r>
            </m:oMath>
          </a14:m>
          <a:r>
            <a:rPr lang="en-IN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</a:p>
      </dsp:txBody>
      <dsp:txXfrm>
        <a:off x="22638" y="22665"/>
        <a:ext cx="6230425" cy="418475"/>
      </dsp:txXfrm>
    </dsp:sp>
    <dsp:sp modelId="{F378B3E4-0277-4CF0-9DF7-7E53B553F4F5}">
      <dsp:nvSpPr>
        <dsp:cNvPr id="0" name=""/>
        <dsp:cNvSpPr/>
      </dsp:nvSpPr>
      <dsp:spPr>
        <a:xfrm>
          <a:off x="0" y="445073"/>
          <a:ext cx="6275701" cy="405082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Operational scenario :</a:t>
          </a:r>
        </a:p>
      </dsp:txBody>
      <dsp:txXfrm>
        <a:off x="19774" y="464847"/>
        <a:ext cx="6236153" cy="365534"/>
      </dsp:txXfrm>
    </dsp:sp>
    <dsp:sp modelId="{C1DB6FA9-F7C1-4536-9426-43899A73DEEF}">
      <dsp:nvSpPr>
        <dsp:cNvPr id="0" name=""/>
        <dsp:cNvSpPr/>
      </dsp:nvSpPr>
      <dsp:spPr>
        <a:xfrm>
          <a:off x="0" y="879699"/>
          <a:ext cx="6275701" cy="1041976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254" tIns="16510" rIns="92456" bIns="1651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IN" sz="1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Inject pilot bunches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IN" sz="1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Wigglers on </a:t>
          </a:r>
          <a14:m xmlns:a14="http://schemas.microsoft.com/office/drawing/2010/main">
            <m:oMath xmlns:m="http://schemas.openxmlformats.org/officeDocument/2006/math">
              <m:r>
                <a:rPr lang="en-IN" sz="1300" b="0" i="1" kern="1200" smtClean="0">
                  <a:latin typeface="Cambria Math" panose="02040503050406030204" pitchFamily="18" charset="0"/>
                </a:rPr>
                <m:t>→</m:t>
              </m:r>
            </m:oMath>
          </a14:m>
          <a:r>
            <a:rPr lang="en-IN" sz="1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build </a:t>
          </a:r>
          <a14:m xmlns:a14="http://schemas.microsoft.com/office/drawing/2010/main">
            <m:oMath xmlns:m="http://schemas.openxmlformats.org/officeDocument/2006/math">
              <m:r>
                <a:rPr lang="en-IN" sz="1300" i="1" kern="1200" dirty="0" smtClean="0">
                  <a:latin typeface="Cambria Math" panose="02040503050406030204" pitchFamily="18" charset="0"/>
                </a:rPr>
                <m:t>~5−10% </m:t>
              </m:r>
            </m:oMath>
          </a14:m>
          <a:r>
            <a:rPr lang="en-IN" sz="1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polarization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IN" sz="1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Wigglers off </a:t>
          </a:r>
          <a14:m xmlns:a14="http://schemas.microsoft.com/office/drawing/2010/main">
            <m:oMath xmlns:m="http://schemas.openxmlformats.org/officeDocument/2006/math">
              <m:r>
                <a:rPr lang="en-IN" sz="1300" b="0" i="1" kern="1200" smtClean="0">
                  <a:latin typeface="Cambria Math" panose="02040503050406030204" pitchFamily="18" charset="0"/>
                </a:rPr>
                <m:t>→</m:t>
              </m:r>
            </m:oMath>
          </a14:m>
          <a:r>
            <a:rPr lang="en-IN" sz="1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inject full physics bunches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IN" sz="1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Pilot bunches used for RDP during physics fills (every </a:t>
          </a:r>
          <a14:m xmlns:a14="http://schemas.microsoft.com/office/drawing/2010/main">
            <m:oMath xmlns:m="http://schemas.openxmlformats.org/officeDocument/2006/math">
              <m:r>
                <a:rPr lang="en-IN" sz="1300" i="1" kern="1200" dirty="0" smtClean="0">
                  <a:latin typeface="Cambria Math" panose="02040503050406030204" pitchFamily="18" charset="0"/>
                </a:rPr>
                <m:t>10−15 </m:t>
              </m:r>
              <m:r>
                <m:rPr>
                  <m:sty m:val="p"/>
                </m:rPr>
                <a:rPr lang="en-IN" sz="1300" i="1" kern="1200" dirty="0" smtClean="0">
                  <a:latin typeface="Cambria Math" panose="02040503050406030204" pitchFamily="18" charset="0"/>
                </a:rPr>
                <m:t>min</m:t>
              </m:r>
            </m:oMath>
          </a14:m>
          <a:r>
            <a:rPr lang="en-IN" sz="1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</a:p>
      </dsp:txBody>
      <dsp:txXfrm>
        <a:off x="0" y="879699"/>
        <a:ext cx="6275701" cy="104197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CAA8C4-71BA-468A-A773-96A7A4EBEA41}">
      <dsp:nvSpPr>
        <dsp:cNvPr id="0" name=""/>
        <dsp:cNvSpPr/>
      </dsp:nvSpPr>
      <dsp:spPr>
        <a:xfrm>
          <a:off x="0" y="0"/>
          <a:ext cx="6156433" cy="635923"/>
        </a:xfrm>
        <a:prstGeom prst="rect">
          <a:avLst/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Straights re-designed with triplet focusing</a:t>
          </a:r>
        </a:p>
      </dsp:txBody>
      <dsp:txXfrm>
        <a:off x="0" y="0"/>
        <a:ext cx="6156433" cy="635923"/>
      </dsp:txXfrm>
    </dsp:sp>
    <dsp:sp modelId="{3AEF01B7-5AC0-413A-94DB-4DB210C6F020}">
      <dsp:nvSpPr>
        <dsp:cNvPr id="0" name=""/>
        <dsp:cNvSpPr/>
      </dsp:nvSpPr>
      <dsp:spPr>
        <a:xfrm>
          <a:off x="0" y="507674"/>
          <a:ext cx="3078216" cy="15919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IN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Small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IN" sz="1600" b="0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IN" sz="1600" b="0" i="1" kern="1200">
                      <a:latin typeface="Cambria Math" panose="02040503050406030204" pitchFamily="18" charset="0"/>
                    </a:rPr>
                    <m:t>𝛽</m:t>
                  </m:r>
                </m:e>
                <m:sub>
                  <m:r>
                    <a:rPr lang="en-IN" sz="1600" b="0" i="1" kern="1200">
                      <a:latin typeface="Cambria Math" panose="02040503050406030204" pitchFamily="18" charset="0"/>
                    </a:rPr>
                    <m:t>𝑥</m:t>
                  </m:r>
                </m:sub>
              </m:sSub>
              <m:r>
                <a:rPr lang="en-IN" sz="1600" b="0" i="1" kern="1200">
                  <a:latin typeface="Cambria Math" panose="02040503050406030204" pitchFamily="18" charset="0"/>
                </a:rPr>
                <m:t> </m:t>
              </m:r>
              <m:d>
                <m:dPr>
                  <m:ctrlPr>
                    <a:rPr lang="en-IN" sz="1600" b="0" i="1" kern="1200">
                      <a:latin typeface="Cambria Math" panose="02040503050406030204" pitchFamily="18" charset="0"/>
                    </a:rPr>
                  </m:ctrlPr>
                </m:dPr>
                <m:e>
                  <m:r>
                    <a:rPr lang="en-IN" sz="1600" b="0" i="1" kern="1200">
                      <a:latin typeface="Cambria Math" panose="02040503050406030204" pitchFamily="18" charset="0"/>
                    </a:rPr>
                    <m:t>~3.5 </m:t>
                  </m:r>
                  <m:r>
                    <a:rPr lang="en-IN" sz="1600" b="0" i="1" kern="1200">
                      <a:latin typeface="Cambria Math" panose="02040503050406030204" pitchFamily="18" charset="0"/>
                    </a:rPr>
                    <m:t>𝑚</m:t>
                  </m:r>
                </m:e>
              </m:d>
            </m:oMath>
          </a14:m>
          <a:r>
            <a:rPr lang="en-IN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at wiggler sites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smaller beam size</a:t>
          </a:r>
          <a14:m xmlns:a14="http://schemas.microsoft.com/office/drawing/2010/main">
            <m:oMath xmlns:m="http://schemas.openxmlformats.org/officeDocument/2006/math">
              <m:r>
                <a:rPr lang="en-IN" sz="1600" b="0" i="0" kern="1200">
                  <a:latin typeface="Cambria Math" panose="02040503050406030204" pitchFamily="18" charset="0"/>
                </a:rPr>
                <m:t> </m:t>
              </m:r>
              <m:r>
                <a:rPr lang="en-IN" sz="1600" b="0" i="1" kern="1200">
                  <a:latin typeface="Cambria Math" panose="02040503050406030204" pitchFamily="18" charset="0"/>
                </a:rPr>
                <m:t>→ </m:t>
              </m:r>
            </m:oMath>
          </a14:m>
          <a:r>
            <a:rPr lang="en-IN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reduce aperture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Enables realistic wigglers with sharp pole transitions</a:t>
          </a:r>
        </a:p>
      </dsp:txBody>
      <dsp:txXfrm>
        <a:off x="0" y="507674"/>
        <a:ext cx="3078216" cy="1591936"/>
      </dsp:txXfrm>
    </dsp:sp>
    <dsp:sp modelId="{692DED7F-3242-43BF-BC91-5A0A79B98010}">
      <dsp:nvSpPr>
        <dsp:cNvPr id="0" name=""/>
        <dsp:cNvSpPr/>
      </dsp:nvSpPr>
      <dsp:spPr>
        <a:xfrm>
          <a:off x="3078216" y="497665"/>
          <a:ext cx="3078216" cy="161195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Symmetric about central triplet</a:t>
          </a:r>
          <a14:m xmlns:a14="http://schemas.microsoft.com/office/drawing/2010/main">
            <m:oMath xmlns:m="http://schemas.openxmlformats.org/officeDocument/2006/math">
              <m:r>
                <a:rPr lang="en-IN" sz="1600" b="0" i="1" kern="1200">
                  <a:latin typeface="Cambria Math" panose="02040503050406030204" pitchFamily="18" charset="0"/>
                </a:rPr>
                <m:t> →</m:t>
              </m:r>
            </m:oMath>
          </a14:m>
          <a:r>
            <a:rPr lang="en-IN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preserves optical continuity</a:t>
          </a:r>
        </a:p>
      </dsp:txBody>
      <dsp:txXfrm>
        <a:off x="3078216" y="497665"/>
        <a:ext cx="3078216" cy="1611954"/>
      </dsp:txXfrm>
    </dsp:sp>
    <dsp:sp modelId="{6F314013-649C-45A0-BF77-87934561131C}">
      <dsp:nvSpPr>
        <dsp:cNvPr id="0" name=""/>
        <dsp:cNvSpPr/>
      </dsp:nvSpPr>
      <dsp:spPr>
        <a:xfrm>
          <a:off x="0" y="1971361"/>
          <a:ext cx="6156433" cy="148382"/>
        </a:xfrm>
        <a:prstGeom prst="rect">
          <a:avLst/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43FF60-C8F1-4815-9643-682930132E71}">
      <dsp:nvSpPr>
        <dsp:cNvPr id="0" name=""/>
        <dsp:cNvSpPr/>
      </dsp:nvSpPr>
      <dsp:spPr>
        <a:xfrm>
          <a:off x="1262038" y="533"/>
          <a:ext cx="2338867" cy="14033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Spins initialized along  invariant spin axis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IN" sz="1800" b="0" i="1" kern="1200">
                      <a:latin typeface="Cambria Math" panose="02040503050406030204" pitchFamily="18" charset="0"/>
                    </a:rPr>
                  </m:ctrlPr>
                </m:sSubPr>
                <m:e>
                  <m:acc>
                    <m:accPr>
                      <m:chr m:val="̂"/>
                      <m:ctrlPr>
                        <a:rPr lang="en-IN" sz="1800" b="0" i="1" kern="1200">
                          <a:latin typeface="Cambria Math" panose="02040503050406030204" pitchFamily="18" charset="0"/>
                        </a:rPr>
                      </m:ctrlPr>
                    </m:accPr>
                    <m:e>
                      <m:r>
                        <a:rPr lang="en-IN" sz="1800" b="0" i="1" kern="1200">
                          <a:latin typeface="Cambria Math" panose="02040503050406030204" pitchFamily="18" charset="0"/>
                        </a:rPr>
                        <m:t>𝑛</m:t>
                      </m:r>
                    </m:e>
                  </m:acc>
                </m:e>
                <m:sub>
                  <m:r>
                    <a:rPr lang="en-IN" sz="1800" b="0" i="1" kern="1200">
                      <a:latin typeface="Cambria Math" panose="02040503050406030204" pitchFamily="18" charset="0"/>
                    </a:rPr>
                    <m:t>0</m:t>
                  </m:r>
                </m:sub>
              </m:sSub>
            </m:oMath>
          </a14:m>
          <a:endParaRPr lang="en-IN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62038" y="533"/>
        <a:ext cx="2338867" cy="1403320"/>
      </dsp:txXfrm>
    </dsp:sp>
    <dsp:sp modelId="{6DEF8D22-82FD-4040-92F9-00D90C0652CD}">
      <dsp:nvSpPr>
        <dsp:cNvPr id="0" name=""/>
        <dsp:cNvSpPr/>
      </dsp:nvSpPr>
      <dsp:spPr>
        <a:xfrm>
          <a:off x="1262038" y="1637740"/>
          <a:ext cx="2338867" cy="14033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300 macroparticles tracked</a:t>
          </a:r>
        </a:p>
      </dsp:txBody>
      <dsp:txXfrm>
        <a:off x="1262038" y="1637740"/>
        <a:ext cx="2338867" cy="140332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1B6E-347C-42BE-845F-FD862E1BCD64}">
      <dsp:nvSpPr>
        <dsp:cNvPr id="0" name=""/>
        <dsp:cNvSpPr/>
      </dsp:nvSpPr>
      <dsp:spPr>
        <a:xfrm>
          <a:off x="0" y="18754"/>
          <a:ext cx="5579617" cy="466829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DA</a:t>
          </a:r>
        </a:p>
      </dsp:txBody>
      <dsp:txXfrm>
        <a:off x="22789" y="41543"/>
        <a:ext cx="5534039" cy="421251"/>
      </dsp:txXfrm>
    </dsp:sp>
    <dsp:sp modelId="{855F03A0-1FB4-4CC9-97A4-873B2C6CC6F4}">
      <dsp:nvSpPr>
        <dsp:cNvPr id="0" name=""/>
        <dsp:cNvSpPr/>
      </dsp:nvSpPr>
      <dsp:spPr>
        <a:xfrm>
          <a:off x="0" y="485584"/>
          <a:ext cx="5579617" cy="825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153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IN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Stable radius: </a:t>
          </a:r>
          <a14:m xmlns:a14="http://schemas.microsoft.com/office/drawing/2010/main">
            <m:oMath xmlns:m="http://schemas.openxmlformats.org/officeDocument/2006/math">
              <m:r>
                <a:rPr lang="en-IN" sz="1600" b="0" i="1" kern="1200">
                  <a:latin typeface="Cambria Math" panose="02040503050406030204" pitchFamily="18" charset="0"/>
                </a:rPr>
                <m:t>13.2 </m:t>
              </m:r>
              <m:rad>
                <m:radPr>
                  <m:degHide m:val="on"/>
                  <m:ctrlPr>
                    <a:rPr lang="en-IN" sz="1600" b="0" i="1" kern="1200">
                      <a:latin typeface="Cambria Math" panose="02040503050406030204" pitchFamily="18" charset="0"/>
                    </a:rPr>
                  </m:ctrlPr>
                </m:radPr>
                <m:deg/>
                <m:e>
                  <m:r>
                    <a:rPr lang="en-IN" sz="1600" b="0" i="1" kern="1200">
                      <a:latin typeface="Cambria Math" panose="02040503050406030204" pitchFamily="18" charset="0"/>
                    </a:rPr>
                    <m:t>𝜖</m:t>
                  </m:r>
                </m:e>
              </m:rad>
              <m:r>
                <a:rPr lang="en-IN" sz="1600" b="0" i="1" kern="1200">
                  <a:latin typeface="Cambria Math" panose="02040503050406030204" pitchFamily="18" charset="0"/>
                </a:rPr>
                <m:t> (</m:t>
              </m:r>
              <m:r>
                <a:rPr lang="en-IN" sz="1600" b="0" i="1" kern="1200">
                  <a:latin typeface="Cambria Math" panose="02040503050406030204" pitchFamily="18" charset="0"/>
                </a:rPr>
                <m:t>𝑣</m:t>
              </m:r>
              <m:r>
                <a:rPr lang="en-IN" sz="1600" b="0" i="1" kern="1200">
                  <a:latin typeface="Cambria Math" panose="02040503050406030204" pitchFamily="18" charset="0"/>
                </a:rPr>
                <m:t>/</m:t>
              </m:r>
              <m:r>
                <a:rPr lang="en-IN" sz="1600" b="0" i="1" kern="1200">
                  <a:latin typeface="Cambria Math" panose="02040503050406030204" pitchFamily="18" charset="0"/>
                </a:rPr>
                <m:t>𝑠</m:t>
              </m:r>
            </m:oMath>
          </a14:m>
          <a:r>
            <a:rPr lang="en-IN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14:m xmlns:a14="http://schemas.microsoft.com/office/drawing/2010/main">
            <m:oMath xmlns:m="http://schemas.openxmlformats.org/officeDocument/2006/math">
              <m:r>
                <a:rPr lang="en-IN" sz="1600" b="0" i="1" kern="1200">
                  <a:latin typeface="Cambria Math" panose="02040503050406030204" pitchFamily="18" charset="0"/>
                </a:rPr>
                <m:t>21.2 √</m:t>
              </m:r>
              <m:r>
                <a:rPr lang="en-IN" sz="1600" b="0" i="1" kern="1200">
                  <a:latin typeface="Cambria Math" panose="02040503050406030204" pitchFamily="18" charset="0"/>
                </a:rPr>
                <m:t>𝜖</m:t>
              </m:r>
            </m:oMath>
          </a14:m>
          <a:r>
            <a:rPr lang="en-IN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in D1)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IN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Envelope remains symmetric </a:t>
          </a:r>
          <a14:m xmlns:a14="http://schemas.microsoft.com/office/drawing/2010/main">
            <m:oMath xmlns:m="http://schemas.openxmlformats.org/officeDocument/2006/math">
              <m:r>
                <a:rPr lang="en-IN" sz="1600" b="0" i="1" kern="1200">
                  <a:latin typeface="Cambria Math" panose="02040503050406030204" pitchFamily="18" charset="0"/>
                </a:rPr>
                <m:t>→ </m:t>
              </m:r>
            </m:oMath>
          </a14:m>
          <a:r>
            <a:rPr lang="en-IN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nonlinearities balanced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IN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Reduced margin due to tighter focusing + stronger </a:t>
          </a:r>
          <a:r>
            <a:rPr lang="en-IN" sz="16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sextupoles</a:t>
          </a:r>
          <a:endParaRPr lang="en-IN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485584"/>
        <a:ext cx="5579617" cy="82593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87F705-3DD6-48EB-AEB4-32D2EA1DCDA0}">
      <dsp:nvSpPr>
        <dsp:cNvPr id="0" name=""/>
        <dsp:cNvSpPr/>
      </dsp:nvSpPr>
      <dsp:spPr>
        <a:xfrm>
          <a:off x="0" y="1033"/>
          <a:ext cx="5579615" cy="423710"/>
        </a:xfrm>
        <a:prstGeom prst="roundRect">
          <a:avLst/>
        </a:prstGeom>
        <a:solidFill>
          <a:srgbClr val="FFC5C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MA</a:t>
          </a:r>
        </a:p>
      </dsp:txBody>
      <dsp:txXfrm>
        <a:off x="20684" y="21717"/>
        <a:ext cx="5538247" cy="382342"/>
      </dsp:txXfrm>
    </dsp:sp>
    <dsp:sp modelId="{38D1ED5F-7AD3-4C8A-9451-5F0A9B5F52B3}">
      <dsp:nvSpPr>
        <dsp:cNvPr id="0" name=""/>
        <dsp:cNvSpPr/>
      </dsp:nvSpPr>
      <dsp:spPr>
        <a:xfrm>
          <a:off x="0" y="424744"/>
          <a:ext cx="5579615" cy="712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153" tIns="21590" rIns="120904" bIns="2159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IN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Symmetric stability window </a:t>
          </a:r>
          <a14:m xmlns:a14="http://schemas.microsoft.com/office/drawing/2010/main">
            <m:oMath xmlns:m="http://schemas.openxmlformats.org/officeDocument/2006/math">
              <m:r>
                <a:rPr lang="en-IN" sz="1700" b="0" i="1" kern="1200">
                  <a:latin typeface="Cambria Math" panose="02040503050406030204" pitchFamily="18" charset="0"/>
                </a:rPr>
                <m:t>&lt; ±1 % </m:t>
              </m:r>
            </m:oMath>
          </a14:m>
          <a:endParaRPr lang="en-IN" sz="1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IN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Adequate for injection/storage, but smaller transverse acceptance at off-momentum</a:t>
          </a:r>
        </a:p>
      </dsp:txBody>
      <dsp:txXfrm>
        <a:off x="0" y="424744"/>
        <a:ext cx="5579615" cy="71216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F01D87-30EA-4B3D-A0C2-A31AA8C08A0A}">
      <dsp:nvSpPr>
        <dsp:cNvPr id="0" name=""/>
        <dsp:cNvSpPr/>
      </dsp:nvSpPr>
      <dsp:spPr>
        <a:xfrm>
          <a:off x="48621" y="0"/>
          <a:ext cx="4639615" cy="1344930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1905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en-IN" sz="1800" kern="1200" dirty="0">
              <a:solidFill>
                <a:schemeClr val="tx1"/>
              </a:solidFill>
            </a:rPr>
            <a:t>        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IN" sz="1800" i="1" kern="1200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IN" sz="1800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𝜖</m:t>
                  </m:r>
                </m:e>
                <m:sub>
                  <m:r>
                    <a:rPr lang="en-IN" sz="1800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𝑥</m:t>
                  </m:r>
                </m:sub>
              </m:sSub>
              <m:r>
                <a:rPr lang="en-IN" sz="1800" i="1" kern="1200">
                  <a:solidFill>
                    <a:schemeClr val="tx1"/>
                  </a:solidFill>
                  <a:latin typeface="Cambria Math" panose="02040503050406030204" pitchFamily="18" charset="0"/>
                </a:rPr>
                <m:t>≈34 </m:t>
              </m:r>
              <m:r>
                <a:rPr lang="en-IN" sz="1800" i="1" kern="1200">
                  <a:solidFill>
                    <a:schemeClr val="tx1"/>
                  </a:solidFill>
                  <a:latin typeface="Cambria Math" panose="02040503050406030204" pitchFamily="18" charset="0"/>
                </a:rPr>
                <m:t>𝑛𝑚</m:t>
              </m:r>
              <m:r>
                <a:rPr lang="en-US" sz="1800" b="0" i="1" kern="120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m:t>.</m:t>
              </m:r>
              <m:r>
                <a:rPr lang="en-US" sz="1800" b="0" i="1" kern="120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m:t>𝑟𝑎𝑑</m:t>
              </m:r>
              <m:r>
                <a:rPr lang="en-IN" sz="1800" i="1" kern="1200">
                  <a:solidFill>
                    <a:schemeClr val="tx1"/>
                  </a:solidFill>
                  <a:latin typeface="Cambria Math" panose="02040503050406030204" pitchFamily="18" charset="0"/>
                </a:rPr>
                <m:t> (↑</m:t>
              </m:r>
              <m:r>
                <a:rPr lang="en-IN" sz="1800" i="1" kern="120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m:t>𝑣</m:t>
              </m:r>
              <m:r>
                <a:rPr lang="en-IN" sz="1800" i="1" kern="120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m:t>/</m:t>
              </m:r>
              <m:r>
                <a:rPr lang="en-IN" sz="1800" i="1" kern="120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m:t>𝑠</m:t>
              </m:r>
            </m:oMath>
          </a14:m>
          <a:r>
            <a:rPr lang="en-IN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d1/d2)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en-IN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Damping times </a:t>
          </a:r>
          <a14:m xmlns:a14="http://schemas.microsoft.com/office/drawing/2010/main">
            <m:oMath xmlns:m="http://schemas.openxmlformats.org/officeDocument/2006/math">
              <m:r>
                <a:rPr lang="en-IN" sz="1800" i="1" kern="1200">
                  <a:solidFill>
                    <a:schemeClr val="tx1"/>
                  </a:solidFill>
                  <a:latin typeface="Cambria Math" panose="02040503050406030204" pitchFamily="18" charset="0"/>
                </a:rPr>
                <m:t>≈2× </m:t>
              </m:r>
            </m:oMath>
          </a14:m>
          <a:r>
            <a:rPr lang="en-IN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faster than d1/d2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14:m xmlns:a14="http://schemas.microsoft.com/office/drawing/2010/main">
            <m:oMath xmlns:m="http://schemas.openxmlformats.org/officeDocument/2006/math">
              <m:r>
                <a:rPr lang="en-IN" sz="1800" i="1" kern="120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m:t>𝜎𝛿</m:t>
              </m:r>
              <m:r>
                <a:rPr lang="en-IN" sz="1800" i="1" kern="120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m:t>≈0.079 %</m:t>
              </m:r>
            </m:oMath>
          </a14:m>
          <a:r>
            <a:rPr lang="en-IN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(similar)</a:t>
          </a:r>
        </a:p>
      </dsp:txBody>
      <dsp:txXfrm>
        <a:off x="48621" y="0"/>
        <a:ext cx="4639615" cy="1344930"/>
      </dsp:txXfrm>
    </dsp:sp>
    <dsp:sp modelId="{24083CAA-C80B-4BE3-BFEB-2A61BD28B192}">
      <dsp:nvSpPr>
        <dsp:cNvPr id="0" name=""/>
        <dsp:cNvSpPr/>
      </dsp:nvSpPr>
      <dsp:spPr>
        <a:xfrm>
          <a:off x="5084998" y="0"/>
          <a:ext cx="5817449" cy="1353223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19050" cap="flat" cmpd="sng" algn="ctr">
          <a:solidFill>
            <a:schemeClr val="accent5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IN" sz="1800" i="1" kern="1200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IN" sz="1800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𝜏</m:t>
                  </m:r>
                </m:e>
                <m:sub>
                  <m:r>
                    <a:rPr lang="en-IN" sz="1800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𝑝𝑜𝑙</m:t>
                  </m:r>
                </m:sub>
              </m:sSub>
              <m:r>
                <a:rPr lang="en-IN" sz="1800" i="1" kern="1200">
                  <a:solidFill>
                    <a:schemeClr val="tx1"/>
                  </a:solidFill>
                  <a:latin typeface="Cambria Math" panose="02040503050406030204" pitchFamily="18" charset="0"/>
                </a:rPr>
                <m:t>≈22</m:t>
              </m:r>
            </m:oMath>
          </a14:m>
          <a:r>
            <a:rPr lang="en-IN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min (</a:t>
          </a:r>
          <a14:m xmlns:a14="http://schemas.microsoft.com/office/drawing/2010/main">
            <m:oMath xmlns:m="http://schemas.openxmlformats.org/officeDocument/2006/math">
              <m:r>
                <a:rPr lang="en-IN" sz="1800" i="1" kern="1200">
                  <a:solidFill>
                    <a:schemeClr val="tx1"/>
                  </a:solidFill>
                  <a:latin typeface="Cambria Math" panose="02040503050406030204" pitchFamily="18" charset="0"/>
                </a:rPr>
                <m:t>3×</m:t>
              </m:r>
            </m:oMath>
          </a14:m>
          <a:r>
            <a:rPr lang="en-IN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faster than d1/d2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IN" sz="1800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IN" sz="1800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𝑃</m:t>
                  </m:r>
                </m:e>
                <m:sub>
                  <m:r>
                    <a:rPr lang="en-IN" sz="1800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𝑆𝑇</m:t>
                  </m:r>
                </m:sub>
              </m:sSub>
              <m:r>
                <a:rPr lang="en-IN" sz="1800" i="1" kern="1200">
                  <a:solidFill>
                    <a:schemeClr val="tx1"/>
                  </a:solidFill>
                  <a:latin typeface="Cambria Math" panose="02040503050406030204" pitchFamily="18" charset="0"/>
                </a:rPr>
                <m:t>≈85 % (</m:t>
              </m:r>
              <m:r>
                <a:rPr lang="en-IN" sz="1800" i="1" kern="120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m:t>↑</m:t>
              </m:r>
              <m:r>
                <a:rPr lang="en-IN" sz="1800" i="1" kern="120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m:t>𝑣𝑠</m:t>
              </m:r>
            </m:oMath>
          </a14:m>
          <a:r>
            <a:rPr lang="en-IN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d1/d2)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IN" sz="1800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IN" sz="1800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𝜏</m:t>
                  </m:r>
                </m:e>
                <m:sub>
                  <m:r>
                    <a:rPr lang="en-IN" sz="1800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𝑑𝑒𝑝</m:t>
                  </m:r>
                </m:sub>
              </m:sSub>
              <m:r>
                <a:rPr lang="en-IN" sz="1800" i="1" kern="1200">
                  <a:solidFill>
                    <a:schemeClr val="tx1"/>
                  </a:solidFill>
                  <a:latin typeface="Cambria Math" panose="02040503050406030204" pitchFamily="18" charset="0"/>
                </a:rPr>
                <m:t>≫</m:t>
              </m:r>
              <m:sSub>
                <m:sSubPr>
                  <m:ctrlPr>
                    <a:rPr lang="en-IN" sz="1800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IN" sz="1800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𝜏</m:t>
                  </m:r>
                </m:e>
                <m:sub>
                  <m:r>
                    <a:rPr lang="en-IN" sz="1800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𝑝𝑜𝑙</m:t>
                  </m:r>
                </m:sub>
              </m:sSub>
              <m:r>
                <a:rPr lang="en-IN" sz="1800" i="1" kern="1200">
                  <a:solidFill>
                    <a:schemeClr val="tx1"/>
                  </a:solidFill>
                  <a:latin typeface="Cambria Math" panose="02040503050406030204" pitchFamily="18" charset="0"/>
                </a:rPr>
                <m:t> →</m:t>
              </m:r>
              <m:r>
                <a:rPr lang="en-IN" sz="1800" i="1" kern="120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m:t> </m:t>
              </m:r>
            </m:oMath>
          </a14:m>
          <a:r>
            <a:rPr lang="en-IN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negligible depolarization (perfect case)</a:t>
          </a:r>
        </a:p>
      </dsp:txBody>
      <dsp:txXfrm>
        <a:off x="5084998" y="0"/>
        <a:ext cx="5817449" cy="13532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4AFE22-6180-4C8F-AC6C-3FE8C1ED4830}">
      <dsp:nvSpPr>
        <dsp:cNvPr id="0" name=""/>
        <dsp:cNvSpPr/>
      </dsp:nvSpPr>
      <dsp:spPr>
        <a:xfrm>
          <a:off x="0" y="20598"/>
          <a:ext cx="5181041" cy="336960"/>
        </a:xfrm>
        <a:prstGeom prst="roundRect">
          <a:avLst/>
        </a:prstGeom>
        <a:solidFill>
          <a:srgbClr val="FF0000">
            <a:alpha val="65882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Limitations:</a:t>
          </a:r>
        </a:p>
      </dsp:txBody>
      <dsp:txXfrm>
        <a:off x="16449" y="37047"/>
        <a:ext cx="5148143" cy="304062"/>
      </dsp:txXfrm>
    </dsp:sp>
    <dsp:sp modelId="{B0A559BC-529A-4720-BAC4-CC02896F1298}">
      <dsp:nvSpPr>
        <dsp:cNvPr id="0" name=""/>
        <dsp:cNvSpPr/>
      </dsp:nvSpPr>
      <dsp:spPr>
        <a:xfrm>
          <a:off x="0" y="357558"/>
          <a:ext cx="5181041" cy="10991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4498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IN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Polarization must be rebuilt in collider;  slow recovery after beam aborts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IN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Orbit deformation due to wigglers increases synchrotron radiation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IN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Photons with critical energy (MeV) can generate neutrons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IN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Radiation protection challenges</a:t>
          </a:r>
        </a:p>
      </dsp:txBody>
      <dsp:txXfrm>
        <a:off x="0" y="357558"/>
        <a:ext cx="5181041" cy="10991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20E90E-41A6-4A82-AFB4-F049802141DD}">
      <dsp:nvSpPr>
        <dsp:cNvPr id="0" name=""/>
        <dsp:cNvSpPr/>
      </dsp:nvSpPr>
      <dsp:spPr>
        <a:xfrm>
          <a:off x="3914" y="0"/>
          <a:ext cx="1582782" cy="14987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Operates in parallel with the collider</a:t>
          </a:r>
        </a:p>
      </dsp:txBody>
      <dsp:txXfrm>
        <a:off x="47811" y="43897"/>
        <a:ext cx="1494988" cy="1410950"/>
      </dsp:txXfrm>
    </dsp:sp>
    <dsp:sp modelId="{9756BF8B-8290-4172-94A0-458E99A8FC21}">
      <dsp:nvSpPr>
        <dsp:cNvPr id="0" name=""/>
        <dsp:cNvSpPr/>
      </dsp:nvSpPr>
      <dsp:spPr>
        <a:xfrm>
          <a:off x="1852604" y="0"/>
          <a:ext cx="1582782" cy="14987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Optimized optics – fast polarization build up (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IN" sz="1600" b="0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IN" sz="1600" b="0" i="1" kern="1200">
                      <a:latin typeface="Cambria Math" panose="02040503050406030204" pitchFamily="18" charset="0"/>
                    </a:rPr>
                    <m:t>𝜏</m:t>
                  </m:r>
                </m:e>
                <m:sub>
                  <m:r>
                    <a:rPr lang="en-IN" sz="1600" b="0" i="1" kern="1200">
                      <a:latin typeface="Cambria Math" panose="02040503050406030204" pitchFamily="18" charset="0"/>
                    </a:rPr>
                    <m:t>𝑝𝑜𝑙</m:t>
                  </m:r>
                </m:sub>
              </m:sSub>
              <m:r>
                <a:rPr lang="en-IN" sz="1600" b="0" i="1" kern="1200">
                  <a:latin typeface="Cambria Math" panose="02040503050406030204" pitchFamily="18" charset="0"/>
                </a:rPr>
                <m:t>≪</m:t>
              </m:r>
              <m:r>
                <a:rPr lang="en-IN" sz="1600" b="0" i="1" kern="1200">
                  <a:latin typeface="Cambria Math" panose="02040503050406030204" pitchFamily="18" charset="0"/>
                </a:rPr>
                <m:t>𝑐𝑜𝑙𝑙𝑖𝑑𝑒𝑟</m:t>
              </m:r>
              <m:r>
                <a:rPr lang="en-IN" sz="1600" b="0" i="1" kern="1200">
                  <a:latin typeface="Cambria Math" panose="02040503050406030204" pitchFamily="18" charset="0"/>
                </a:rPr>
                <m:t>)</m:t>
              </m:r>
            </m:oMath>
          </a14:m>
          <a:endParaRPr lang="en-IN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96501" y="43897"/>
        <a:ext cx="1494988" cy="1410950"/>
      </dsp:txXfrm>
    </dsp:sp>
    <dsp:sp modelId="{179E0B1E-4CBD-46CF-9159-3C476E99A27A}">
      <dsp:nvSpPr>
        <dsp:cNvPr id="0" name=""/>
        <dsp:cNvSpPr/>
      </dsp:nvSpPr>
      <dsp:spPr>
        <a:xfrm>
          <a:off x="3701294" y="0"/>
          <a:ext cx="1582782" cy="14987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Frequent supply of polarized pilot bunches to collider</a:t>
          </a:r>
        </a:p>
      </dsp:txBody>
      <dsp:txXfrm>
        <a:off x="3745191" y="43897"/>
        <a:ext cx="1494988" cy="14109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C241B8-7900-4BE7-9B86-4CA0A56C4EFD}">
      <dsp:nvSpPr>
        <dsp:cNvPr id="0" name=""/>
        <dsp:cNvSpPr/>
      </dsp:nvSpPr>
      <dsp:spPr>
        <a:xfrm>
          <a:off x="3074576" y="811525"/>
          <a:ext cx="440834" cy="4738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0417" y="0"/>
              </a:lnTo>
              <a:lnTo>
                <a:pt x="220417" y="473896"/>
              </a:lnTo>
              <a:lnTo>
                <a:pt x="440834" y="473896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158DEA-4C47-4C19-BE22-B96FA0D31518}">
      <dsp:nvSpPr>
        <dsp:cNvPr id="0" name=""/>
        <dsp:cNvSpPr/>
      </dsp:nvSpPr>
      <dsp:spPr>
        <a:xfrm>
          <a:off x="3074576" y="337628"/>
          <a:ext cx="440834" cy="473896"/>
        </a:xfrm>
        <a:custGeom>
          <a:avLst/>
          <a:gdLst/>
          <a:ahLst/>
          <a:cxnLst/>
          <a:rect l="0" t="0" r="0" b="0"/>
          <a:pathLst>
            <a:path>
              <a:moveTo>
                <a:pt x="0" y="473896"/>
              </a:moveTo>
              <a:lnTo>
                <a:pt x="220417" y="473896"/>
              </a:lnTo>
              <a:lnTo>
                <a:pt x="220417" y="0"/>
              </a:lnTo>
              <a:lnTo>
                <a:pt x="440834" y="0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680CA-F4EA-4271-93B4-810EA0495B2F}">
      <dsp:nvSpPr>
        <dsp:cNvPr id="0" name=""/>
        <dsp:cNvSpPr/>
      </dsp:nvSpPr>
      <dsp:spPr>
        <a:xfrm>
          <a:off x="870405" y="475389"/>
          <a:ext cx="2204170" cy="6722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Decouples polarization from collider</a:t>
          </a:r>
        </a:p>
      </dsp:txBody>
      <dsp:txXfrm>
        <a:off x="870405" y="475389"/>
        <a:ext cx="2204170" cy="672271"/>
      </dsp:txXfrm>
    </dsp:sp>
    <dsp:sp modelId="{814D875C-BB49-4517-A3DB-D6E24945C572}">
      <dsp:nvSpPr>
        <dsp:cNvPr id="0" name=""/>
        <dsp:cNvSpPr/>
      </dsp:nvSpPr>
      <dsp:spPr>
        <a:xfrm>
          <a:off x="3515410" y="1492"/>
          <a:ext cx="2204170" cy="6722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Collider runs at full luminosity</a:t>
          </a:r>
        </a:p>
      </dsp:txBody>
      <dsp:txXfrm>
        <a:off x="3515410" y="1492"/>
        <a:ext cx="2204170" cy="672271"/>
      </dsp:txXfrm>
    </dsp:sp>
    <dsp:sp modelId="{BFA200B8-7291-4B64-B553-B7718696DF2E}">
      <dsp:nvSpPr>
        <dsp:cNvPr id="0" name=""/>
        <dsp:cNvSpPr/>
      </dsp:nvSpPr>
      <dsp:spPr>
        <a:xfrm>
          <a:off x="3515410" y="949285"/>
          <a:ext cx="2204170" cy="6722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Radiation from wigglers confined to the separate ring</a:t>
          </a:r>
        </a:p>
      </dsp:txBody>
      <dsp:txXfrm>
        <a:off x="3515410" y="949285"/>
        <a:ext cx="2204170" cy="672271"/>
      </dsp:txXfrm>
    </dsp:sp>
    <dsp:sp modelId="{62BC2796-F6B9-4DAF-8B23-B94D9B1A6489}">
      <dsp:nvSpPr>
        <dsp:cNvPr id="0" name=""/>
        <dsp:cNvSpPr/>
      </dsp:nvSpPr>
      <dsp:spPr>
        <a:xfrm>
          <a:off x="870405" y="1423182"/>
          <a:ext cx="2204170" cy="6722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Enables frequent calibration</a:t>
          </a:r>
        </a:p>
      </dsp:txBody>
      <dsp:txXfrm>
        <a:off x="870405" y="1423182"/>
        <a:ext cx="2204170" cy="67227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EBB33E-055C-4882-9E14-0BFC7E6AB52F}">
      <dsp:nvSpPr>
        <dsp:cNvPr id="0" name=""/>
        <dsp:cNvSpPr/>
      </dsp:nvSpPr>
      <dsp:spPr>
        <a:xfrm>
          <a:off x="3478910" y="2151258"/>
          <a:ext cx="2387884" cy="2065616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IN" sz="1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Goal : short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IN" sz="19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IN" sz="1900" b="0" i="1" kern="1200" smtClean="0">
                      <a:latin typeface="Cambria Math" panose="02040503050406030204" pitchFamily="18" charset="0"/>
                    </a:rPr>
                    <m:t>𝜏</m:t>
                  </m:r>
                </m:e>
                <m:sub>
                  <m:r>
                    <a:rPr lang="en-IN" sz="1900" b="0" i="1" kern="1200" smtClean="0">
                      <a:latin typeface="Cambria Math" panose="02040503050406030204" pitchFamily="18" charset="0"/>
                    </a:rPr>
                    <m:t>𝑝𝑜𝑙</m:t>
                  </m:r>
                </m:sub>
              </m:sSub>
              <m:r>
                <a:rPr lang="en-IN" sz="1900" b="0" i="1" kern="1200" smtClean="0">
                  <a:latin typeface="Cambria Math" panose="02040503050406030204" pitchFamily="18" charset="0"/>
                </a:rPr>
                <m:t>, </m:t>
              </m:r>
            </m:oMath>
          </a14:m>
          <a:r>
            <a:rPr lang="en-IN" sz="1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small emittance, large acceptance</a:t>
          </a:r>
        </a:p>
      </dsp:txBody>
      <dsp:txXfrm>
        <a:off x="3874616" y="2493560"/>
        <a:ext cx="1596472" cy="1381012"/>
      </dsp:txXfrm>
    </dsp:sp>
    <dsp:sp modelId="{836BE399-7285-46DE-A6CE-745692E40F52}">
      <dsp:nvSpPr>
        <dsp:cNvPr id="0" name=""/>
        <dsp:cNvSpPr/>
      </dsp:nvSpPr>
      <dsp:spPr>
        <a:xfrm>
          <a:off x="4580307" y="271664"/>
          <a:ext cx="900941" cy="776280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DD5140-9343-414C-8ACB-22A67ACEEAF6}">
      <dsp:nvSpPr>
        <dsp:cNvPr id="0" name=""/>
        <dsp:cNvSpPr/>
      </dsp:nvSpPr>
      <dsp:spPr>
        <a:xfrm>
          <a:off x="3688089" y="0"/>
          <a:ext cx="1956854" cy="1692908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IN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Quadrupole families tuned for phase advance &amp; dispersion control</a:t>
          </a:r>
        </a:p>
      </dsp:txBody>
      <dsp:txXfrm>
        <a:off x="4012381" y="280551"/>
        <a:ext cx="1308270" cy="1131806"/>
      </dsp:txXfrm>
    </dsp:sp>
    <dsp:sp modelId="{4C8A1747-86A0-4167-88BD-D768928D23B7}">
      <dsp:nvSpPr>
        <dsp:cNvPr id="0" name=""/>
        <dsp:cNvSpPr/>
      </dsp:nvSpPr>
      <dsp:spPr>
        <a:xfrm>
          <a:off x="6110942" y="1781085"/>
          <a:ext cx="900941" cy="776280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43FB77-3820-4A71-8138-A2E29E87638C}">
      <dsp:nvSpPr>
        <dsp:cNvPr id="0" name=""/>
        <dsp:cNvSpPr/>
      </dsp:nvSpPr>
      <dsp:spPr>
        <a:xfrm>
          <a:off x="5610397" y="1020734"/>
          <a:ext cx="1956854" cy="1692908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IN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Straights host wigglers, RF cavities, injection and extraction hardware</a:t>
          </a:r>
        </a:p>
      </dsp:txBody>
      <dsp:txXfrm>
        <a:off x="5934689" y="1301285"/>
        <a:ext cx="1308270" cy="1131806"/>
      </dsp:txXfrm>
    </dsp:sp>
    <dsp:sp modelId="{76F3B6FA-CA2E-4E58-9798-A4F7315BC99A}">
      <dsp:nvSpPr>
        <dsp:cNvPr id="0" name=""/>
        <dsp:cNvSpPr/>
      </dsp:nvSpPr>
      <dsp:spPr>
        <a:xfrm>
          <a:off x="5901656" y="4305399"/>
          <a:ext cx="900941" cy="776280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A16D1E-26CD-4968-8F3D-EA209204B839}">
      <dsp:nvSpPr>
        <dsp:cNvPr id="0" name=""/>
        <dsp:cNvSpPr/>
      </dsp:nvSpPr>
      <dsp:spPr>
        <a:xfrm>
          <a:off x="5661979" y="3464651"/>
          <a:ext cx="1956854" cy="1692908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IN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FODO-based cells,   stable periodic optics</a:t>
          </a:r>
        </a:p>
      </dsp:txBody>
      <dsp:txXfrm>
        <a:off x="5986271" y="3745202"/>
        <a:ext cx="1308270" cy="1131806"/>
      </dsp:txXfrm>
    </dsp:sp>
    <dsp:sp modelId="{62C04EA9-BE30-44CE-97EA-D81FE59E53E0}">
      <dsp:nvSpPr>
        <dsp:cNvPr id="0" name=""/>
        <dsp:cNvSpPr/>
      </dsp:nvSpPr>
      <dsp:spPr>
        <a:xfrm>
          <a:off x="2495828" y="4083472"/>
          <a:ext cx="900941" cy="776280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CDFA22-015B-491E-97B4-CFF52D0FE594}">
      <dsp:nvSpPr>
        <dsp:cNvPr id="0" name=""/>
        <dsp:cNvSpPr/>
      </dsp:nvSpPr>
      <dsp:spPr>
        <a:xfrm>
          <a:off x="1788864" y="3464660"/>
          <a:ext cx="1956854" cy="1692908"/>
        </a:xfrm>
        <a:prstGeom prst="hexagon">
          <a:avLst>
            <a:gd name="adj" fmla="val 28570"/>
            <a:gd name="vf" fmla="val 1154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IN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Built from arc, dispersion suppressor, and straight sections</a:t>
          </a:r>
        </a:p>
      </dsp:txBody>
      <dsp:txXfrm>
        <a:off x="2113156" y="3745211"/>
        <a:ext cx="1308270" cy="1131806"/>
      </dsp:txXfrm>
    </dsp:sp>
    <dsp:sp modelId="{E396B52E-F201-430F-82F2-952F161DDB89}">
      <dsp:nvSpPr>
        <dsp:cNvPr id="0" name=""/>
        <dsp:cNvSpPr/>
      </dsp:nvSpPr>
      <dsp:spPr>
        <a:xfrm>
          <a:off x="1691170" y="1023524"/>
          <a:ext cx="1956854" cy="1692908"/>
        </a:xfrm>
        <a:prstGeom prst="hexagon">
          <a:avLst>
            <a:gd name="adj" fmla="val 28570"/>
            <a:gd name="vf" fmla="val 1154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IN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Circumference </a:t>
          </a:r>
          <a14:m xmlns:a14="http://schemas.microsoft.com/office/drawing/2010/main">
            <m:oMath xmlns:m="http://schemas.openxmlformats.org/officeDocument/2006/math">
              <m:r>
                <a:rPr lang="en-IN" sz="1400" b="0" i="1" kern="1200" smtClean="0">
                  <a:latin typeface="Cambria Math" panose="02040503050406030204" pitchFamily="18" charset="0"/>
                </a:rPr>
                <m:t>≈</m:t>
              </m:r>
              <m:r>
                <a:rPr lang="en-IN" sz="1400" b="0" i="0" kern="1200" smtClean="0">
                  <a:latin typeface="Cambria Math" panose="02040503050406030204" pitchFamily="18" charset="0"/>
                </a:rPr>
                <m:t>345 </m:t>
              </m:r>
              <m:r>
                <m:rPr>
                  <m:sty m:val="p"/>
                </m:rPr>
                <a:rPr lang="en-IN" sz="1400" b="0" i="0" kern="1200" smtClean="0">
                  <a:latin typeface="Cambria Math" panose="02040503050406030204" pitchFamily="18" charset="0"/>
                </a:rPr>
                <m:t>m</m:t>
              </m:r>
              <m:r>
                <a:rPr lang="en-IN" sz="1400" b="0" i="0" kern="1200" smtClean="0">
                  <a:latin typeface="Cambria Math" panose="02040503050406030204" pitchFamily="18" charset="0"/>
                </a:rPr>
                <m:t>, </m:t>
              </m:r>
            </m:oMath>
          </a14:m>
          <a:r>
            <a:rPr lang="en-IN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matched to FCC injector timing</a:t>
          </a:r>
        </a:p>
      </dsp:txBody>
      <dsp:txXfrm>
        <a:off x="2015462" y="1304075"/>
        <a:ext cx="1308270" cy="113180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15B61A-2D4D-4E84-9AE9-7ED958AE25E3}">
      <dsp:nvSpPr>
        <dsp:cNvPr id="0" name=""/>
        <dsp:cNvSpPr/>
      </dsp:nvSpPr>
      <dsp:spPr>
        <a:xfrm>
          <a:off x="10739" y="55458"/>
          <a:ext cx="2283598" cy="1201396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9050" cap="flat" cmpd="sng" algn="ctr">
          <a:solidFill>
            <a:schemeClr val="tx2">
              <a:lumMod val="50000"/>
              <a:lumOff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FODO structure with 60</a:t>
          </a:r>
          <a14:m xmlns:a14="http://schemas.microsoft.com/office/drawing/2010/main">
            <m:oMath xmlns:m="http://schemas.openxmlformats.org/officeDocument/2006/math">
              <m:r>
                <a:rPr lang="en-IN" sz="1200" b="0" i="1" kern="1200">
                  <a:latin typeface="Cambria Math" panose="02040503050406030204" pitchFamily="18" charset="0"/>
                </a:rPr>
                <m:t>°</m:t>
              </m:r>
              <m:r>
                <a:rPr lang="en-IN" sz="1200" b="0" i="0" kern="1200">
                  <a:latin typeface="Cambria Math" panose="02040503050406030204" pitchFamily="18" charset="0"/>
                </a:rPr>
                <m:t> </m:t>
              </m:r>
            </m:oMath>
          </a14:m>
          <a:r>
            <a:rPr lang="en-IN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phase advance per cell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Chosen to balance </a:t>
          </a:r>
          <a14:m xmlns:a14="http://schemas.microsoft.com/office/drawing/2010/main">
            <m:oMath xmlns:m="http://schemas.openxmlformats.org/officeDocument/2006/math">
              <m:r>
                <a:rPr lang="en-IN" sz="1200" b="0" i="1" kern="1200">
                  <a:latin typeface="Cambria Math" panose="02040503050406030204" pitchFamily="18" charset="0"/>
                </a:rPr>
                <m:t>𝛽</m:t>
              </m:r>
            </m:oMath>
          </a14:m>
          <a:r>
            <a:rPr lang="en-IN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-function &amp; stability</a:t>
          </a:r>
        </a:p>
      </dsp:txBody>
      <dsp:txXfrm>
        <a:off x="37130" y="81849"/>
        <a:ext cx="1545736" cy="848265"/>
      </dsp:txXfrm>
    </dsp:sp>
    <dsp:sp modelId="{053E56EE-4457-4139-B01B-0D54AA165B77}">
      <dsp:nvSpPr>
        <dsp:cNvPr id="0" name=""/>
        <dsp:cNvSpPr/>
      </dsp:nvSpPr>
      <dsp:spPr>
        <a:xfrm>
          <a:off x="1283229" y="791051"/>
          <a:ext cx="1091247" cy="1136993"/>
        </a:xfrm>
        <a:prstGeom prst="pieWedg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tx2">
              <a:lumMod val="50000"/>
              <a:lumOff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2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602848" y="1124069"/>
        <a:ext cx="771628" cy="803975"/>
      </dsp:txXfrm>
    </dsp:sp>
    <dsp:sp modelId="{8265961D-AD8B-426C-8A8F-EA5F715C20F4}">
      <dsp:nvSpPr>
        <dsp:cNvPr id="0" name=""/>
        <dsp:cNvSpPr/>
      </dsp:nvSpPr>
      <dsp:spPr>
        <a:xfrm rot="5400000">
          <a:off x="2460672" y="805708"/>
          <a:ext cx="1121798" cy="1119230"/>
        </a:xfrm>
        <a:prstGeom prst="pieWedg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Dispersion suppression</a:t>
          </a:r>
          <a:endParaRPr lang="en-IN" sz="86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2461956" y="1132991"/>
        <a:ext cx="791415" cy="793231"/>
      </dsp:txXfrm>
    </dsp:sp>
    <dsp:sp modelId="{8169FB4C-88A8-4C83-B8B2-AEAEE8A2D132}">
      <dsp:nvSpPr>
        <dsp:cNvPr id="0" name=""/>
        <dsp:cNvSpPr/>
      </dsp:nvSpPr>
      <dsp:spPr>
        <a:xfrm rot="10800000">
          <a:off x="2454599" y="2009915"/>
          <a:ext cx="1118123" cy="1109443"/>
        </a:xfrm>
        <a:prstGeom prst="pieWedg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Straight sections</a:t>
          </a:r>
          <a:endParaRPr lang="en-IN" sz="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2454599" y="2009915"/>
        <a:ext cx="790632" cy="784495"/>
      </dsp:txXfrm>
    </dsp:sp>
    <dsp:sp modelId="{D677498C-48CC-480A-AF0D-1267A3AF0E91}">
      <dsp:nvSpPr>
        <dsp:cNvPr id="0" name=""/>
        <dsp:cNvSpPr/>
      </dsp:nvSpPr>
      <dsp:spPr>
        <a:xfrm rot="16200000">
          <a:off x="1287682" y="2032426"/>
          <a:ext cx="1106795" cy="1085984"/>
        </a:xfrm>
        <a:prstGeom prst="pieWedg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Periodic solution structure</a:t>
          </a:r>
          <a:endParaRPr lang="en-IN" sz="1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1616164" y="2022021"/>
        <a:ext cx="767907" cy="782622"/>
      </dsp:txXfrm>
    </dsp:sp>
    <dsp:sp modelId="{84BA4B7A-E2F5-4E4B-A90C-0473FA826F7E}">
      <dsp:nvSpPr>
        <dsp:cNvPr id="0" name=""/>
        <dsp:cNvSpPr/>
      </dsp:nvSpPr>
      <dsp:spPr>
        <a:xfrm>
          <a:off x="3631936" y="1713220"/>
          <a:ext cx="85558" cy="138536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B20D71-34F2-49C4-9F1E-418DD6205546}">
      <dsp:nvSpPr>
        <dsp:cNvPr id="0" name=""/>
        <dsp:cNvSpPr/>
      </dsp:nvSpPr>
      <dsp:spPr>
        <a:xfrm rot="10800000" flipH="1" flipV="1">
          <a:off x="3791574" y="2266461"/>
          <a:ext cx="774149" cy="71349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0FA4CA-DE1D-40FE-9387-531C2D5E7C5B}">
      <dsp:nvSpPr>
        <dsp:cNvPr id="0" name=""/>
        <dsp:cNvSpPr/>
      </dsp:nvSpPr>
      <dsp:spPr>
        <a:xfrm>
          <a:off x="820461" y="2037"/>
          <a:ext cx="2102533" cy="12615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IN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Natural Chromaticity: </a:t>
          </a:r>
          <a14:m xmlns:a14="http://schemas.microsoft.com/office/drawing/2010/main">
            <m:oMath xmlns:m="http://schemas.openxmlformats.org/officeDocument/2006/math">
              <m:sSubSup>
                <m:sSubSupPr>
                  <m:ctrlPr>
                    <a:rPr lang="en-IN" sz="1400" b="0" i="1" kern="1200" smtClean="0">
                      <a:latin typeface="Cambria Math" panose="02040503050406030204" pitchFamily="18" charset="0"/>
                    </a:rPr>
                  </m:ctrlPr>
                </m:sSubSupPr>
                <m:e>
                  <m:r>
                    <a:rPr lang="en-IN" sz="1400" b="0" i="1" kern="1200" smtClean="0">
                      <a:latin typeface="Cambria Math" panose="02040503050406030204" pitchFamily="18" charset="0"/>
                    </a:rPr>
                    <m:t>  </m:t>
                  </m:r>
                  <m:r>
                    <a:rPr lang="en-IN" sz="1400" b="0" i="1" kern="1200" smtClean="0">
                      <a:latin typeface="Cambria Math" panose="02040503050406030204" pitchFamily="18" charset="0"/>
                    </a:rPr>
                    <m:t>𝜉</m:t>
                  </m:r>
                </m:e>
                <m:sub>
                  <m:r>
                    <a:rPr lang="en-IN" sz="1400" b="0" i="1" kern="1200" smtClean="0">
                      <a:latin typeface="Cambria Math" panose="02040503050406030204" pitchFamily="18" charset="0"/>
                    </a:rPr>
                    <m:t>𝑥</m:t>
                  </m:r>
                </m:sub>
                <m:sup>
                  <m:r>
                    <a:rPr lang="en-IN" sz="1400" b="0" i="1" kern="1200" smtClean="0">
                      <a:latin typeface="Cambria Math" panose="02040503050406030204" pitchFamily="18" charset="0"/>
                    </a:rPr>
                    <m:t>𝑛𝑎𝑡</m:t>
                  </m:r>
                </m:sup>
              </m:sSubSup>
              <m:r>
                <a:rPr lang="en-IN" sz="1400" b="0" i="1" kern="1200" smtClean="0">
                  <a:latin typeface="Cambria Math" panose="02040503050406030204" pitchFamily="18" charset="0"/>
                </a:rPr>
                <m:t>=−14.1, </m:t>
              </m:r>
            </m:oMath>
          </a14:m>
          <a:endParaRPr lang="en-US" sz="1400" b="0" i="1" kern="1200" dirty="0">
            <a:latin typeface="Cambria Math" panose="02040503050406030204" pitchFamily="18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sSubSup>
                  <m:sSubSupPr>
                    <m:ctrlPr>
                      <a:rPr lang="en-IN" sz="1400" b="0" i="1" kern="1200" smtClean="0">
                        <a:latin typeface="Cambria Math" panose="02040503050406030204" pitchFamily="18" charset="0"/>
                      </a:rPr>
                    </m:ctrlPr>
                  </m:sSubSupPr>
                  <m:e>
                    <m:r>
                      <a:rPr lang="en-IN" sz="1400" b="0" i="1" kern="1200" smtClean="0">
                        <a:latin typeface="Cambria Math" panose="02040503050406030204" pitchFamily="18" charset="0"/>
                      </a:rPr>
                      <m:t>𝜉</m:t>
                    </m:r>
                  </m:e>
                  <m:sub>
                    <m:r>
                      <a:rPr lang="en-IN" sz="1400" b="0" i="1" kern="1200" smtClean="0">
                        <a:latin typeface="Cambria Math" panose="02040503050406030204" pitchFamily="18" charset="0"/>
                      </a:rPr>
                      <m:t>𝑦</m:t>
                    </m:r>
                  </m:sub>
                  <m:sup>
                    <m:r>
                      <a:rPr lang="en-IN" sz="1400" b="0" i="1" kern="1200" smtClean="0">
                        <a:latin typeface="Cambria Math" panose="02040503050406030204" pitchFamily="18" charset="0"/>
                      </a:rPr>
                      <m:t>𝑛𝑎𝑡</m:t>
                    </m:r>
                  </m:sup>
                </m:sSubSup>
                <m:r>
                  <a:rPr lang="en-IN" sz="1400" b="0" i="1" kern="1200" smtClean="0">
                    <a:latin typeface="Cambria Math" panose="02040503050406030204" pitchFamily="18" charset="0"/>
                  </a:rPr>
                  <m:t>=−12.6</m:t>
                </m:r>
              </m:oMath>
            </m:oMathPara>
          </a14:m>
          <a:endParaRPr lang="en-IN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20461" y="2037"/>
        <a:ext cx="2102533" cy="1261520"/>
      </dsp:txXfrm>
    </dsp:sp>
    <dsp:sp modelId="{67EEE340-EDD8-4D08-A765-7BDBB240D596}">
      <dsp:nvSpPr>
        <dsp:cNvPr id="0" name=""/>
        <dsp:cNvSpPr/>
      </dsp:nvSpPr>
      <dsp:spPr>
        <a:xfrm>
          <a:off x="3133248" y="2037"/>
          <a:ext cx="2102533" cy="12615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IN" sz="14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Sextupoles at dispersive locations </a:t>
          </a:r>
          <a14:m xmlns:a14="http://schemas.microsoft.com/office/drawing/2010/main">
            <m:oMath xmlns:m="http://schemas.openxmlformats.org/officeDocument/2006/math">
              <m:r>
                <a:rPr lang="en-IN" sz="1400" b="0" i="1" kern="1200" smtClean="0">
                  <a:latin typeface="Cambria Math" panose="02040503050406030204" pitchFamily="18" charset="0"/>
                </a:rPr>
                <m:t>→ </m:t>
              </m:r>
            </m:oMath>
          </a14:m>
          <a:r>
            <a:rPr lang="en-IN" sz="14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momentum dependent focusing</a:t>
          </a:r>
          <a:endParaRPr lang="en-IN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33248" y="2037"/>
        <a:ext cx="2102533" cy="1261520"/>
      </dsp:txXfrm>
    </dsp:sp>
    <dsp:sp modelId="{6B0F0274-EF47-4A88-84D8-05EBE63EDF72}">
      <dsp:nvSpPr>
        <dsp:cNvPr id="0" name=""/>
        <dsp:cNvSpPr/>
      </dsp:nvSpPr>
      <dsp:spPr>
        <a:xfrm>
          <a:off x="820461" y="1473811"/>
          <a:ext cx="2102533" cy="12615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IN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Two families: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IN" sz="14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SF at focusing quads </a:t>
          </a:r>
          <a14:m xmlns:a14="http://schemas.microsoft.com/office/drawing/2010/main">
            <m:oMath xmlns:m="http://schemas.openxmlformats.org/officeDocument/2006/math">
              <m:r>
                <a:rPr lang="en-IN" sz="1400" b="0" i="1" kern="1200" smtClean="0">
                  <a:latin typeface="Cambria Math" panose="02040503050406030204" pitchFamily="18" charset="0"/>
                </a:rPr>
                <m:t>(</m:t>
              </m:r>
              <m:sSub>
                <m:sSubPr>
                  <m:ctrlPr>
                    <a:rPr lang="en-IN" sz="14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IN" sz="1400" b="0" i="1" kern="1200" smtClean="0">
                      <a:latin typeface="Cambria Math" panose="02040503050406030204" pitchFamily="18" charset="0"/>
                    </a:rPr>
                    <m:t>𝐷</m:t>
                  </m:r>
                </m:e>
                <m:sub>
                  <m:r>
                    <a:rPr lang="en-IN" sz="1400" b="0" i="1" kern="1200" smtClean="0">
                      <a:latin typeface="Cambria Math" panose="02040503050406030204" pitchFamily="18" charset="0"/>
                    </a:rPr>
                    <m:t>𝑥</m:t>
                  </m:r>
                </m:sub>
              </m:sSub>
              <m:r>
                <a:rPr lang="en-IN" sz="1400" b="0" i="1" kern="1200" smtClean="0">
                  <a:latin typeface="Cambria Math" panose="02040503050406030204" pitchFamily="18" charset="0"/>
                </a:rPr>
                <m:t>, </m:t>
              </m:r>
              <m:sSub>
                <m:sSubPr>
                  <m:ctrlPr>
                    <a:rPr lang="en-IN" sz="14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IN" sz="1400" b="0" i="1" kern="1200" smtClean="0">
                      <a:latin typeface="Cambria Math" panose="02040503050406030204" pitchFamily="18" charset="0"/>
                    </a:rPr>
                    <m:t>𝛽</m:t>
                  </m:r>
                </m:e>
                <m:sub>
                  <m:r>
                    <a:rPr lang="en-IN" sz="1400" b="0" i="1" kern="1200" smtClean="0">
                      <a:latin typeface="Cambria Math" panose="02040503050406030204" pitchFamily="18" charset="0"/>
                    </a:rPr>
                    <m:t>𝑥</m:t>
                  </m:r>
                </m:sub>
              </m:sSub>
            </m:oMath>
          </a14:m>
          <a:r>
            <a:rPr lang="en-IN" sz="14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large)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IN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SD at defocusing quads </a:t>
          </a:r>
          <a14:m xmlns:a14="http://schemas.microsoft.com/office/drawing/2010/main">
            <m:oMath xmlns:m="http://schemas.openxmlformats.org/officeDocument/2006/math">
              <m:r>
                <a:rPr lang="en-IN" sz="1400" b="0" i="1" kern="1200" smtClean="0">
                  <a:latin typeface="Cambria Math" panose="02040503050406030204" pitchFamily="18" charset="0"/>
                </a:rPr>
                <m:t>(</m:t>
              </m:r>
              <m:sSub>
                <m:sSubPr>
                  <m:ctrlPr>
                    <a:rPr lang="en-IN" sz="14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IN" sz="1400" b="0" i="1" kern="1200" smtClean="0">
                      <a:latin typeface="Cambria Math" panose="02040503050406030204" pitchFamily="18" charset="0"/>
                    </a:rPr>
                    <m:t>𝐷</m:t>
                  </m:r>
                </m:e>
                <m:sub>
                  <m:r>
                    <a:rPr lang="en-IN" sz="1400" b="0" i="1" kern="1200" smtClean="0">
                      <a:latin typeface="Cambria Math" panose="02040503050406030204" pitchFamily="18" charset="0"/>
                    </a:rPr>
                    <m:t>𝑥</m:t>
                  </m:r>
                </m:sub>
              </m:sSub>
              <m:r>
                <a:rPr lang="en-IN" sz="1400" b="0" i="1" kern="1200" smtClean="0">
                  <a:latin typeface="Cambria Math" panose="02040503050406030204" pitchFamily="18" charset="0"/>
                </a:rPr>
                <m:t>, </m:t>
              </m:r>
              <m:sSub>
                <m:sSubPr>
                  <m:ctrlPr>
                    <a:rPr lang="en-IN" sz="14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IN" sz="1400" b="0" i="1" kern="1200" smtClean="0">
                      <a:latin typeface="Cambria Math" panose="02040503050406030204" pitchFamily="18" charset="0"/>
                    </a:rPr>
                    <m:t>𝛽</m:t>
                  </m:r>
                </m:e>
                <m:sub>
                  <m:r>
                    <a:rPr lang="en-IN" sz="1400" b="0" i="1" kern="1200" smtClean="0">
                      <a:latin typeface="Cambria Math" panose="02040503050406030204" pitchFamily="18" charset="0"/>
                    </a:rPr>
                    <m:t>𝑦</m:t>
                  </m:r>
                </m:sub>
              </m:sSub>
            </m:oMath>
          </a14:m>
          <a:r>
            <a:rPr lang="en-IN" sz="14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large)</a:t>
          </a:r>
          <a:endParaRPr lang="en-IN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20461" y="1473811"/>
        <a:ext cx="2102533" cy="1261520"/>
      </dsp:txXfrm>
    </dsp:sp>
    <dsp:sp modelId="{A1BC0630-52D6-4923-9D33-3E891283C3CA}">
      <dsp:nvSpPr>
        <dsp:cNvPr id="0" name=""/>
        <dsp:cNvSpPr/>
      </dsp:nvSpPr>
      <dsp:spPr>
        <a:xfrm>
          <a:off x="3133248" y="1473811"/>
          <a:ext cx="2102533" cy="12615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IN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Placed in symmetric pairs </a:t>
          </a:r>
          <a14:m xmlns:a14="http://schemas.microsoft.com/office/drawing/2010/main">
            <m:oMath xmlns:m="http://schemas.openxmlformats.org/officeDocument/2006/math">
              <m:r>
                <a:rPr lang="en-IN" sz="1400" b="0" i="1" kern="1200" smtClean="0">
                  <a:latin typeface="Cambria Math" panose="02040503050406030204" pitchFamily="18" charset="0"/>
                </a:rPr>
                <m:t>→</m:t>
              </m:r>
            </m:oMath>
          </a14:m>
          <a:r>
            <a:rPr lang="en-IN" sz="14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cancellation of non-linearities</a:t>
          </a:r>
          <a:endParaRPr lang="en-IN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33248" y="1473811"/>
        <a:ext cx="2102533" cy="1261520"/>
      </dsp:txXfrm>
    </dsp:sp>
    <dsp:sp modelId="{AF37BBD8-341F-4A12-BA58-EDF79070BFFB}">
      <dsp:nvSpPr>
        <dsp:cNvPr id="0" name=""/>
        <dsp:cNvSpPr/>
      </dsp:nvSpPr>
      <dsp:spPr>
        <a:xfrm>
          <a:off x="1976854" y="2945584"/>
          <a:ext cx="2102533" cy="12615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IN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12 such pairs distributed around arcs</a:t>
          </a:r>
        </a:p>
      </dsp:txBody>
      <dsp:txXfrm>
        <a:off x="1976854" y="2945584"/>
        <a:ext cx="2102533" cy="126152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2029FA-1667-4F06-BF24-EB4DAFCD5AE3}">
      <dsp:nvSpPr>
        <dsp:cNvPr id="0" name=""/>
        <dsp:cNvSpPr/>
      </dsp:nvSpPr>
      <dsp:spPr>
        <a:xfrm>
          <a:off x="0" y="32025"/>
          <a:ext cx="4805138" cy="491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Before correction:</a:t>
          </a:r>
        </a:p>
      </dsp:txBody>
      <dsp:txXfrm>
        <a:off x="23988" y="56013"/>
        <a:ext cx="4757162" cy="443423"/>
      </dsp:txXfrm>
    </dsp:sp>
    <dsp:sp modelId="{17D83333-7C9F-448E-883C-2EE59E2A6B10}">
      <dsp:nvSpPr>
        <dsp:cNvPr id="0" name=""/>
        <dsp:cNvSpPr/>
      </dsp:nvSpPr>
      <dsp:spPr>
        <a:xfrm>
          <a:off x="0" y="579610"/>
          <a:ext cx="4805138" cy="5325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563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IN" sz="1600" kern="1200">
              <a:latin typeface="Times New Roman" panose="02020603050405020304" pitchFamily="18" charset="0"/>
              <a:cs typeface="Times New Roman" panose="02020603050405020304" pitchFamily="18" charset="0"/>
            </a:rPr>
            <a:t>Strong tune slope with </a:t>
          </a:r>
          <a14:m xmlns:a14="http://schemas.microsoft.com/office/drawing/2010/main">
            <m:oMath xmlns:m="http://schemas.openxmlformats.org/officeDocument/2006/math">
              <m:r>
                <a:rPr lang="en-IN" sz="1600" b="0" i="1" kern="1200">
                  <a:latin typeface="Cambria Math" panose="02040503050406030204" pitchFamily="18" charset="0"/>
                </a:rPr>
                <m:t>𝛿</m:t>
              </m:r>
              <m:r>
                <a:rPr lang="en-IN" sz="1600" b="0" i="1" kern="1200">
                  <a:latin typeface="Cambria Math" panose="02040503050406030204" pitchFamily="18" charset="0"/>
                </a:rPr>
                <m:t> →</m:t>
              </m:r>
              <m:r>
                <m:rPr>
                  <m:sty m:val="p"/>
                </m:rPr>
                <a:rPr lang="en-IN" sz="1600" b="0" i="0" kern="1200">
                  <a:latin typeface="Cambria Math" panose="02040503050406030204" pitchFamily="18" charset="0"/>
                </a:rPr>
                <m:t>Δ</m:t>
              </m:r>
              <m:r>
                <a:rPr lang="en-IN" sz="1600" b="0" i="1" kern="1200">
                  <a:latin typeface="Cambria Math" panose="02040503050406030204" pitchFamily="18" charset="0"/>
                </a:rPr>
                <m:t>𝑄</m:t>
              </m:r>
              <m:r>
                <a:rPr lang="en-IN" sz="1600" b="0" i="1" kern="1200">
                  <a:latin typeface="Cambria Math" panose="02040503050406030204" pitchFamily="18" charset="0"/>
                </a:rPr>
                <m:t>≈0.1</m:t>
              </m:r>
            </m:oMath>
          </a14:m>
          <a:r>
            <a:rPr lang="en-IN" sz="1600" kern="1200">
              <a:latin typeface="Times New Roman" panose="02020603050405020304" pitchFamily="18" charset="0"/>
              <a:cs typeface="Times New Roman" panose="02020603050405020304" pitchFamily="18" charset="0"/>
            </a:rPr>
            <a:t> over </a:t>
          </a:r>
          <a14:m xmlns:a14="http://schemas.microsoft.com/office/drawing/2010/main">
            <m:oMath xmlns:m="http://schemas.openxmlformats.org/officeDocument/2006/math">
              <m:r>
                <a:rPr lang="en-IN" sz="1600" b="0" i="1" kern="1200">
                  <a:latin typeface="Cambria Math" panose="02040503050406030204" pitchFamily="18" charset="0"/>
                </a:rPr>
                <m:t>±0.4%</m:t>
              </m:r>
            </m:oMath>
          </a14:m>
          <a:endParaRPr lang="en-IN" sz="1600" kern="120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IN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Minimal optics distortion </a:t>
          </a:r>
          <a14:m xmlns:a14="http://schemas.microsoft.com/office/drawing/2010/main">
            <m:oMath xmlns:m="http://schemas.openxmlformats.org/officeDocument/2006/math">
              <m:d>
                <m:dPr>
                  <m:ctrlPr>
                    <a:rPr lang="en-IN" sz="1600" b="0" i="1" kern="1200">
                      <a:latin typeface="Cambria Math" panose="02040503050406030204" pitchFamily="18" charset="0"/>
                    </a:rPr>
                  </m:ctrlPr>
                </m:dPr>
                <m:e>
                  <m:r>
                    <a:rPr lang="en-IN" sz="1600" b="0" i="1" kern="1200">
                      <a:latin typeface="Cambria Math" panose="02040503050406030204" pitchFamily="18" charset="0"/>
                    </a:rPr>
                    <m:t>&lt;0.5%</m:t>
                  </m:r>
                </m:e>
              </m:d>
            </m:oMath>
          </a14:m>
          <a:endParaRPr lang="en-IN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579610"/>
        <a:ext cx="4805138" cy="53250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8EA062-3ED8-4992-9CFF-FB95632800A4}">
      <dsp:nvSpPr>
        <dsp:cNvPr id="0" name=""/>
        <dsp:cNvSpPr/>
      </dsp:nvSpPr>
      <dsp:spPr>
        <a:xfrm>
          <a:off x="0" y="40191"/>
          <a:ext cx="5453733" cy="514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After correction:</a:t>
          </a:r>
        </a:p>
      </dsp:txBody>
      <dsp:txXfrm>
        <a:off x="25130" y="65321"/>
        <a:ext cx="5403473" cy="464540"/>
      </dsp:txXfrm>
    </dsp:sp>
    <dsp:sp modelId="{6C908894-2EDB-4428-8B04-6924C6FB20CE}">
      <dsp:nvSpPr>
        <dsp:cNvPr id="0" name=""/>
        <dsp:cNvSpPr/>
      </dsp:nvSpPr>
      <dsp:spPr>
        <a:xfrm>
          <a:off x="0" y="554991"/>
          <a:ext cx="5453733" cy="819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3156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IN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Tunes nearly flat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IN" sz="1700" b="0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IN" sz="1700" b="0" i="1" kern="1200">
                      <a:latin typeface="Cambria Math" panose="02040503050406030204" pitchFamily="18" charset="0"/>
                    </a:rPr>
                    <m:t>(</m:t>
                  </m:r>
                  <m:r>
                    <a:rPr lang="en-IN" sz="1700" b="0" i="1" kern="1200">
                      <a:latin typeface="Cambria Math" panose="02040503050406030204" pitchFamily="18" charset="0"/>
                    </a:rPr>
                    <m:t>𝜉</m:t>
                  </m:r>
                </m:e>
                <m:sub>
                  <m:r>
                    <a:rPr lang="en-IN" sz="1700" b="0" i="1" kern="1200">
                      <a:latin typeface="Cambria Math" panose="02040503050406030204" pitchFamily="18" charset="0"/>
                    </a:rPr>
                    <m:t>𝑥</m:t>
                  </m:r>
                </m:sub>
              </m:sSub>
              <m:r>
                <a:rPr lang="en-IN" sz="1700" b="0" i="1" kern="1200">
                  <a:latin typeface="Cambria Math" panose="02040503050406030204" pitchFamily="18" charset="0"/>
                </a:rPr>
                <m:t>, </m:t>
              </m:r>
              <m:sSub>
                <m:sSubPr>
                  <m:ctrlPr>
                    <a:rPr lang="en-IN" sz="1700" b="0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IN" sz="1700" b="0" i="1" kern="1200">
                      <a:latin typeface="Cambria Math" panose="02040503050406030204" pitchFamily="18" charset="0"/>
                    </a:rPr>
                    <m:t>𝜉</m:t>
                  </m:r>
                </m:e>
                <m:sub>
                  <m:r>
                    <a:rPr lang="en-IN" sz="1700" b="0" i="1" kern="1200">
                      <a:latin typeface="Cambria Math" panose="02040503050406030204" pitchFamily="18" charset="0"/>
                    </a:rPr>
                    <m:t>𝑦</m:t>
                  </m:r>
                </m:sub>
              </m:sSub>
              <m:r>
                <a:rPr lang="en-IN" sz="1700" b="0" i="1" kern="1200">
                  <a:latin typeface="Cambria Math" panose="02040503050406030204" pitchFamily="18" charset="0"/>
                </a:rPr>
                <m:t>≈0)</m:t>
              </m:r>
            </m:oMath>
          </a14:m>
          <a:endParaRPr lang="en-IN" sz="1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IN" sz="1700" kern="1200">
              <a:latin typeface="Times New Roman" panose="02020603050405020304" pitchFamily="18" charset="0"/>
              <a:cs typeface="Times New Roman" panose="02020603050405020304" pitchFamily="18" charset="0"/>
            </a:rPr>
            <a:t>Off-momentum </a:t>
          </a:r>
          <a14:m xmlns:a14="http://schemas.microsoft.com/office/drawing/2010/main">
            <m:oMath xmlns:m="http://schemas.openxmlformats.org/officeDocument/2006/math">
              <m:r>
                <a:rPr lang="en-IN" sz="1700" b="0" i="1" kern="1200">
                  <a:latin typeface="Cambria Math" panose="02040503050406030204" pitchFamily="18" charset="0"/>
                </a:rPr>
                <m:t>𝛽</m:t>
              </m:r>
            </m:oMath>
          </a14:m>
          <a:r>
            <a:rPr lang="en-IN" sz="1700" kern="1200">
              <a:latin typeface="Times New Roman" panose="02020603050405020304" pitchFamily="18" charset="0"/>
              <a:cs typeface="Times New Roman" panose="02020603050405020304" pitchFamily="18" charset="0"/>
            </a:rPr>
            <a:t>-beating rises significantly </a:t>
          </a:r>
          <a14:m xmlns:a14="http://schemas.microsoft.com/office/drawing/2010/main">
            <m:oMath xmlns:m="http://schemas.openxmlformats.org/officeDocument/2006/math">
              <m:r>
                <a:rPr lang="en-IN" sz="1700" b="0" i="1" kern="1200">
                  <a:latin typeface="Cambria Math" panose="02040503050406030204" pitchFamily="18" charset="0"/>
                </a:rPr>
                <m:t>→~12%</m:t>
              </m:r>
            </m:oMath>
          </a14:m>
          <a:r>
            <a:rPr lang="en-IN" sz="1700" kern="1200">
              <a:latin typeface="Times New Roman" panose="02020603050405020304" pitchFamily="18" charset="0"/>
              <a:cs typeface="Times New Roman" panose="02020603050405020304" pitchFamily="18" charset="0"/>
            </a:rPr>
            <a:t> at </a:t>
          </a:r>
          <a14:m xmlns:a14="http://schemas.microsoft.com/office/drawing/2010/main">
            <m:oMath xmlns:m="http://schemas.openxmlformats.org/officeDocument/2006/math">
              <m:r>
                <a:rPr lang="en-IN" sz="1700" b="0" i="1" kern="1200">
                  <a:latin typeface="Cambria Math" panose="02040503050406030204" pitchFamily="18" charset="0"/>
                </a:rPr>
                <m:t>±0.4%</m:t>
              </m:r>
            </m:oMath>
          </a14:m>
          <a:endParaRPr lang="en-IN" sz="17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554991"/>
        <a:ext cx="5453733" cy="819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30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87B6B-AA8F-4BC3-A22C-CE5DA16C4044}" type="datetimeFigureOut">
              <a:rPr lang="en-IN" smtClean="0"/>
              <a:t>22-09-2025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2CF60F-E585-4D91-BD0B-CF0E706D77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82073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7E1644-ED6D-404F-907F-75679ADA05CE}" type="slidenum">
              <a:rPr lang="en-IN" smtClean="0"/>
              <a:t>2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195534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5E3A0F-E0F5-CC4E-F15D-55169016B5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394E0B-A27F-C5C9-3DD0-E4E966BCCB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C00464A-4575-DFBA-D282-5E4B02D5F3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EC8CB-36D8-F778-1DCC-70AE6616DE2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0D3945-D36E-44F8-8CE9-0773AEE6A3F0}" type="slidenum">
              <a:rPr kumimoji="0" lang="en-I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7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IN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9977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7E1644-ED6D-404F-907F-75679ADA05CE}" type="slidenum">
              <a:rPr kumimoji="0" lang="en-I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IN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9637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7E1644-ED6D-404F-907F-75679ADA05CE}" type="slidenum">
              <a:rPr kumimoji="0" lang="en-I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I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81025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CF60F-E585-4D91-BD0B-CF0E706D77E7}" type="slidenum">
              <a:rPr lang="en-IN" smtClean="0"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073464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CF60F-E585-4D91-BD0B-CF0E706D77E7}" type="slidenum">
              <a:rPr lang="en-IN" smtClean="0"/>
              <a:t>12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060864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CF60F-E585-4D91-BD0B-CF0E706D77E7}" type="slidenum">
              <a:rPr lang="en-IN" smtClean="0"/>
              <a:t>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65405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CF60F-E585-4D91-BD0B-CF0E706D77E7}" type="slidenum">
              <a:rPr lang="en-IN" smtClean="0"/>
              <a:t>15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048060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CF60F-E585-4D91-BD0B-CF0E706D77E7}" type="slidenum">
              <a:rPr lang="en-IN" smtClean="0"/>
              <a:t>16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084086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CF60F-E585-4D91-BD0B-CF0E706D77E7}" type="slidenum">
              <a:rPr lang="en-IN" smtClean="0"/>
              <a:t>17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236819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7E1644-ED6D-404F-907F-75679ADA05CE}" type="slidenum">
              <a:rPr kumimoji="0" lang="en-I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IN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1585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7A4B4-E0A8-DBF1-1684-24A8C9994F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C61844-A3ED-5981-337E-9D2203AAF1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18683A-D6A7-D908-1EA2-9E3591102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8CC95-6D13-440C-817B-2D535DA09B02}" type="datetime1">
              <a:rPr lang="en-IN" smtClean="0"/>
              <a:t>22-09-2025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95921-2B6E-7844-F6AB-30C1A5706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B31E74-3B9C-7A6E-7413-ECE2F9B49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729C-ACBC-4F3D-923E-C5208AE558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73144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483D4-555F-9ED4-8F22-184E45B84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E31DBD-F04D-4356-13E0-4F323518F2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67EC14-401C-110D-DCF3-6C08C7D10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46F58-C653-47F9-839B-903C2AF922B3}" type="datetime1">
              <a:rPr lang="en-IN" smtClean="0"/>
              <a:t>22-09-2025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22C92A-B122-8490-0567-A93D814E2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047FC8-9880-6C6C-22A1-EECB8E85A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729C-ACBC-4F3D-923E-C5208AE558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99146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055CB4-C560-4D70-BE3D-FD38C5B8E4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06ADA6-D58C-0734-5D7A-A5E83F6737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F5C7B0-735C-2EB8-0B11-BCD5ACDEF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CCB3B-1FA7-4CA3-AAE7-DB796F7A74E2}" type="datetime1">
              <a:rPr lang="en-IN" smtClean="0"/>
              <a:t>22-09-2025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29E0EE-B043-C202-EFA9-045AAF223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67CE3C-9268-2153-D0CE-D182926D9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729C-ACBC-4F3D-923E-C5208AE558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09797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7E6BE-9C41-D3C3-2F92-F34152D16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B494B8-48A4-0C9B-D4BB-4095BF6B2E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CDB4E1-FCC4-CE9E-A38B-66921D1EA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B1549-EEA3-4C1F-844A-BDB7881A1E93}" type="datetime1">
              <a:rPr lang="en-IN" smtClean="0"/>
              <a:t>22-09-2025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0890B5-E6E6-2E5A-E4FF-30FF7FBBF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F4519D-97FE-33B6-5813-C38884702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395846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9CB76-C64D-9269-E943-A0AF27DD5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CF9099-753E-362F-A49A-FB465830FC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BBB3DA-FD08-E08E-939E-03862EAD6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D18F4-B217-4828-BB59-44C68F12E8BF}" type="datetime1">
              <a:rPr lang="en-IN" smtClean="0"/>
              <a:t>22-09-2025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62BEA0-8D75-151B-0568-8D01D773E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D00F9C-92EE-878C-227E-C4E2B903B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33522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68D2F-B457-248B-0184-BA610047B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271F8C-D515-32A6-44B4-7AC5FD66F4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D9B782-6189-1BD2-0853-151060478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ADB11-0152-43E8-ABF5-B9CDD0D53738}" type="datetime1">
              <a:rPr lang="en-IN" smtClean="0"/>
              <a:t>22-09-2025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8A4631-4E54-DCC4-21A2-0D85FE9CD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483B0D-EE15-8FFA-9ED3-BDF00A996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789484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A5A11-5136-8F0C-2E7E-FE1DB4B11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A8ACC8-E921-386B-17E5-C4AB4BCA3E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789BB3-AFAB-8A02-A138-1328FDADC6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667CD9-228D-B137-D433-516669323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89CED-BE0A-4992-BCAD-70F000501F05}" type="datetime1">
              <a:rPr lang="en-IN" smtClean="0"/>
              <a:t>22-09-2025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12FCE9-B4AB-A849-7901-19AEA7A12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286D8B-89D0-518D-EA2C-73B89D1A4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499532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7AEE1-AC87-932F-4993-50D37EBF1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A7E90-7A71-6661-4454-1EB38F0667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06C684-B891-EA9D-8265-374A879799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8ABB99-066D-816F-C2B5-9F04579F2E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5671E2-D35C-FC56-A7E5-0B5C08B97D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015826A-70B9-34D8-EDF7-540C86E83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3CA12-7EA6-4A01-9211-A386F5DEAFBD}" type="datetime1">
              <a:rPr lang="en-IN" smtClean="0"/>
              <a:t>22-09-2025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C9B3D2-0BD4-3F0D-4FFB-ADDF022A1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3371008-E5B8-B714-0058-68F4873BF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317466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90767-3DA0-32F6-10DD-65AA32841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0E4038-3EB8-2486-084A-8A36F404B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82636-44AC-4DF4-9B21-042506115F15}" type="datetime1">
              <a:rPr lang="en-IN" smtClean="0"/>
              <a:t>22-09-2025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C24736-9711-6B85-166D-6A9A7441A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47E951-F868-9BF6-80F0-09211662F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038269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EF4F94-EF5B-5E71-9C95-DE8AFEF24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1CE41-CE0D-42AF-A972-18EC97C533C2}" type="datetime1">
              <a:rPr lang="en-IN" smtClean="0"/>
              <a:t>22-09-2025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2A0243-0B26-82C1-C342-3181358AC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66DCBC-C49B-0998-4F32-6F5821950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80684" y="0"/>
            <a:ext cx="1211316" cy="317719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6F6D121B-7F68-45FA-8355-5892023DCEAF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020785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1B5F3-EACD-6BAA-B1C1-0DD80E89F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F0478B-307F-57B9-5BA5-45C9F79458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E34485-69F0-067E-ECD2-93AFD16A8B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D0C210-651C-F5D1-3EE2-8B6D283D0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E39C-552B-4302-BA9B-44F4E6D9028E}" type="datetime1">
              <a:rPr lang="en-IN" smtClean="0"/>
              <a:t>22-09-2025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2B2FC8-93DE-1AB9-40B8-39C5C361D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5CF23A-C4A4-727C-4B72-052D38EE0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02678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B0796-C228-0951-94B6-CEDF7DCA9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B33698-C5FD-7292-3968-78D148F427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D87ADA-F918-69A6-DA6F-95F4B0FA5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08A41-00AD-4FFC-8EFA-F45B8A448AD0}" type="datetime1">
              <a:rPr lang="en-IN" smtClean="0"/>
              <a:t>22-09-2025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C689EF-9EA4-D421-454C-16FE6C05E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243B27-98FD-9294-8999-F4AA809AF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729C-ACBC-4F3D-923E-C5208AE558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584931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2709A-26BD-F94D-39A5-75FF787D7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48B1BB-AD66-4A9B-BC49-C70D026C46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A56A0D-999B-75C5-CECF-8D169ECE02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E43336-DF70-CD14-9A2F-535C9EF63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68027-ACB0-4C2A-965E-F39EA87F72E3}" type="datetime1">
              <a:rPr lang="en-IN" smtClean="0"/>
              <a:t>22-09-2025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53555D-7053-120D-3357-BEECA912A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68801C-22A1-D159-B38C-F24B815AE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546261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B3397-D2FD-5861-19DA-49967477F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61CBE6-D793-557A-F771-F2D9F99791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362D0E-992A-768C-762D-834DC0A7E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235F-AD25-4670-B81A-624EFD4EF1C5}" type="datetime1">
              <a:rPr lang="en-IN" smtClean="0"/>
              <a:t>22-09-2025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C1F08-6D82-7B19-AD52-F0CA773BA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0A16C0-F05E-67E5-EEC7-AF342F8DC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430648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ECF8E6-428F-592D-AE97-D61F76BA2C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B616D9-F927-DF31-71EA-3EDAF22CA8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D04EF-7A36-5B0A-4E34-F287217B7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40870-2F73-4ED3-9DD4-455A10B4CFDB}" type="datetime1">
              <a:rPr lang="en-IN" smtClean="0"/>
              <a:t>22-09-2025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87016D-A110-87CB-582B-63BC180EC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532316-D305-AD94-D842-C096784F8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14285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8326C7-036A-8C4A-A0B8-234EFEE63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40F328-2C59-3339-C336-D81AAEFF90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5C7E98-70DA-BA13-64CA-5FC2A2C46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47AD4-215F-441C-B3EF-144D45D1AE91}" type="datetime1">
              <a:rPr lang="en-IN" smtClean="0"/>
              <a:t>22-09-2025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727578-525C-C27B-F1E8-748B2AA01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B3B456-784A-6F5C-F858-CBCF5607B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729C-ACBC-4F3D-923E-C5208AE558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32095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501E9-C8FC-9BB7-E7B1-5C2BA292D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8324F2-B774-A7BA-E22D-6E9C3D681B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814438-94A0-C8A2-4594-C84AE6D764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45737E-0249-A22F-08C6-6F520233F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C3905-B26F-4FCE-8EC7-4E1B461CA738}" type="datetime1">
              <a:rPr lang="en-IN" smtClean="0"/>
              <a:t>22-09-2025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77A685-6566-941A-D31E-CAEE1A44A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D8CD4C-90F9-0A7E-D98A-236D566A0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729C-ACBC-4F3D-923E-C5208AE558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04752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AF352-5E58-23E2-C34F-74C808E83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F3704F-132E-2D4F-D266-4802E0992F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489B71-8620-561E-666F-9D54D9A442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9282EF-5250-1887-5AF7-FAA925747F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4DEBB9-1BEB-84E2-DA22-28D098A1CA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B53EDF-1661-09E1-FD55-C63A97331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6E35-8ACA-483C-B5BB-8ACAEAC4EB0E}" type="datetime1">
              <a:rPr lang="en-IN" smtClean="0"/>
              <a:t>22-09-2025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49FBB7-CCBB-04C4-7B06-2972769CB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6D0887-EC70-ED4A-F40F-7C5B3E076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729C-ACBC-4F3D-923E-C5208AE558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02558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E79D6-3F0C-AFD6-217E-CA90A18B5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A988CE-C7FA-EE97-94F2-A0A0FC039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F6130-CB19-44D5-B06F-9064489667BE}" type="datetime1">
              <a:rPr lang="en-IN" smtClean="0"/>
              <a:t>22-09-2025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DE6F02-6752-E893-2B7D-BDCC46A58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739CBC-1014-F55D-CD83-726F4AA7D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729C-ACBC-4F3D-923E-C5208AE558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76070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8F4B27-46C9-4859-52D9-2EB02C60D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2EF56-89B6-4BB6-ADDF-D3686658F004}" type="datetime1">
              <a:rPr lang="en-IN" smtClean="0"/>
              <a:t>22-09-2025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A04D97-2380-8D8A-9363-73A7EB969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C580ED-4291-6296-2216-5F36FF379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729C-ACBC-4F3D-923E-C5208AE558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68735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366A3C-5FE1-E4D8-0300-236C92BDC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F33C4E-B6D5-795C-7234-A89C37A961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B22BBB-C7FF-F128-A24E-F933E6E850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4F4AE5-325D-A485-F7A0-8AFED1C89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AA75-A48E-47B2-B61E-359BE5F6A28A}" type="datetime1">
              <a:rPr lang="en-IN" smtClean="0"/>
              <a:t>22-09-2025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9C24E5-6ED2-757E-9A7F-6F34B33FA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BB88D5-D0A5-BA06-0ADC-6DD5D39F9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729C-ACBC-4F3D-923E-C5208AE558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39528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A2D61-D2C7-E622-4708-9AF8A5966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CC1BEA-6FCE-7FE5-587B-9B8A67053F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8C928C-6B07-9B3B-F9E2-1C4025F6EA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B3EA7E-D6EC-94CF-EBEF-0C651FD09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20539-25AC-46F0-9941-F06EC2C3941F}" type="datetime1">
              <a:rPr lang="en-IN" smtClean="0"/>
              <a:t>22-09-2025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59B8C7-F3EB-2531-51F1-0E5887735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51A108-0061-7DD0-534D-103056DB3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729C-ACBC-4F3D-923E-C5208AE558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98072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4AB1CA-8C2A-1EC0-66D7-0C08D5F22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35BB9A-5011-264B-8A41-58186EB0B2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645BF4-ED4A-C5EC-F3DE-DA39627F02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3A240-833D-42CB-9BEA-2052E89BED1F}" type="datetime1">
              <a:rPr lang="en-IN" smtClean="0"/>
              <a:t>22-09-2025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6A6469-1F80-588E-FB31-1067AB4B8B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49AF82-14D2-EC1E-5DBA-EDF0ABBAC6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8729C-ACBC-4F3D-923E-C5208AE558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93443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3A5A74-F401-4727-5651-F08FF3685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7580C7-C855-545B-1BE1-31178D1045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161D65-2663-74E7-399E-C99CB537CB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99DB78B-049D-4F36-8FB2-50ABA95C0017}" type="datetime1">
              <a:rPr lang="en-IN" smtClean="0"/>
              <a:t>22-09-2025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5AB66-B045-9733-97DA-BE3357604B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DB1E58-3FF5-DD9A-0568-B59E87AF87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6D121B-7F68-45FA-8355-5892023DCEA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65497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9.xml"/><Relationship Id="rId13" Type="http://schemas.openxmlformats.org/officeDocument/2006/relationships/diagramData" Target="../diagrams/data13.xml"/><Relationship Id="rId18" Type="http://schemas.openxmlformats.org/officeDocument/2006/relationships/diagramData" Target="../diagrams/data21.xml"/><Relationship Id="rId3" Type="http://schemas.openxmlformats.org/officeDocument/2006/relationships/diagramLayout" Target="../diagrams/layout9.xml"/><Relationship Id="rId21" Type="http://schemas.openxmlformats.org/officeDocument/2006/relationships/diagramColors" Target="../diagrams/colors120.xml"/><Relationship Id="rId12" Type="http://schemas.openxmlformats.org/officeDocument/2006/relationships/image" Target="../media/image29.png"/><Relationship Id="rId17" Type="http://schemas.microsoft.com/office/2007/relationships/diagramDrawing" Target="../diagrams/drawing9.xml"/><Relationship Id="rId2" Type="http://schemas.openxmlformats.org/officeDocument/2006/relationships/diagramData" Target="../diagrams/data12.xml"/><Relationship Id="rId16" Type="http://schemas.openxmlformats.org/officeDocument/2006/relationships/diagramColors" Target="../diagrams/colors12.xml"/><Relationship Id="rId20" Type="http://schemas.openxmlformats.org/officeDocument/2006/relationships/diagramQuickStyle" Target="../diagrams/quickStyle120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8.xml"/><Relationship Id="rId11" Type="http://schemas.openxmlformats.org/officeDocument/2006/relationships/diagramColors" Target="../diagrams/colors11.xml"/><Relationship Id="rId5" Type="http://schemas.openxmlformats.org/officeDocument/2006/relationships/diagramColors" Target="../diagrams/colors9.xml"/><Relationship Id="rId15" Type="http://schemas.openxmlformats.org/officeDocument/2006/relationships/diagramQuickStyle" Target="../diagrams/quickStyle12.xml"/><Relationship Id="rId23" Type="http://schemas.openxmlformats.org/officeDocument/2006/relationships/image" Target="../media/image30.png"/><Relationship Id="rId10" Type="http://schemas.openxmlformats.org/officeDocument/2006/relationships/diagramQuickStyle" Target="../diagrams/quickStyle11.xml"/><Relationship Id="rId19" Type="http://schemas.openxmlformats.org/officeDocument/2006/relationships/diagramLayout" Target="../diagrams/layout120.xml"/><Relationship Id="rId4" Type="http://schemas.openxmlformats.org/officeDocument/2006/relationships/diagramQuickStyle" Target="../diagrams/quickStyle9.xml"/><Relationship Id="rId9" Type="http://schemas.openxmlformats.org/officeDocument/2006/relationships/diagramLayout" Target="../diagrams/layout11.xml"/><Relationship Id="rId14" Type="http://schemas.openxmlformats.org/officeDocument/2006/relationships/diagramLayout" Target="../diagrams/layout12.xml"/><Relationship Id="rId22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13" Type="http://schemas.openxmlformats.org/officeDocument/2006/relationships/image" Target="../media/image33.png"/><Relationship Id="rId3" Type="http://schemas.openxmlformats.org/officeDocument/2006/relationships/image" Target="../media/image32.svg"/><Relationship Id="rId7" Type="http://schemas.openxmlformats.org/officeDocument/2006/relationships/diagramColors" Target="../diagrams/colors13.xml"/><Relationship Id="rId12" Type="http://schemas.openxmlformats.org/officeDocument/2006/relationships/diagramColors" Target="../diagrams/colors130.xm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13.xml"/><Relationship Id="rId11" Type="http://schemas.openxmlformats.org/officeDocument/2006/relationships/diagramQuickStyle" Target="../diagrams/quickStyle130.xml"/><Relationship Id="rId5" Type="http://schemas.openxmlformats.org/officeDocument/2006/relationships/diagramLayout" Target="../diagrams/layout13.xml"/><Relationship Id="rId10" Type="http://schemas.openxmlformats.org/officeDocument/2006/relationships/diagramLayout" Target="../diagrams/layout130.xml"/><Relationship Id="rId4" Type="http://schemas.openxmlformats.org/officeDocument/2006/relationships/diagramData" Target="../diagrams/data14.xml"/><Relationship Id="rId9" Type="http://schemas.openxmlformats.org/officeDocument/2006/relationships/diagramData" Target="../diagrams/data23.xml"/><Relationship Id="rId1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8.xml"/><Relationship Id="rId13" Type="http://schemas.openxmlformats.org/officeDocument/2006/relationships/image" Target="../media/image43.png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6.xml"/><Relationship Id="rId12" Type="http://schemas.microsoft.com/office/2007/relationships/diagramDrawing" Target="../diagrams/drawing12.xml"/><Relationship Id="rId17" Type="http://schemas.openxmlformats.org/officeDocument/2006/relationships/image" Target="../media/image72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1.xml"/><Relationship Id="rId11" Type="http://schemas.openxmlformats.org/officeDocument/2006/relationships/diagramColors" Target="../diagrams/colors15.xml"/><Relationship Id="rId5" Type="http://schemas.openxmlformats.org/officeDocument/2006/relationships/diagramColors" Target="../diagrams/colors14.xml"/><Relationship Id="rId10" Type="http://schemas.openxmlformats.org/officeDocument/2006/relationships/diagramQuickStyle" Target="../diagrams/quickStyle15.xml"/><Relationship Id="rId4" Type="http://schemas.openxmlformats.org/officeDocument/2006/relationships/diagramQuickStyle" Target="../diagrams/quickStyle14.xml"/><Relationship Id="rId9" Type="http://schemas.openxmlformats.org/officeDocument/2006/relationships/diagramLayout" Target="../diagrams/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8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7.svg"/><Relationship Id="rId5" Type="http://schemas.openxmlformats.org/officeDocument/2006/relationships/image" Target="../media/image56.png"/><Relationship Id="rId4" Type="http://schemas.openxmlformats.org/officeDocument/2006/relationships/image" Target="../media/image7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89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2.svg"/><Relationship Id="rId5" Type="http://schemas.openxmlformats.org/officeDocument/2006/relationships/image" Target="../media/image61.png"/><Relationship Id="rId4" Type="http://schemas.openxmlformats.org/officeDocument/2006/relationships/image" Target="../media/image60.sv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0.xml"/><Relationship Id="rId13" Type="http://schemas.openxmlformats.org/officeDocument/2006/relationships/diagramQuickStyle" Target="../diagrams/quickStyle17.xml"/><Relationship Id="rId18" Type="http://schemas.openxmlformats.org/officeDocument/2006/relationships/diagramQuickStyle" Target="../diagrams/quickStyle21.xml"/><Relationship Id="rId3" Type="http://schemas.openxmlformats.org/officeDocument/2006/relationships/diagramLayout" Target="../diagrams/layout16.xml"/><Relationship Id="rId21" Type="http://schemas.openxmlformats.org/officeDocument/2006/relationships/image" Target="../media/image64.svg"/><Relationship Id="rId7" Type="http://schemas.openxmlformats.org/officeDocument/2006/relationships/diagramData" Target="../diagrams/data36.xml"/><Relationship Id="rId12" Type="http://schemas.openxmlformats.org/officeDocument/2006/relationships/diagramLayout" Target="../diagrams/layout17.xml"/><Relationship Id="rId17" Type="http://schemas.openxmlformats.org/officeDocument/2006/relationships/diagramLayout" Target="../diagrams/layout21.xml"/><Relationship Id="rId2" Type="http://schemas.openxmlformats.org/officeDocument/2006/relationships/diagramData" Target="../diagrams/data20.xml"/><Relationship Id="rId16" Type="http://schemas.openxmlformats.org/officeDocument/2006/relationships/diagramData" Target="../diagrams/data38.xml"/><Relationship Id="rId20" Type="http://schemas.openxmlformats.org/officeDocument/2006/relationships/image" Target="../media/image63.png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3.xml"/><Relationship Id="rId11" Type="http://schemas.openxmlformats.org/officeDocument/2006/relationships/diagramData" Target="../diagrams/data22.xml"/><Relationship Id="rId5" Type="http://schemas.openxmlformats.org/officeDocument/2006/relationships/diagramColors" Target="../diagrams/colors16.xml"/><Relationship Id="rId15" Type="http://schemas.microsoft.com/office/2007/relationships/diagramDrawing" Target="../diagrams/drawing14.xml"/><Relationship Id="rId23" Type="http://schemas.openxmlformats.org/officeDocument/2006/relationships/image" Target="../media/image66.svg"/><Relationship Id="rId10" Type="http://schemas.openxmlformats.org/officeDocument/2006/relationships/diagramColors" Target="../diagrams/colors20.xml"/><Relationship Id="rId19" Type="http://schemas.openxmlformats.org/officeDocument/2006/relationships/diagramColors" Target="../diagrams/colors21.xml"/><Relationship Id="rId4" Type="http://schemas.openxmlformats.org/officeDocument/2006/relationships/diagramQuickStyle" Target="../diagrams/quickStyle16.xml"/><Relationship Id="rId9" Type="http://schemas.openxmlformats.org/officeDocument/2006/relationships/diagramQuickStyle" Target="../diagrams/quickStyle20.xml"/><Relationship Id="rId14" Type="http://schemas.openxmlformats.org/officeDocument/2006/relationships/diagramColors" Target="../diagrams/colors17.xml"/><Relationship Id="rId22" Type="http://schemas.openxmlformats.org/officeDocument/2006/relationships/image" Target="../media/image6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13" Type="http://schemas.openxmlformats.org/officeDocument/2006/relationships/diagramLayout" Target="../diagrams/layout2.xml"/><Relationship Id="rId18" Type="http://schemas.openxmlformats.org/officeDocument/2006/relationships/image" Target="../media/image1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diagramData" Target="../diagrams/data2.xml"/><Relationship Id="rId17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6" Type="http://schemas.microsoft.com/office/2007/relationships/diagramDrawing" Target="../diagrams/drawing2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1.xml"/><Relationship Id="rId15" Type="http://schemas.openxmlformats.org/officeDocument/2006/relationships/diagramColors" Target="../diagrams/colors2.xml"/><Relationship Id="rId10" Type="http://schemas.openxmlformats.org/officeDocument/2006/relationships/diagramQuickStyle" Target="../diagrams/quickStyle3.xml"/><Relationship Id="rId19" Type="http://schemas.openxmlformats.org/officeDocument/2006/relationships/hyperlink" Target="https://indico.cern.ch/event/1080577" TargetMode="Externa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3.xml"/><Relationship Id="rId14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5.xml"/><Relationship Id="rId3" Type="http://schemas.openxmlformats.org/officeDocument/2006/relationships/image" Target="../media/image96.png"/><Relationship Id="rId7" Type="http://schemas.openxmlformats.org/officeDocument/2006/relationships/diagramColors" Target="../diagrams/colors1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18.xml"/><Relationship Id="rId11" Type="http://schemas.openxmlformats.org/officeDocument/2006/relationships/image" Target="../media/image70.svg"/><Relationship Id="rId5" Type="http://schemas.openxmlformats.org/officeDocument/2006/relationships/diagramLayout" Target="../diagrams/layout18.xml"/><Relationship Id="rId10" Type="http://schemas.openxmlformats.org/officeDocument/2006/relationships/image" Target="../media/image69.png"/><Relationship Id="rId4" Type="http://schemas.openxmlformats.org/officeDocument/2006/relationships/diagramData" Target="../diagrams/data24.xml"/><Relationship Id="rId9" Type="http://schemas.openxmlformats.org/officeDocument/2006/relationships/diagramData" Target="../diagrams/data2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7" Type="http://schemas.openxmlformats.org/officeDocument/2006/relationships/image" Target="../media/image77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50.png"/><Relationship Id="rId4" Type="http://schemas.openxmlformats.org/officeDocument/2006/relationships/image" Target="../media/image10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1130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6.sv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8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diagramDrawing" Target="../diagrams/drawing4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4.xml"/><Relationship Id="rId12" Type="http://schemas.openxmlformats.org/officeDocument/2006/relationships/diagramColors" Target="../diagrams/colors5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openxmlformats.org/officeDocument/2006/relationships/diagramQuickStyle" Target="../diagrams/quickStyle5.xml"/><Relationship Id="rId5" Type="http://schemas.openxmlformats.org/officeDocument/2006/relationships/diagramColors" Target="../diagrams/colors4.xml"/><Relationship Id="rId10" Type="http://schemas.openxmlformats.org/officeDocument/2006/relationships/diagramLayout" Target="../diagrams/layout5.xml"/><Relationship Id="rId4" Type="http://schemas.openxmlformats.org/officeDocument/2006/relationships/diagramQuickStyle" Target="../diagrams/quickStyle4.xml"/><Relationship Id="rId9" Type="http://schemas.openxmlformats.org/officeDocument/2006/relationships/diagramData" Target="../diagrams/data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3.sv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sv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8.svg"/><Relationship Id="rId4" Type="http://schemas.openxmlformats.org/officeDocument/2006/relationships/image" Target="../media/image9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0.sv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7" Type="http://schemas.openxmlformats.org/officeDocument/2006/relationships/image" Target="../media/image106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3" Type="http://schemas.openxmlformats.org/officeDocument/2006/relationships/diagramData" Target="../diagrams/data7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3" Type="http://schemas.openxmlformats.org/officeDocument/2006/relationships/image" Target="../media/image21.png"/><Relationship Id="rId7" Type="http://schemas.openxmlformats.org/officeDocument/2006/relationships/diagramQuickStyle" Target="../diagrams/quickStyle7.xml"/><Relationship Id="rId12" Type="http://schemas.openxmlformats.org/officeDocument/2006/relationships/image" Target="../media/image1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Relationship Id="rId6" Type="http://schemas.openxmlformats.org/officeDocument/2006/relationships/diagramLayout" Target="../diagrams/layout7.xml"/><Relationship Id="rId11" Type="http://schemas.openxmlformats.org/officeDocument/2006/relationships/image" Target="../media/image10.png"/><Relationship Id="rId5" Type="http://schemas.openxmlformats.org/officeDocument/2006/relationships/diagramData" Target="../diagrams/data9.xml"/><Relationship Id="rId10" Type="http://schemas.openxmlformats.org/officeDocument/2006/relationships/diagramData" Target="../diagrams/data10.xml"/><Relationship Id="rId4" Type="http://schemas.openxmlformats.org/officeDocument/2006/relationships/image" Target="../media/image8.png"/><Relationship Id="rId9" Type="http://schemas.microsoft.com/office/2007/relationships/diagramDrawing" Target="../diagrams/drawin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5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17.png"/><Relationship Id="rId7" Type="http://schemas.openxmlformats.org/officeDocument/2006/relationships/image" Target="../media/image2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2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7.png"/><Relationship Id="rId5" Type="http://schemas.openxmlformats.org/officeDocument/2006/relationships/image" Target="../media/image25.png"/><Relationship Id="rId4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7.xml"/><Relationship Id="rId3" Type="http://schemas.openxmlformats.org/officeDocument/2006/relationships/diagramData" Target="../diagrams/data11.xml"/><Relationship Id="rId7" Type="http://schemas.microsoft.com/office/2007/relationships/diagramDrawing" Target="../diagrams/drawing7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8.xml"/><Relationship Id="rId11" Type="http://schemas.openxmlformats.org/officeDocument/2006/relationships/diagramColors" Target="../diagrams/colors10.xml"/><Relationship Id="rId5" Type="http://schemas.openxmlformats.org/officeDocument/2006/relationships/diagramQuickStyle" Target="../diagrams/quickStyle8.xml"/><Relationship Id="rId10" Type="http://schemas.openxmlformats.org/officeDocument/2006/relationships/diagramQuickStyle" Target="../diagrams/quickStyle10.xml"/><Relationship Id="rId4" Type="http://schemas.openxmlformats.org/officeDocument/2006/relationships/diagramLayout" Target="../diagrams/layout8.xml"/><Relationship Id="rId9" Type="http://schemas.openxmlformats.org/officeDocument/2006/relationships/diagramLayout" Target="../diagrams/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C2E9A-3730-7C0D-B9FB-34BA1896EA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9186" y="756603"/>
            <a:ext cx="9144000" cy="2387600"/>
          </a:xfrm>
        </p:spPr>
        <p:txBody>
          <a:bodyPr>
            <a:normAutofit/>
          </a:bodyPr>
          <a:lstStyle/>
          <a:p>
            <a:r>
              <a:rPr lang="en-US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Polarizer Ring Status</a:t>
            </a:r>
            <a:endParaRPr lang="en-IN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80E63D-BE3E-CA2C-4511-6A1B5C1675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48355" y="3602038"/>
            <a:ext cx="9525662" cy="1655762"/>
          </a:xfrm>
        </p:spPr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Siddhi Keskar                       Christian Carli</a:t>
            </a:r>
          </a:p>
          <a:p>
            <a:pPr algn="l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Special thanks to :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K.Skoufaris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Y.Wu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0206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C41CFB0-093D-24A6-261A-EE3BE3E089BF}"/>
              </a:ext>
            </a:extLst>
          </p:cNvPr>
          <p:cNvSpPr txBox="1"/>
          <p:nvPr/>
        </p:nvSpPr>
        <p:spPr>
          <a:xfrm>
            <a:off x="264160" y="143772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Chromaticity Correction: 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Diagram 10">
                <a:extLst>
                  <a:ext uri="{FF2B5EF4-FFF2-40B4-BE49-F238E27FC236}">
                    <a16:creationId xmlns:a16="http://schemas.microsoft.com/office/drawing/2014/main" id="{A0B95C97-57D9-B2A1-647C-80C30C4318B5}"/>
                  </a:ext>
                </a:extLst>
              </p:cNvPr>
              <p:cNvGraphicFramePr/>
              <p:nvPr/>
            </p:nvGraphicFramePr>
            <p:xfrm>
              <a:off x="173262" y="918359"/>
              <a:ext cx="4805138" cy="120032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11" name="Diagram 10">
                <a:extLst>
                  <a:ext uri="{FF2B5EF4-FFF2-40B4-BE49-F238E27FC236}">
                    <a16:creationId xmlns:a16="http://schemas.microsoft.com/office/drawing/2014/main" id="{A0B95C97-57D9-B2A1-647C-80C30C4318B5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516201340"/>
                  </p:ext>
                </p:extLst>
              </p:nvPr>
            </p:nvGraphicFramePr>
            <p:xfrm>
              <a:off x="173262" y="918359"/>
              <a:ext cx="4805138" cy="120032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  <p:pic>
        <p:nvPicPr>
          <p:cNvPr id="5" name="Content Placeholder 6">
            <a:extLst>
              <a:ext uri="{FF2B5EF4-FFF2-40B4-BE49-F238E27FC236}">
                <a16:creationId xmlns:a16="http://schemas.microsoft.com/office/drawing/2014/main" id="{1EB6BF7B-4C78-48DA-7C97-6E75A6205C5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60" y="2319415"/>
            <a:ext cx="5055498" cy="40443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Diagram 11">
                <a:extLst>
                  <a:ext uri="{FF2B5EF4-FFF2-40B4-BE49-F238E27FC236}">
                    <a16:creationId xmlns:a16="http://schemas.microsoft.com/office/drawing/2014/main" id="{76CD96A2-9CE5-4D78-AD1E-815254F4202F}"/>
                  </a:ext>
                </a:extLst>
              </p:cNvPr>
              <p:cNvGraphicFramePr/>
              <p:nvPr/>
            </p:nvGraphicFramePr>
            <p:xfrm>
              <a:off x="6578709" y="811071"/>
              <a:ext cx="5453733" cy="141490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3" r:lo="rId14" r:qs="rId15" r:cs="rId16"/>
              </a:graphicData>
            </a:graphic>
          </p:graphicFrame>
        </mc:Choice>
        <mc:Fallback xmlns="">
          <p:graphicFrame>
            <p:nvGraphicFramePr>
              <p:cNvPr id="12" name="Diagram 11">
                <a:extLst>
                  <a:ext uri="{FF2B5EF4-FFF2-40B4-BE49-F238E27FC236}">
                    <a16:creationId xmlns:a16="http://schemas.microsoft.com/office/drawing/2014/main" id="{76CD96A2-9CE5-4D78-AD1E-815254F4202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526223459"/>
                  </p:ext>
                </p:extLst>
              </p:nvPr>
            </p:nvGraphicFramePr>
            <p:xfrm>
              <a:off x="6578709" y="811071"/>
              <a:ext cx="5453733" cy="141490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8" r:lo="rId19" r:qs="rId20" r:cs="rId21"/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FC96A1F-F560-01F8-A24C-3549337626A8}"/>
                  </a:ext>
                </a:extLst>
              </p:cNvPr>
              <p:cNvSpPr txBox="1"/>
              <p:nvPr/>
            </p:nvSpPr>
            <p:spPr>
              <a:xfrm>
                <a:off x="264160" y="6430478"/>
                <a:ext cx="846182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en-I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Trade-off: Stable chromatic behaviour </a:t>
                </a:r>
                <a14:m>
                  <m:oMath xmlns:m="http://schemas.openxmlformats.org/officeDocument/2006/math">
                    <m:r>
                      <a:rPr kumimoji="0" lang="en-IN" sz="1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𝒗</m:t>
                    </m:r>
                    <m:r>
                      <a:rPr kumimoji="0" lang="en-IN" sz="1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/</m:t>
                    </m:r>
                    <m:r>
                      <a:rPr kumimoji="0" lang="en-IN" sz="1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𝒔</m:t>
                    </m:r>
                  </m:oMath>
                </a14:m>
                <a:r>
                  <a:rPr kumimoji="0" lang="en-I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stronger non-linear optics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FC96A1F-F560-01F8-A24C-3549337626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160" y="6430478"/>
                <a:ext cx="8461828" cy="369332"/>
              </a:xfrm>
              <a:prstGeom prst="rect">
                <a:avLst/>
              </a:prstGeom>
              <a:blipFill>
                <a:blip r:embed="rId22"/>
                <a:stretch>
                  <a:fillRect l="-432" t="-10000" b="-26667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21C969BB-7228-95A5-F52F-B2AEF8DF87E1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825" y="2343288"/>
            <a:ext cx="5055500" cy="4044399"/>
          </a:xfrm>
          <a:prstGeom prst="rect">
            <a:avLst/>
          </a:prstGeom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F5D3A137-39DE-53D3-BDEA-FF2E7B60F1EC}"/>
              </a:ext>
            </a:extLst>
          </p:cNvPr>
          <p:cNvCxnSpPr>
            <a:cxnSpLocks/>
          </p:cNvCxnSpPr>
          <p:nvPr/>
        </p:nvCxnSpPr>
        <p:spPr>
          <a:xfrm>
            <a:off x="6096000" y="2118900"/>
            <a:ext cx="0" cy="379687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D142E87-A0CE-5D0E-66C6-750D20A80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pPr/>
              <a:t>10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760718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2DE3CF4B-C275-467F-AD8E-9CD44E104E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15777" y="1650173"/>
            <a:ext cx="4919780" cy="304316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2CF6ADF-DB6A-D1B3-9731-B5B52C6A1A05}"/>
              </a:ext>
            </a:extLst>
          </p:cNvPr>
          <p:cNvSpPr txBox="1"/>
          <p:nvPr/>
        </p:nvSpPr>
        <p:spPr>
          <a:xfrm>
            <a:off x="76199" y="129823"/>
            <a:ext cx="75795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Triplet Insertions for Compact Wigglers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Diagram 11">
                <a:extLst>
                  <a:ext uri="{FF2B5EF4-FFF2-40B4-BE49-F238E27FC236}">
                    <a16:creationId xmlns:a16="http://schemas.microsoft.com/office/drawing/2014/main" id="{DC3DD73A-F5F8-27CE-E011-C519F691F46D}"/>
                  </a:ext>
                </a:extLst>
              </p:cNvPr>
              <p:cNvGraphicFramePr/>
              <p:nvPr/>
            </p:nvGraphicFramePr>
            <p:xfrm>
              <a:off x="156443" y="1052011"/>
              <a:ext cx="6156433" cy="211974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4" r:lo="rId5" r:qs="rId6" r:cs="rId7"/>
              </a:graphicData>
            </a:graphic>
          </p:graphicFrame>
        </mc:Choice>
        <mc:Fallback xmlns="">
          <p:graphicFrame>
            <p:nvGraphicFramePr>
              <p:cNvPr id="12" name="Diagram 11">
                <a:extLst>
                  <a:ext uri="{FF2B5EF4-FFF2-40B4-BE49-F238E27FC236}">
                    <a16:creationId xmlns:a16="http://schemas.microsoft.com/office/drawing/2014/main" id="{DC3DD73A-F5F8-27CE-E011-C519F691F46D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46604948"/>
                  </p:ext>
                </p:extLst>
              </p:nvPr>
            </p:nvGraphicFramePr>
            <p:xfrm>
              <a:off x="156443" y="1052011"/>
              <a:ext cx="6156433" cy="211974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9" r:lo="rId10" r:qs="rId11" r:cs="rId12"/>
              </a:graphicData>
            </a:graphic>
          </p:graphicFrame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B8B083A8-64A5-A9C4-3201-379EF6EC990E}"/>
              </a:ext>
            </a:extLst>
          </p:cNvPr>
          <p:cNvSpPr txBox="1"/>
          <p:nvPr/>
        </p:nvSpPr>
        <p:spPr>
          <a:xfrm>
            <a:off x="7853741" y="5244560"/>
            <a:ext cx="34594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Fig 11. Triplet focusing in the straight section</a:t>
            </a:r>
            <a:endParaRPr kumimoji="0" lang="en-I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ABE24F-BF9A-D4BB-633F-AB16891D6D2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1498" y="3447612"/>
            <a:ext cx="4060075" cy="2706717"/>
          </a:xfrm>
          <a:prstGeom prst="rect">
            <a:avLst/>
          </a:prstGeom>
        </p:spPr>
      </p:pic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5FECFBE3-F21C-8987-28A7-F73C318D0196}"/>
              </a:ext>
            </a:extLst>
          </p:cNvPr>
          <p:cNvCxnSpPr/>
          <p:nvPr/>
        </p:nvCxnSpPr>
        <p:spPr>
          <a:xfrm flipV="1">
            <a:off x="8809677" y="1339058"/>
            <a:ext cx="660436" cy="622230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5DFBD616-C371-ADE3-984A-E787DF2D819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577" y="3498494"/>
            <a:ext cx="3210833" cy="260551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9C718BC-B546-1EF5-2350-A60AB0BD7C37}"/>
              </a:ext>
            </a:extLst>
          </p:cNvPr>
          <p:cNvSpPr txBox="1"/>
          <p:nvPr/>
        </p:nvSpPr>
        <p:spPr>
          <a:xfrm>
            <a:off x="223056" y="6168576"/>
            <a:ext cx="68927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Fig 12. A comparison schematic showing the reduced beam sizes in the straight section (left)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compared to that with only FODO cells throughout the ring (right)</a:t>
            </a:r>
            <a:endParaRPr kumimoji="0" lang="en-I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5F883FD-5C25-91E4-D527-3E59977F877A}"/>
              </a:ext>
            </a:extLst>
          </p:cNvPr>
          <p:cNvSpPr txBox="1"/>
          <p:nvPr/>
        </p:nvSpPr>
        <p:spPr>
          <a:xfrm>
            <a:off x="9467213" y="1029602"/>
            <a:ext cx="2571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Reserved for RF, injection/extraction</a:t>
            </a:r>
            <a:endParaRPr kumimoji="0" lang="en-I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3DC43B1-E4CE-AA85-9275-26816365D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pPr/>
              <a:t>11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20754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678F2-B535-3B4D-A6EC-21D53CE3E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34" y="114272"/>
            <a:ext cx="10515600" cy="84868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 Aperture &amp; Momentum Acceptance</a:t>
            </a:r>
            <a:endParaRPr lang="en-IN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7C29ED-7496-FF0C-F1C3-E240146755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794" y="1687422"/>
            <a:ext cx="4951886" cy="3713915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48F3160-8B06-4A1F-A3BF-99EC16A137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87421"/>
            <a:ext cx="4951886" cy="3713915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42070D4E-FECD-2350-4787-7D5438B6B6AE}"/>
              </a:ext>
            </a:extLst>
          </p:cNvPr>
          <p:cNvGrpSpPr/>
          <p:nvPr/>
        </p:nvGrpSpPr>
        <p:grpSpPr>
          <a:xfrm>
            <a:off x="371768" y="990008"/>
            <a:ext cx="11245274" cy="628399"/>
            <a:chOff x="1797163" y="1836029"/>
            <a:chExt cx="2622887" cy="1573732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A27BBA5-DCC1-4264-A061-DD1903AEBB2F}"/>
                </a:ext>
              </a:extLst>
            </p:cNvPr>
            <p:cNvSpPr/>
            <p:nvPr/>
          </p:nvSpPr>
          <p:spPr>
            <a:xfrm>
              <a:off x="1797163" y="1836029"/>
              <a:ext cx="2622887" cy="1573732"/>
            </a:xfrm>
            <a:prstGeom prst="rect">
              <a:avLst/>
            </a:prstGeom>
            <a:solidFill>
              <a:srgbClr val="A02B93">
                <a:lumMod val="40000"/>
                <a:lumOff val="60000"/>
              </a:srgbClr>
            </a:solidFill>
            <a:ln w="19050" cap="flat" cmpd="sng" algn="ctr">
              <a:solidFill>
                <a:srgbClr val="A02B93">
                  <a:lumMod val="75000"/>
                </a:srgbClr>
              </a:solidFill>
              <a:prstDash val="solid"/>
              <a:miter lim="800000"/>
            </a:ln>
            <a:effectLst/>
          </p:spPr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CDA827A9-A465-F971-6186-D49196F8FBB4}"/>
                    </a:ext>
                  </a:extLst>
                </p:cNvPr>
                <p:cNvSpPr txBox="1"/>
                <p:nvPr/>
              </p:nvSpPr>
              <p:spPr>
                <a:xfrm>
                  <a:off x="1797163" y="1836029"/>
                  <a:ext cx="2622887" cy="15737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 spcFirstLastPara="0" vert="horz" wrap="square" lIns="64770" tIns="64770" rIns="64770" bIns="64770" numCol="1" spcCol="1270" anchor="ctr" anchorCtr="0">
                  <a:noAutofit/>
                </a:bodyPr>
                <a:lstStyle/>
                <a:p>
                  <a:pPr marL="0" marR="0" lvl="0" indent="0" defTabSz="75565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 typeface="Wingdings" panose="05000000000000000000" pitchFamily="2" charset="2"/>
                    <a:buNone/>
                    <a:tabLst/>
                    <a:defRPr/>
                  </a:pPr>
                  <a:r>
                    <a:rPr kumimoji="0" lang="en-IN" sz="1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Normalization uses </a:t>
                  </a:r>
                  <a:r>
                    <a:rPr kumimoji="0" lang="en-IN" sz="1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injected</a:t>
                  </a:r>
                  <a:r>
                    <a:rPr kumimoji="0" lang="en-IN" sz="1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 </a:t>
                  </a:r>
                  <a:r>
                    <a:rPr kumimoji="0" lang="en-IN" sz="1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positron emittances</a:t>
                  </a:r>
                  <a:r>
                    <a:rPr kumimoji="0" lang="en-IN" sz="1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 (from production source):</a:t>
                  </a:r>
                  <a:r>
                    <a:rPr kumimoji="0" lang="en-IN" sz="1700" b="0" i="0" u="none" strike="noStrike" kern="1200" cap="none" spc="0" normalizeH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0" lang="en-IN" sz="17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IN" sz="17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𝜖</m:t>
                          </m:r>
                        </m:e>
                        <m:sub>
                          <m:r>
                            <a:rPr kumimoji="0" lang="en-IN" sz="17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𝑥</m:t>
                          </m:r>
                        </m:sub>
                      </m:sSub>
                      <m:r>
                        <a:rPr kumimoji="0" lang="en-IN" sz="17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=13, 000 </m:t>
                      </m:r>
                      <m:r>
                        <a:rPr kumimoji="0" lang="en-IN" sz="17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𝜇</m:t>
                      </m:r>
                      <m:r>
                        <a:rPr kumimoji="0" lang="en-IN" sz="17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𝑚</m:t>
                      </m:r>
                      <m:r>
                        <a:rPr kumimoji="0" lang="en-IN" sz="17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⋅</m:t>
                      </m:r>
                      <m:r>
                        <a:rPr kumimoji="0" lang="en-IN" sz="17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𝑟𝑎𝑑</m:t>
                      </m:r>
                    </m:oMath>
                  </a14:m>
                  <a:r>
                    <a:rPr kumimoji="0" lang="en-IN" sz="1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0" lang="en-IN" sz="17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IN" sz="17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𝜖</m:t>
                          </m:r>
                        </m:e>
                        <m:sub>
                          <m:r>
                            <a:rPr kumimoji="0" lang="en-IN" sz="17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𝑦</m:t>
                          </m:r>
                        </m:sub>
                      </m:sSub>
                      <m:r>
                        <a:rPr kumimoji="0" lang="en-IN" sz="17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=12, 000</m:t>
                      </m:r>
                      <m:r>
                        <a:rPr kumimoji="0" lang="en-IN" sz="17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</m:t>
                      </m:r>
                      <m:r>
                        <a:rPr kumimoji="0" lang="en-IN" sz="17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𝜇</m:t>
                      </m:r>
                      <m:r>
                        <a:rPr kumimoji="0" lang="en-IN" sz="17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𝑚</m:t>
                      </m:r>
                      <m:r>
                        <a:rPr kumimoji="0" lang="en-IN" sz="17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⋅</m:t>
                      </m:r>
                      <m:r>
                        <a:rPr kumimoji="0" lang="en-IN" sz="17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𝑟𝑎𝑑</m:t>
                      </m:r>
                      <m:r>
                        <a:rPr kumimoji="0" lang="en-IN" sz="17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</m:t>
                      </m:r>
                    </m:oMath>
                  </a14:m>
                  <a:endParaRPr kumimoji="0" lang="en-IN" sz="17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CDA827A9-A465-F971-6186-D49196F8FB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97163" y="1836029"/>
                  <a:ext cx="2622887" cy="1573732"/>
                </a:xfrm>
                <a:prstGeom prst="rect">
                  <a:avLst/>
                </a:prstGeom>
                <a:blipFill>
                  <a:blip r:embed="rId5"/>
                  <a:stretch>
                    <a:fillRect l="-596"/>
                  </a:stretch>
                </a:blipFill>
                <a:ln>
                  <a:noFill/>
                </a:ln>
                <a:effectLst/>
              </p:spPr>
              <p:txBody>
                <a:bodyPr/>
                <a:lstStyle/>
                <a:p>
                  <a:r>
                    <a:rPr lang="en-IN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32580103-3295-81B8-5D8D-E2C58EC6FE09}"/>
              </a:ext>
            </a:extLst>
          </p:cNvPr>
          <p:cNvSpPr txBox="1"/>
          <p:nvPr/>
        </p:nvSpPr>
        <p:spPr>
          <a:xfrm>
            <a:off x="2165472" y="5417177"/>
            <a:ext cx="76578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 13. Dynamic aperture and momentum acceptance scans. </a:t>
            </a:r>
            <a:r>
              <a:rPr lang="en-I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Colour scale shows the turn of particle loss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12EA1058-F0FE-ADD0-36CB-57C64548C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729C-ACBC-4F3D-923E-C5208AE5589D}" type="slidenum">
              <a:rPr lang="en-IN" smtClean="0"/>
              <a:t>12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28985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5CBE6C5-F849-8646-66BF-7D7444397911}"/>
              </a:ext>
            </a:extLst>
          </p:cNvPr>
          <p:cNvSpPr txBox="1"/>
          <p:nvPr/>
        </p:nvSpPr>
        <p:spPr>
          <a:xfrm>
            <a:off x="113970" y="79632"/>
            <a:ext cx="7059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Spin Tracking for the Perfect Lattice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Diagram 7">
                <a:extLst>
                  <a:ext uri="{FF2B5EF4-FFF2-40B4-BE49-F238E27FC236}">
                    <a16:creationId xmlns:a16="http://schemas.microsoft.com/office/drawing/2014/main" id="{0F8330DA-BBF1-972C-E14C-D6EA600AE91B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019728029"/>
                  </p:ext>
                </p:extLst>
              </p:nvPr>
            </p:nvGraphicFramePr>
            <p:xfrm>
              <a:off x="437523" y="1594521"/>
              <a:ext cx="4862945" cy="304159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>
          <p:graphicFrame>
            <p:nvGraphicFramePr>
              <p:cNvPr id="8" name="Diagram 7">
                <a:extLst>
                  <a:ext uri="{FF2B5EF4-FFF2-40B4-BE49-F238E27FC236}">
                    <a16:creationId xmlns:a16="http://schemas.microsoft.com/office/drawing/2014/main" id="{0F8330DA-BBF1-972C-E14C-D6EA600AE91B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019728029"/>
                  </p:ext>
                </p:extLst>
              </p:nvPr>
            </p:nvGraphicFramePr>
            <p:xfrm>
              <a:off x="437523" y="1594521"/>
              <a:ext cx="4862945" cy="304159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3" r:qs="rId4" r:cs="rId5"/>
              </a:graphicData>
            </a:graphic>
          </p:graphicFrame>
        </mc:Fallback>
      </mc:AlternateContent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C1DA2699-2851-52DB-EFC5-7F5C2443FA88}"/>
              </a:ext>
            </a:extLst>
          </p:cNvPr>
          <p:cNvGraphicFramePr/>
          <p:nvPr/>
        </p:nvGraphicFramePr>
        <p:xfrm>
          <a:off x="0" y="4804756"/>
          <a:ext cx="5854873" cy="103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F94FDB96-04A4-0E45-69C4-A974BC461BA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48146"/>
            <a:ext cx="5284130" cy="39630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CDCF1A-9260-D278-A337-EA8646F03069}"/>
              </a:ext>
            </a:extLst>
          </p:cNvPr>
          <p:cNvSpPr txBox="1"/>
          <p:nvPr/>
        </p:nvSpPr>
        <p:spPr>
          <a:xfrm>
            <a:off x="6762970" y="4636115"/>
            <a:ext cx="4862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Fig 1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Normalized polarization decay curve from spin tracking (blue) with single-exponential fit (orange). </a:t>
            </a:r>
            <a:endParaRPr kumimoji="0" lang="en-I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0913A76-C308-FF36-F533-0198CD04FB87}"/>
              </a:ext>
            </a:extLst>
          </p:cNvPr>
          <p:cNvSpPr/>
          <p:nvPr/>
        </p:nvSpPr>
        <p:spPr>
          <a:xfrm>
            <a:off x="437523" y="5553052"/>
            <a:ext cx="4226301" cy="917474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Equilibrium Polarization : 78.4 %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Build up time ~ 3640 s</a:t>
            </a:r>
            <a:endParaRPr kumimoji="0" lang="en-IN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75449260-3BB1-624B-77ED-3E3ACFD5943F}"/>
                  </a:ext>
                </a:extLst>
              </p:cNvPr>
              <p:cNvSpPr/>
              <p:nvPr/>
            </p:nvSpPr>
            <p:spPr>
              <a:xfrm>
                <a:off x="6517185" y="5553052"/>
                <a:ext cx="5354516" cy="914400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Depolarization time from fit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𝜏</m:t>
                        </m:r>
                      </m:e>
                      <m:sub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𝑑𝑒𝑝𝑜𝑙</m:t>
                        </m:r>
                      </m:sub>
                    </m:sSub>
                    <m:r>
                      <a:rPr kumimoji="0" lang="en-US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≈</m:t>
                    </m:r>
                    <m:r>
                      <a:rPr kumimoji="0" lang="en-US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6 × </m:t>
                    </m:r>
                    <m:sSup>
                      <m:sSupPr>
                        <m:ctrlP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8</m:t>
                        </m:r>
                      </m:sup>
                    </m:sSup>
                    <m:r>
                      <a:rPr kumimoji="0" lang="en-US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  <m:r>
                      <a:rPr kumimoji="0" lang="en-US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𝑠</m:t>
                    </m:r>
                    <m:r>
                      <a:rPr kumimoji="0" lang="en-US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</m:oMath>
                </a14:m>
                <a:endParaRPr kumimoji="0" lang="en-I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75449260-3BB1-624B-77ED-3E3ACFD5943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7185" y="5553052"/>
                <a:ext cx="5354516" cy="914400"/>
              </a:xfrm>
              <a:prstGeom prst="roundRect">
                <a:avLst/>
              </a:prstGeom>
              <a:blipFill>
                <a:blip r:embed="rId17"/>
                <a:stretch>
                  <a:fillRect l="-227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4012EB-FB82-2067-81A5-6542065D6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pPr/>
              <a:t>13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321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F52FB66-7EA4-D9FD-2E15-C59E166F6B39}"/>
              </a:ext>
            </a:extLst>
          </p:cNvPr>
          <p:cNvSpPr txBox="1"/>
          <p:nvPr/>
        </p:nvSpPr>
        <p:spPr>
          <a:xfrm>
            <a:off x="282872" y="31214"/>
            <a:ext cx="54564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Spin Tracking with Machine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imperfections - I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EEEE558-2E90-65A8-6448-11BA92AF6C16}"/>
                  </a:ext>
                </a:extLst>
              </p:cNvPr>
              <p:cNvSpPr txBox="1"/>
              <p:nvPr/>
            </p:nvSpPr>
            <p:spPr>
              <a:xfrm>
                <a:off x="154379" y="1425342"/>
                <a:ext cx="4820194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Monte Carlo Study</a:t>
                </a: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lang="en-IN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kumimoji="0" lang="en-IN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isalignments</a:t>
                </a:r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applied to quads &amp; dipoles : </a:t>
                </a:r>
                <a14:m>
                  <m:oMath xmlns:m="http://schemas.openxmlformats.org/officeDocument/2006/math"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0.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1</m:t>
                    </m:r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𝑚𝑚</m:t>
                    </m:r>
                  </m:oMath>
                </a14:m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offsets,  0</a:t>
                </a:r>
                <a14:m>
                  <m:oMath xmlns:m="http://schemas.openxmlformats.org/officeDocument/2006/math"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.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1 </m:t>
                    </m:r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𝑚𝑟𝑎𝑑</m:t>
                    </m:r>
                  </m:oMath>
                </a14:m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rolls, </a:t>
                </a:r>
                <a14:m>
                  <m:oMath xmlns:m="http://schemas.openxmlformats.org/officeDocument/2006/math"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0.1 %</m:t>
                    </m:r>
                  </m:oMath>
                </a14:m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gradient errors</a:t>
                </a: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Wigglers excluded from error model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EEEE558-2E90-65A8-6448-11BA92AF6C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379" y="1425342"/>
                <a:ext cx="4820194" cy="1477328"/>
              </a:xfrm>
              <a:prstGeom prst="rect">
                <a:avLst/>
              </a:prstGeom>
              <a:blipFill>
                <a:blip r:embed="rId3"/>
                <a:stretch>
                  <a:fillRect l="-1011" t="-2479" r="-1770" b="-5785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E559F92E-8D4B-B0E8-DBBC-CFED4B0CC842}"/>
              </a:ext>
            </a:extLst>
          </p:cNvPr>
          <p:cNvSpPr txBox="1"/>
          <p:nvPr/>
        </p:nvSpPr>
        <p:spPr>
          <a:xfrm>
            <a:off x="5611962" y="3667839"/>
            <a:ext cx="1331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Key Results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335C2B7-B1B3-622D-9512-C414D301A9E6}"/>
                  </a:ext>
                </a:extLst>
              </p:cNvPr>
              <p:cNvSpPr txBox="1"/>
              <p:nvPr/>
            </p:nvSpPr>
            <p:spPr>
              <a:xfrm>
                <a:off x="7071077" y="5501914"/>
                <a:ext cx="4144917" cy="15415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Regimes : 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I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I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𝑃</m:t>
                        </m:r>
                      </m:e>
                      <m:sub>
                        <m:r>
                          <a:rPr kumimoji="0" lang="en-I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𝑒𝑞</m:t>
                        </m:r>
                      </m:sub>
                    </m:sSub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&lt;20% (~60%</m:t>
                    </m:r>
                  </m:oMath>
                </a14:m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of seeds</a:t>
                </a:r>
                <a14:m>
                  <m:oMath xmlns:m="http://schemas.openxmlformats.org/officeDocument/2006/math"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)</m:t>
                    </m:r>
                  </m:oMath>
                </a14:m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20%&lt;</m:t>
                    </m:r>
                    <m:sSub>
                      <m:sSubPr>
                        <m:ctrlPr>
                          <a:rPr kumimoji="0" lang="en-I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I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𝑃</m:t>
                        </m:r>
                      </m:e>
                      <m:sub>
                        <m:r>
                          <a:rPr kumimoji="0" lang="en-I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𝑒𝑞</m:t>
                        </m:r>
                      </m:sub>
                    </m:sSub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&lt;40%</m:t>
                    </m:r>
                    <m:r>
                      <a:rPr kumimoji="0" lang="en-IN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d>
                      <m:dPr>
                        <m:ctrlPr>
                          <a:rPr kumimoji="0" lang="en-I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kumimoji="0" lang="en-IN" sz="18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~30 %</m:t>
                        </m:r>
                      </m:e>
                    </m:d>
                  </m:oMath>
                </a14:m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I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I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𝑃</m:t>
                        </m:r>
                      </m:e>
                      <m:sub>
                        <m:r>
                          <a:rPr kumimoji="0" lang="en-I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𝑒𝑞</m:t>
                        </m:r>
                      </m:sub>
                    </m:sSub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&gt;40 % </m:t>
                    </m:r>
                    <m:d>
                      <m:dPr>
                        <m:ctrlPr>
                          <a:rPr kumimoji="0" lang="en-I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kumimoji="0" lang="en-I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~10%</m:t>
                        </m:r>
                      </m:e>
                    </m:d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,</m:t>
                    </m:r>
                  </m:oMath>
                </a14:m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some near ideal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335C2B7-B1B3-622D-9512-C414D301A9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1077" y="5501914"/>
                <a:ext cx="4144917" cy="1541576"/>
              </a:xfrm>
              <a:prstGeom prst="rect">
                <a:avLst/>
              </a:prstGeom>
              <a:blipFill>
                <a:blip r:embed="rId4"/>
                <a:stretch>
                  <a:fillRect l="-1029" t="-2381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8EB43617-4FA0-2CA2-9D8D-0B4E09328B6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51243038"/>
                  </p:ext>
                </p:extLst>
              </p:nvPr>
            </p:nvGraphicFramePr>
            <p:xfrm>
              <a:off x="5739302" y="4099516"/>
              <a:ext cx="6337428" cy="140239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168714">
                      <a:extLst>
                        <a:ext uri="{9D8B030D-6E8A-4147-A177-3AD203B41FA5}">
                          <a16:colId xmlns:a16="http://schemas.microsoft.com/office/drawing/2014/main" val="833458196"/>
                        </a:ext>
                      </a:extLst>
                    </a:gridCol>
                    <a:gridCol w="3168714">
                      <a:extLst>
                        <a:ext uri="{9D8B030D-6E8A-4147-A177-3AD203B41FA5}">
                          <a16:colId xmlns:a16="http://schemas.microsoft.com/office/drawing/2014/main" val="1150415015"/>
                        </a:ext>
                      </a:extLst>
                    </a:gridCol>
                  </a:tblGrid>
                  <a:tr h="278034">
                    <a:tc>
                      <a:txBody>
                        <a:bodyPr/>
                        <a:lstStyle/>
                        <a:p>
                          <a:r>
                            <a:rPr lang="en-I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Most seeds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IN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1600" b="0" i="1" smtClean="0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IN" sz="1600" b="0" i="1" smtClean="0">
                                        <a:latin typeface="Cambria Math" panose="02040503050406030204" pitchFamily="18" charset="0"/>
                                      </a:rPr>
                                      <m:t>𝑑𝑒𝑝</m:t>
                                    </m:r>
                                  </m:sub>
                                </m:sSub>
                                <m:r>
                                  <a:rPr lang="en-IN" sz="1600" b="0" i="1" smtClean="0">
                                    <a:latin typeface="Cambria Math" panose="02040503050406030204" pitchFamily="18" charset="0"/>
                                  </a:rPr>
                                  <m:t>≈10−15 </m:t>
                                </m:r>
                                <m:r>
                                  <a:rPr lang="en-IN" sz="1600" b="0" i="1" smtClean="0">
                                    <a:latin typeface="Cambria Math" panose="02040503050406030204" pitchFamily="18" charset="0"/>
                                  </a:rPr>
                                  <m:t>h𝑜𝑢𝑟𝑠</m:t>
                                </m:r>
                              </m:oMath>
                            </m:oMathPara>
                          </a14:m>
                          <a:endParaRPr lang="en-IN" sz="16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74331564"/>
                      </a:ext>
                    </a:extLst>
                  </a:tr>
                  <a:tr h="281874">
                    <a:tc>
                      <a:txBody>
                        <a:bodyPr/>
                        <a:lstStyle/>
                        <a:p>
                          <a:r>
                            <a:rPr lang="en-I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Ideal case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I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N" sz="1600" b="0" i="1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IN" sz="1600" b="0" i="1" smtClean="0">
                                      <a:latin typeface="Cambria Math" panose="02040503050406030204" pitchFamily="18" charset="0"/>
                                    </a:rPr>
                                    <m:t>𝑑𝑒𝑝</m:t>
                                  </m:r>
                                </m:sub>
                              </m:sSub>
                              <m:r>
                                <a:rPr lang="en-IN" sz="1600" b="0" i="1" smtClean="0">
                                  <a:latin typeface="Cambria Math" panose="02040503050406030204" pitchFamily="18" charset="0"/>
                                </a:rPr>
                                <m:t>=6.09×</m:t>
                              </m:r>
                              <m:sSup>
                                <m:sSupPr>
                                  <m:ctrlPr>
                                    <a:rPr lang="en-I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IN" sz="16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IN" sz="1600" b="0" i="1" smtClean="0"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sup>
                              </m:sSup>
                            </m:oMath>
                          </a14:m>
                          <a:r>
                            <a:rPr lang="en-I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86513551"/>
                      </a:ext>
                    </a:extLst>
                  </a:tr>
                  <a:tr h="314089">
                    <a:tc>
                      <a:txBody>
                        <a:bodyPr/>
                        <a:lstStyle/>
                        <a:p>
                          <a:r>
                            <a:rPr lang="en-I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Wide spread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I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IN" sz="1600" b="0" i="1" smtClean="0">
                                  <a:latin typeface="Cambria Math" panose="02040503050406030204" pitchFamily="18" charset="0"/>
                                </a:rPr>
                                <m:t>5−1150</m:t>
                              </m:r>
                            </m:oMath>
                          </a14:m>
                          <a:r>
                            <a:rPr lang="en-I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hours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58522874"/>
                      </a:ext>
                    </a:extLst>
                  </a:tr>
                  <a:tr h="204437">
                    <a:tc>
                      <a:txBody>
                        <a:bodyPr/>
                        <a:lstStyle/>
                        <a:p>
                          <a:r>
                            <a:rPr lang="en-I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Clear correlation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I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: longer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I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N" sz="1600" b="0" i="1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IN" sz="1600" b="0" i="1" smtClean="0">
                                      <a:latin typeface="Cambria Math" panose="02040503050406030204" pitchFamily="18" charset="0"/>
                                    </a:rPr>
                                    <m:t>𝑑𝑒𝑝</m:t>
                                  </m:r>
                                </m:sub>
                              </m:sSub>
                              <m:r>
                                <a:rPr lang="en-IN" sz="1600" b="0" i="1" smtClean="0">
                                  <a:latin typeface="Cambria Math" panose="02040503050406030204" pitchFamily="18" charset="0"/>
                                </a:rPr>
                                <m:t>→ </m:t>
                              </m:r>
                            </m:oMath>
                          </a14:m>
                          <a:r>
                            <a:rPr lang="en-I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higher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I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N" sz="1600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IN" sz="1600" b="0" i="1" smtClean="0">
                                      <a:latin typeface="Cambria Math" panose="02040503050406030204" pitchFamily="18" charset="0"/>
                                    </a:rPr>
                                    <m:t>𝑒𝑞</m:t>
                                  </m:r>
                                </m:sub>
                              </m:sSub>
                            </m:oMath>
                          </a14:m>
                          <a:endParaRPr lang="en-I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6007406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8EB43617-4FA0-2CA2-9D8D-0B4E09328B6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51243038"/>
                  </p:ext>
                </p:extLst>
              </p:nvPr>
            </p:nvGraphicFramePr>
            <p:xfrm>
              <a:off x="5739302" y="4099516"/>
              <a:ext cx="6337428" cy="140239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168714">
                      <a:extLst>
                        <a:ext uri="{9D8B030D-6E8A-4147-A177-3AD203B41FA5}">
                          <a16:colId xmlns:a16="http://schemas.microsoft.com/office/drawing/2014/main" val="833458196"/>
                        </a:ext>
                      </a:extLst>
                    </a:gridCol>
                    <a:gridCol w="3168714">
                      <a:extLst>
                        <a:ext uri="{9D8B030D-6E8A-4147-A177-3AD203B41FA5}">
                          <a16:colId xmlns:a16="http://schemas.microsoft.com/office/drawing/2014/main" val="1150415015"/>
                        </a:ext>
                      </a:extLst>
                    </a:gridCol>
                  </a:tblGrid>
                  <a:tr h="354076">
                    <a:tc>
                      <a:txBody>
                        <a:bodyPr/>
                        <a:lstStyle/>
                        <a:p>
                          <a:r>
                            <a:rPr lang="en-I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Most seeds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0385" t="-5172" r="-385" b="-31379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74331564"/>
                      </a:ext>
                    </a:extLst>
                  </a:tr>
                  <a:tr h="358966">
                    <a:tc>
                      <a:txBody>
                        <a:bodyPr/>
                        <a:lstStyle/>
                        <a:p>
                          <a:r>
                            <a:rPr lang="en-I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Ideal case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0385" t="-103390" r="-385" b="-2084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8651355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I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Wide spread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0385" t="-214286" r="-385" b="-1196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58522874"/>
                      </a:ext>
                    </a:extLst>
                  </a:tr>
                  <a:tr h="354076">
                    <a:tc>
                      <a:txBody>
                        <a:bodyPr/>
                        <a:lstStyle/>
                        <a:p>
                          <a:r>
                            <a:rPr lang="en-I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Clear correlation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0385" t="-303448" r="-385" b="-1551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60074060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7955ED56-730F-4E8F-E76E-FA40C40116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424" y="215967"/>
            <a:ext cx="4966198" cy="31038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6B045D7-40A5-AB9A-1018-6CEEE07B82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96469"/>
            <a:ext cx="5484622" cy="342788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59E7A0C-3BA7-761E-160D-FA026E230A0D}"/>
              </a:ext>
            </a:extLst>
          </p:cNvPr>
          <p:cNvSpPr txBox="1"/>
          <p:nvPr/>
        </p:nvSpPr>
        <p:spPr>
          <a:xfrm>
            <a:off x="611378" y="6544655"/>
            <a:ext cx="47644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Fig 1</a:t>
            </a:r>
            <a:r>
              <a:rPr lang="en-IN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Depolarization times, excluding outliers above 50 hours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28D8B8-1C19-86E7-6584-4404C1EAB3F0}"/>
              </a:ext>
            </a:extLst>
          </p:cNvPr>
          <p:cNvSpPr txBox="1"/>
          <p:nvPr/>
        </p:nvSpPr>
        <p:spPr>
          <a:xfrm>
            <a:off x="6920009" y="3244429"/>
            <a:ext cx="4447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Fig </a:t>
            </a:r>
            <a:r>
              <a:rPr lang="en-IN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Equilibrium polarization versus depolarization time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67642A8-1E41-5B47-98B9-AB0B645E2556}"/>
              </a:ext>
            </a:extLst>
          </p:cNvPr>
          <p:cNvSpPr/>
          <p:nvPr/>
        </p:nvSpPr>
        <p:spPr>
          <a:xfrm>
            <a:off x="238291" y="2932432"/>
            <a:ext cx="4736282" cy="307777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*Orbit has not been corrected yet.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7B38FA18-F1CA-4709-CD15-D3FF6E670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pPr/>
              <a:t>14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08392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9EF88-9AB9-55A8-34F0-6EBDA4AD5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068" y="359923"/>
            <a:ext cx="10691191" cy="610730"/>
          </a:xfrm>
        </p:spPr>
        <p:txBody>
          <a:bodyPr>
            <a:normAutofit fontScale="90000"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en-IN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Spin Tracking with Machine imperfections - II</a:t>
            </a:r>
            <a:br>
              <a:rPr lang="en-IN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94E6B30-AE9D-4D4E-6B25-6F3DB6C1D55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33901" y="1288112"/>
                <a:ext cx="6222558" cy="1291286"/>
              </a:xfrm>
            </p:spPr>
            <p:txBody>
              <a:bodyPr/>
              <a:lstStyle/>
              <a:p>
                <a:pPr marL="742950" lvl="1" indent="-285750">
                  <a:lnSpc>
                    <a:spcPct val="100000"/>
                  </a:lnSpc>
                  <a:spcBef>
                    <a:spcPts val="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en-IN" sz="18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Misalignments applied to quads &amp; dipoles increased to : </a:t>
                </a:r>
                <a14:m>
                  <m:oMath xmlns:m="http://schemas.openxmlformats.org/officeDocument/2006/math">
                    <m:r>
                      <a:rPr lang="en-IN" sz="1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0.</m:t>
                    </m:r>
                    <m:r>
                      <a:rPr lang="en-US" sz="1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IN" sz="1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IN" sz="1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IN" sz="18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offsets,  0</a:t>
                </a:r>
                <a14:m>
                  <m:oMath xmlns:m="http://schemas.openxmlformats.org/officeDocument/2006/math">
                    <m:r>
                      <a:rPr lang="en-IN" sz="1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3 </m:t>
                    </m:r>
                    <m:r>
                      <a:rPr lang="en-IN" sz="1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𝑚𝑟𝑎𝑑</m:t>
                    </m:r>
                  </m:oMath>
                </a14:m>
                <a:r>
                  <a:rPr lang="en-IN" sz="18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rolls, </a:t>
                </a:r>
                <a14:m>
                  <m:oMath xmlns:m="http://schemas.openxmlformats.org/officeDocument/2006/math">
                    <m:r>
                      <a:rPr lang="en-IN" sz="1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0.1 %</m:t>
                    </m:r>
                  </m:oMath>
                </a14:m>
                <a:r>
                  <a:rPr lang="en-IN" sz="18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gradient errors</a:t>
                </a:r>
              </a:p>
              <a:p>
                <a:pPr marL="742950" lvl="1" indent="-285750">
                  <a:lnSpc>
                    <a:spcPct val="100000"/>
                  </a:lnSpc>
                  <a:spcBef>
                    <a:spcPts val="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en-IN" sz="18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Wigglers excluded from error model</a:t>
                </a:r>
              </a:p>
              <a:p>
                <a:endParaRPr lang="en-IN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94E6B30-AE9D-4D4E-6B25-6F3DB6C1D5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3901" y="1288112"/>
                <a:ext cx="6222558" cy="1291286"/>
              </a:xfrm>
              <a:blipFill>
                <a:blip r:embed="rId3"/>
                <a:stretch>
                  <a:fillRect t="-2358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877E24E5-8FB1-4946-5322-A4DA1F8548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264" y="2742968"/>
            <a:ext cx="5462746" cy="34594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1901D38-3F45-9CCC-2EE4-FEEB63F1FBC0}"/>
              </a:ext>
            </a:extLst>
          </p:cNvPr>
          <p:cNvSpPr txBox="1"/>
          <p:nvPr/>
        </p:nvSpPr>
        <p:spPr>
          <a:xfrm>
            <a:off x="401129" y="2170243"/>
            <a:ext cx="6530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Discussion of a specific seed # with a low equilibrium polarization :  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1B4BCC-81EF-0CE3-48A3-68B9F2D03B6E}"/>
              </a:ext>
            </a:extLst>
          </p:cNvPr>
          <p:cNvSpPr txBox="1"/>
          <p:nvPr/>
        </p:nvSpPr>
        <p:spPr>
          <a:xfrm>
            <a:off x="759023" y="6202461"/>
            <a:ext cx="4270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Fig.17 Closed orbit after adding specified misalignments</a:t>
            </a:r>
            <a:endParaRPr lang="en-IN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1379130-3020-8416-5CD0-39912B4D2A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769" y="2559769"/>
            <a:ext cx="4889392" cy="36670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DA38B14-E765-9C51-ABC2-4829D4F103A5}"/>
              </a:ext>
            </a:extLst>
          </p:cNvPr>
          <p:cNvSpPr txBox="1"/>
          <p:nvPr/>
        </p:nvSpPr>
        <p:spPr>
          <a:xfrm>
            <a:off x="6329992" y="6163148"/>
            <a:ext cx="52450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Fig.18 Spin tracking that yielded an equilibrium polarization of ~11 %</a:t>
            </a:r>
            <a:endParaRPr lang="en-IN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62407350-E307-5D64-B64F-20650CCF5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729C-ACBC-4F3D-923E-C5208AE5589D}" type="slidenum">
              <a:rPr lang="en-IN" smtClean="0"/>
              <a:t>15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72744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F0EA6-5EB7-DEF6-AF32-9C19B9484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Spin Tracking with Machine</a:t>
            </a:r>
            <a:br>
              <a:rPr lang="en-IN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imperfections - II</a:t>
            </a:r>
            <a:br>
              <a:rPr lang="en-IN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8644663-00F0-157C-09EB-8323F509BD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4139244" cy="4351338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B4552BD-A9D0-4E9F-E6BD-ABE015D5FC7C}"/>
              </a:ext>
            </a:extLst>
          </p:cNvPr>
          <p:cNvSpPr txBox="1"/>
          <p:nvPr/>
        </p:nvSpPr>
        <p:spPr>
          <a:xfrm>
            <a:off x="289159" y="6032144"/>
            <a:ext cx="58977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Fig.19 Equilibrium polarization vs Polarization from integral for several seeds. 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 point represents case discussed on slide 15.</a:t>
            </a:r>
            <a:endParaRPr lang="en-IN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94124F9-349B-AD40-28F3-57DF782496B2}"/>
                  </a:ext>
                </a:extLst>
              </p:cNvPr>
              <p:cNvSpPr txBox="1"/>
              <p:nvPr/>
            </p:nvSpPr>
            <p:spPr>
              <a:xfrm>
                <a:off x="7414001" y="4950744"/>
                <a:ext cx="4139244" cy="15415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endParaRPr lang="en-I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I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IN" b="0" i="1" smtClean="0">
                            <a:latin typeface="Cambria Math" panose="02040503050406030204" pitchFamily="18" charset="0"/>
                          </a:rPr>
                          <m:t>𝑒𝑞</m:t>
                        </m:r>
                      </m:sub>
                    </m:sSub>
                    <m:r>
                      <a:rPr lang="en-IN" b="0" i="1" smtClean="0">
                        <a:latin typeface="Cambria Math" panose="02040503050406030204" pitchFamily="18" charset="0"/>
                      </a:rPr>
                      <m:t>&lt;20% (~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29</m:t>
                    </m:r>
                    <m:r>
                      <a:rPr lang="en-IN" b="0" i="1" smtClean="0">
                        <a:latin typeface="Cambria Math" panose="02040503050406030204" pitchFamily="18" charset="0"/>
                      </a:rPr>
                      <m:t>%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𝑠𝑒𝑒𝑑𝑠</m:t>
                    </m:r>
                    <m:r>
                      <a:rPr lang="en-I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I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IN" b="0" i="1" smtClean="0">
                        <a:latin typeface="Cambria Math" panose="02040503050406030204" pitchFamily="18" charset="0"/>
                      </a:rPr>
                      <m:t>20%&lt;</m:t>
                    </m:r>
                    <m:sSub>
                      <m:sSubPr>
                        <m:ctrlPr>
                          <a:rPr lang="en-I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IN" b="0" i="1" smtClean="0">
                            <a:latin typeface="Cambria Math" panose="02040503050406030204" pitchFamily="18" charset="0"/>
                          </a:rPr>
                          <m:t>𝑒𝑞</m:t>
                        </m:r>
                      </m:sub>
                    </m:sSub>
                    <m:r>
                      <a:rPr lang="en-IN" b="0" i="1" smtClean="0">
                        <a:latin typeface="Cambria Math" panose="02040503050406030204" pitchFamily="18" charset="0"/>
                      </a:rPr>
                      <m:t>&lt;40%</m:t>
                    </m:r>
                    <m:r>
                      <a:rPr lang="en-IN" b="0" i="0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I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N" b="0" i="0" smtClean="0">
                            <a:latin typeface="Cambria Math" panose="02040503050406030204" pitchFamily="18" charset="0"/>
                          </a:rPr>
                          <m:t>~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21</m:t>
                        </m:r>
                        <m:r>
                          <a:rPr lang="en-IN" b="0" i="0" smtClean="0">
                            <a:latin typeface="Cambria Math" panose="02040503050406030204" pitchFamily="18" charset="0"/>
                          </a:rPr>
                          <m:t>%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𝑜𝑓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𝑠𝑒𝑒𝑑𝑠</m:t>
                        </m:r>
                      </m:e>
                    </m:d>
                  </m:oMath>
                </a14:m>
                <a:r>
                  <a:rPr lang="en-IN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I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IN" b="0" i="1" smtClean="0">
                            <a:latin typeface="Cambria Math" panose="02040503050406030204" pitchFamily="18" charset="0"/>
                          </a:rPr>
                          <m:t>𝑒𝑞</m:t>
                        </m:r>
                      </m:sub>
                    </m:sSub>
                    <m:r>
                      <a:rPr lang="en-IN" b="0" i="1" smtClean="0">
                        <a:latin typeface="Cambria Math" panose="02040503050406030204" pitchFamily="18" charset="0"/>
                      </a:rPr>
                      <m:t>&gt;40 % </m:t>
                    </m:r>
                    <m:d>
                      <m:dPr>
                        <m:ctrlPr>
                          <a:rPr lang="en-I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N" b="0" i="1" smtClean="0">
                            <a:latin typeface="Cambria Math" panose="02040503050406030204" pitchFamily="18" charset="0"/>
                          </a:rPr>
                          <m:t>~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46</m:t>
                        </m:r>
                        <m:r>
                          <a:rPr lang="en-IN" b="0" i="1" smtClean="0">
                            <a:latin typeface="Cambria Math" panose="02040503050406030204" pitchFamily="18" charset="0"/>
                          </a:rPr>
                          <m:t>%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𝑜𝑓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𝑠𝑒𝑒𝑑𝑠</m:t>
                        </m:r>
                      </m:e>
                    </m:d>
                  </m:oMath>
                </a14:m>
                <a:endParaRPr lang="en-IN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IN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94124F9-349B-AD40-28F3-57DF782496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4001" y="4950744"/>
                <a:ext cx="4139244" cy="1541576"/>
              </a:xfrm>
              <a:prstGeom prst="rect">
                <a:avLst/>
              </a:prstGeom>
              <a:blipFill>
                <a:blip r:embed="rId4"/>
                <a:stretch>
                  <a:fillRect l="-884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CE4FCD91-5985-FD16-0339-56AD8060CD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134" y="926321"/>
            <a:ext cx="4965111" cy="346322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789659A-C8A2-86A5-9099-BAE10E18A142}"/>
              </a:ext>
            </a:extLst>
          </p:cNvPr>
          <p:cNvSpPr txBox="1"/>
          <p:nvPr/>
        </p:nvSpPr>
        <p:spPr>
          <a:xfrm>
            <a:off x="7847938" y="4393891"/>
            <a:ext cx="29578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Fig.20 Depolarization times histogram</a:t>
            </a:r>
            <a:endParaRPr lang="en-IN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C35B8249-7CB0-1547-72FB-CDFA0F715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729C-ACBC-4F3D-923E-C5208AE5589D}" type="slidenum">
              <a:rPr lang="en-IN" smtClean="0"/>
              <a:t>16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24543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F75E211-CCEA-1C4B-09C6-8F4C6E23DB24}"/>
                  </a:ext>
                </a:extLst>
              </p:cNvPr>
              <p:cNvSpPr txBox="1"/>
              <p:nvPr/>
            </p:nvSpPr>
            <p:spPr>
              <a:xfrm>
                <a:off x="226567" y="189109"/>
                <a:ext cx="8173456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3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Design 2</a:t>
                </a:r>
                <a14:m>
                  <m:oMath xmlns:m="http://schemas.openxmlformats.org/officeDocument/2006/math">
                    <m:r>
                      <a:rPr kumimoji="0" lang="en-IN" sz="3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−</m:t>
                    </m:r>
                  </m:oMath>
                </a14:m>
                <a:r>
                  <a:rPr kumimoji="0" lang="en-IN" sz="3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Higher Phase Advance </a:t>
                </a:r>
                <a14:m>
                  <m:oMath xmlns:m="http://schemas.openxmlformats.org/officeDocument/2006/math">
                    <m:r>
                      <a:rPr kumimoji="0" lang="en-IN" sz="3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(90 ° </m:t>
                    </m:r>
                    <m:r>
                      <a:rPr kumimoji="0" lang="en-IN" sz="3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𝑐𝑒𝑙𝑙</m:t>
                    </m:r>
                    <m:r>
                      <a:rPr kumimoji="0" lang="en-IN" sz="3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)</m:t>
                    </m:r>
                  </m:oMath>
                </a14:m>
                <a:endParaRPr kumimoji="0" lang="en-IN" sz="3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F75E211-CCEA-1C4B-09C6-8F4C6E23DB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567" y="189109"/>
                <a:ext cx="8173456" cy="615553"/>
              </a:xfrm>
              <a:prstGeom prst="rect">
                <a:avLst/>
              </a:prstGeom>
              <a:blipFill>
                <a:blip r:embed="rId3"/>
                <a:stretch>
                  <a:fillRect l="-2088" t="-14851" b="-33663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816002-F8DA-6DF8-C075-6034492C8E6D}"/>
                  </a:ext>
                </a:extLst>
              </p:cNvPr>
              <p:cNvSpPr txBox="1"/>
              <p:nvPr/>
            </p:nvSpPr>
            <p:spPr>
              <a:xfrm>
                <a:off x="42989" y="893424"/>
                <a:ext cx="788613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en-I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Design 1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𝜖</m:t>
                        </m:r>
                      </m:e>
                      <m:sub>
                        <m: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𝑥</m:t>
                        </m:r>
                      </m:sub>
                    </m:sSub>
                    <m:r>
                      <a:rPr kumimoji="0" lang="en-IN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=19.6 </m:t>
                    </m:r>
                    <m:r>
                      <a:rPr kumimoji="0" lang="en-IN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𝑛𝑚</m:t>
                    </m:r>
                    <m:r>
                      <a:rPr kumimoji="0" lang="en-IN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→ </m:t>
                    </m:r>
                  </m:oMath>
                </a14:m>
                <a:r>
                  <a:rPr kumimoji="0" lang="en-I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maybe too large for FCC-ee injector integration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en-I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Raise phase advance to </a:t>
                </a:r>
                <a14:m>
                  <m:oMath xmlns:m="http://schemas.openxmlformats.org/officeDocument/2006/math">
                    <m:r>
                      <a:rPr kumimoji="0" lang="en-IN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90°/</m:t>
                    </m:r>
                    <m:r>
                      <a:rPr kumimoji="0" lang="en-IN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𝑐𝑒𝑙𝑙</m:t>
                    </m:r>
                  </m:oMath>
                </a14:m>
                <a:r>
                  <a:rPr kumimoji="0" lang="en-I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to reduce (H) in dipoles </a:t>
                </a:r>
                <a14:m>
                  <m:oMath xmlns:m="http://schemas.openxmlformats.org/officeDocument/2006/math">
                    <m:r>
                      <a:rPr kumimoji="0" lang="en-IN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→</m:t>
                    </m:r>
                  </m:oMath>
                </a14:m>
                <a:r>
                  <a:rPr kumimoji="0" lang="en-I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lower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𝜖</m:t>
                        </m:r>
                      </m:e>
                      <m:sub>
                        <m: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𝑥</m:t>
                        </m:r>
                      </m:sub>
                    </m:sSub>
                  </m:oMath>
                </a14:m>
                <a:endParaRPr kumimoji="0" lang="en-I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816002-F8DA-6DF8-C075-6034492C8E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89" y="893424"/>
                <a:ext cx="7886133" cy="830997"/>
              </a:xfrm>
              <a:prstGeom prst="rect">
                <a:avLst/>
              </a:prstGeom>
              <a:blipFill>
                <a:blip r:embed="rId4"/>
                <a:stretch>
                  <a:fillRect l="-309" t="-2206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Graphic 7">
            <a:extLst>
              <a:ext uri="{FF2B5EF4-FFF2-40B4-BE49-F238E27FC236}">
                <a16:creationId xmlns:a16="http://schemas.microsoft.com/office/drawing/2014/main" id="{C02EA590-3716-3BAB-BED3-7F2A0E6C2F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770237" y="1585017"/>
            <a:ext cx="5290476" cy="32724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2195F7E-AD35-0FA5-7DE4-CE8DA11CFA47}"/>
              </a:ext>
            </a:extLst>
          </p:cNvPr>
          <p:cNvSpPr txBox="1"/>
          <p:nvPr/>
        </p:nvSpPr>
        <p:spPr>
          <a:xfrm>
            <a:off x="7278451" y="4730856"/>
            <a:ext cx="35830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Fig 21. Higher phase advance periodic solution</a:t>
            </a:r>
            <a:endParaRPr kumimoji="0" lang="en-I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4CBCB7E-828A-7159-CA78-3C812FEE5E39}"/>
              </a:ext>
            </a:extLst>
          </p:cNvPr>
          <p:cNvSpPr/>
          <p:nvPr/>
        </p:nvSpPr>
        <p:spPr>
          <a:xfrm>
            <a:off x="341395" y="1833479"/>
            <a:ext cx="5964206" cy="352831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5CDC407-C523-0069-AAFC-ED3B7140B298}"/>
                  </a:ext>
                </a:extLst>
              </p:cNvPr>
              <p:cNvSpPr txBox="1"/>
              <p:nvPr/>
            </p:nvSpPr>
            <p:spPr>
              <a:xfrm>
                <a:off x="507625" y="1964665"/>
                <a:ext cx="5797976" cy="45631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v"/>
                  <a:tabLst/>
                  <a:defRPr/>
                </a:pPr>
                <a:r>
                  <a:rPr kumimoji="0" lang="en-I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Dispersion suppression strategy: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I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I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D1: full missing-bend cell (well-suited for </a:t>
                </a:r>
                <a14:m>
                  <m:oMath xmlns:m="http://schemas.openxmlformats.org/officeDocument/2006/math">
                    <m:r>
                      <a:rPr kumimoji="0" lang="en-IN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60 °</m:t>
                    </m:r>
                  </m:oMath>
                </a14:m>
                <a:r>
                  <a:rPr kumimoji="0" lang="en-I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optics)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I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I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D2: half missing-bend cell in suppressor </a:t>
                </a:r>
                <a14:m>
                  <m:oMath xmlns:m="http://schemas.openxmlformats.org/officeDocument/2006/math">
                    <m:r>
                      <a:rPr kumimoji="0" lang="en-IN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→ </m:t>
                    </m:r>
                  </m:oMath>
                </a14:m>
                <a:r>
                  <a:rPr kumimoji="0" lang="en-I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shorter suppressor, preserves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𝐷</m:t>
                        </m:r>
                      </m:e>
                      <m:sub>
                        <m: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𝑥</m:t>
                        </m:r>
                      </m:sub>
                    </m:sSub>
                  </m:oMath>
                </a14:m>
                <a:r>
                  <a:rPr kumimoji="0" lang="en-I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control, smoother hand-off to arcs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I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I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Working point: provisional </a:t>
                </a:r>
                <a14:m>
                  <m:oMath xmlns:m="http://schemas.openxmlformats.org/officeDocument/2006/math">
                    <m:r>
                      <a:rPr kumimoji="0" lang="en-IN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/</m:t>
                    </m:r>
                  </m:oMath>
                </a14:m>
                <a:r>
                  <a:rPr kumimoji="0" lang="en-I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not matched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𝑄</m:t>
                        </m:r>
                      </m:e>
                      <m:sub>
                        <m: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𝑥</m:t>
                        </m:r>
                      </m:sub>
                    </m:sSub>
                    <m:r>
                      <a:rPr kumimoji="0" lang="en-IN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≈16.65, </m:t>
                    </m:r>
                    <m:sSub>
                      <m:sSubPr>
                        <m:ctrlP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𝑄</m:t>
                        </m:r>
                      </m:e>
                      <m:sub>
                        <m: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𝑦</m:t>
                        </m:r>
                      </m:sub>
                    </m:sSub>
                    <m:r>
                      <a:rPr kumimoji="0" lang="en-IN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≈15.63 − </m:t>
                    </m:r>
                  </m:oMath>
                </a14:m>
                <a:r>
                  <a:rPr kumimoji="0" lang="en-I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tune optimization deferred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I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I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Straight-section targets: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𝛽</m:t>
                        </m:r>
                      </m:e>
                      <m:sub>
                        <m: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𝑥</m:t>
                        </m:r>
                      </m:sub>
                    </m:sSub>
                    <m:r>
                      <a:rPr kumimoji="0" lang="en-IN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sSub>
                      <m:sSubPr>
                        <m:ctrlP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𝛽</m:t>
                        </m:r>
                      </m:e>
                      <m:sub>
                        <m: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𝑦</m:t>
                        </m:r>
                      </m:sub>
                    </m:sSub>
                    <m:r>
                      <a:rPr kumimoji="0" lang="en-IN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=3 </m:t>
                    </m:r>
                    <m:r>
                      <a:rPr kumimoji="0" lang="en-IN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𝑚</m:t>
                    </m:r>
                    <m:r>
                      <a:rPr kumimoji="0" lang="en-IN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,</m:t>
                    </m:r>
                    <m:r>
                      <a:rPr kumimoji="0" lang="en-IN" sz="16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sSub>
                      <m:sSubPr>
                        <m:ctrlP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𝛼</m:t>
                        </m:r>
                      </m:e>
                      <m:sub>
                        <m: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𝑥</m:t>
                        </m:r>
                        <m: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,</m:t>
                        </m:r>
                        <m: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𝑦</m:t>
                        </m:r>
                      </m:sub>
                    </m:sSub>
                    <m:r>
                      <a:rPr kumimoji="0" lang="en-IN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=0, </m:t>
                    </m:r>
                    <m:sSub>
                      <m:sSubPr>
                        <m:ctrlP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𝐷</m:t>
                        </m:r>
                      </m:e>
                      <m:sub>
                        <m: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𝑥</m:t>
                        </m:r>
                      </m:sub>
                    </m:sSub>
                    <m:r>
                      <a:rPr kumimoji="0" lang="en-IN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sSubSup>
                      <m:sSubSupPr>
                        <m:ctrlP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SupPr>
                      <m:e>
                        <m: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𝐷</m:t>
                        </m:r>
                      </m:e>
                      <m:sub>
                        <m: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𝑥</m:t>
                        </m:r>
                      </m:sub>
                      <m:sup>
                        <m: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′</m:t>
                        </m:r>
                      </m:sup>
                    </m:sSubSup>
                    <m:r>
                      <a:rPr kumimoji="0" lang="en-IN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=0</m:t>
                    </m:r>
                  </m:oMath>
                </a14:m>
                <a:endParaRPr kumimoji="0" lang="en-I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I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I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RF unchanged from D1; </a:t>
                </a:r>
                <a14:m>
                  <m:oMath xmlns:m="http://schemas.openxmlformats.org/officeDocument/2006/math">
                    <m:r>
                      <a:rPr kumimoji="0" lang="en-IN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𝐶</m:t>
                    </m:r>
                    <m:r>
                      <a:rPr kumimoji="0" lang="en-IN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≈349 </m:t>
                    </m:r>
                    <m:r>
                      <a:rPr kumimoji="0" lang="en-IN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𝑚</m:t>
                    </m:r>
                  </m:oMath>
                </a14:m>
                <a:endParaRPr kumimoji="0" lang="en-I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I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I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I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I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I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5CDC407-C523-0069-AAFC-ED3B7140B2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25" y="1964665"/>
                <a:ext cx="5797976" cy="4563172"/>
              </a:xfrm>
              <a:prstGeom prst="rect">
                <a:avLst/>
              </a:prstGeom>
              <a:blipFill>
                <a:blip r:embed="rId7"/>
                <a:stretch>
                  <a:fillRect l="-421" t="-401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0B90F5E-1F64-5A11-6DB7-CD7F7C381D11}"/>
              </a:ext>
            </a:extLst>
          </p:cNvPr>
          <p:cNvSpPr/>
          <p:nvPr/>
        </p:nvSpPr>
        <p:spPr>
          <a:xfrm>
            <a:off x="3509738" y="5999158"/>
            <a:ext cx="5905737" cy="69444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CDFB37D-816C-EDA2-691B-1D2AA6334139}"/>
                  </a:ext>
                </a:extLst>
              </p:cNvPr>
              <p:cNvSpPr txBox="1"/>
              <p:nvPr/>
            </p:nvSpPr>
            <p:spPr>
              <a:xfrm>
                <a:off x="3243141" y="5527566"/>
                <a:ext cx="7054191" cy="10961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en-I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Key findings : 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endParaRPr kumimoji="0" lang="en-I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IN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IN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𝜖</m:t>
                        </m:r>
                      </m:e>
                      <m:sub>
                        <m:r>
                          <a:rPr kumimoji="0" lang="en-IN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𝑥</m:t>
                        </m:r>
                      </m:sub>
                    </m:sSub>
                  </m:oMath>
                </a14:m>
                <a:r>
                  <a:rPr kumimoji="0" lang="en-I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decreases to </a:t>
                </a:r>
                <a14:m>
                  <m:oMath xmlns:m="http://schemas.openxmlformats.org/officeDocument/2006/math">
                    <m:r>
                      <a:rPr kumimoji="0" lang="en-IN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~5.2 </m:t>
                    </m:r>
                    <m:r>
                      <a:rPr kumimoji="0" lang="en-IN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𝑛𝑚</m:t>
                    </m:r>
                    <m:r>
                      <a:rPr kumimoji="0" lang="en-US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.</m:t>
                    </m:r>
                    <m:r>
                      <a:rPr kumimoji="0" lang="en-US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𝑟𝑎𝑑</m:t>
                    </m:r>
                    <m:r>
                      <a:rPr kumimoji="0" lang="en-IN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(≈4×</m:t>
                    </m:r>
                  </m:oMath>
                </a14:m>
                <a:r>
                  <a:rPr kumimoji="0" lang="en-I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smaller than D1)</a:t>
                </a: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I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𝜏</m:t>
                        </m:r>
                      </m:e>
                      <m:sub>
                        <m: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𝑝𝑜𝑙</m:t>
                        </m:r>
                      </m:sub>
                    </m:sSub>
                    <m:r>
                      <a:rPr kumimoji="0" lang="en-IN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≈63 </m:t>
                    </m:r>
                    <m:r>
                      <a:rPr kumimoji="0" lang="en-IN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𝑚𝑖𝑛</m:t>
                    </m:r>
                    <m:r>
                      <a:rPr kumimoji="0" lang="en-IN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, </m:t>
                    </m:r>
                    <m:sSub>
                      <m:sSubPr>
                        <m:ctrlP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𝜏</m:t>
                        </m:r>
                      </m:e>
                      <m:sub>
                        <m: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𝑑𝑒𝑝</m:t>
                        </m:r>
                      </m:sub>
                    </m:sSub>
                    <m:r>
                      <a:rPr kumimoji="0" lang="en-IN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≫</m:t>
                    </m:r>
                    <m:sSub>
                      <m:sSubPr>
                        <m:ctrlP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𝜏</m:t>
                        </m:r>
                      </m:e>
                      <m:sub>
                        <m:r>
                          <a:rPr kumimoji="0" lang="en-I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𝑝𝑜𝑙</m:t>
                        </m:r>
                      </m:sub>
                    </m:sSub>
                    <m:r>
                      <a:rPr kumimoji="0" lang="en-IN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→ </m:t>
                    </m:r>
                  </m:oMath>
                </a14:m>
                <a:r>
                  <a:rPr kumimoji="0" lang="en-I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same intrinsic behaviour as </a:t>
                </a:r>
                <a14:m>
                  <m:oMath xmlns:m="http://schemas.openxmlformats.org/officeDocument/2006/math">
                    <m:r>
                      <a:rPr kumimoji="0" lang="en-IN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𝐷</m:t>
                    </m:r>
                    <m:r>
                      <a:rPr kumimoji="0" lang="en-IN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1</m:t>
                    </m:r>
                  </m:oMath>
                </a14:m>
                <a:endParaRPr kumimoji="0" lang="en-I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CDFB37D-816C-EDA2-691B-1D2AA63341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3141" y="5527566"/>
                <a:ext cx="7054191" cy="1096198"/>
              </a:xfrm>
              <a:prstGeom prst="rect">
                <a:avLst/>
              </a:prstGeom>
              <a:blipFill>
                <a:blip r:embed="rId8"/>
                <a:stretch>
                  <a:fillRect l="-346" t="-1667" b="-4444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764E7A-5D98-AA9F-73F9-0AB8904D4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pPr/>
              <a:t>17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977204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1F02958-6175-46E7-22AC-3D75DB948C73}"/>
                  </a:ext>
                </a:extLst>
              </p:cNvPr>
              <p:cNvSpPr txBox="1"/>
              <p:nvPr/>
            </p:nvSpPr>
            <p:spPr>
              <a:xfrm>
                <a:off x="147484" y="1042329"/>
                <a:ext cx="5411430" cy="122225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Natural values</a:t>
                </a: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I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I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𝜉</m:t>
                        </m:r>
                      </m:e>
                      <m:sub>
                        <m:r>
                          <a:rPr kumimoji="0" lang="en-I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𝑥</m:t>
                        </m:r>
                      </m:sub>
                    </m:sSub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≈−22, </m:t>
                    </m:r>
                    <m:sSub>
                      <m:sSubPr>
                        <m:ctrlPr>
                          <a:rPr kumimoji="0" lang="en-I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I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𝜉</m:t>
                        </m:r>
                      </m:e>
                      <m:sub>
                        <m:r>
                          <a:rPr kumimoji="0" lang="en-I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𝑦</m:t>
                        </m:r>
                      </m:sub>
                    </m:sSub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≈−20 (</m:t>
                    </m:r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𝑣</m:t>
                    </m:r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/</m:t>
                    </m:r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𝑠</m:t>
                    </m:r>
                  </m:oMath>
                </a14:m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r>
                      <a:rPr kumimoji="0" lang="en-IN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−14/−13</m:t>
                    </m:r>
                  </m:oMath>
                </a14:m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in D1)</a:t>
                </a:r>
              </a:p>
              <a:p>
                <a:pPr marL="457200" marR="0" lvl="1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(Due to tighter </a:t>
                </a:r>
                <a14:m>
                  <m:oMath xmlns:m="http://schemas.openxmlformats.org/officeDocument/2006/math"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90 ° </m:t>
                    </m:r>
                  </m:oMath>
                </a14:m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focusing)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1F02958-6175-46E7-22AC-3D75DB948C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484" y="1042329"/>
                <a:ext cx="5411430" cy="1222258"/>
              </a:xfrm>
              <a:prstGeom prst="rect">
                <a:avLst/>
              </a:prstGeom>
              <a:blipFill>
                <a:blip r:embed="rId2"/>
                <a:stretch>
                  <a:fillRect l="-676" t="-3000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A04B2525-FA9C-5E7C-C24C-BEB23ABE5A81}"/>
              </a:ext>
            </a:extLst>
          </p:cNvPr>
          <p:cNvSpPr txBox="1"/>
          <p:nvPr/>
        </p:nvSpPr>
        <p:spPr>
          <a:xfrm>
            <a:off x="147484" y="238125"/>
            <a:ext cx="1067311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Chromaticity Correction in the higher phase advance design</a:t>
            </a:r>
            <a:endParaRPr kumimoji="0" lang="en-IN" sz="3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915CBF4-1B07-0C07-C887-CFCBDD9CFA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7484" y="2242658"/>
            <a:ext cx="5411430" cy="4273701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0DFB6277-C692-A871-AE77-F0A376C76E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899751" y="2670818"/>
            <a:ext cx="5877535" cy="3704582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E342BF2-E104-7124-B62F-5014DD742E96}"/>
              </a:ext>
            </a:extLst>
          </p:cNvPr>
          <p:cNvSpPr/>
          <p:nvPr/>
        </p:nvSpPr>
        <p:spPr>
          <a:xfrm>
            <a:off x="6096000" y="1356189"/>
            <a:ext cx="5948516" cy="886469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8FAED77-C03C-20A4-F988-4A72659C141A}"/>
                  </a:ext>
                </a:extLst>
              </p:cNvPr>
              <p:cNvSpPr txBox="1"/>
              <p:nvPr/>
            </p:nvSpPr>
            <p:spPr>
              <a:xfrm>
                <a:off x="5558914" y="1042329"/>
                <a:ext cx="671870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Consequences</a:t>
                </a: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Off-momentum </a:t>
                </a:r>
                <a14:m>
                  <m:oMath xmlns:m="http://schemas.openxmlformats.org/officeDocument/2006/math">
                    <m:r>
                      <a:rPr kumimoji="0" lang="en-IN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𝛽</m:t>
                    </m:r>
                    <m:r>
                      <a:rPr kumimoji="0" lang="en-IN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−</m:t>
                    </m:r>
                  </m:oMath>
                </a14:m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beating grows to a large extent</a:t>
                </a:r>
                <a14:m>
                  <m:oMath xmlns:m="http://schemas.openxmlformats.org/officeDocument/2006/math">
                    <m:r>
                      <a:rPr kumimoji="0" lang="en-IN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(</m:t>
                    </m:r>
                    <m:r>
                      <a:rPr kumimoji="0" lang="en-IN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𝑣</m:t>
                    </m:r>
                    <m:r>
                      <a:rPr kumimoji="0" lang="en-IN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/</m:t>
                    </m:r>
                    <m:r>
                      <a:rPr kumimoji="0" lang="en-IN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𝑠</m:t>
                    </m:r>
                    <m:r>
                      <a:rPr kumimoji="0" lang="en-IN" sz="18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a:rPr kumimoji="0" lang="en-IN" sz="18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𝐷</m:t>
                    </m:r>
                    <m:r>
                      <a:rPr kumimoji="0" lang="en-IN" sz="18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1) </m:t>
                    </m:r>
                  </m:oMath>
                </a14:m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Quadratic tune variation dominates </a:t>
                </a:r>
                <a14:m>
                  <m:oMath xmlns:m="http://schemas.openxmlformats.org/officeDocument/2006/math">
                    <m:r>
                      <a:rPr kumimoji="0" lang="en-IN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→ </m:t>
                    </m:r>
                  </m:oMath>
                </a14:m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stronger 2nd-order chromaticity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8FAED77-C03C-20A4-F988-4A72659C14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8914" y="1042329"/>
                <a:ext cx="6718704" cy="1200329"/>
              </a:xfrm>
              <a:prstGeom prst="rect">
                <a:avLst/>
              </a:prstGeom>
              <a:blipFill>
                <a:blip r:embed="rId7"/>
                <a:stretch>
                  <a:fillRect l="-635" t="-3046" b="-7107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658999B-D3C3-4482-3DAB-B103CAC2FF54}"/>
              </a:ext>
            </a:extLst>
          </p:cNvPr>
          <p:cNvCxnSpPr>
            <a:cxnSpLocks/>
          </p:cNvCxnSpPr>
          <p:nvPr/>
        </p:nvCxnSpPr>
        <p:spPr>
          <a:xfrm>
            <a:off x="5887092" y="2393879"/>
            <a:ext cx="0" cy="422599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49A7EE2-B66C-EC79-CC07-E873CB13A5B7}"/>
              </a:ext>
            </a:extLst>
          </p:cNvPr>
          <p:cNvSpPr txBox="1"/>
          <p:nvPr/>
        </p:nvSpPr>
        <p:spPr>
          <a:xfrm>
            <a:off x="1066438" y="6465986"/>
            <a:ext cx="34515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Fig 22. Design 2 post chromaticity correction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E4AC088-300C-BB24-9FD7-7831C696D5C2}"/>
              </a:ext>
            </a:extLst>
          </p:cNvPr>
          <p:cNvSpPr txBox="1"/>
          <p:nvPr/>
        </p:nvSpPr>
        <p:spPr>
          <a:xfrm>
            <a:off x="7075663" y="6462275"/>
            <a:ext cx="37449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Fig 23. Design 2: quadratic fit of corrected tune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52EE0A5-4142-FE11-5670-1B96E5178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pPr/>
              <a:t>18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5020529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Diagram 9">
                <a:extLst>
                  <a:ext uri="{FF2B5EF4-FFF2-40B4-BE49-F238E27FC236}">
                    <a16:creationId xmlns:a16="http://schemas.microsoft.com/office/drawing/2014/main" id="{2A60E733-3CC1-8C4E-C1B1-61D7B00244A4}"/>
                  </a:ext>
                </a:extLst>
              </p:cNvPr>
              <p:cNvGraphicFramePr/>
              <p:nvPr/>
            </p:nvGraphicFramePr>
            <p:xfrm>
              <a:off x="186184" y="987000"/>
              <a:ext cx="5579617" cy="133026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10" name="Diagram 9">
                <a:extLst>
                  <a:ext uri="{FF2B5EF4-FFF2-40B4-BE49-F238E27FC236}">
                    <a16:creationId xmlns:a16="http://schemas.microsoft.com/office/drawing/2014/main" id="{2A60E733-3CC1-8C4E-C1B1-61D7B00244A4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719355960"/>
                  </p:ext>
                </p:extLst>
              </p:nvPr>
            </p:nvGraphicFramePr>
            <p:xfrm>
              <a:off x="186184" y="987000"/>
              <a:ext cx="5579617" cy="133026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E5FA3F22-0AC9-082C-5549-C51FCF207BA7}"/>
              </a:ext>
            </a:extLst>
          </p:cNvPr>
          <p:cNvSpPr txBox="1"/>
          <p:nvPr/>
        </p:nvSpPr>
        <p:spPr>
          <a:xfrm>
            <a:off x="13699" y="78595"/>
            <a:ext cx="813716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Dynamic Aperture &amp; Momentum Acceptance</a:t>
            </a:r>
            <a:endParaRPr kumimoji="0" lang="en-IN" sz="3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Diagram 11">
                <a:extLst>
                  <a:ext uri="{FF2B5EF4-FFF2-40B4-BE49-F238E27FC236}">
                    <a16:creationId xmlns:a16="http://schemas.microsoft.com/office/drawing/2014/main" id="{EE1D330C-45ED-F7EA-0A4F-2A27779221E7}"/>
                  </a:ext>
                </a:extLst>
              </p:cNvPr>
              <p:cNvGraphicFramePr/>
              <p:nvPr/>
            </p:nvGraphicFramePr>
            <p:xfrm>
              <a:off x="6426200" y="1027259"/>
              <a:ext cx="5579616" cy="113793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1" r:lo="rId12" r:qs="rId13" r:cs="rId14"/>
              </a:graphicData>
            </a:graphic>
          </p:graphicFrame>
        </mc:Choice>
        <mc:Fallback xmlns="">
          <p:graphicFrame>
            <p:nvGraphicFramePr>
              <p:cNvPr id="12" name="Diagram 11">
                <a:extLst>
                  <a:ext uri="{FF2B5EF4-FFF2-40B4-BE49-F238E27FC236}">
                    <a16:creationId xmlns:a16="http://schemas.microsoft.com/office/drawing/2014/main" id="{EE1D330C-45ED-F7EA-0A4F-2A27779221E7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291109131"/>
                  </p:ext>
                </p:extLst>
              </p:nvPr>
            </p:nvGraphicFramePr>
            <p:xfrm>
              <a:off x="6426200" y="1027259"/>
              <a:ext cx="5579616" cy="113793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6" r:lo="rId17" r:qs="rId18" r:cs="rId19"/>
              </a:graphicData>
            </a:graphic>
          </p:graphicFrame>
        </mc:Fallback>
      </mc:AlternateContent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47A60AB-9D37-AB44-9110-3B22FFE7892E}"/>
              </a:ext>
            </a:extLst>
          </p:cNvPr>
          <p:cNvSpPr/>
          <p:nvPr/>
        </p:nvSpPr>
        <p:spPr>
          <a:xfrm>
            <a:off x="3306184" y="6113124"/>
            <a:ext cx="5291602" cy="74487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90C7E6DC-902B-D697-100F-54325EB1E726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551900" y="2702429"/>
            <a:ext cx="4283174" cy="3272625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EC1ED72C-A63E-4A8D-17EF-47ACDD457E3B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7136354" y="2702429"/>
            <a:ext cx="4283170" cy="326484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D2625C3-17A9-438F-5455-69E451D33DD2}"/>
              </a:ext>
            </a:extLst>
          </p:cNvPr>
          <p:cNvSpPr txBox="1"/>
          <p:nvPr/>
        </p:nvSpPr>
        <p:spPr>
          <a:xfrm>
            <a:off x="3266768" y="5820272"/>
            <a:ext cx="661291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Nonlinear stability margins reduced compared to D1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Far less headroom for operation compared to D1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075A96D-7571-2455-9B25-77DB79AF412E}"/>
              </a:ext>
            </a:extLst>
          </p:cNvPr>
          <p:cNvCxnSpPr>
            <a:cxnSpLocks/>
          </p:cNvCxnSpPr>
          <p:nvPr/>
        </p:nvCxnSpPr>
        <p:spPr>
          <a:xfrm>
            <a:off x="6091719" y="2478289"/>
            <a:ext cx="0" cy="3308708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2D7145A-8A80-8915-B79E-B69B40E77908}"/>
              </a:ext>
            </a:extLst>
          </p:cNvPr>
          <p:cNvSpPr txBox="1"/>
          <p:nvPr/>
        </p:nvSpPr>
        <p:spPr>
          <a:xfrm>
            <a:off x="1519684" y="5897662"/>
            <a:ext cx="1930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Fig 24. DA for Design 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93BCAE-C89B-99C6-3DC7-5077215E90C9}"/>
              </a:ext>
            </a:extLst>
          </p:cNvPr>
          <p:cNvSpPr txBox="1"/>
          <p:nvPr/>
        </p:nvSpPr>
        <p:spPr>
          <a:xfrm>
            <a:off x="8205829" y="5820272"/>
            <a:ext cx="2314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Fig 25. MA map for Design 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BEF42C-3157-7117-D37B-12E50F704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pPr/>
              <a:t>19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4961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9CA4139-6B8A-D5A2-72CD-A68420256A63}"/>
              </a:ext>
            </a:extLst>
          </p:cNvPr>
          <p:cNvSpPr txBox="1"/>
          <p:nvPr/>
        </p:nvSpPr>
        <p:spPr>
          <a:xfrm>
            <a:off x="0" y="73630"/>
            <a:ext cx="11353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Baseline Strategy: Polarization inside Collider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Diagram 8">
                <a:extLst>
                  <a:ext uri="{FF2B5EF4-FFF2-40B4-BE49-F238E27FC236}">
                    <a16:creationId xmlns:a16="http://schemas.microsoft.com/office/drawing/2014/main" id="{3D59A92B-821E-D3EC-9664-CDD08BDE23AB}"/>
                  </a:ext>
                </a:extLst>
              </p:cNvPr>
              <p:cNvGraphicFramePr/>
              <p:nvPr/>
            </p:nvGraphicFramePr>
            <p:xfrm>
              <a:off x="156997" y="812198"/>
              <a:ext cx="6275701" cy="192170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 xmlns="">
          <p:graphicFrame>
            <p:nvGraphicFramePr>
              <p:cNvPr id="9" name="Diagram 8">
                <a:extLst>
                  <a:ext uri="{FF2B5EF4-FFF2-40B4-BE49-F238E27FC236}">
                    <a16:creationId xmlns:a16="http://schemas.microsoft.com/office/drawing/2014/main" id="{3D59A92B-821E-D3EC-9664-CDD08BDE23AB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572970145"/>
                  </p:ext>
                </p:extLst>
              </p:nvPr>
            </p:nvGraphicFramePr>
            <p:xfrm>
              <a:off x="156997" y="812198"/>
              <a:ext cx="6275701" cy="192170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2DF2887C-0395-13E6-68EE-D3ABD1742D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50714974"/>
              </p:ext>
            </p:extLst>
          </p:nvPr>
        </p:nvGraphicFramePr>
        <p:xfrm>
          <a:off x="6853962" y="812197"/>
          <a:ext cx="5181041" cy="1477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pic>
        <p:nvPicPr>
          <p:cNvPr id="1028" name="Picture 4">
            <a:extLst>
              <a:ext uri="{FF2B5EF4-FFF2-40B4-BE49-F238E27FC236}">
                <a16:creationId xmlns:a16="http://schemas.microsoft.com/office/drawing/2014/main" id="{85D96401-807F-AEC9-54F9-A36B5BEDA4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91" y="2926290"/>
            <a:ext cx="7337550" cy="3584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AA03E00-B89A-7603-7867-97B1756D8DCC}"/>
              </a:ext>
            </a:extLst>
          </p:cNvPr>
          <p:cNvSpPr txBox="1"/>
          <p:nvPr/>
        </p:nvSpPr>
        <p:spPr>
          <a:xfrm>
            <a:off x="1592636" y="6493380"/>
            <a:ext cx="53711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 1. Wiggler straight optics : </a:t>
            </a:r>
            <a:r>
              <a:rPr lang="en-I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Hofer: indico.cern.ch/event/1080577/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7A4C803-9C3E-5EC0-CDFF-1FFB02B67C46}"/>
                  </a:ext>
                </a:extLst>
              </p:cNvPr>
              <p:cNvSpPr txBox="1"/>
              <p:nvPr/>
            </p:nvSpPr>
            <p:spPr>
              <a:xfrm>
                <a:off x="6168044" y="3090446"/>
                <a:ext cx="279095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Wigglers installed in dispersion</a:t>
                </a:r>
              </a:p>
              <a:p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free section with 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𝞫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 lang="en-IN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7A4C803-9C3E-5EC0-CDFF-1FFB02B67C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8044" y="3090446"/>
                <a:ext cx="2790957" cy="584775"/>
              </a:xfrm>
              <a:prstGeom prst="rect">
                <a:avLst/>
              </a:prstGeom>
              <a:blipFill>
                <a:blip r:embed="rId18"/>
                <a:stretch>
                  <a:fillRect l="-1310" t="-3125" b="-12500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08F42A0B-CA65-AE86-D807-E5F5CF48B687}"/>
              </a:ext>
            </a:extLst>
          </p:cNvPr>
          <p:cNvSpPr txBox="1"/>
          <p:nvPr/>
        </p:nvSpPr>
        <p:spPr>
          <a:xfrm>
            <a:off x="8321146" y="5699554"/>
            <a:ext cx="387085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280"/>
            <a:r>
              <a:rPr lang="en-IN" sz="1400" dirty="0">
                <a:solidFill>
                  <a:srgbClr val="0F12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 2. Polarization time reduction using asymmetric wigglers : M. Hofer, FCC-ee Wiggler Studies, </a:t>
            </a:r>
            <a:r>
              <a:rPr lang="en-IN" sz="1400" dirty="0">
                <a:solidFill>
                  <a:srgbClr val="0F124A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9"/>
              </a:rPr>
              <a:t>indico.cern.ch/event/1080577</a:t>
            </a:r>
            <a:r>
              <a:rPr lang="en-IN" sz="1400" dirty="0">
                <a:solidFill>
                  <a:srgbClr val="0F12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44B91D-D2F5-02ED-135D-FD106FAE252F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1146" y="4303832"/>
            <a:ext cx="2983957" cy="1395722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30FA582-E39F-188C-1C3D-12874454E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729C-ACBC-4F3D-923E-C5208AE5589D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910557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E70D939-BBB3-7073-925C-2FD3CE6AEDB0}"/>
              </a:ext>
            </a:extLst>
          </p:cNvPr>
          <p:cNvSpPr/>
          <p:nvPr/>
        </p:nvSpPr>
        <p:spPr>
          <a:xfrm>
            <a:off x="568187" y="1034623"/>
            <a:ext cx="3940751" cy="53141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30EC995-D6D2-2211-CB53-A704EF6352AD}"/>
                  </a:ext>
                </a:extLst>
              </p:cNvPr>
              <p:cNvSpPr txBox="1"/>
              <p:nvPr/>
            </p:nvSpPr>
            <p:spPr>
              <a:xfrm>
                <a:off x="568187" y="1034623"/>
                <a:ext cx="5181600" cy="28931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Goal: shorten polarization build-up time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en-I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Structural changes</a:t>
                </a: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circumference  </a:t>
                </a:r>
                <a14:m>
                  <m:oMath xmlns:m="http://schemas.openxmlformats.org/officeDocument/2006/math"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↓345 </m:t>
                    </m:r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𝑚</m:t>
                    </m:r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→237 </m:t>
                    </m:r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𝑚</m:t>
                    </m:r>
                  </m:oMath>
                </a14:m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FODO cell length   </a:t>
                </a:r>
                <a14:m>
                  <m:oMath xmlns:m="http://schemas.openxmlformats.org/officeDocument/2006/math"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↓5 </m:t>
                    </m:r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𝑚</m:t>
                    </m:r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→3 </m:t>
                    </m:r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𝑚</m:t>
                    </m:r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</m:oMath>
                </a14:m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dipoles </a:t>
                </a:r>
                <a14:m>
                  <m:oMath xmlns:m="http://schemas.openxmlformats.org/officeDocument/2006/math">
                    <m:r>
                      <a:rPr kumimoji="0" lang="en-IN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↓</m:t>
                    </m:r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1.</m:t>
                    </m:r>
                    <m:r>
                      <a:rPr kumimoji="0" lang="en-IN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5 </m:t>
                    </m:r>
                    <m:r>
                      <a:rPr kumimoji="0" lang="en-IN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𝑚</m:t>
                    </m:r>
                    <m:r>
                      <a:rPr kumimoji="0" lang="en-IN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→0.7 </m:t>
                    </m:r>
                    <m:r>
                      <a:rPr kumimoji="0" lang="en-IN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𝑚</m:t>
                    </m:r>
                    <m:r>
                      <a:rPr kumimoji="0" lang="en-IN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</m:oMath>
                </a14:m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q"/>
                  <a:tabLst/>
                  <a:defRPr/>
                </a:pPr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phase advance &amp; missing-bend scheme: same as design 1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q"/>
                  <a:tabLst/>
                  <a:defRPr/>
                </a:pPr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working point unchanged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30EC995-D6D2-2211-CB53-A704EF6352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187" y="1034623"/>
                <a:ext cx="5181600" cy="2893100"/>
              </a:xfrm>
              <a:prstGeom prst="rect">
                <a:avLst/>
              </a:prstGeom>
              <a:blipFill>
                <a:blip r:embed="rId3"/>
                <a:stretch>
                  <a:fillRect l="-1059" t="-1266" b="-2532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EDEAA127-6064-75C0-9295-80725135F2A2}"/>
              </a:ext>
            </a:extLst>
          </p:cNvPr>
          <p:cNvSpPr txBox="1"/>
          <p:nvPr/>
        </p:nvSpPr>
        <p:spPr>
          <a:xfrm>
            <a:off x="9525" y="49738"/>
            <a:ext cx="1066189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Design 3 : Compact Lattice for Faster Polarization Build-up</a:t>
            </a:r>
            <a:endParaRPr kumimoji="0" lang="en-IN" sz="3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8CCD93-6A7D-6826-DA9A-1BCFDDD5968A}"/>
              </a:ext>
            </a:extLst>
          </p:cNvPr>
          <p:cNvSpPr txBox="1"/>
          <p:nvPr/>
        </p:nvSpPr>
        <p:spPr>
          <a:xfrm>
            <a:off x="536562" y="4760712"/>
            <a:ext cx="61502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Performance highlights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Diagram 8">
                <a:extLst>
                  <a:ext uri="{FF2B5EF4-FFF2-40B4-BE49-F238E27FC236}">
                    <a16:creationId xmlns:a16="http://schemas.microsoft.com/office/drawing/2014/main" id="{13B07C5C-9020-BE99-5BBA-14FB4F65ED17}"/>
                  </a:ext>
                </a:extLst>
              </p:cNvPr>
              <p:cNvGraphicFramePr/>
              <p:nvPr/>
            </p:nvGraphicFramePr>
            <p:xfrm>
              <a:off x="552450" y="5226537"/>
              <a:ext cx="11087099" cy="199582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4" r:lo="rId5" r:qs="rId6" r:cs="rId7"/>
              </a:graphicData>
            </a:graphic>
          </p:graphicFrame>
        </mc:Choice>
        <mc:Fallback>
          <p:graphicFrame>
            <p:nvGraphicFramePr>
              <p:cNvPr id="9" name="Diagram 8">
                <a:extLst>
                  <a:ext uri="{FF2B5EF4-FFF2-40B4-BE49-F238E27FC236}">
                    <a16:creationId xmlns:a16="http://schemas.microsoft.com/office/drawing/2014/main" id="{13B07C5C-9020-BE99-5BBA-14FB4F65ED17}"/>
                  </a:ext>
                </a:extLst>
              </p:cNvPr>
              <p:cNvGraphicFramePr/>
              <p:nvPr/>
            </p:nvGraphicFramePr>
            <p:xfrm>
              <a:off x="552450" y="5226537"/>
              <a:ext cx="11087099" cy="199582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9" r:lo="rId5" r:qs="rId6" r:cs="rId7"/>
              </a:graphicData>
            </a:graphic>
          </p:graphicFrame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EF65E107-9595-7AC7-1C23-BD46D0A6EDD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431940" y="899512"/>
            <a:ext cx="5648692" cy="3494036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2F62A404-BC49-8A02-C43C-703FFF48AE31}"/>
              </a:ext>
            </a:extLst>
          </p:cNvPr>
          <p:cNvSpPr/>
          <p:nvPr/>
        </p:nvSpPr>
        <p:spPr>
          <a:xfrm>
            <a:off x="1679667" y="6224450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88D492F-3A10-0838-923C-0DB56736A062}"/>
              </a:ext>
            </a:extLst>
          </p:cNvPr>
          <p:cNvSpPr/>
          <p:nvPr/>
        </p:nvSpPr>
        <p:spPr>
          <a:xfrm>
            <a:off x="971826" y="5889638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BBA9A71-909E-7609-4598-022A9D058739}"/>
              </a:ext>
            </a:extLst>
          </p:cNvPr>
          <p:cNvSpPr/>
          <p:nvPr/>
        </p:nvSpPr>
        <p:spPr>
          <a:xfrm>
            <a:off x="1542728" y="5573763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2C12314-895E-BA39-C6F1-6DBD14397BB2}"/>
              </a:ext>
            </a:extLst>
          </p:cNvPr>
          <p:cNvSpPr txBox="1"/>
          <p:nvPr/>
        </p:nvSpPr>
        <p:spPr>
          <a:xfrm>
            <a:off x="7499794" y="4315520"/>
            <a:ext cx="27174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Fig 26. Full ring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twiss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for Design 3</a:t>
            </a:r>
            <a:endParaRPr kumimoji="0" lang="en-I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738AF60-3E6E-68D2-F812-10A2EE2578DE}"/>
              </a:ext>
            </a:extLst>
          </p:cNvPr>
          <p:cNvSpPr/>
          <p:nvPr/>
        </p:nvSpPr>
        <p:spPr>
          <a:xfrm>
            <a:off x="5781215" y="6247309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20D1B4D-6092-B707-438A-673E056B3009}"/>
              </a:ext>
            </a:extLst>
          </p:cNvPr>
          <p:cNvSpPr/>
          <p:nvPr/>
        </p:nvSpPr>
        <p:spPr>
          <a:xfrm>
            <a:off x="7247789" y="5912497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2A422E1-F34D-C0CC-CAEB-9FBBDAD7D3E3}"/>
              </a:ext>
            </a:extLst>
          </p:cNvPr>
          <p:cNvSpPr/>
          <p:nvPr/>
        </p:nvSpPr>
        <p:spPr>
          <a:xfrm>
            <a:off x="6686780" y="5573763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11EF6F3A-CDAC-B184-5F4F-1A26F6B44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pPr/>
              <a:t>20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830400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E7F65EE-045F-1987-113C-FB4D90ECF2C6}"/>
              </a:ext>
            </a:extLst>
          </p:cNvPr>
          <p:cNvSpPr txBox="1"/>
          <p:nvPr/>
        </p:nvSpPr>
        <p:spPr>
          <a:xfrm>
            <a:off x="356727" y="187292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DA and MA for Design 3</a:t>
            </a:r>
            <a:endParaRPr kumimoji="0" lang="en-IN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B201BA-08A0-9A65-5F7F-99F5D4C3D2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21" y="1559622"/>
            <a:ext cx="5543550" cy="41576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8721AAD-038E-5B4B-E85D-D9E5A5AB24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748" y="1559622"/>
            <a:ext cx="5317252" cy="415766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D8F651-9702-A0A2-C64B-5C35171942FE}"/>
              </a:ext>
            </a:extLst>
          </p:cNvPr>
          <p:cNvSpPr txBox="1"/>
          <p:nvPr/>
        </p:nvSpPr>
        <p:spPr>
          <a:xfrm>
            <a:off x="2937209" y="5784932"/>
            <a:ext cx="65961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Fig 27. Dynamic Aperture and Momentum Acceptance for the compact lattice (Design 3)</a:t>
            </a:r>
            <a:endParaRPr kumimoji="0" lang="en-I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449C7151-03A5-D4FB-89CA-B1632FB10A1D}"/>
              </a:ext>
            </a:extLst>
          </p:cNvPr>
          <p:cNvCxnSpPr>
            <a:cxnSpLocks/>
          </p:cNvCxnSpPr>
          <p:nvPr/>
        </p:nvCxnSpPr>
        <p:spPr>
          <a:xfrm>
            <a:off x="6095999" y="1350168"/>
            <a:ext cx="0" cy="422599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A4F8FD-831D-88C1-5F5E-8C09DB60B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pPr/>
              <a:t>21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585888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E65F74E-7D9C-D84B-5A3D-9AA31051977B}"/>
              </a:ext>
            </a:extLst>
          </p:cNvPr>
          <p:cNvSpPr txBox="1"/>
          <p:nvPr/>
        </p:nvSpPr>
        <p:spPr>
          <a:xfrm>
            <a:off x="133350" y="152400"/>
            <a:ext cx="1010793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Summary &amp; Conclusions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studies indicate feasibility of polarizer ring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C490B5-6BFB-40EB-2B09-7F830ECD01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62" y="1447138"/>
            <a:ext cx="11183818" cy="496161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397ABE-1C56-6461-933B-3C1800955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pPr/>
              <a:t>22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24842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D290F7-7A36-85E8-03AE-16C3A070B7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EE030-7223-1C58-0128-7496E480A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372" y="554723"/>
            <a:ext cx="10214113" cy="445907"/>
          </a:xfrm>
        </p:spPr>
        <p:txBody>
          <a:bodyPr>
            <a:no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 Work</a:t>
            </a:r>
            <a:endParaRPr lang="en-IN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C5BBE7-7B6E-0905-661C-CDE7B7E784EE}"/>
              </a:ext>
            </a:extLst>
          </p:cNvPr>
          <p:cNvSpPr txBox="1"/>
          <p:nvPr/>
        </p:nvSpPr>
        <p:spPr>
          <a:xfrm>
            <a:off x="103377" y="1520687"/>
            <a:ext cx="310895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Orbit Correction Strategies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Further in-depth investigation of the impact of misalignments on :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q. polarization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DA, MA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Optimization of the</a:t>
            </a:r>
            <a:r>
              <a:rPr lang="en-US" sz="16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optics for the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designs 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Working point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DA, MA, …</a:t>
            </a: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Exploring designs other than FODO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Shorter ring</a:t>
            </a: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8B62257-0DFE-0151-86F7-6EFD6FEA6C01}"/>
              </a:ext>
            </a:extLst>
          </p:cNvPr>
          <p:cNvCxnSpPr>
            <a:cxnSpLocks/>
          </p:cNvCxnSpPr>
          <p:nvPr/>
        </p:nvCxnSpPr>
        <p:spPr>
          <a:xfrm>
            <a:off x="3434963" y="1165684"/>
            <a:ext cx="0" cy="40719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32299A5-5FAF-2665-1DA6-3EA002E6F5D7}"/>
              </a:ext>
            </a:extLst>
          </p:cNvPr>
          <p:cNvCxnSpPr>
            <a:cxnSpLocks/>
          </p:cNvCxnSpPr>
          <p:nvPr/>
        </p:nvCxnSpPr>
        <p:spPr>
          <a:xfrm>
            <a:off x="6728077" y="1165684"/>
            <a:ext cx="0" cy="41265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9E1232B0-1631-272F-F7D9-DF044EE0D19B}"/>
              </a:ext>
            </a:extLst>
          </p:cNvPr>
          <p:cNvSpPr txBox="1"/>
          <p:nvPr/>
        </p:nvSpPr>
        <p:spPr>
          <a:xfrm>
            <a:off x="3584497" y="1520687"/>
            <a:ext cx="3000441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Realistic wiggler modelling</a:t>
            </a:r>
          </a:p>
          <a:p>
            <a:pPr marL="742950" lvl="1" indent="-285750">
              <a:buFont typeface="Wingdings" panose="05000000000000000000" pitchFamily="2" charset="2"/>
              <a:buChar char="Ø"/>
              <a:defRPr/>
            </a:pP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Optimizing wigglers</a:t>
            </a:r>
          </a:p>
          <a:p>
            <a:pPr lvl="1">
              <a:defRPr/>
            </a:pP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higher fields? </a:t>
            </a:r>
          </a:p>
          <a:p>
            <a:pPr lvl="1">
              <a:defRPr/>
            </a:pP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Longer periods?(would    	help mitigate loss from sharp transitions)</a:t>
            </a:r>
          </a:p>
          <a:p>
            <a:pPr algn="l"/>
            <a:endParaRPr lang="en-IN" sz="17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3CEF98-4DFB-CBC4-4EB1-9C01D5D2D1F1}"/>
              </a:ext>
            </a:extLst>
          </p:cNvPr>
          <p:cNvSpPr txBox="1"/>
          <p:nvPr/>
        </p:nvSpPr>
        <p:spPr>
          <a:xfrm>
            <a:off x="6957124" y="1520687"/>
            <a:ext cx="2589466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Operational scenario </a:t>
            </a:r>
          </a:p>
          <a:p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beam injected from positron production / damping ring</a:t>
            </a:r>
          </a:p>
          <a:p>
            <a:endParaRPr lang="en-IN" sz="1700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517836B-E469-D698-AE57-42045138F1A9}"/>
              </a:ext>
            </a:extLst>
          </p:cNvPr>
          <p:cNvCxnSpPr>
            <a:cxnSpLocks/>
          </p:cNvCxnSpPr>
          <p:nvPr/>
        </p:nvCxnSpPr>
        <p:spPr>
          <a:xfrm>
            <a:off x="9362973" y="1165684"/>
            <a:ext cx="0" cy="41265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70BEBDE9-18F1-9265-EA5B-48FCE08003B9}"/>
              </a:ext>
            </a:extLst>
          </p:cNvPr>
          <p:cNvSpPr txBox="1"/>
          <p:nvPr/>
        </p:nvSpPr>
        <p:spPr>
          <a:xfrm>
            <a:off x="9546590" y="1520687"/>
            <a:ext cx="237171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Benchmarking of spin tracking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results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1800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0DB309E-EF7E-FB6F-ABE3-672B19271AC4}"/>
              </a:ext>
            </a:extLst>
          </p:cNvPr>
          <p:cNvSpPr/>
          <p:nvPr/>
        </p:nvSpPr>
        <p:spPr>
          <a:xfrm>
            <a:off x="2491690" y="5812248"/>
            <a:ext cx="7208620" cy="69444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Still a work in progress and lots to be done! We are learning everyday </a:t>
            </a:r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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AD87AA29-F688-6ACE-CB4E-994DA842B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t>23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215631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B8518D7-42B4-5668-C542-28974C96010D}"/>
              </a:ext>
            </a:extLst>
          </p:cNvPr>
          <p:cNvSpPr/>
          <p:nvPr/>
        </p:nvSpPr>
        <p:spPr>
          <a:xfrm>
            <a:off x="2853553" y="642098"/>
            <a:ext cx="6230679" cy="1733107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5BB7FB-AC87-865F-3DA4-FC92616F3E13}"/>
              </a:ext>
            </a:extLst>
          </p:cNvPr>
          <p:cNvSpPr txBox="1"/>
          <p:nvPr/>
        </p:nvSpPr>
        <p:spPr>
          <a:xfrm>
            <a:off x="4178193" y="1046986"/>
            <a:ext cx="33970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Thank you!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ACC7CF-903B-BD02-FAF7-C4B68031F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pPr/>
              <a:t>24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526111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9E75BC-BF02-12EE-ABE7-94A5A9AC4A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50D8281-BFF9-F898-F8E0-E8DAD2AC9BFA}"/>
              </a:ext>
            </a:extLst>
          </p:cNvPr>
          <p:cNvSpPr/>
          <p:nvPr/>
        </p:nvSpPr>
        <p:spPr>
          <a:xfrm>
            <a:off x="3002143" y="2310878"/>
            <a:ext cx="6230679" cy="1733107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489DBA-F576-9E3B-7958-45CA4D603019}"/>
              </a:ext>
            </a:extLst>
          </p:cNvPr>
          <p:cNvSpPr txBox="1"/>
          <p:nvPr/>
        </p:nvSpPr>
        <p:spPr>
          <a:xfrm>
            <a:off x="3983883" y="2715766"/>
            <a:ext cx="42242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Back up slides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DD8776-BA34-8638-E63E-14E0F59CA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pPr/>
              <a:t>25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0243417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math symbols&#10;&#10;AI-generated content may be incorrect.">
            <a:extLst>
              <a:ext uri="{FF2B5EF4-FFF2-40B4-BE49-F238E27FC236}">
                <a16:creationId xmlns:a16="http://schemas.microsoft.com/office/drawing/2014/main" id="{12807189-DFD5-184E-750D-312D18F12B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790" y="3654203"/>
            <a:ext cx="4521432" cy="844593"/>
          </a:xfrm>
          <a:prstGeom prst="rect">
            <a:avLst/>
          </a:prstGeom>
        </p:spPr>
      </p:pic>
      <p:pic>
        <p:nvPicPr>
          <p:cNvPr id="7" name="Picture 6" descr="A number and a square root of a mathematical equation&#10;&#10;AI-generated content may be incorrect.">
            <a:extLst>
              <a:ext uri="{FF2B5EF4-FFF2-40B4-BE49-F238E27FC236}">
                <a16:creationId xmlns:a16="http://schemas.microsoft.com/office/drawing/2014/main" id="{EEFD83E1-99B5-F106-055C-85FB6BDCDB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904" y="2103564"/>
            <a:ext cx="2362321" cy="71123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B61F66F-4C8B-B6B2-30A6-7D40E0E2B174}"/>
              </a:ext>
            </a:extLst>
          </p:cNvPr>
          <p:cNvSpPr txBox="1"/>
          <p:nvPr/>
        </p:nvSpPr>
        <p:spPr>
          <a:xfrm>
            <a:off x="513529" y="1231710"/>
            <a:ext cx="4382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Equilibrium Polarization (ideal planar ring):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38C724B-2671-174B-8CED-86D2E57AE1DF}"/>
                  </a:ext>
                </a:extLst>
              </p:cNvPr>
              <p:cNvSpPr txBox="1"/>
              <p:nvPr/>
            </p:nvSpPr>
            <p:spPr>
              <a:xfrm>
                <a:off x="211499" y="2861318"/>
                <a:ext cx="5057723" cy="6677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Polarization time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I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I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𝜏</m:t>
                        </m:r>
                      </m:e>
                      <m:sub>
                        <m:r>
                          <a:rPr kumimoji="0" lang="en-I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𝑝𝑜𝑙</m:t>
                        </m:r>
                      </m:sub>
                    </m:sSub>
                  </m:oMath>
                </a14:m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 governed by Baier-Katkov-</a:t>
                </a:r>
                <a:r>
                  <a:rPr kumimoji="0" lang="en-IN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Strakhovenko</a:t>
                </a:r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 (BKS) formula: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38C724B-2671-174B-8CED-86D2E57AE1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499" y="2861318"/>
                <a:ext cx="5057723" cy="667747"/>
              </a:xfrm>
              <a:prstGeom prst="rect">
                <a:avLst/>
              </a:prstGeom>
              <a:blipFill>
                <a:blip r:embed="rId4"/>
                <a:stretch>
                  <a:fillRect l="-1086" t="-2727" b="-13636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90715AC1-A8E5-EEFC-B8F6-895A628CF12C}"/>
              </a:ext>
            </a:extLst>
          </p:cNvPr>
          <p:cNvSpPr txBox="1"/>
          <p:nvPr/>
        </p:nvSpPr>
        <p:spPr>
          <a:xfrm>
            <a:off x="513529" y="4704877"/>
            <a:ext cx="5069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Depends on: beam energy, bending radius, optics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B7630C4-336F-1243-A19B-3614EB9A7A91}"/>
                  </a:ext>
                </a:extLst>
              </p:cNvPr>
              <p:cNvSpPr txBox="1"/>
              <p:nvPr/>
            </p:nvSpPr>
            <p:spPr>
              <a:xfrm>
                <a:off x="513529" y="5280290"/>
                <a:ext cx="9511386" cy="17757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At FCC-ee Z pole:</a:t>
                </a: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Natural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I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I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𝜏</m:t>
                        </m:r>
                      </m:e>
                      <m:sub>
                        <m:r>
                          <a:rPr kumimoji="0" lang="en-I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𝑝𝑜𝑙</m:t>
                        </m:r>
                      </m:sub>
                    </m:sSub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 250 </m:t>
                    </m:r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h</m:t>
                    </m:r>
                  </m:oMath>
                </a14:m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With wigglers: reduced to </a:t>
                </a:r>
                <a14:m>
                  <m:oMath xmlns:m="http://schemas.openxmlformats.org/officeDocument/2006/math"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~10−12 </m:t>
                    </m:r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h</m:t>
                    </m:r>
                  </m:oMath>
                </a14:m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Wigglers speed up polarization but increase energy spread </a:t>
                </a:r>
                <a14:m>
                  <m:oMath xmlns:m="http://schemas.openxmlformats.org/officeDocument/2006/math"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→</m:t>
                    </m:r>
                  </m:oMath>
                </a14:m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 not compatible with collisions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B7630C4-336F-1243-A19B-3614EB9A7A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529" y="5280290"/>
                <a:ext cx="9511386" cy="1775743"/>
              </a:xfrm>
              <a:prstGeom prst="rect">
                <a:avLst/>
              </a:prstGeom>
              <a:blipFill>
                <a:blip r:embed="rId6"/>
                <a:stretch>
                  <a:fillRect l="-384" t="-1375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F93CFDE5-A4DC-634C-D8EC-023A2059AAA2}"/>
              </a:ext>
            </a:extLst>
          </p:cNvPr>
          <p:cNvSpPr txBox="1"/>
          <p:nvPr/>
        </p:nvSpPr>
        <p:spPr>
          <a:xfrm>
            <a:off x="649860" y="320639"/>
            <a:ext cx="3870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Polarization Build-up in Storage Rings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290198-47A8-BC82-6B13-CA9D257E278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626" y="504758"/>
            <a:ext cx="5354884" cy="38152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736B144-7084-668D-9A76-244B0F8BAEA6}"/>
              </a:ext>
            </a:extLst>
          </p:cNvPr>
          <p:cNvSpPr txBox="1"/>
          <p:nvPr/>
        </p:nvSpPr>
        <p:spPr>
          <a:xfrm>
            <a:off x="7109271" y="4526074"/>
            <a:ext cx="482119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Polarization risetimes at LEP and FCC-ee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(from bending dipoles only)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The difference between the two machines is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due to the difference in bending radius (3 km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for LEP versus 11 km for FCC-ee).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99936CF-1014-7E6A-BE94-F6682145D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pPr/>
              <a:t>26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021652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5DA49D-EE16-76D2-600F-97CEE8301F1D}"/>
              </a:ext>
            </a:extLst>
          </p:cNvPr>
          <p:cNvSpPr txBox="1"/>
          <p:nvPr/>
        </p:nvSpPr>
        <p:spPr>
          <a:xfrm>
            <a:off x="590550" y="485775"/>
            <a:ext cx="266380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LEP vs FCC Wigglers</a:t>
            </a:r>
            <a:endParaRPr kumimoji="0" lang="en-IN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D6EF64-F270-6ACB-A24E-17B0028FF6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25" y="1709035"/>
            <a:ext cx="7067550" cy="22570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42C381A-C562-E221-04BF-4B0A2788B9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1063" y="1564001"/>
            <a:ext cx="2319338" cy="8458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977FA3D-3004-1FB9-62AC-3296FB3718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1063" y="2857105"/>
            <a:ext cx="3178990" cy="845824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97040B-D67C-DA23-9B81-92F08561C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pPr/>
              <a:t>27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521458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AAF7832-FA4E-9CF9-CFC6-EACC64D1DA9E}"/>
              </a:ext>
            </a:extLst>
          </p:cNvPr>
          <p:cNvSpPr txBox="1"/>
          <p:nvPr/>
        </p:nvSpPr>
        <p:spPr>
          <a:xfrm>
            <a:off x="312934" y="235878"/>
            <a:ext cx="45131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Higher-Order Chromaticity Design 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5BC23D7-0A71-E533-5DC1-B5988851D93C}"/>
                  </a:ext>
                </a:extLst>
              </p:cNvPr>
              <p:cNvSpPr txBox="1"/>
              <p:nvPr/>
            </p:nvSpPr>
            <p:spPr>
              <a:xfrm>
                <a:off x="190500" y="866775"/>
                <a:ext cx="6827062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After linear correction, residual tune variation is quadratic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δ</m:t>
                    </m:r>
                  </m:oMath>
                </a14:m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Fit confirms dominance of second-order chromaticity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Practical impact: limits large momentum acceptance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Possible future remedies: additional </a:t>
                </a:r>
                <a:r>
                  <a:rPr kumimoji="0" lang="en-IN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sextupole</a:t>
                </a:r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 families  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5BC23D7-0A71-E533-5DC1-B5988851D9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500" y="866775"/>
                <a:ext cx="6827062" cy="1200329"/>
              </a:xfrm>
              <a:prstGeom prst="rect">
                <a:avLst/>
              </a:prstGeom>
              <a:blipFill>
                <a:blip r:embed="rId2"/>
                <a:stretch>
                  <a:fillRect l="-536" t="-2030" b="-7614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phic 5">
            <a:extLst>
              <a:ext uri="{FF2B5EF4-FFF2-40B4-BE49-F238E27FC236}">
                <a16:creationId xmlns:a16="http://schemas.microsoft.com/office/drawing/2014/main" id="{523E52FF-88BC-288C-AA46-4373B8D125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35794" y="2267114"/>
            <a:ext cx="7120412" cy="4487962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8EBBD1-6DF2-7191-7CA2-BDAE709F8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pPr/>
              <a:t>28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073027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A9E8FF0-6FD6-DD58-B188-AE235E058090}"/>
              </a:ext>
            </a:extLst>
          </p:cNvPr>
          <p:cNvSpPr txBox="1"/>
          <p:nvPr/>
        </p:nvSpPr>
        <p:spPr>
          <a:xfrm>
            <a:off x="714375" y="257175"/>
            <a:ext cx="68196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Design 1 : DA and MA without tune optimization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Impact of the unoptimized working point on DA and MA</a:t>
            </a:r>
            <a:endParaRPr kumimoji="0" lang="en-IN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279EEC39-AEE7-69EE-33DB-DA61B27467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5" y="1202202"/>
            <a:ext cx="5209601" cy="390720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9434A26-922A-BFDD-37E6-2B6BB9DEC9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02203"/>
            <a:ext cx="5209599" cy="3907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0F4EB8F-A8D8-8926-AC08-A671F3AE37CA}"/>
                  </a:ext>
                </a:extLst>
              </p:cNvPr>
              <p:cNvSpPr txBox="1"/>
              <p:nvPr/>
            </p:nvSpPr>
            <p:spPr>
              <a:xfrm>
                <a:off x="1181100" y="5534025"/>
                <a:ext cx="6365589" cy="391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Results from before optimizing tunes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𝑄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𝑥</m:t>
                        </m:r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</m:t>
                        </m:r>
                      </m:sub>
                    </m:sSub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=12.05 , </m:t>
                    </m:r>
                    <m:sSub>
                      <m:sSubPr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𝑄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𝑦</m:t>
                        </m:r>
                      </m:sub>
                    </m:sSub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=12.06</m:t>
                    </m:r>
                  </m:oMath>
                </a14:m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0F4EB8F-A8D8-8926-AC08-A671F3AE37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1100" y="5534025"/>
                <a:ext cx="6365589" cy="391261"/>
              </a:xfrm>
              <a:prstGeom prst="rect">
                <a:avLst/>
              </a:prstGeom>
              <a:blipFill>
                <a:blip r:embed="rId4"/>
                <a:stretch>
                  <a:fillRect l="-862" t="-6250" b="-21875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3F60B4-A19F-CF30-CC4B-F0D33FBBB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pPr/>
              <a:t>29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54708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DB0AC66-2A6F-BAD5-1B1F-BCFA503605C3}"/>
              </a:ext>
            </a:extLst>
          </p:cNvPr>
          <p:cNvSpPr txBox="1"/>
          <p:nvPr/>
        </p:nvSpPr>
        <p:spPr>
          <a:xfrm>
            <a:off x="0" y="219583"/>
            <a:ext cx="6724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Proposed Polarizer ring : Overview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Diagram 9">
                <a:extLst>
                  <a:ext uri="{FF2B5EF4-FFF2-40B4-BE49-F238E27FC236}">
                    <a16:creationId xmlns:a16="http://schemas.microsoft.com/office/drawing/2014/main" id="{07579950-00E0-B18F-DCF2-058C425566CA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164231630"/>
                  </p:ext>
                </p:extLst>
              </p:nvPr>
            </p:nvGraphicFramePr>
            <p:xfrm>
              <a:off x="491133" y="1341006"/>
              <a:ext cx="5287991" cy="149874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>
          <p:graphicFrame>
            <p:nvGraphicFramePr>
              <p:cNvPr id="10" name="Diagram 9">
                <a:extLst>
                  <a:ext uri="{FF2B5EF4-FFF2-40B4-BE49-F238E27FC236}">
                    <a16:creationId xmlns:a16="http://schemas.microsoft.com/office/drawing/2014/main" id="{07579950-00E0-B18F-DCF2-058C425566CA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164231630"/>
                  </p:ext>
                </p:extLst>
              </p:nvPr>
            </p:nvGraphicFramePr>
            <p:xfrm>
              <a:off x="491133" y="1341006"/>
              <a:ext cx="5287991" cy="149874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3" r:qs="rId4" r:cs="rId5"/>
              </a:graphicData>
            </a:graphic>
          </p:graphicFrame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B98CCF76-1855-6A4B-348E-AAF3842176F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487" y="3077840"/>
            <a:ext cx="8406297" cy="3473876"/>
          </a:xfrm>
          <a:prstGeom prst="rect">
            <a:avLst/>
          </a:prstGeom>
        </p:spPr>
      </p:pic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D05DE877-9F58-7B67-FFCA-85852A95271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320293"/>
              </p:ext>
            </p:extLst>
          </p:nvPr>
        </p:nvGraphicFramePr>
        <p:xfrm>
          <a:off x="6095998" y="861848"/>
          <a:ext cx="6589987" cy="20969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28B8E83F-0894-58AE-F914-C389647D0C53}"/>
              </a:ext>
            </a:extLst>
          </p:cNvPr>
          <p:cNvSpPr txBox="1"/>
          <p:nvPr/>
        </p:nvSpPr>
        <p:spPr>
          <a:xfrm>
            <a:off x="2560030" y="6565612"/>
            <a:ext cx="76381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 3. A schematic of the FCC-ee injector complex where the polarizer ring is proposed to be integrated</a:t>
            </a:r>
            <a:endParaRPr lang="en-IN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C518E6-252F-E2DE-0194-2333CB9D8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729C-ACBC-4F3D-923E-C5208AE5589D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17154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70E0160-36E1-A50F-E976-B3341303F5FA}"/>
              </a:ext>
            </a:extLst>
          </p:cNvPr>
          <p:cNvSpPr txBox="1"/>
          <p:nvPr/>
        </p:nvSpPr>
        <p:spPr>
          <a:xfrm>
            <a:off x="542925" y="514350"/>
            <a:ext cx="59570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Design 1 : Dynamic Aperture Scan across Tunes</a:t>
            </a:r>
            <a:endParaRPr kumimoji="0" lang="en-IN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2B8B5EBD-6D4A-1A7F-BD39-73EFDB76B1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040" y="1233786"/>
            <a:ext cx="7202805" cy="5624214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E2B2BD-E2B9-3210-5EFA-373901FF6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pPr/>
              <a:t>30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8761163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2C5A6D5-6368-1D98-5A58-7DF8222F2321}"/>
              </a:ext>
            </a:extLst>
          </p:cNvPr>
          <p:cNvSpPr txBox="1"/>
          <p:nvPr/>
        </p:nvSpPr>
        <p:spPr>
          <a:xfrm>
            <a:off x="590550" y="247650"/>
            <a:ext cx="46729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Design 2 : Beam Sizes across the ring</a:t>
            </a:r>
            <a:endParaRPr kumimoji="0" lang="en-IN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A525EF-207E-560F-59FC-C473703BBA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9" y="784224"/>
            <a:ext cx="6124575" cy="408305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1BCEA11A-70BF-FAB4-ACC7-BD0E095CDC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62650" y="2825749"/>
            <a:ext cx="5867400" cy="3738213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D159D4-1822-0C9B-AAF7-8D39214F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pPr/>
              <a:t>31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469990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12AAFE9-547A-30C2-2872-45D94CAC33D1}"/>
              </a:ext>
            </a:extLst>
          </p:cNvPr>
          <p:cNvSpPr txBox="1"/>
          <p:nvPr/>
        </p:nvSpPr>
        <p:spPr>
          <a:xfrm>
            <a:off x="276225" y="285750"/>
            <a:ext cx="534306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Design 3 : Chromaticity Correction Results</a:t>
            </a:r>
            <a:endParaRPr kumimoji="0" lang="en-IN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FF3F9C52-19E5-A353-9775-9A27600D5C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6225" y="985700"/>
            <a:ext cx="5343066" cy="4219711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29598B61-F465-49C5-8040-4A9B72EFD3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75888" y="985699"/>
            <a:ext cx="5343067" cy="4219712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5CAF42-7E8F-008B-16E6-08C9F6E5E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pPr/>
              <a:t>32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719972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35F66AEB-5B92-68F1-3441-1418851BD1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82481" y="1819508"/>
            <a:ext cx="6321879" cy="42765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F3F4012-A571-05B0-1316-705401C23DD0}"/>
              </a:ext>
            </a:extLst>
          </p:cNvPr>
          <p:cNvSpPr txBox="1"/>
          <p:nvPr/>
        </p:nvSpPr>
        <p:spPr>
          <a:xfrm>
            <a:off x="3381162" y="6096073"/>
            <a:ext cx="555947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Fig. Wiggler closed orbit and dispersion functions for the perfect lattice design 1</a:t>
            </a:r>
            <a:endParaRPr kumimoji="0" lang="en-IN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0A57FD71-B0A6-1F09-95F4-A352FBD46CAD}"/>
              </a:ext>
            </a:extLst>
          </p:cNvPr>
          <p:cNvSpPr/>
          <p:nvPr/>
        </p:nvSpPr>
        <p:spPr>
          <a:xfrm rot="16200000">
            <a:off x="3562599" y="1962921"/>
            <a:ext cx="100243" cy="90462"/>
          </a:xfrm>
          <a:prstGeom prst="leftBrac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0B6FE4-2CA1-F616-DAEF-13B87EBF1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pPr/>
              <a:t>33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071961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8DB6E-B99A-8C5A-B6E8-53EC8CF92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99132"/>
          </a:xfrm>
        </p:spPr>
        <p:txBody>
          <a:bodyPr/>
          <a:lstStyle/>
          <a:p>
            <a:r>
              <a:rPr lang="en-US" dirty="0"/>
              <a:t>Some ‘Good’ seeds </a:t>
            </a:r>
            <a:endParaRPr lang="en-IN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6F5A6FC-45DE-2FB1-B462-F18799432A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07" y="1264258"/>
            <a:ext cx="4186087" cy="3139565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DA730-FBCC-0340-44A6-F8590A048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729C-ACBC-4F3D-923E-C5208AE5589D}" type="slidenum">
              <a:rPr lang="en-IN" smtClean="0"/>
              <a:t>34</a:t>
            </a:fld>
            <a:endParaRPr lang="en-IN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3B53BBC-5C70-EC26-2131-FDF1F126D570}"/>
                  </a:ext>
                </a:extLst>
              </p:cNvPr>
              <p:cNvSpPr txBox="1"/>
              <p:nvPr/>
            </p:nvSpPr>
            <p:spPr>
              <a:xfrm>
                <a:off x="1468454" y="4603805"/>
                <a:ext cx="1532792" cy="390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=61.5 %</m:t>
                      </m:r>
                    </m:oMath>
                  </m:oMathPara>
                </a14:m>
                <a:endParaRPr lang="en-IN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3B53BBC-5C70-EC26-2131-FDF1F126D5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8454" y="4603805"/>
                <a:ext cx="1532792" cy="390748"/>
              </a:xfrm>
              <a:prstGeom prst="rect">
                <a:avLst/>
              </a:prstGeom>
              <a:blipFill>
                <a:blip r:embed="rId3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05104664-4D06-2287-5253-D5EFAD8C11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415" y="1311360"/>
            <a:ext cx="4256605" cy="319245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6DC8236-2615-57F9-77D3-8BD716CF34EA}"/>
                  </a:ext>
                </a:extLst>
              </p:cNvPr>
              <p:cNvSpPr txBox="1"/>
              <p:nvPr/>
            </p:nvSpPr>
            <p:spPr>
              <a:xfrm>
                <a:off x="5187855" y="4603805"/>
                <a:ext cx="2016027" cy="3907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74.7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%</m:t>
                      </m:r>
                    </m:oMath>
                  </m:oMathPara>
                </a14:m>
                <a:endParaRPr lang="en-IN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6DC8236-2615-57F9-77D3-8BD716CF34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7855" y="4603805"/>
                <a:ext cx="2016027" cy="390748"/>
              </a:xfrm>
              <a:prstGeom prst="rect">
                <a:avLst/>
              </a:prstGeom>
              <a:blipFill>
                <a:blip r:embed="rId5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CC78BD7F-4111-933F-75C9-0EF7080846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8077" y="1357366"/>
            <a:ext cx="4195264" cy="314644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1D08E08-D1FC-8C4D-EAC6-9698771F8A76}"/>
                  </a:ext>
                </a:extLst>
              </p:cNvPr>
              <p:cNvSpPr txBox="1"/>
              <p:nvPr/>
            </p:nvSpPr>
            <p:spPr>
              <a:xfrm>
                <a:off x="8820317" y="4530976"/>
                <a:ext cx="2916475" cy="3907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66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%</m:t>
                      </m:r>
                    </m:oMath>
                  </m:oMathPara>
                </a14:m>
                <a:endParaRPr lang="en-IN" dirty="0"/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1D08E08-D1FC-8C4D-EAC6-9698771F8A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0317" y="4530976"/>
                <a:ext cx="2916475" cy="390748"/>
              </a:xfrm>
              <a:prstGeom prst="rect">
                <a:avLst/>
              </a:prstGeom>
              <a:blipFill>
                <a:blip r:embed="rId7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09246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A1056-783A-222A-7615-7AD69FC73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8DAE45-2F10-8EAF-FD7F-624D2F12D3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094A1A-ED11-97B1-FAC1-DE1B16D99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729C-ACBC-4F3D-923E-C5208AE5589D}" type="slidenum">
              <a:rPr lang="en-IN" smtClean="0"/>
              <a:t>35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54052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C25CFF7-CEE9-44FF-6474-1836EF7BEA0B}"/>
              </a:ext>
            </a:extLst>
          </p:cNvPr>
          <p:cNvSpPr txBox="1"/>
          <p:nvPr/>
        </p:nvSpPr>
        <p:spPr>
          <a:xfrm>
            <a:off x="128663" y="236315"/>
            <a:ext cx="56861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Polarizer Ring Lattice Design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Diagram 8">
                <a:extLst>
                  <a:ext uri="{FF2B5EF4-FFF2-40B4-BE49-F238E27FC236}">
                    <a16:creationId xmlns:a16="http://schemas.microsoft.com/office/drawing/2014/main" id="{4ACA7F57-88BD-8715-3020-DF3AA2CD2602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144632586"/>
                  </p:ext>
                </p:extLst>
              </p:nvPr>
            </p:nvGraphicFramePr>
            <p:xfrm>
              <a:off x="-1560249" y="1034441"/>
              <a:ext cx="9538389" cy="582355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>
          <p:graphicFrame>
            <p:nvGraphicFramePr>
              <p:cNvPr id="9" name="Diagram 8">
                <a:extLst>
                  <a:ext uri="{FF2B5EF4-FFF2-40B4-BE49-F238E27FC236}">
                    <a16:creationId xmlns:a16="http://schemas.microsoft.com/office/drawing/2014/main" id="{4ACA7F57-88BD-8715-3020-DF3AA2CD2602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144632586"/>
                  </p:ext>
                </p:extLst>
              </p:nvPr>
            </p:nvGraphicFramePr>
            <p:xfrm>
              <a:off x="-1560249" y="1034441"/>
              <a:ext cx="9538389" cy="582355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4" r:qs="rId5" r:cs="rId6"/>
              </a:graphicData>
            </a:graphic>
          </p:graphicFrame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14DD54A9-32DE-1E24-7F42-0A5705D4454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547" y="1028840"/>
            <a:ext cx="5741571" cy="423526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D5762C4-4E1A-3103-7E26-5A59A1B73714}"/>
              </a:ext>
            </a:extLst>
          </p:cNvPr>
          <p:cNvSpPr txBox="1"/>
          <p:nvPr/>
        </p:nvSpPr>
        <p:spPr>
          <a:xfrm>
            <a:off x="8081147" y="5206922"/>
            <a:ext cx="28980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Fig 4. A layout of the proposed lattice</a:t>
            </a:r>
            <a:endParaRPr kumimoji="0" lang="en-I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EAA4A9-FAF2-2FD1-7CE0-9ACE2397D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pPr/>
              <a:t>4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21042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: Rounded Corners 2">
                <a:extLst>
                  <a:ext uri="{FF2B5EF4-FFF2-40B4-BE49-F238E27FC236}">
                    <a16:creationId xmlns:a16="http://schemas.microsoft.com/office/drawing/2014/main" id="{F73A3B95-6ABD-FDD7-746A-2BBDF9E5989A}"/>
                  </a:ext>
                </a:extLst>
              </p:cNvPr>
              <p:cNvSpPr/>
              <p:nvPr/>
            </p:nvSpPr>
            <p:spPr>
              <a:xfrm>
                <a:off x="3100251" y="1869753"/>
                <a:ext cx="2175089" cy="1181528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171450" marR="0" lvl="0" indent="-17145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IN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Implemented with the missing-bend scheme</a:t>
                </a:r>
              </a:p>
              <a:p>
                <a:pPr marL="171450" marR="0" lvl="0" indent="-17145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IN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Works particularly effectively with </a:t>
                </a:r>
                <a14:m>
                  <m:oMath xmlns:m="http://schemas.openxmlformats.org/officeDocument/2006/math">
                    <m:r>
                      <a:rPr kumimoji="0" lang="en-IN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60 °</m:t>
                    </m:r>
                  </m:oMath>
                </a14:m>
                <a:r>
                  <a:rPr kumimoji="0" lang="en-IN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optics</a:t>
                </a:r>
              </a:p>
              <a:p>
                <a:pPr marL="171450" marR="0" lvl="0" indent="-17145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IN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Ensures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IN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IN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𝐷</m:t>
                        </m:r>
                      </m:e>
                      <m:sub>
                        <m:r>
                          <a:rPr kumimoji="0" lang="en-IN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𝑥</m:t>
                        </m:r>
                      </m:sub>
                    </m:sSub>
                    <m:r>
                      <a:rPr kumimoji="0" lang="en-IN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→0</m:t>
                    </m:r>
                  </m:oMath>
                </a14:m>
                <a:r>
                  <a:rPr kumimoji="0" lang="en-IN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at straight entrances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IN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" name="Rectangle: Rounded Corners 2">
                <a:extLst>
                  <a:ext uri="{FF2B5EF4-FFF2-40B4-BE49-F238E27FC236}">
                    <a16:creationId xmlns:a16="http://schemas.microsoft.com/office/drawing/2014/main" id="{F73A3B95-6ABD-FDD7-746A-2BBDF9E598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0251" y="1869753"/>
                <a:ext cx="2175089" cy="1181528"/>
              </a:xfrm>
              <a:prstGeom prst="roundRect">
                <a:avLst/>
              </a:prstGeom>
              <a:blipFill>
                <a:blip r:embed="rId2"/>
                <a:stretch>
                  <a:fillRect t="-3046"/>
                </a:stretch>
              </a:blipFill>
              <a:ln>
                <a:solidFill>
                  <a:schemeClr val="accent5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6D40434D-24D5-3270-0915-8B637145A4A7}"/>
                  </a:ext>
                </a:extLst>
              </p:cNvPr>
              <p:cNvSpPr/>
              <p:nvPr/>
            </p:nvSpPr>
            <p:spPr>
              <a:xfrm>
                <a:off x="3033460" y="4596163"/>
                <a:ext cx="2127602" cy="1181528"/>
              </a:xfrm>
              <a:prstGeom prst="round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dispersion-free, symmetric </a:t>
                </a:r>
                <a14:m>
                  <m:oMath xmlns:m="http://schemas.openxmlformats.org/officeDocument/2006/math">
                    <m:r>
                      <a:rPr kumimoji="0" lang="en-IN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→ </m:t>
                    </m:r>
                  </m:oMath>
                </a14:m>
                <a:r>
                  <a:rPr kumimoji="0" lang="en-IN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host wigglers, RF, diagnostics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6D40434D-24D5-3270-0915-8B637145A4A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3460" y="4596163"/>
                <a:ext cx="2127602" cy="1181528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3B65F705-8387-3F54-9846-D9F8FCBF48D3}"/>
                  </a:ext>
                </a:extLst>
              </p:cNvPr>
              <p:cNvSpPr/>
              <p:nvPr/>
            </p:nvSpPr>
            <p:spPr>
              <a:xfrm>
                <a:off x="272704" y="4588212"/>
                <a:ext cx="2075380" cy="1181528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arc</a:t>
                </a:r>
                <a14:m>
                  <m:oMath xmlns:m="http://schemas.openxmlformats.org/officeDocument/2006/math">
                    <m:r>
                      <a:rPr kumimoji="0" lang="en-IN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→ </m:t>
                    </m:r>
                  </m:oMath>
                </a14:m>
                <a:r>
                  <a:rPr kumimoji="0" lang="en-IN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 suppressor </a:t>
                </a:r>
                <a14:m>
                  <m:oMath xmlns:m="http://schemas.openxmlformats.org/officeDocument/2006/math">
                    <m:r>
                      <a:rPr kumimoji="0" lang="en-IN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→ </m:t>
                    </m:r>
                  </m:oMath>
                </a14:m>
                <a:r>
                  <a:rPr kumimoji="0" lang="en-IN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straight </a:t>
                </a:r>
              </a:p>
            </p:txBody>
          </p:sp>
        </mc:Choice>
        <mc:Fallback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3B65F705-8387-3F54-9846-D9F8FCBF48D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704" y="4588212"/>
                <a:ext cx="2075380" cy="1181528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accent2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Diagram 6">
                <a:extLst>
                  <a:ext uri="{FF2B5EF4-FFF2-40B4-BE49-F238E27FC236}">
                    <a16:creationId xmlns:a16="http://schemas.microsoft.com/office/drawing/2014/main" id="{C2F4FCCF-D4B3-39FC-94A1-4D3A73D92E31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03795987"/>
                  </p:ext>
                </p:extLst>
              </p:nvPr>
            </p:nvGraphicFramePr>
            <p:xfrm>
              <a:off x="305686" y="1790360"/>
              <a:ext cx="4822394" cy="382435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5" r:lo="rId6" r:qs="rId7" r:cs="rId8"/>
              </a:graphicData>
            </a:graphic>
          </p:graphicFrame>
        </mc:Choice>
        <mc:Fallback>
          <p:graphicFrame>
            <p:nvGraphicFramePr>
              <p:cNvPr id="7" name="Diagram 6">
                <a:extLst>
                  <a:ext uri="{FF2B5EF4-FFF2-40B4-BE49-F238E27FC236}">
                    <a16:creationId xmlns:a16="http://schemas.microsoft.com/office/drawing/2014/main" id="{C2F4FCCF-D4B3-39FC-94A1-4D3A73D92E31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03795987"/>
                  </p:ext>
                </p:extLst>
              </p:nvPr>
            </p:nvGraphicFramePr>
            <p:xfrm>
              <a:off x="305686" y="1790360"/>
              <a:ext cx="4822394" cy="382435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0" r:lo="rId6" r:qs="rId7" r:cs="rId8"/>
              </a:graphicData>
            </a:graphic>
          </p:graphicFrame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674D5CB3-B623-D0A6-E1C0-97ED5F262539}"/>
              </a:ext>
            </a:extLst>
          </p:cNvPr>
          <p:cNvSpPr txBox="1"/>
          <p:nvPr/>
        </p:nvSpPr>
        <p:spPr>
          <a:xfrm>
            <a:off x="1869988" y="3326907"/>
            <a:ext cx="715260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Arc</a:t>
            </a:r>
            <a:r>
              <a:rPr kumimoji="0" lang="en-I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cells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48E7A5A-F475-3B30-2D3E-9BBC6BFE3625}"/>
              </a:ext>
            </a:extLst>
          </p:cNvPr>
          <p:cNvSpPr txBox="1"/>
          <p:nvPr/>
        </p:nvSpPr>
        <p:spPr>
          <a:xfrm>
            <a:off x="122806" y="234097"/>
            <a:ext cx="60977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Optics of the Polarizer Ring</a:t>
            </a:r>
            <a:endParaRPr kumimoji="0" lang="en-IN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20D2BD99-A520-664B-0DCD-A4D727D5954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591814" y="1243290"/>
            <a:ext cx="6600186" cy="408258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5913E58-9B65-2F62-B275-DD966C80D8AB}"/>
              </a:ext>
            </a:extLst>
          </p:cNvPr>
          <p:cNvSpPr txBox="1"/>
          <p:nvPr/>
        </p:nvSpPr>
        <p:spPr>
          <a:xfrm>
            <a:off x="6628496" y="5322322"/>
            <a:ext cx="40414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Fig 5. Periodic Solution repeated to build the full ring</a:t>
            </a:r>
            <a:endParaRPr kumimoji="0" lang="en-I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EC81AE-FF07-8727-5F1C-885EA3430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pPr/>
              <a:t>5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5748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4B33825-6515-62EF-12CA-795A503FE368}"/>
              </a:ext>
            </a:extLst>
          </p:cNvPr>
          <p:cNvSpPr txBox="1"/>
          <p:nvPr/>
        </p:nvSpPr>
        <p:spPr>
          <a:xfrm>
            <a:off x="176843" y="113774"/>
            <a:ext cx="63573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Full Ring Assembly &amp; Working point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6CFE909-ADDE-532A-E335-55708C176ABD}"/>
                  </a:ext>
                </a:extLst>
              </p:cNvPr>
              <p:cNvSpPr txBox="1"/>
              <p:nvPr/>
            </p:nvSpPr>
            <p:spPr>
              <a:xfrm>
                <a:off x="112851" y="1483434"/>
                <a:ext cx="68507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Six  matched modules </a:t>
                </a:r>
                <a14:m>
                  <m:oMath xmlns:m="http://schemas.openxmlformats.org/officeDocument/2006/math"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→</m:t>
                    </m:r>
                  </m:oMath>
                </a14:m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closed ring with periodic optics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6CFE909-ADDE-532A-E335-55708C176A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851" y="1483434"/>
                <a:ext cx="6850743" cy="369332"/>
              </a:xfrm>
              <a:prstGeom prst="rect">
                <a:avLst/>
              </a:prstGeom>
              <a:blipFill>
                <a:blip r:embed="rId3"/>
                <a:stretch>
                  <a:fillRect l="-623" t="-8197" b="-24590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50110367-79E6-46CE-D92B-5B4BB4E007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23156"/>
            <a:ext cx="6501397" cy="40233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97AFFC-1A1B-7420-7154-EC1FDAD433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098" y="316797"/>
            <a:ext cx="5464902" cy="546490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E39AA2F-C7BD-8C66-3AFA-408C94BAF71F}"/>
                  </a:ext>
                </a:extLst>
              </p:cNvPr>
              <p:cNvSpPr txBox="1"/>
              <p:nvPr/>
            </p:nvSpPr>
            <p:spPr>
              <a:xfrm>
                <a:off x="6448845" y="6011784"/>
                <a:ext cx="8614228" cy="6682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Nominal tunes: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I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I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𝑄</m:t>
                        </m:r>
                      </m:e>
                      <m:sub>
                        <m:r>
                          <a:rPr kumimoji="0" lang="en-I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𝑥</m:t>
                        </m:r>
                      </m:sub>
                    </m:sSub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≈11.7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3</m:t>
                    </m:r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, </m:t>
                    </m:r>
                    <m:sSub>
                      <m:sSubPr>
                        <m:ctrlPr>
                          <a:rPr kumimoji="0" lang="en-I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I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𝑄</m:t>
                        </m:r>
                      </m:e>
                      <m:sub>
                        <m:r>
                          <a:rPr kumimoji="0" lang="en-I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𝑦</m:t>
                        </m:r>
                      </m:sub>
                    </m:sSub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≈11.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7</m:t>
                    </m:r>
                    <m:r>
                      <a:rPr kumimoji="0" lang="en-I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8</m:t>
                    </m:r>
                  </m:oMath>
                </a14:m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Tunability checked by matching to nearby working points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E39AA2F-C7BD-8C66-3AFA-408C94BAF7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8845" y="6011784"/>
                <a:ext cx="8614228" cy="668260"/>
              </a:xfrm>
              <a:prstGeom prst="rect">
                <a:avLst/>
              </a:prstGeom>
              <a:blipFill>
                <a:blip r:embed="rId6"/>
                <a:stretch>
                  <a:fillRect l="-495" t="-4545" b="-13636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B434E3E7-AE38-7A9D-9B05-5A9013E6AC9B}"/>
              </a:ext>
            </a:extLst>
          </p:cNvPr>
          <p:cNvSpPr txBox="1"/>
          <p:nvPr/>
        </p:nvSpPr>
        <p:spPr>
          <a:xfrm>
            <a:off x="1958944" y="6170896"/>
            <a:ext cx="16850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Fig 6. Full ring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twiss</a:t>
            </a:r>
            <a:endParaRPr kumimoji="0" lang="en-I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8344A6-8A4F-33DA-9548-55379D504570}"/>
              </a:ext>
            </a:extLst>
          </p:cNvPr>
          <p:cNvSpPr txBox="1"/>
          <p:nvPr/>
        </p:nvSpPr>
        <p:spPr>
          <a:xfrm>
            <a:off x="8230500" y="5627810"/>
            <a:ext cx="99295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Fig 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 Working Point assessment</a:t>
            </a:r>
            <a:endParaRPr kumimoji="0" lang="en-I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3E04D0-3B20-3362-198C-25978FEAF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pPr/>
              <a:t>6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71204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2BBF6CA-C2F0-CA76-C3DE-37325F76976F}"/>
              </a:ext>
            </a:extLst>
          </p:cNvPr>
          <p:cNvSpPr/>
          <p:nvPr/>
        </p:nvSpPr>
        <p:spPr>
          <a:xfrm>
            <a:off x="5637777" y="1665633"/>
            <a:ext cx="6554223" cy="1831736"/>
          </a:xfrm>
          <a:prstGeom prst="roundRect">
            <a:avLst>
              <a:gd name="adj" fmla="val 1714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23B64DAF-9CD0-9F75-DBF6-CDACC00965DA}"/>
              </a:ext>
            </a:extLst>
          </p:cNvPr>
          <p:cNvSpPr/>
          <p:nvPr/>
        </p:nvSpPr>
        <p:spPr>
          <a:xfrm>
            <a:off x="9182020" y="2685703"/>
            <a:ext cx="488987" cy="386773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18C0E29-4ADD-FFB7-356A-5A1DC8155B3F}"/>
              </a:ext>
            </a:extLst>
          </p:cNvPr>
          <p:cNvSpPr/>
          <p:nvPr/>
        </p:nvSpPr>
        <p:spPr>
          <a:xfrm>
            <a:off x="9984432" y="1938755"/>
            <a:ext cx="2152797" cy="743773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24D4A6D-4C24-64E0-083A-216421040D46}"/>
              </a:ext>
            </a:extLst>
          </p:cNvPr>
          <p:cNvSpPr txBox="1">
            <a:spLocks/>
          </p:cNvSpPr>
          <p:nvPr/>
        </p:nvSpPr>
        <p:spPr>
          <a:xfrm>
            <a:off x="6096000" y="597951"/>
            <a:ext cx="7776864" cy="12482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Polarization build up by the Sokolov-Ternov effect* :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A437444-905A-51F4-CD5C-B01BC403E0BE}"/>
              </a:ext>
            </a:extLst>
          </p:cNvPr>
          <p:cNvSpPr txBox="1">
            <a:spLocks/>
          </p:cNvSpPr>
          <p:nvPr/>
        </p:nvSpPr>
        <p:spPr>
          <a:xfrm>
            <a:off x="231374" y="336077"/>
            <a:ext cx="11017800" cy="73838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‘Polarizing’ Wigglers</a:t>
            </a:r>
            <a:endParaRPr kumimoji="0" lang="en-IN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623F635-564F-0438-30B9-70221411838B}"/>
              </a:ext>
            </a:extLst>
          </p:cNvPr>
          <p:cNvSpPr/>
          <p:nvPr/>
        </p:nvSpPr>
        <p:spPr>
          <a:xfrm>
            <a:off x="159876" y="1665633"/>
            <a:ext cx="5028811" cy="112504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FF18B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Goal : Enhance transverse polarization build-up via  synchrotron radiation</a:t>
            </a:r>
            <a:endParaRPr kumimoji="0" lang="en-IN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7" name="Picture 8">
            <a:extLst>
              <a:ext uri="{FF2B5EF4-FFF2-40B4-BE49-F238E27FC236}">
                <a16:creationId xmlns:a16="http://schemas.microsoft.com/office/drawing/2014/main" id="{4087DB59-7019-A0F2-DD61-784468BB8B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684" y="1938755"/>
            <a:ext cx="6085439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65263E95-86A2-B9EA-67EE-E141E1E67A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767" y="2730331"/>
            <a:ext cx="3671665" cy="688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0445D55-55F0-7C74-4C0D-A6CE1302E9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9458" y="3691245"/>
            <a:ext cx="6242665" cy="253342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8DF5E9F-A3C7-34BE-2AE9-DE0C46AF02D5}"/>
              </a:ext>
            </a:extLst>
          </p:cNvPr>
          <p:cNvSpPr/>
          <p:nvPr/>
        </p:nvSpPr>
        <p:spPr>
          <a:xfrm>
            <a:off x="8252584" y="4489541"/>
            <a:ext cx="2335551" cy="664793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Symmetric Wigglers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1C2E898-24EE-DEFA-9CD7-55A67E8FFAEF}"/>
              </a:ext>
            </a:extLst>
          </p:cNvPr>
          <p:cNvSpPr/>
          <p:nvPr/>
        </p:nvSpPr>
        <p:spPr>
          <a:xfrm>
            <a:off x="2186012" y="4450122"/>
            <a:ext cx="2256153" cy="704212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Asymmetric Wigglers</a:t>
            </a:r>
          </a:p>
        </p:txBody>
      </p:sp>
      <p:pic>
        <p:nvPicPr>
          <p:cNvPr id="13" name="Picture 4">
            <a:extLst>
              <a:ext uri="{FF2B5EF4-FFF2-40B4-BE49-F238E27FC236}">
                <a16:creationId xmlns:a16="http://schemas.microsoft.com/office/drawing/2014/main" id="{3546F431-1B4A-FDCB-8C03-5120609B0F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281" y="5485069"/>
            <a:ext cx="5597593" cy="54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5CCA4E58-6A15-7CF2-FAE9-320E2BB263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664" y="5485069"/>
            <a:ext cx="4808459" cy="517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0" name="Connector: Curved 29">
            <a:extLst>
              <a:ext uri="{FF2B5EF4-FFF2-40B4-BE49-F238E27FC236}">
                <a16:creationId xmlns:a16="http://schemas.microsoft.com/office/drawing/2014/main" id="{A5111755-3A38-CB7A-5CC4-0E2E1B999939}"/>
              </a:ext>
            </a:extLst>
          </p:cNvPr>
          <p:cNvCxnSpPr>
            <a:cxnSpLocks/>
          </p:cNvCxnSpPr>
          <p:nvPr/>
        </p:nvCxnSpPr>
        <p:spPr>
          <a:xfrm rot="10800000" flipV="1">
            <a:off x="4442166" y="2854906"/>
            <a:ext cx="1653835" cy="1595215"/>
          </a:xfrm>
          <a:prstGeom prst="curved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Curved 33">
            <a:extLst>
              <a:ext uri="{FF2B5EF4-FFF2-40B4-BE49-F238E27FC236}">
                <a16:creationId xmlns:a16="http://schemas.microsoft.com/office/drawing/2014/main" id="{5FC1D017-6782-684B-C392-5494E2DAB07C}"/>
              </a:ext>
            </a:extLst>
          </p:cNvPr>
          <p:cNvCxnSpPr>
            <a:cxnSpLocks/>
          </p:cNvCxnSpPr>
          <p:nvPr/>
        </p:nvCxnSpPr>
        <p:spPr>
          <a:xfrm>
            <a:off x="578779" y="2872508"/>
            <a:ext cx="1607233" cy="1577614"/>
          </a:xfrm>
          <a:prstGeom prst="curved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" name="Picture 40">
            <a:extLst>
              <a:ext uri="{FF2B5EF4-FFF2-40B4-BE49-F238E27FC236}">
                <a16:creationId xmlns:a16="http://schemas.microsoft.com/office/drawing/2014/main" id="{9F56E276-17FD-39FA-8BCE-C0045950990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986" y="4068078"/>
            <a:ext cx="4920824" cy="258552"/>
          </a:xfrm>
          <a:prstGeom prst="rect">
            <a:avLst/>
          </a:prstGeom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8B458E20-E66F-4D70-129F-E06B06AF0523}"/>
              </a:ext>
            </a:extLst>
          </p:cNvPr>
          <p:cNvCxnSpPr>
            <a:cxnSpLocks/>
          </p:cNvCxnSpPr>
          <p:nvPr/>
        </p:nvCxnSpPr>
        <p:spPr>
          <a:xfrm>
            <a:off x="6493267" y="4450122"/>
            <a:ext cx="0" cy="1976044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25BC2E84-30C4-6A4D-EC6B-F77D0CC0D6A3}"/>
              </a:ext>
            </a:extLst>
          </p:cNvPr>
          <p:cNvSpPr/>
          <p:nvPr/>
        </p:nvSpPr>
        <p:spPr>
          <a:xfrm>
            <a:off x="5789458" y="2053087"/>
            <a:ext cx="619968" cy="479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65EEFC6-273A-1EEA-AAB5-321B3D90A00B}"/>
                  </a:ext>
                </a:extLst>
              </p:cNvPr>
              <p:cNvSpPr txBox="1"/>
              <p:nvPr/>
            </p:nvSpPr>
            <p:spPr>
              <a:xfrm>
                <a:off x="5839757" y="2026826"/>
                <a:ext cx="622222" cy="4267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en-IN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en-IN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𝝉</m:t>
                          </m:r>
                        </m:e>
                        <m:sub>
                          <m:r>
                            <a:rPr kumimoji="0" lang="en-IN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𝒑𝒐𝒍</m:t>
                          </m:r>
                        </m:sub>
                        <m:sup>
                          <m:r>
                            <a:rPr kumimoji="0" lang="en-IN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−</m:t>
                          </m:r>
                          <m:r>
                            <a:rPr kumimoji="0" lang="en-IN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𝟏</m:t>
                          </m:r>
                        </m:sup>
                      </m:sSubSup>
                    </m:oMath>
                  </m:oMathPara>
                </a14:m>
                <a:endParaRPr kumimoji="0" lang="en-I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65EEFC6-273A-1EEA-AAB5-321B3D90A0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9757" y="2026826"/>
                <a:ext cx="622222" cy="426784"/>
              </a:xfrm>
              <a:prstGeom prst="rect">
                <a:avLst/>
              </a:prstGeom>
              <a:blipFill>
                <a:blip r:embed="rId8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>
            <a:extLst>
              <a:ext uri="{FF2B5EF4-FFF2-40B4-BE49-F238E27FC236}">
                <a16:creationId xmlns:a16="http://schemas.microsoft.com/office/drawing/2014/main" id="{FEAEB461-7A94-924F-0DD7-EDB0FD5A5E5D}"/>
              </a:ext>
            </a:extLst>
          </p:cNvPr>
          <p:cNvSpPr/>
          <p:nvPr/>
        </p:nvSpPr>
        <p:spPr>
          <a:xfrm>
            <a:off x="6150868" y="2952520"/>
            <a:ext cx="525354" cy="2939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41E09FE-ED33-7A11-C364-B39D090F81EA}"/>
                  </a:ext>
                </a:extLst>
              </p:cNvPr>
              <p:cNvSpPr txBox="1"/>
              <p:nvPr/>
            </p:nvSpPr>
            <p:spPr>
              <a:xfrm>
                <a:off x="6148956" y="2806928"/>
                <a:ext cx="594971" cy="3943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IN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IN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𝑷</m:t>
                          </m:r>
                        </m:e>
                        <m:sub>
                          <m:r>
                            <a:rPr kumimoji="0" lang="en-IN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𝒆𝒒</m:t>
                          </m:r>
                        </m:sub>
                      </m:sSub>
                    </m:oMath>
                  </m:oMathPara>
                </a14:m>
                <a:endParaRPr kumimoji="0" lang="en-I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41E09FE-ED33-7A11-C364-B39D090F81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8956" y="2806928"/>
                <a:ext cx="594971" cy="394339"/>
              </a:xfrm>
              <a:prstGeom prst="rect">
                <a:avLst/>
              </a:prstGeom>
              <a:blipFill>
                <a:blip r:embed="rId9"/>
                <a:stretch>
                  <a:fillRect b="-4615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>
            <a:extLst>
              <a:ext uri="{FF2B5EF4-FFF2-40B4-BE49-F238E27FC236}">
                <a16:creationId xmlns:a16="http://schemas.microsoft.com/office/drawing/2014/main" id="{1129C6C5-234E-DDB1-7EFE-7A471E840752}"/>
              </a:ext>
            </a:extLst>
          </p:cNvPr>
          <p:cNvSpPr/>
          <p:nvPr/>
        </p:nvSpPr>
        <p:spPr>
          <a:xfrm>
            <a:off x="10312630" y="5566441"/>
            <a:ext cx="1873088" cy="7787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Would strongly reduce the equilibrium polarization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9248EBD-9944-64B4-F11F-0C45AAC000DB}"/>
              </a:ext>
            </a:extLst>
          </p:cNvPr>
          <p:cNvSpPr txBox="1"/>
          <p:nvPr/>
        </p:nvSpPr>
        <p:spPr>
          <a:xfrm>
            <a:off x="10215320" y="5510112"/>
            <a:ext cx="18167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Would strongly reduce the equilibrium polarization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953C32-49BF-4E5B-34A5-EC19A76BE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pPr/>
              <a:t>7</a:t>
            </a:fld>
            <a:endParaRPr lang="en-IN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E1C47B6-70EE-5544-D771-A7F9064474D9}"/>
              </a:ext>
            </a:extLst>
          </p:cNvPr>
          <p:cNvSpPr txBox="1"/>
          <p:nvPr/>
        </p:nvSpPr>
        <p:spPr>
          <a:xfrm>
            <a:off x="166159" y="6482495"/>
            <a:ext cx="120258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Full spin dynamics are governed by the </a:t>
            </a:r>
            <a:r>
              <a:rPr lang="en-US" altLang="en-US" sz="1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Derbenev–Kondratenko</a:t>
            </a:r>
            <a:r>
              <a:rPr lang="en-US" altLang="en-US" sz="1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formalism, which accounts for optics and spin–orbit effects.</a:t>
            </a:r>
            <a:endParaRPr lang="en-US" alt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90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E1189C2-3BF6-52EC-BEFD-5E059D47C292}"/>
              </a:ext>
            </a:extLst>
          </p:cNvPr>
          <p:cNvSpPr txBox="1">
            <a:spLocks/>
          </p:cNvSpPr>
          <p:nvPr/>
        </p:nvSpPr>
        <p:spPr>
          <a:xfrm>
            <a:off x="112129" y="159662"/>
            <a:ext cx="11017800" cy="73838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6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Implementation</a:t>
            </a:r>
            <a:endParaRPr kumimoji="0" lang="en-IN" sz="2667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E9996D9-6186-4C17-4ACA-ADFD2CF880CE}"/>
              </a:ext>
            </a:extLst>
          </p:cNvPr>
          <p:cNvSpPr txBox="1">
            <a:spLocks/>
          </p:cNvSpPr>
          <p:nvPr/>
        </p:nvSpPr>
        <p:spPr>
          <a:xfrm>
            <a:off x="510855" y="1389844"/>
            <a:ext cx="11017800" cy="6698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7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Inserted in the dispersion-free straight sections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7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One period :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7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7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7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7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IN" sz="17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id="{A23CCBD7-D39F-EFEC-9534-1EC9F788CCB9}"/>
                  </a:ext>
                </a:extLst>
              </p:cNvPr>
              <p:cNvSpPr/>
              <p:nvPr/>
            </p:nvSpPr>
            <p:spPr>
              <a:xfrm>
                <a:off x="1003020" y="2217876"/>
                <a:ext cx="4014253" cy="864096"/>
              </a:xfrm>
              <a:prstGeom prst="roundRect">
                <a:avLst/>
              </a:prstGeom>
              <a:solidFill>
                <a:schemeClr val="tx2">
                  <a:lumMod val="10000"/>
                  <a:lumOff val="90000"/>
                </a:schemeClr>
              </a:solidFill>
              <a:ln>
                <a:headEnd type="none" w="med" len="med"/>
                <a:tailEnd type="none" w="med" len="med"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3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3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1333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High-field short section: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IN" sz="1333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kumimoji="0" lang="en-IN" sz="1333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kumimoji="0" lang="en-IN" sz="1333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kumimoji="0" lang="en-IN" sz="1333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Times New Roman" panose="02020603050405020304" pitchFamily="18" charset="0"/>
                      </a:rPr>
                      <m:t>=1.5 </m:t>
                    </m:r>
                    <m:r>
                      <a:rPr kumimoji="0" lang="en-IN" sz="1333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Times New Roman" panose="02020603050405020304" pitchFamily="18" charset="0"/>
                      </a:rPr>
                      <m:t>𝑇</m:t>
                    </m:r>
                    <m:r>
                      <a:rPr kumimoji="0" lang="en-IN" sz="1333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Times New Roman" panose="02020603050405020304" pitchFamily="18" charset="0"/>
                      </a:rPr>
                      <m:t>, </m:t>
                    </m:r>
                    <m:sSub>
                      <m:sSubPr>
                        <m:ctrlPr>
                          <a:rPr kumimoji="0" lang="en-IN" sz="1333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kumimoji="0" lang="en-IN" sz="1333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a:rPr kumimoji="0" lang="en-IN" sz="1333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kumimoji="0" lang="en-IN" sz="1333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kumimoji="0" lang="en-IN" sz="1333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Times New Roman" panose="02020603050405020304" pitchFamily="18" charset="0"/>
                      </a:rPr>
                      <m:t>=0.05 </m:t>
                    </m:r>
                    <m:r>
                      <a:rPr kumimoji="0" lang="en-IN" sz="1333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r>
                  <a:rPr kumimoji="0" lang="en-IN" sz="1333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3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1333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Low-field long section: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IN" sz="1333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kumimoji="0" lang="en-IN" sz="1333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a:rPr kumimoji="0" lang="en-IN" sz="1333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kumimoji="0" lang="en-IN" sz="1333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kumimoji="0" lang="en-IN" sz="1333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Times New Roman" panose="02020603050405020304" pitchFamily="18" charset="0"/>
                      </a:rPr>
                      <m:t>=</m:t>
                    </m:r>
                    <m:r>
                      <a:rPr kumimoji="0" lang="en-US" sz="1333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Times New Roman" panose="02020603050405020304" pitchFamily="18" charset="0"/>
                      </a:rPr>
                      <m:t>− </m:t>
                    </m:r>
                    <m:r>
                      <a:rPr kumimoji="0" lang="en-IN" sz="1333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Times New Roman" panose="02020603050405020304" pitchFamily="18" charset="0"/>
                      </a:rPr>
                      <m:t>0.5 </m:t>
                    </m:r>
                    <m:r>
                      <a:rPr kumimoji="0" lang="en-IN" sz="1333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Times New Roman" panose="02020603050405020304" pitchFamily="18" charset="0"/>
                      </a:rPr>
                      <m:t>𝑇</m:t>
                    </m:r>
                    <m:r>
                      <a:rPr kumimoji="0" lang="en-IN" sz="1333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Times New Roman" panose="02020603050405020304" pitchFamily="18" charset="0"/>
                      </a:rPr>
                      <m:t>, </m:t>
                    </m:r>
                    <m:sSub>
                      <m:sSubPr>
                        <m:ctrlPr>
                          <a:rPr kumimoji="0" lang="en-IN" sz="1333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kumimoji="0" lang="en-IN" sz="1333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a:rPr kumimoji="0" lang="en-IN" sz="1333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kumimoji="0" lang="en-IN" sz="1333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kumimoji="0" lang="en-IN" sz="1333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Times New Roman" panose="02020603050405020304" pitchFamily="18" charset="0"/>
                      </a:rPr>
                      <m:t>=0.15 </m:t>
                    </m:r>
                    <m:r>
                      <a:rPr kumimoji="0" lang="en-IN" sz="1333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r>
                  <a:rPr kumimoji="0" lang="en-IN" sz="1333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3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1333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</a:t>
                </a:r>
              </a:p>
            </p:txBody>
          </p:sp>
        </mc:Choice>
        <mc:Fallback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id="{A23CCBD7-D39F-EFEC-9534-1EC9F788CC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3020" y="2217876"/>
                <a:ext cx="4014253" cy="864096"/>
              </a:xfrm>
              <a:prstGeom prst="round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F043BA1-5A71-8636-11E9-63A42A5F8472}"/>
                  </a:ext>
                </a:extLst>
              </p:cNvPr>
              <p:cNvSpPr txBox="1"/>
              <p:nvPr/>
            </p:nvSpPr>
            <p:spPr>
              <a:xfrm>
                <a:off x="510855" y="3597962"/>
                <a:ext cx="6571864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Around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11 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𝑚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wigglers per straight section</a:t>
                </a: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Energy loss increased from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~258 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𝑘𝑒𝑉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to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~524 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𝑘𝑒𝑉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per turn</a:t>
                </a: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Emittance decreased from 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~40 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𝑛𝑚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.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𝑟𝑎𝑑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to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~20 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𝑛𝑚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.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𝑟𝑎𝑑</m:t>
                    </m:r>
                  </m:oMath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F043BA1-5A71-8636-11E9-63A42A5F84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855" y="3597962"/>
                <a:ext cx="6571864" cy="1200329"/>
              </a:xfrm>
              <a:prstGeom prst="rect">
                <a:avLst/>
              </a:prstGeom>
              <a:blipFill>
                <a:blip r:embed="rId3"/>
                <a:stretch>
                  <a:fillRect l="-649" t="-2538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992A2C61-9B39-12D7-09C0-A3EE54E3486D}"/>
                  </a:ext>
                </a:extLst>
              </p:cNvPr>
              <p:cNvSpPr/>
              <p:nvPr/>
            </p:nvSpPr>
            <p:spPr>
              <a:xfrm>
                <a:off x="62310" y="4894198"/>
                <a:ext cx="11984063" cy="1241105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v"/>
                  <a:tabLst/>
                  <a:defRPr/>
                </a:pPr>
                <a:r>
                  <a:rPr kumimoji="0" lang="en-US" sz="175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      </a:t>
                </a:r>
                <a:r>
                  <a:rPr kumimoji="0" lang="en-US" sz="17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Sharp transitions from high field to low field : realistic fringe field modelling needed, will reduce equilibrium polarization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5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v"/>
                  <a:tabLst/>
                  <a:defRPr/>
                </a:pPr>
                <a:r>
                  <a:rPr kumimoji="0" lang="en-US" sz="175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      </a:t>
                </a:r>
                <a:r>
                  <a:rPr kumimoji="0" lang="en-US" sz="17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Pole-face rotation effects (modelled with </a:t>
                </a:r>
                <a14:m>
                  <m:oMath xmlns:m="http://schemas.openxmlformats.org/officeDocument/2006/math">
                    <m:r>
                      <a:rPr kumimoji="0" lang="en-US" sz="175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Times New Roman" panose="02020603050405020304" pitchFamily="18" charset="0"/>
                      </a:rPr>
                      <m:t>h</m:t>
                    </m:r>
                    <m:r>
                      <a:rPr kumimoji="0" lang="en-US" sz="175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kumimoji="0" lang="en-US" sz="17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but dipolar strength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IN" sz="175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kumimoji="0" lang="en-US" sz="175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Times New Roman" panose="02020603050405020304" pitchFamily="18" charset="0"/>
                          </a:rPr>
                          <m:t>𝐾</m:t>
                        </m:r>
                      </m:e>
                      <m:sub>
                        <m:r>
                          <a:rPr kumimoji="0" lang="en-IN" sz="175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kumimoji="0" lang="en-US" sz="175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Times New Roman" panose="02020603050405020304" pitchFamily="18" charset="0"/>
                      </a:rPr>
                      <m:t> ≠0</m:t>
                    </m:r>
                  </m:oMath>
                </a14:m>
                <a:r>
                  <a:rPr kumimoji="0" lang="en-US" sz="17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992A2C61-9B39-12D7-09C0-A3EE54E3486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10" y="4894198"/>
                <a:ext cx="11984063" cy="1241105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524C26EE-852B-3A49-5452-BB7F68C3BD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5132" y="511450"/>
            <a:ext cx="4803523" cy="3338537"/>
          </a:xfrm>
          <a:prstGeom prst="rect">
            <a:avLst/>
          </a:prstGeom>
          <a:effectLst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2E0E6E8-2B54-CDF1-7333-85B04771EF1A}"/>
              </a:ext>
            </a:extLst>
          </p:cNvPr>
          <p:cNvSpPr txBox="1"/>
          <p:nvPr/>
        </p:nvSpPr>
        <p:spPr>
          <a:xfrm>
            <a:off x="7664927" y="3905738"/>
            <a:ext cx="39156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Fig 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Wiggler closed orbit and dispersion functions</a:t>
            </a:r>
            <a:endParaRPr kumimoji="0" lang="en-I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D0AC717-C380-469F-5B53-9DD75A9466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6173" y="612074"/>
            <a:ext cx="1187511" cy="2597283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8EBB929-9812-4990-9A49-4C2660DDA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pPr/>
              <a:t>8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052892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ACECDBB-E2D2-5AE3-0FFC-1D7F82DC789B}"/>
              </a:ext>
            </a:extLst>
          </p:cNvPr>
          <p:cNvSpPr txBox="1"/>
          <p:nvPr/>
        </p:nvSpPr>
        <p:spPr>
          <a:xfrm>
            <a:off x="177453" y="298325"/>
            <a:ext cx="77893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Chromaticity Correction with </a:t>
            </a:r>
            <a:r>
              <a:rPr kumimoji="0" lang="en-IN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Sextupoles</a:t>
            </a:r>
            <a:endParaRPr kumimoji="0" lang="en-IN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F1CAB2-B764-7871-3865-C3C5F935A1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584" y="1203119"/>
            <a:ext cx="6190416" cy="42091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Diagram 8">
                <a:extLst>
                  <a:ext uri="{FF2B5EF4-FFF2-40B4-BE49-F238E27FC236}">
                    <a16:creationId xmlns:a16="http://schemas.microsoft.com/office/drawing/2014/main" id="{85696D24-73F3-9C8C-5EC1-6BF1F1FAA64A}"/>
                  </a:ext>
                </a:extLst>
              </p:cNvPr>
              <p:cNvGraphicFramePr/>
              <p:nvPr/>
            </p:nvGraphicFramePr>
            <p:xfrm>
              <a:off x="0" y="1535669"/>
              <a:ext cx="6056243" cy="420914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 xmlns="">
          <p:graphicFrame>
            <p:nvGraphicFramePr>
              <p:cNvPr id="9" name="Diagram 8">
                <a:extLst>
                  <a:ext uri="{FF2B5EF4-FFF2-40B4-BE49-F238E27FC236}">
                    <a16:creationId xmlns:a16="http://schemas.microsoft.com/office/drawing/2014/main" id="{85696D24-73F3-9C8C-5EC1-6BF1F1FAA64A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194614717"/>
                  </p:ext>
                </p:extLst>
              </p:nvPr>
            </p:nvGraphicFramePr>
            <p:xfrm>
              <a:off x="0" y="1535669"/>
              <a:ext cx="6056243" cy="420914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5445060C-C328-E23F-6D1F-26D793E1FF6F}"/>
              </a:ext>
            </a:extLst>
          </p:cNvPr>
          <p:cNvSpPr txBox="1"/>
          <p:nvPr/>
        </p:nvSpPr>
        <p:spPr>
          <a:xfrm>
            <a:off x="7556488" y="5412262"/>
            <a:ext cx="37176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Fig 9.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placement scheme on the layout</a:t>
            </a:r>
            <a:endParaRPr kumimoji="0" lang="en-I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6D8D4D-6D03-BA74-34C0-D330FF370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121B-7F68-45FA-8355-5892023DCEAF}" type="slidenum">
              <a:rPr lang="en-IN" smtClean="0"/>
              <a:pPr/>
              <a:t>9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08727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3939</TotalTime>
  <Words>2079</Words>
  <Application>Microsoft Office PowerPoint</Application>
  <PresentationFormat>Widescreen</PresentationFormat>
  <Paragraphs>334</Paragraphs>
  <Slides>35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5" baseType="lpstr">
      <vt:lpstr>Aptos</vt:lpstr>
      <vt:lpstr>Aptos Display</vt:lpstr>
      <vt:lpstr>Arial</vt:lpstr>
      <vt:lpstr>Calibri</vt:lpstr>
      <vt:lpstr>Calibri Light</vt:lpstr>
      <vt:lpstr>Cambria Math</vt:lpstr>
      <vt:lpstr>Times New Roman</vt:lpstr>
      <vt:lpstr>Wingdings</vt:lpstr>
      <vt:lpstr>Office Theme</vt:lpstr>
      <vt:lpstr>1_Office Theme</vt:lpstr>
      <vt:lpstr>Polarizer Ring Status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Dynamic Aperture &amp; Momentum Acceptance</vt:lpstr>
      <vt:lpstr>PowerPoint Presentation</vt:lpstr>
      <vt:lpstr>PowerPoint Presentation</vt:lpstr>
      <vt:lpstr>Spin Tracking with Machine imperfections - II </vt:lpstr>
      <vt:lpstr>Spin Tracking with Machine  imperfections - II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Future Work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Some ‘Good’ seeds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Siddhi Keskar</dc:creator>
  <cp:lastModifiedBy>Siddhi Keskar</cp:lastModifiedBy>
  <cp:revision>35</cp:revision>
  <dcterms:created xsi:type="dcterms:W3CDTF">2025-09-19T15:17:01Z</dcterms:created>
  <dcterms:modified xsi:type="dcterms:W3CDTF">2025-09-22T08:56:02Z</dcterms:modified>
</cp:coreProperties>
</file>