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9" r:id="rId2"/>
    <p:sldId id="260" r:id="rId3"/>
    <p:sldId id="261" r:id="rId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1366" userDrawn="1">
          <p15:clr>
            <a:srgbClr val="A4A3A4"/>
          </p15:clr>
        </p15:guide>
        <p15:guide id="4" pos="3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4993"/>
    <a:srgbClr val="0049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98" autoAdjust="0"/>
    <p:restoredTop sz="96395" autoAdjust="0"/>
  </p:normalViewPr>
  <p:slideViewPr>
    <p:cSldViewPr snapToGrid="0" showGuides="1">
      <p:cViewPr varScale="1">
        <p:scale>
          <a:sx n="69" d="100"/>
          <a:sy n="69" d="100"/>
        </p:scale>
        <p:origin x="1062" y="66"/>
      </p:cViewPr>
      <p:guideLst>
        <p:guide orient="horz" pos="2160"/>
        <p:guide pos="3840"/>
        <p:guide orient="horz" pos="1366"/>
        <p:guide pos="347"/>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4A1E7C-173A-491F-80DA-4D9C3CD7DE27}" type="datetimeFigureOut">
              <a:rPr lang="fr-CH" smtClean="0"/>
              <a:t>27.09.2024</a:t>
            </a:fld>
            <a:endParaRPr lang="fr-CH"/>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044AF-049A-410F-BF76-1EC13305FCAE}" type="slidenum">
              <a:rPr lang="fr-CH" smtClean="0"/>
              <a:t>‹#›</a:t>
            </a:fld>
            <a:endParaRPr lang="fr-CH"/>
          </a:p>
        </p:txBody>
      </p:sp>
    </p:spTree>
    <p:extLst>
      <p:ext uri="{BB962C8B-B14F-4D97-AF65-F5344CB8AC3E}">
        <p14:creationId xmlns:p14="http://schemas.microsoft.com/office/powerpoint/2010/main" val="4122723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10"/>
          </p:nvPr>
        </p:nvSpPr>
        <p:spPr/>
        <p:txBody>
          <a:bodyPr/>
          <a:lstStyle/>
          <a:p>
            <a:fld id="{AF4044AF-049A-410F-BF76-1EC13305FCAE}" type="slidenum">
              <a:rPr lang="fr-CH" smtClean="0"/>
              <a:t>1</a:t>
            </a:fld>
            <a:endParaRPr lang="fr-CH"/>
          </a:p>
        </p:txBody>
      </p:sp>
    </p:spTree>
    <p:extLst>
      <p:ext uri="{BB962C8B-B14F-4D97-AF65-F5344CB8AC3E}">
        <p14:creationId xmlns:p14="http://schemas.microsoft.com/office/powerpoint/2010/main" val="962643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BDFD73-C825-F1FB-6D8D-CDF66145021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H"/>
          </a:p>
        </p:txBody>
      </p:sp>
      <p:sp>
        <p:nvSpPr>
          <p:cNvPr id="3" name="Sous-titre 2">
            <a:extLst>
              <a:ext uri="{FF2B5EF4-FFF2-40B4-BE49-F238E27FC236}">
                <a16:creationId xmlns:a16="http://schemas.microsoft.com/office/drawing/2014/main" id="{10DBB9E8-99FB-16E6-3C0C-6B314DD216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H"/>
          </a:p>
        </p:txBody>
      </p:sp>
      <p:sp>
        <p:nvSpPr>
          <p:cNvPr id="4" name="Espace réservé de la date 3">
            <a:extLst>
              <a:ext uri="{FF2B5EF4-FFF2-40B4-BE49-F238E27FC236}">
                <a16:creationId xmlns:a16="http://schemas.microsoft.com/office/drawing/2014/main" id="{D640324B-CD7B-FB62-7B22-F77B42A08069}"/>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5" name="Espace réservé du pied de page 4">
            <a:extLst>
              <a:ext uri="{FF2B5EF4-FFF2-40B4-BE49-F238E27FC236}">
                <a16:creationId xmlns:a16="http://schemas.microsoft.com/office/drawing/2014/main" id="{6B834904-C429-8F43-B79F-210BA652B47E}"/>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AA426785-36AC-7F37-83C2-18975F526FFB}"/>
              </a:ext>
            </a:extLst>
          </p:cNvPr>
          <p:cNvSpPr>
            <a:spLocks noGrp="1"/>
          </p:cNvSpPr>
          <p:nvPr>
            <p:ph type="sldNum" sz="quarter" idx="12"/>
          </p:nvPr>
        </p:nvSpPr>
        <p:spPr/>
        <p:txBody>
          <a:bodyPr/>
          <a:lstStyle/>
          <a:p>
            <a:fld id="{5DD62670-A932-4B89-A69B-EF8ECBB87C07}" type="slidenum">
              <a:rPr lang="fr-CH" smtClean="0"/>
              <a:t>‹#›</a:t>
            </a:fld>
            <a:endParaRPr lang="fr-CH"/>
          </a:p>
        </p:txBody>
      </p:sp>
    </p:spTree>
    <p:extLst>
      <p:ext uri="{BB962C8B-B14F-4D97-AF65-F5344CB8AC3E}">
        <p14:creationId xmlns:p14="http://schemas.microsoft.com/office/powerpoint/2010/main" val="3194074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523BEF-7BCB-F44C-190F-3D14B798854A}"/>
              </a:ext>
            </a:extLst>
          </p:cNvPr>
          <p:cNvSpPr>
            <a:spLocks noGrp="1"/>
          </p:cNvSpPr>
          <p:nvPr>
            <p:ph type="title"/>
          </p:nvPr>
        </p:nvSpPr>
        <p:spPr/>
        <p:txBody>
          <a:bodyPr/>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98EC1053-F007-E02F-6548-81ABA31D816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6F85BC1C-6EC2-ADF5-E2E1-CCE5DFD01901}"/>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5" name="Espace réservé du pied de page 4">
            <a:extLst>
              <a:ext uri="{FF2B5EF4-FFF2-40B4-BE49-F238E27FC236}">
                <a16:creationId xmlns:a16="http://schemas.microsoft.com/office/drawing/2014/main" id="{CF1376AD-862B-0D3F-0162-30E43E34C909}"/>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B365D16D-A7AD-EB11-EFD6-D597A1643A8E}"/>
              </a:ext>
            </a:extLst>
          </p:cNvPr>
          <p:cNvSpPr>
            <a:spLocks noGrp="1"/>
          </p:cNvSpPr>
          <p:nvPr>
            <p:ph type="sldNum" sz="quarter" idx="12"/>
          </p:nvPr>
        </p:nvSpPr>
        <p:spPr/>
        <p:txBody>
          <a:bodyPr/>
          <a:lstStyle/>
          <a:p>
            <a:fld id="{5DD62670-A932-4B89-A69B-EF8ECBB87C07}" type="slidenum">
              <a:rPr lang="fr-CH" smtClean="0"/>
              <a:t>‹#›</a:t>
            </a:fld>
            <a:endParaRPr lang="fr-CH"/>
          </a:p>
        </p:txBody>
      </p:sp>
    </p:spTree>
    <p:extLst>
      <p:ext uri="{BB962C8B-B14F-4D97-AF65-F5344CB8AC3E}">
        <p14:creationId xmlns:p14="http://schemas.microsoft.com/office/powerpoint/2010/main" val="2151708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38CC32F4-E826-5A8A-95D7-6CA9A8233F4A}"/>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C5E12B9E-F1BB-BC7F-D097-209D7BE1FD2A}"/>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73CE829B-9D97-C4D7-740C-88443453948B}"/>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5" name="Espace réservé du pied de page 4">
            <a:extLst>
              <a:ext uri="{FF2B5EF4-FFF2-40B4-BE49-F238E27FC236}">
                <a16:creationId xmlns:a16="http://schemas.microsoft.com/office/drawing/2014/main" id="{8BF7331B-5680-7579-688F-CF95E42A380C}"/>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DE8ABA25-58E3-1DFF-FE22-D1E17BFB6755}"/>
              </a:ext>
            </a:extLst>
          </p:cNvPr>
          <p:cNvSpPr>
            <a:spLocks noGrp="1"/>
          </p:cNvSpPr>
          <p:nvPr>
            <p:ph type="sldNum" sz="quarter" idx="12"/>
          </p:nvPr>
        </p:nvSpPr>
        <p:spPr/>
        <p:txBody>
          <a:bodyPr/>
          <a:lstStyle/>
          <a:p>
            <a:fld id="{5DD62670-A932-4B89-A69B-EF8ECBB87C07}" type="slidenum">
              <a:rPr lang="fr-CH" smtClean="0"/>
              <a:t>‹#›</a:t>
            </a:fld>
            <a:endParaRPr lang="fr-CH"/>
          </a:p>
        </p:txBody>
      </p:sp>
    </p:spTree>
    <p:extLst>
      <p:ext uri="{BB962C8B-B14F-4D97-AF65-F5344CB8AC3E}">
        <p14:creationId xmlns:p14="http://schemas.microsoft.com/office/powerpoint/2010/main" val="2253587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7851DF-23D1-D1AB-C881-1A738039074B}"/>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5B3637CF-B3C0-0159-9B02-0002D73258DC}"/>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E73C0D21-521C-DF7A-DFA5-B9B377C204F5}"/>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5" name="Espace réservé du pied de page 4">
            <a:extLst>
              <a:ext uri="{FF2B5EF4-FFF2-40B4-BE49-F238E27FC236}">
                <a16:creationId xmlns:a16="http://schemas.microsoft.com/office/drawing/2014/main" id="{F421F3D6-7369-9813-8D30-E28324E0D0EC}"/>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11EC032A-A2FA-073E-F66A-11F093D7DA8D}"/>
              </a:ext>
            </a:extLst>
          </p:cNvPr>
          <p:cNvSpPr>
            <a:spLocks noGrp="1"/>
          </p:cNvSpPr>
          <p:nvPr>
            <p:ph type="sldNum" sz="quarter" idx="12"/>
          </p:nvPr>
        </p:nvSpPr>
        <p:spPr/>
        <p:txBody>
          <a:bodyPr/>
          <a:lstStyle/>
          <a:p>
            <a:fld id="{5DD62670-A932-4B89-A69B-EF8ECBB87C07}" type="slidenum">
              <a:rPr lang="fr-CH" smtClean="0"/>
              <a:t>‹#›</a:t>
            </a:fld>
            <a:endParaRPr lang="fr-CH"/>
          </a:p>
        </p:txBody>
      </p:sp>
    </p:spTree>
    <p:extLst>
      <p:ext uri="{BB962C8B-B14F-4D97-AF65-F5344CB8AC3E}">
        <p14:creationId xmlns:p14="http://schemas.microsoft.com/office/powerpoint/2010/main" val="3740505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95F419-7A6D-AA1C-EFF1-733529179EE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H"/>
          </a:p>
        </p:txBody>
      </p:sp>
      <p:sp>
        <p:nvSpPr>
          <p:cNvPr id="3" name="Espace réservé du texte 2">
            <a:extLst>
              <a:ext uri="{FF2B5EF4-FFF2-40B4-BE49-F238E27FC236}">
                <a16:creationId xmlns:a16="http://schemas.microsoft.com/office/drawing/2014/main" id="{BC99CA60-09CB-C0C3-6B5D-173B70D868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0FF0347-DA95-B342-A79B-6220C48AF985}"/>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5" name="Espace réservé du pied de page 4">
            <a:extLst>
              <a:ext uri="{FF2B5EF4-FFF2-40B4-BE49-F238E27FC236}">
                <a16:creationId xmlns:a16="http://schemas.microsoft.com/office/drawing/2014/main" id="{3EC0426E-2063-E7B8-383E-E5EAC6BB009F}"/>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21DC5FBD-234F-961E-4328-2E37F5F0BE7B}"/>
              </a:ext>
            </a:extLst>
          </p:cNvPr>
          <p:cNvSpPr>
            <a:spLocks noGrp="1"/>
          </p:cNvSpPr>
          <p:nvPr>
            <p:ph type="sldNum" sz="quarter" idx="12"/>
          </p:nvPr>
        </p:nvSpPr>
        <p:spPr/>
        <p:txBody>
          <a:bodyPr/>
          <a:lstStyle/>
          <a:p>
            <a:fld id="{5DD62670-A932-4B89-A69B-EF8ECBB87C07}" type="slidenum">
              <a:rPr lang="fr-CH" smtClean="0"/>
              <a:t>‹#›</a:t>
            </a:fld>
            <a:endParaRPr lang="fr-CH"/>
          </a:p>
        </p:txBody>
      </p:sp>
    </p:spTree>
    <p:extLst>
      <p:ext uri="{BB962C8B-B14F-4D97-AF65-F5344CB8AC3E}">
        <p14:creationId xmlns:p14="http://schemas.microsoft.com/office/powerpoint/2010/main" val="1595680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678262-22FE-89EC-5B39-01F7527F55F5}"/>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583F3E46-4F6E-ECE3-6099-3F034D2C8BA1}"/>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contenu 3">
            <a:extLst>
              <a:ext uri="{FF2B5EF4-FFF2-40B4-BE49-F238E27FC236}">
                <a16:creationId xmlns:a16="http://schemas.microsoft.com/office/drawing/2014/main" id="{0473F01B-360C-0102-9120-07974B85A26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e la date 4">
            <a:extLst>
              <a:ext uri="{FF2B5EF4-FFF2-40B4-BE49-F238E27FC236}">
                <a16:creationId xmlns:a16="http://schemas.microsoft.com/office/drawing/2014/main" id="{877F9982-383F-6637-B144-9202E47DE850}"/>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6" name="Espace réservé du pied de page 5">
            <a:extLst>
              <a:ext uri="{FF2B5EF4-FFF2-40B4-BE49-F238E27FC236}">
                <a16:creationId xmlns:a16="http://schemas.microsoft.com/office/drawing/2014/main" id="{FB717935-4DEF-B9BB-BFAE-5DA3E65ECCEE}"/>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1EF724C6-D772-17F7-B6DB-BCFFB1D0C8A1}"/>
              </a:ext>
            </a:extLst>
          </p:cNvPr>
          <p:cNvSpPr>
            <a:spLocks noGrp="1"/>
          </p:cNvSpPr>
          <p:nvPr>
            <p:ph type="sldNum" sz="quarter" idx="12"/>
          </p:nvPr>
        </p:nvSpPr>
        <p:spPr/>
        <p:txBody>
          <a:bodyPr/>
          <a:lstStyle/>
          <a:p>
            <a:fld id="{5DD62670-A932-4B89-A69B-EF8ECBB87C07}" type="slidenum">
              <a:rPr lang="fr-CH" smtClean="0"/>
              <a:t>‹#›</a:t>
            </a:fld>
            <a:endParaRPr lang="fr-CH"/>
          </a:p>
        </p:txBody>
      </p:sp>
    </p:spTree>
    <p:extLst>
      <p:ext uri="{BB962C8B-B14F-4D97-AF65-F5344CB8AC3E}">
        <p14:creationId xmlns:p14="http://schemas.microsoft.com/office/powerpoint/2010/main" val="3205193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23FC87-A821-F0BA-0813-BB6F2DFC7D68}"/>
              </a:ext>
            </a:extLst>
          </p:cNvPr>
          <p:cNvSpPr>
            <a:spLocks noGrp="1"/>
          </p:cNvSpPr>
          <p:nvPr>
            <p:ph type="title"/>
          </p:nvPr>
        </p:nvSpPr>
        <p:spPr>
          <a:xfrm>
            <a:off x="839788" y="365125"/>
            <a:ext cx="10515600" cy="1325563"/>
          </a:xfrm>
        </p:spPr>
        <p:txBody>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4306DF96-3C60-A18A-025B-303F4EFBB5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E77390F-D0B9-0B3E-C7C6-5D21819E5EF4}"/>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u texte 4">
            <a:extLst>
              <a:ext uri="{FF2B5EF4-FFF2-40B4-BE49-F238E27FC236}">
                <a16:creationId xmlns:a16="http://schemas.microsoft.com/office/drawing/2014/main" id="{FFB29DE0-536E-78AE-AA69-045E9C7C57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F279F9C1-82F1-60C5-E048-491FD0E530DF}"/>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7" name="Espace réservé de la date 6">
            <a:extLst>
              <a:ext uri="{FF2B5EF4-FFF2-40B4-BE49-F238E27FC236}">
                <a16:creationId xmlns:a16="http://schemas.microsoft.com/office/drawing/2014/main" id="{F777B4C5-1CCF-13A8-2D91-5B8888D8029A}"/>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8" name="Espace réservé du pied de page 7">
            <a:extLst>
              <a:ext uri="{FF2B5EF4-FFF2-40B4-BE49-F238E27FC236}">
                <a16:creationId xmlns:a16="http://schemas.microsoft.com/office/drawing/2014/main" id="{F7109120-00AF-7C6B-5E1F-2D9CD834A149}"/>
              </a:ext>
            </a:extLst>
          </p:cNvPr>
          <p:cNvSpPr>
            <a:spLocks noGrp="1"/>
          </p:cNvSpPr>
          <p:nvPr>
            <p:ph type="ftr" sz="quarter" idx="11"/>
          </p:nvPr>
        </p:nvSpPr>
        <p:spPr/>
        <p:txBody>
          <a:bodyPr/>
          <a:lstStyle/>
          <a:p>
            <a:endParaRPr lang="fr-CH"/>
          </a:p>
        </p:txBody>
      </p:sp>
      <p:sp>
        <p:nvSpPr>
          <p:cNvPr id="9" name="Espace réservé du numéro de diapositive 8">
            <a:extLst>
              <a:ext uri="{FF2B5EF4-FFF2-40B4-BE49-F238E27FC236}">
                <a16:creationId xmlns:a16="http://schemas.microsoft.com/office/drawing/2014/main" id="{5052B84C-4923-E9F4-1FBD-708E029EA48B}"/>
              </a:ext>
            </a:extLst>
          </p:cNvPr>
          <p:cNvSpPr>
            <a:spLocks noGrp="1"/>
          </p:cNvSpPr>
          <p:nvPr>
            <p:ph type="sldNum" sz="quarter" idx="12"/>
          </p:nvPr>
        </p:nvSpPr>
        <p:spPr/>
        <p:txBody>
          <a:bodyPr/>
          <a:lstStyle/>
          <a:p>
            <a:fld id="{5DD62670-A932-4B89-A69B-EF8ECBB87C07}" type="slidenum">
              <a:rPr lang="fr-CH" smtClean="0"/>
              <a:t>‹#›</a:t>
            </a:fld>
            <a:endParaRPr lang="fr-CH"/>
          </a:p>
        </p:txBody>
      </p:sp>
    </p:spTree>
    <p:extLst>
      <p:ext uri="{BB962C8B-B14F-4D97-AF65-F5344CB8AC3E}">
        <p14:creationId xmlns:p14="http://schemas.microsoft.com/office/powerpoint/2010/main" val="82424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ED8E73-181B-6F09-3FE5-C3E7F877EF77}"/>
              </a:ext>
            </a:extLst>
          </p:cNvPr>
          <p:cNvSpPr>
            <a:spLocks noGrp="1"/>
          </p:cNvSpPr>
          <p:nvPr>
            <p:ph type="title"/>
          </p:nvPr>
        </p:nvSpPr>
        <p:spPr/>
        <p:txBody>
          <a:bodyPr/>
          <a:lstStyle/>
          <a:p>
            <a:r>
              <a:rPr lang="fr-FR"/>
              <a:t>Modifiez le style du titre</a:t>
            </a:r>
            <a:endParaRPr lang="fr-CH"/>
          </a:p>
        </p:txBody>
      </p:sp>
      <p:sp>
        <p:nvSpPr>
          <p:cNvPr id="3" name="Espace réservé de la date 2">
            <a:extLst>
              <a:ext uri="{FF2B5EF4-FFF2-40B4-BE49-F238E27FC236}">
                <a16:creationId xmlns:a16="http://schemas.microsoft.com/office/drawing/2014/main" id="{2C7155FB-E233-5773-86CF-33F40B520D56}"/>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4" name="Espace réservé du pied de page 3">
            <a:extLst>
              <a:ext uri="{FF2B5EF4-FFF2-40B4-BE49-F238E27FC236}">
                <a16:creationId xmlns:a16="http://schemas.microsoft.com/office/drawing/2014/main" id="{2799F76F-DAA2-31A4-90D5-14FF89EFD5B7}"/>
              </a:ext>
            </a:extLst>
          </p:cNvPr>
          <p:cNvSpPr>
            <a:spLocks noGrp="1"/>
          </p:cNvSpPr>
          <p:nvPr>
            <p:ph type="ftr" sz="quarter" idx="11"/>
          </p:nvPr>
        </p:nvSpPr>
        <p:spPr/>
        <p:txBody>
          <a:bodyPr/>
          <a:lstStyle/>
          <a:p>
            <a:endParaRPr lang="fr-CH"/>
          </a:p>
        </p:txBody>
      </p:sp>
      <p:sp>
        <p:nvSpPr>
          <p:cNvPr id="5" name="Espace réservé du numéro de diapositive 4">
            <a:extLst>
              <a:ext uri="{FF2B5EF4-FFF2-40B4-BE49-F238E27FC236}">
                <a16:creationId xmlns:a16="http://schemas.microsoft.com/office/drawing/2014/main" id="{167FA803-7984-9BDB-C40F-03E24C85872A}"/>
              </a:ext>
            </a:extLst>
          </p:cNvPr>
          <p:cNvSpPr>
            <a:spLocks noGrp="1"/>
          </p:cNvSpPr>
          <p:nvPr>
            <p:ph type="sldNum" sz="quarter" idx="12"/>
          </p:nvPr>
        </p:nvSpPr>
        <p:spPr/>
        <p:txBody>
          <a:bodyPr/>
          <a:lstStyle/>
          <a:p>
            <a:fld id="{5DD62670-A932-4B89-A69B-EF8ECBB87C07}" type="slidenum">
              <a:rPr lang="fr-CH" smtClean="0"/>
              <a:t>‹#›</a:t>
            </a:fld>
            <a:endParaRPr lang="fr-CH"/>
          </a:p>
        </p:txBody>
      </p:sp>
    </p:spTree>
    <p:extLst>
      <p:ext uri="{BB962C8B-B14F-4D97-AF65-F5344CB8AC3E}">
        <p14:creationId xmlns:p14="http://schemas.microsoft.com/office/powerpoint/2010/main" val="987061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DDF47FF-12CA-6BE5-2806-F8A632283EB3}"/>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3" name="Espace réservé du pied de page 2">
            <a:extLst>
              <a:ext uri="{FF2B5EF4-FFF2-40B4-BE49-F238E27FC236}">
                <a16:creationId xmlns:a16="http://schemas.microsoft.com/office/drawing/2014/main" id="{ED5B66D4-009E-6DD3-5090-70D6A73F552C}"/>
              </a:ext>
            </a:extLst>
          </p:cNvPr>
          <p:cNvSpPr>
            <a:spLocks noGrp="1"/>
          </p:cNvSpPr>
          <p:nvPr>
            <p:ph type="ftr" sz="quarter" idx="11"/>
          </p:nvPr>
        </p:nvSpPr>
        <p:spPr/>
        <p:txBody>
          <a:bodyPr/>
          <a:lstStyle/>
          <a:p>
            <a:endParaRPr lang="fr-CH"/>
          </a:p>
        </p:txBody>
      </p:sp>
      <p:sp>
        <p:nvSpPr>
          <p:cNvPr id="4" name="Espace réservé du numéro de diapositive 3">
            <a:extLst>
              <a:ext uri="{FF2B5EF4-FFF2-40B4-BE49-F238E27FC236}">
                <a16:creationId xmlns:a16="http://schemas.microsoft.com/office/drawing/2014/main" id="{4D2DD73B-7B73-10B0-A64F-E007FDF24B9F}"/>
              </a:ext>
            </a:extLst>
          </p:cNvPr>
          <p:cNvSpPr>
            <a:spLocks noGrp="1"/>
          </p:cNvSpPr>
          <p:nvPr>
            <p:ph type="sldNum" sz="quarter" idx="12"/>
          </p:nvPr>
        </p:nvSpPr>
        <p:spPr/>
        <p:txBody>
          <a:bodyPr/>
          <a:lstStyle/>
          <a:p>
            <a:fld id="{5DD62670-A932-4B89-A69B-EF8ECBB87C07}" type="slidenum">
              <a:rPr lang="fr-CH" smtClean="0"/>
              <a:t>‹#›</a:t>
            </a:fld>
            <a:endParaRPr lang="fr-CH"/>
          </a:p>
        </p:txBody>
      </p:sp>
      <p:pic>
        <p:nvPicPr>
          <p:cNvPr id="6" name="Image 5"/>
          <p:cNvPicPr>
            <a:picLocks noChangeAspect="1"/>
          </p:cNvPicPr>
          <p:nvPr userDrawn="1"/>
        </p:nvPicPr>
        <p:blipFill rotWithShape="1">
          <a:blip r:embed="rId2" cstate="print">
            <a:extLst>
              <a:ext uri="{28A0092B-C50C-407E-A947-70E740481C1C}">
                <a14:useLocalDpi xmlns:a14="http://schemas.microsoft.com/office/drawing/2010/main" val="0"/>
              </a:ext>
            </a:extLst>
          </a:blip>
          <a:srcRect t="21484" b="36199"/>
          <a:stretch/>
        </p:blipFill>
        <p:spPr>
          <a:xfrm>
            <a:off x="-1" y="0"/>
            <a:ext cx="12192000" cy="1857375"/>
          </a:xfrm>
          <a:prstGeom prst="rect">
            <a:avLst/>
          </a:prstGeom>
        </p:spPr>
      </p:pic>
      <p:pic>
        <p:nvPicPr>
          <p:cNvPr id="8" name="Image 7"/>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6675" y="118976"/>
            <a:ext cx="2438400" cy="752272"/>
          </a:xfrm>
          <a:prstGeom prst="rect">
            <a:avLst/>
          </a:prstGeom>
        </p:spPr>
      </p:pic>
    </p:spTree>
    <p:extLst>
      <p:ext uri="{BB962C8B-B14F-4D97-AF65-F5344CB8AC3E}">
        <p14:creationId xmlns:p14="http://schemas.microsoft.com/office/powerpoint/2010/main" val="1660594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A37FEA-1D9F-642E-FE0F-4C53493BCB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du contenu 2">
            <a:extLst>
              <a:ext uri="{FF2B5EF4-FFF2-40B4-BE49-F238E27FC236}">
                <a16:creationId xmlns:a16="http://schemas.microsoft.com/office/drawing/2014/main" id="{F0666854-171F-0680-A98C-7FA75D7D00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texte 3">
            <a:extLst>
              <a:ext uri="{FF2B5EF4-FFF2-40B4-BE49-F238E27FC236}">
                <a16:creationId xmlns:a16="http://schemas.microsoft.com/office/drawing/2014/main" id="{518B37CA-AB63-0EC3-6135-F21DBDD6E0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351DF1A-CC8C-24A9-1A74-A024003B4A52}"/>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6" name="Espace réservé du pied de page 5">
            <a:extLst>
              <a:ext uri="{FF2B5EF4-FFF2-40B4-BE49-F238E27FC236}">
                <a16:creationId xmlns:a16="http://schemas.microsoft.com/office/drawing/2014/main" id="{AAFCFDE1-E9D4-6948-0066-D424C9549E65}"/>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2762617A-C439-413C-B9AB-28132DEF0686}"/>
              </a:ext>
            </a:extLst>
          </p:cNvPr>
          <p:cNvSpPr>
            <a:spLocks noGrp="1"/>
          </p:cNvSpPr>
          <p:nvPr>
            <p:ph type="sldNum" sz="quarter" idx="12"/>
          </p:nvPr>
        </p:nvSpPr>
        <p:spPr/>
        <p:txBody>
          <a:bodyPr/>
          <a:lstStyle/>
          <a:p>
            <a:fld id="{5DD62670-A932-4B89-A69B-EF8ECBB87C07}" type="slidenum">
              <a:rPr lang="fr-CH" smtClean="0"/>
              <a:t>‹#›</a:t>
            </a:fld>
            <a:endParaRPr lang="fr-CH"/>
          </a:p>
        </p:txBody>
      </p:sp>
    </p:spTree>
    <p:extLst>
      <p:ext uri="{BB962C8B-B14F-4D97-AF65-F5344CB8AC3E}">
        <p14:creationId xmlns:p14="http://schemas.microsoft.com/office/powerpoint/2010/main" val="1154273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A3ECC1-847E-9058-635D-4E79F93D74B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pour une image  2">
            <a:extLst>
              <a:ext uri="{FF2B5EF4-FFF2-40B4-BE49-F238E27FC236}">
                <a16:creationId xmlns:a16="http://schemas.microsoft.com/office/drawing/2014/main" id="{79A20D0C-C1B4-F0B8-65A8-C85FAA7BC3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Espace réservé du texte 3">
            <a:extLst>
              <a:ext uri="{FF2B5EF4-FFF2-40B4-BE49-F238E27FC236}">
                <a16:creationId xmlns:a16="http://schemas.microsoft.com/office/drawing/2014/main" id="{AC348080-809B-B388-8272-C27FB9CCB1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31C7E6D-86FB-C981-1F88-66062A25CEF0}"/>
              </a:ext>
            </a:extLst>
          </p:cNvPr>
          <p:cNvSpPr>
            <a:spLocks noGrp="1"/>
          </p:cNvSpPr>
          <p:nvPr>
            <p:ph type="dt" sz="half" idx="10"/>
          </p:nvPr>
        </p:nvSpPr>
        <p:spPr/>
        <p:txBody>
          <a:bodyPr/>
          <a:lstStyle/>
          <a:p>
            <a:fld id="{5A778600-8852-4110-ABB6-8D98E3793EC7}" type="datetimeFigureOut">
              <a:rPr lang="fr-CH" smtClean="0"/>
              <a:t>27.09.2024</a:t>
            </a:fld>
            <a:endParaRPr lang="fr-CH"/>
          </a:p>
        </p:txBody>
      </p:sp>
      <p:sp>
        <p:nvSpPr>
          <p:cNvPr id="6" name="Espace réservé du pied de page 5">
            <a:extLst>
              <a:ext uri="{FF2B5EF4-FFF2-40B4-BE49-F238E27FC236}">
                <a16:creationId xmlns:a16="http://schemas.microsoft.com/office/drawing/2014/main" id="{E267865E-56C7-6F4F-D748-F7A549651BD2}"/>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82AA723A-A62F-0FF1-511E-910B3ED52406}"/>
              </a:ext>
            </a:extLst>
          </p:cNvPr>
          <p:cNvSpPr>
            <a:spLocks noGrp="1"/>
          </p:cNvSpPr>
          <p:nvPr>
            <p:ph type="sldNum" sz="quarter" idx="12"/>
          </p:nvPr>
        </p:nvSpPr>
        <p:spPr/>
        <p:txBody>
          <a:bodyPr/>
          <a:lstStyle/>
          <a:p>
            <a:fld id="{5DD62670-A932-4B89-A69B-EF8ECBB87C07}" type="slidenum">
              <a:rPr lang="fr-CH" smtClean="0"/>
              <a:t>‹#›</a:t>
            </a:fld>
            <a:endParaRPr lang="fr-CH"/>
          </a:p>
        </p:txBody>
      </p:sp>
    </p:spTree>
    <p:extLst>
      <p:ext uri="{BB962C8B-B14F-4D97-AF65-F5344CB8AC3E}">
        <p14:creationId xmlns:p14="http://schemas.microsoft.com/office/powerpoint/2010/main" val="746367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ADF2D14-03C8-8531-E8ED-44C94CBDA2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419ACB35-ACED-776D-3682-A216E23D21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952A386D-2D55-0965-B267-642B6CA926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778600-8852-4110-ABB6-8D98E3793EC7}" type="datetimeFigureOut">
              <a:rPr lang="fr-CH" smtClean="0"/>
              <a:t>27.09.2024</a:t>
            </a:fld>
            <a:endParaRPr lang="fr-CH"/>
          </a:p>
        </p:txBody>
      </p:sp>
      <p:sp>
        <p:nvSpPr>
          <p:cNvPr id="5" name="Espace réservé du pied de page 4">
            <a:extLst>
              <a:ext uri="{FF2B5EF4-FFF2-40B4-BE49-F238E27FC236}">
                <a16:creationId xmlns:a16="http://schemas.microsoft.com/office/drawing/2014/main" id="{988B5C85-C16C-BF59-C375-B47E56DCD8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Espace réservé du numéro de diapositive 5">
            <a:extLst>
              <a:ext uri="{FF2B5EF4-FFF2-40B4-BE49-F238E27FC236}">
                <a16:creationId xmlns:a16="http://schemas.microsoft.com/office/drawing/2014/main" id="{587CD42A-2893-68D8-48AC-B72C20A73B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D62670-A932-4B89-A69B-EF8ECBB87C07}" type="slidenum">
              <a:rPr lang="fr-CH" smtClean="0"/>
              <a:t>‹#›</a:t>
            </a:fld>
            <a:endParaRPr lang="fr-CH"/>
          </a:p>
        </p:txBody>
      </p:sp>
    </p:spTree>
    <p:extLst>
      <p:ext uri="{BB962C8B-B14F-4D97-AF65-F5344CB8AC3E}">
        <p14:creationId xmlns:p14="http://schemas.microsoft.com/office/powerpoint/2010/main" val="16773772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8.png"/><Relationship Id="rId18" Type="http://schemas.openxmlformats.org/officeDocument/2006/relationships/hyperlink" Target="https://www.cagi.ch/en/services/information-and-housing-exchange/" TargetMode="External"/><Relationship Id="rId3" Type="http://schemas.openxmlformats.org/officeDocument/2006/relationships/hyperlink" Target="https://www.cagi.ch/en/services/conversation-exchange-programme/" TargetMode="External"/><Relationship Id="rId7" Type="http://schemas.openxmlformats.org/officeDocument/2006/relationships/hyperlink" Target="https://www.cagi.ch/en/services/excursions-visits/" TargetMode="External"/><Relationship Id="rId12" Type="http://schemas.openxmlformats.org/officeDocument/2006/relationships/hyperlink" Target="https://www.cagi.ch/en/practical-guide-for-newcomers/" TargetMode="External"/><Relationship Id="rId17"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hyperlink" Target="https://www.cagi.ch/en/practical-geneva/" TargetMode="External"/><Relationship Id="rId20"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hyperlink" Target="https://www.cagi.ch/en/services/practical-geneva-conferences/" TargetMode="External"/><Relationship Id="rId15" Type="http://schemas.openxmlformats.org/officeDocument/2006/relationships/image" Target="../media/image9.png"/><Relationship Id="rId10" Type="http://schemas.openxmlformats.org/officeDocument/2006/relationships/hyperlink" Target="https://www.cagi.ch/en/cultural-kiosk-agenda/" TargetMode="External"/><Relationship Id="rId19" Type="http://schemas.openxmlformats.org/officeDocument/2006/relationships/image" Target="../media/image11.png"/><Relationship Id="rId4" Type="http://schemas.openxmlformats.org/officeDocument/2006/relationships/image" Target="../media/image3.png"/><Relationship Id="rId9" Type="http://schemas.openxmlformats.org/officeDocument/2006/relationships/image" Target="../media/image6.png"/><Relationship Id="rId14" Type="http://schemas.openxmlformats.org/officeDocument/2006/relationships/hyperlink" Target="https://jobs.cagi.ch/"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www.cagi.ch/en/cultural-kiosk-newsletter/"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www.canva.com/design/DAFEhnbNuXU/MXPiZ2mVqsxDv7fyP0Lf9Q/edit"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hlinkClick r:id="rId3"/>
            <a:extLst>
              <a:ext uri="{FF2B5EF4-FFF2-40B4-BE49-F238E27FC236}">
                <a16:creationId xmlns:a16="http://schemas.microsoft.com/office/drawing/2014/main" id="{3FFEEEF0-C2DF-F3E8-A45F-D90C79679AC7}"/>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61684" y="4365908"/>
            <a:ext cx="1980000" cy="1980000"/>
          </a:xfrm>
          <a:prstGeom prst="rect">
            <a:avLst/>
          </a:prstGeom>
        </p:spPr>
      </p:pic>
      <p:pic>
        <p:nvPicPr>
          <p:cNvPr id="10" name="Image 9">
            <a:hlinkClick r:id="rId5"/>
            <a:extLst>
              <a:ext uri="{FF2B5EF4-FFF2-40B4-BE49-F238E27FC236}">
                <a16:creationId xmlns:a16="http://schemas.microsoft.com/office/drawing/2014/main" id="{81A0DA11-F895-92AC-0266-83EA2E5B7426}"/>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2833842" y="2186588"/>
            <a:ext cx="1980000" cy="1980000"/>
          </a:xfrm>
          <a:prstGeom prst="rect">
            <a:avLst/>
          </a:prstGeom>
        </p:spPr>
      </p:pic>
      <p:pic>
        <p:nvPicPr>
          <p:cNvPr id="14" name="Image 13">
            <a:hlinkClick r:id="rId7"/>
            <a:extLst>
              <a:ext uri="{FF2B5EF4-FFF2-40B4-BE49-F238E27FC236}">
                <a16:creationId xmlns:a16="http://schemas.microsoft.com/office/drawing/2014/main" id="{C4F12D97-978C-C091-F3C1-AA3F2AB4B90C}"/>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2825622" y="4388768"/>
            <a:ext cx="1980000" cy="1980000"/>
          </a:xfrm>
          <a:prstGeom prst="rect">
            <a:avLst/>
          </a:prstGeom>
        </p:spPr>
      </p:pic>
      <p:sp>
        <p:nvSpPr>
          <p:cNvPr id="15" name="Rectangle 14"/>
          <p:cNvSpPr/>
          <p:nvPr/>
        </p:nvSpPr>
        <p:spPr>
          <a:xfrm>
            <a:off x="4533666" y="6448580"/>
            <a:ext cx="3102132" cy="276999"/>
          </a:xfrm>
          <a:prstGeom prst="rect">
            <a:avLst/>
          </a:prstGeom>
        </p:spPr>
        <p:txBody>
          <a:bodyPr wrap="none">
            <a:spAutoFit/>
          </a:bodyPr>
          <a:lstStyle/>
          <a:p>
            <a:pPr algn="ctr"/>
            <a:r>
              <a:rPr lang="en-US" sz="1200" i="1" dirty="0">
                <a:latin typeface="Trebuchet MS" panose="020B0603020202020204" pitchFamily="34" charset="0"/>
              </a:rPr>
              <a:t>click on the image to access the web page</a:t>
            </a:r>
            <a:endParaRPr lang="fr-CH" sz="1200" i="1" dirty="0">
              <a:latin typeface="Trebuchet MS" panose="020B0603020202020204" pitchFamily="34" charset="0"/>
            </a:endParaRPr>
          </a:p>
        </p:txBody>
      </p:sp>
      <p:sp>
        <p:nvSpPr>
          <p:cNvPr id="7" name="Rectangle 6"/>
          <p:cNvSpPr/>
          <p:nvPr/>
        </p:nvSpPr>
        <p:spPr>
          <a:xfrm>
            <a:off x="7823646" y="4475171"/>
            <a:ext cx="3373560" cy="1846659"/>
          </a:xfrm>
          <a:prstGeom prst="rect">
            <a:avLst/>
          </a:prstGeom>
        </p:spPr>
        <p:txBody>
          <a:bodyPr wrap="square" lIns="36000" rIns="36000">
            <a:spAutoFit/>
          </a:bodyPr>
          <a:lstStyle/>
          <a:p>
            <a:pPr algn="ctr" defTabSz="914355">
              <a:defRPr/>
            </a:pPr>
            <a:r>
              <a:rPr lang="fr-CH" b="1" dirty="0">
                <a:solidFill>
                  <a:srgbClr val="194993"/>
                </a:solidFill>
                <a:latin typeface="Trebuchet MS" panose="020B0603020202020204" pitchFamily="34" charset="0"/>
              </a:rPr>
              <a:t>CAGI</a:t>
            </a:r>
          </a:p>
          <a:p>
            <a:pPr algn="ctr" defTabSz="914355">
              <a:defRPr/>
            </a:pPr>
            <a:r>
              <a:rPr lang="fr-CH" sz="1600" i="1" dirty="0">
                <a:solidFill>
                  <a:srgbClr val="194993"/>
                </a:solidFill>
                <a:latin typeface="Trebuchet MS" panose="020B0603020202020204" pitchFamily="34" charset="0"/>
              </a:rPr>
              <a:t>La Pastorale</a:t>
            </a:r>
          </a:p>
          <a:p>
            <a:pPr algn="ctr" defTabSz="982663">
              <a:defRPr/>
            </a:pPr>
            <a:r>
              <a:rPr lang="fr-CH" sz="1600" dirty="0">
                <a:solidFill>
                  <a:srgbClr val="194993"/>
                </a:solidFill>
                <a:latin typeface="Trebuchet MS" panose="020B0603020202020204" pitchFamily="34" charset="0"/>
              </a:rPr>
              <a:t>Route de </a:t>
            </a:r>
            <a:r>
              <a:rPr lang="fr-CH" sz="1600" dirty="0" err="1">
                <a:solidFill>
                  <a:srgbClr val="194993"/>
                </a:solidFill>
                <a:latin typeface="Trebuchet MS" panose="020B0603020202020204" pitchFamily="34" charset="0"/>
              </a:rPr>
              <a:t>Ferney</a:t>
            </a:r>
            <a:r>
              <a:rPr lang="fr-CH" sz="1600" dirty="0">
                <a:solidFill>
                  <a:srgbClr val="194993"/>
                </a:solidFill>
                <a:latin typeface="Trebuchet MS" panose="020B0603020202020204" pitchFamily="34" charset="0"/>
              </a:rPr>
              <a:t> 106, Genève</a:t>
            </a:r>
          </a:p>
          <a:p>
            <a:pPr algn="ctr" fontAlgn="base"/>
            <a:r>
              <a:rPr lang="fr-CH" sz="1600" dirty="0" err="1">
                <a:solidFill>
                  <a:srgbClr val="194993"/>
                </a:solidFill>
                <a:latin typeface="Trebuchet MS" panose="020B0603020202020204" pitchFamily="34" charset="0"/>
              </a:rPr>
              <a:t>Monday</a:t>
            </a:r>
            <a:r>
              <a:rPr lang="fr-CH" sz="1600" dirty="0">
                <a:solidFill>
                  <a:srgbClr val="194993"/>
                </a:solidFill>
                <a:latin typeface="Trebuchet MS" panose="020B0603020202020204" pitchFamily="34" charset="0"/>
              </a:rPr>
              <a:t> to Friday: 9am–4:30pm</a:t>
            </a:r>
          </a:p>
          <a:p>
            <a:pPr algn="ctr" fontAlgn="base"/>
            <a:r>
              <a:rPr lang="fr-CH" sz="1600" dirty="0">
                <a:solidFill>
                  <a:srgbClr val="194993"/>
                </a:solidFill>
                <a:latin typeface="Trebuchet MS" panose="020B0603020202020204" pitchFamily="34" charset="0"/>
              </a:rPr>
              <a:t>+41 (0)22 546 14 00</a:t>
            </a:r>
          </a:p>
          <a:p>
            <a:pPr algn="ctr" fontAlgn="base"/>
            <a:r>
              <a:rPr lang="fr-CH" sz="1600" dirty="0">
                <a:solidFill>
                  <a:srgbClr val="194993"/>
                </a:solidFill>
                <a:latin typeface="Trebuchet MS" panose="020B0603020202020204" pitchFamily="34" charset="0"/>
              </a:rPr>
              <a:t>welcome.cagi@etat.ge.ch</a:t>
            </a:r>
          </a:p>
          <a:p>
            <a:pPr algn="ctr" fontAlgn="base"/>
            <a:r>
              <a:rPr lang="fr-CH" sz="1600" dirty="0">
                <a:solidFill>
                  <a:srgbClr val="194993"/>
                </a:solidFill>
                <a:latin typeface="Trebuchet MS" panose="020B0603020202020204" pitchFamily="34" charset="0"/>
              </a:rPr>
              <a:t>www.cagi.ch</a:t>
            </a:r>
          </a:p>
        </p:txBody>
      </p:sp>
      <p:pic>
        <p:nvPicPr>
          <p:cNvPr id="13" name="Image 12"/>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6489317" y="5843128"/>
            <a:ext cx="429770" cy="429770"/>
          </a:xfrm>
          <a:prstGeom prst="rect">
            <a:avLst/>
          </a:prstGeom>
        </p:spPr>
      </p:pic>
      <p:pic>
        <p:nvPicPr>
          <p:cNvPr id="3" name="Image 2">
            <a:hlinkClick r:id="rId10"/>
          </p:cNvPr>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5089560" y="4365908"/>
            <a:ext cx="1980000" cy="1980000"/>
          </a:xfrm>
          <a:prstGeom prst="rect">
            <a:avLst/>
          </a:prstGeom>
        </p:spPr>
      </p:pic>
      <p:pic>
        <p:nvPicPr>
          <p:cNvPr id="12" name="Image 11">
            <a:hlinkClick r:id="rId12"/>
          </p:cNvPr>
          <p:cNvPicPr>
            <a:picLocks noChangeAspect="1"/>
          </p:cNvPicPr>
          <p:nvPr/>
        </p:nvPicPr>
        <p:blipFill>
          <a:blip r:embed="rId13" cstate="hqprint">
            <a:extLst>
              <a:ext uri="{28A0092B-C50C-407E-A947-70E740481C1C}">
                <a14:useLocalDpi xmlns:a14="http://schemas.microsoft.com/office/drawing/2010/main" val="0"/>
              </a:ext>
            </a:extLst>
          </a:blip>
          <a:stretch>
            <a:fillRect/>
          </a:stretch>
        </p:blipFill>
        <p:spPr>
          <a:xfrm>
            <a:off x="561684" y="2186588"/>
            <a:ext cx="1980000" cy="1980000"/>
          </a:xfrm>
          <a:prstGeom prst="rect">
            <a:avLst/>
          </a:prstGeom>
        </p:spPr>
      </p:pic>
      <p:pic>
        <p:nvPicPr>
          <p:cNvPr id="17" name="Image 16">
            <a:hlinkClick r:id="rId14"/>
          </p:cNvPr>
          <p:cNvPicPr>
            <a:picLocks noChangeAspect="1"/>
          </p:cNvPicPr>
          <p:nvPr/>
        </p:nvPicPr>
        <p:blipFill>
          <a:blip r:embed="rId15" cstate="hqprint">
            <a:extLst>
              <a:ext uri="{28A0092B-C50C-407E-A947-70E740481C1C}">
                <a14:useLocalDpi xmlns:a14="http://schemas.microsoft.com/office/drawing/2010/main" val="0"/>
              </a:ext>
            </a:extLst>
          </a:blip>
          <a:stretch>
            <a:fillRect/>
          </a:stretch>
        </p:blipFill>
        <p:spPr>
          <a:xfrm>
            <a:off x="9639024" y="2186588"/>
            <a:ext cx="1980000" cy="1980000"/>
          </a:xfrm>
          <a:prstGeom prst="rect">
            <a:avLst/>
          </a:prstGeom>
        </p:spPr>
      </p:pic>
      <p:pic>
        <p:nvPicPr>
          <p:cNvPr id="20" name="Image 19">
            <a:hlinkClick r:id="rId16"/>
          </p:cNvPr>
          <p:cNvPicPr>
            <a:picLocks noChangeAspect="1"/>
          </p:cNvPicPr>
          <p:nvPr/>
        </p:nvPicPr>
        <p:blipFill>
          <a:blip r:embed="rId17" cstate="hqprint">
            <a:extLst>
              <a:ext uri="{28A0092B-C50C-407E-A947-70E740481C1C}">
                <a14:useLocalDpi xmlns:a14="http://schemas.microsoft.com/office/drawing/2010/main" val="0"/>
              </a:ext>
            </a:extLst>
          </a:blip>
          <a:stretch>
            <a:fillRect/>
          </a:stretch>
        </p:blipFill>
        <p:spPr>
          <a:xfrm>
            <a:off x="7372512" y="2186588"/>
            <a:ext cx="1980000" cy="1980000"/>
          </a:xfrm>
          <a:prstGeom prst="rect">
            <a:avLst/>
          </a:prstGeom>
        </p:spPr>
      </p:pic>
      <p:pic>
        <p:nvPicPr>
          <p:cNvPr id="21" name="Image 20">
            <a:hlinkClick r:id="rId18"/>
          </p:cNvPr>
          <p:cNvPicPr>
            <a:picLocks noChangeAspect="1"/>
          </p:cNvPicPr>
          <p:nvPr/>
        </p:nvPicPr>
        <p:blipFill>
          <a:blip r:embed="rId19" cstate="hqprint">
            <a:extLst>
              <a:ext uri="{28A0092B-C50C-407E-A947-70E740481C1C}">
                <a14:useLocalDpi xmlns:a14="http://schemas.microsoft.com/office/drawing/2010/main" val="0"/>
              </a:ext>
            </a:extLst>
          </a:blip>
          <a:stretch>
            <a:fillRect/>
          </a:stretch>
        </p:blipFill>
        <p:spPr>
          <a:xfrm>
            <a:off x="5106000" y="2186588"/>
            <a:ext cx="1980000" cy="1980000"/>
          </a:xfrm>
          <a:prstGeom prst="rect">
            <a:avLst/>
          </a:prstGeom>
        </p:spPr>
      </p:pic>
      <p:sp>
        <p:nvSpPr>
          <p:cNvPr id="25" name="Rectangle 24"/>
          <p:cNvSpPr/>
          <p:nvPr/>
        </p:nvSpPr>
        <p:spPr>
          <a:xfrm>
            <a:off x="7372512" y="4388768"/>
            <a:ext cx="4246512" cy="1961407"/>
          </a:xfrm>
          <a:prstGeom prst="rect">
            <a:avLst/>
          </a:prstGeom>
          <a:noFill/>
          <a:ln w="47625" cmpd="thickThi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26" name="Image 25"/>
          <p:cNvPicPr>
            <a:picLocks noChangeAspect="1"/>
          </p:cNvPicPr>
          <p:nvPr/>
        </p:nvPicPr>
        <p:blipFill>
          <a:blip r:embed="rId20"/>
          <a:stretch>
            <a:fillRect/>
          </a:stretch>
        </p:blipFill>
        <p:spPr>
          <a:xfrm>
            <a:off x="8388390" y="5556410"/>
            <a:ext cx="198854" cy="198405"/>
          </a:xfrm>
          <a:prstGeom prst="rect">
            <a:avLst/>
          </a:prstGeom>
        </p:spPr>
      </p:pic>
      <p:sp>
        <p:nvSpPr>
          <p:cNvPr id="29" name="Google Shape;1134;p64"/>
          <p:cNvSpPr txBox="1">
            <a:spLocks/>
          </p:cNvSpPr>
          <p:nvPr/>
        </p:nvSpPr>
        <p:spPr>
          <a:xfrm>
            <a:off x="5819776" y="-53340"/>
            <a:ext cx="6372224" cy="57912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2C3938"/>
              </a:buClr>
              <a:buSzPts val="2800"/>
              <a:buFont typeface="Oswald"/>
              <a:buNone/>
              <a:defRPr sz="4000" b="0" i="0" u="none" strike="noStrike" cap="none">
                <a:solidFill>
                  <a:srgbClr val="2C3938"/>
                </a:solidFill>
                <a:latin typeface="Oswald"/>
                <a:ea typeface="Oswald"/>
                <a:cs typeface="Oswald"/>
                <a:sym typeface="Oswald"/>
              </a:defRPr>
            </a:lvl1pPr>
            <a:lvl2pPr marR="0" lvl="1"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2pPr>
            <a:lvl3pPr marR="0" lvl="2"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3pPr>
            <a:lvl4pPr marR="0" lvl="3"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4pPr>
            <a:lvl5pPr marR="0" lvl="4"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5pPr>
            <a:lvl6pPr marR="0" lvl="5"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6pPr>
            <a:lvl7pPr marR="0" lvl="6"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7pPr>
            <a:lvl8pPr marR="0" lvl="7"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8pPr>
            <a:lvl9pPr marR="0" lvl="8"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9pPr>
          </a:lstStyle>
          <a:p>
            <a:pPr algn="r" fontAlgn="base"/>
            <a:r>
              <a:rPr lang="fr-CH" sz="2400" b="1" dirty="0">
                <a:solidFill>
                  <a:schemeClr val="bg1"/>
                </a:solidFill>
              </a:rPr>
              <a:t>Welcome programme</a:t>
            </a:r>
          </a:p>
          <a:p>
            <a:pPr algn="r" fontAlgn="base"/>
            <a:r>
              <a:rPr lang="fr-CH" sz="2400" b="1" dirty="0">
                <a:solidFill>
                  <a:schemeClr val="bg1"/>
                </a:solidFill>
              </a:rPr>
              <a:t>for International Geneva </a:t>
            </a:r>
            <a:r>
              <a:rPr lang="fr-CH" sz="2400" b="1" dirty="0" err="1">
                <a:solidFill>
                  <a:schemeClr val="bg1"/>
                </a:solidFill>
              </a:rPr>
              <a:t>newcomers</a:t>
            </a:r>
            <a:endParaRPr lang="fr-CH" sz="2400" b="1" kern="0"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1733810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82624" y="2122795"/>
            <a:ext cx="4544321" cy="400110"/>
          </a:xfrm>
          <a:prstGeom prst="rect">
            <a:avLst/>
          </a:prstGeom>
          <a:noFill/>
        </p:spPr>
        <p:txBody>
          <a:bodyPr wrap="none" rtlCol="0">
            <a:spAutoFit/>
          </a:bodyPr>
          <a:lstStyle/>
          <a:p>
            <a:r>
              <a:rPr lang="fr-CH" sz="2000" b="1" dirty="0">
                <a:solidFill>
                  <a:srgbClr val="194993"/>
                </a:solidFill>
              </a:rPr>
              <a:t>PROCHAINES SÉANCES D'INFORMATIONS</a:t>
            </a:r>
          </a:p>
        </p:txBody>
      </p:sp>
      <p:sp>
        <p:nvSpPr>
          <p:cNvPr id="3" name="Rectangle 2"/>
          <p:cNvSpPr/>
          <p:nvPr/>
        </p:nvSpPr>
        <p:spPr>
          <a:xfrm>
            <a:off x="682624" y="4933771"/>
            <a:ext cx="5413375" cy="1200329"/>
          </a:xfrm>
          <a:prstGeom prst="rect">
            <a:avLst/>
          </a:prstGeom>
        </p:spPr>
        <p:txBody>
          <a:bodyPr wrap="square">
            <a:spAutoFit/>
          </a:bodyPr>
          <a:lstStyle/>
          <a:p>
            <a:r>
              <a:rPr lang="fr-CH" b="1" dirty="0">
                <a:solidFill>
                  <a:schemeClr val="tx1">
                    <a:lumMod val="50000"/>
                    <a:lumOff val="50000"/>
                  </a:schemeClr>
                </a:solidFill>
                <a:latin typeface="Calibri" panose="020F0502020204030204" pitchFamily="34" charset="0"/>
              </a:rPr>
              <a:t>MARDIS 15 OCTOBRE ET</a:t>
            </a:r>
            <a:r>
              <a:rPr lang="fr-CH" b="1" dirty="0">
                <a:solidFill>
                  <a:schemeClr val="tx1">
                    <a:lumMod val="50000"/>
                    <a:lumOff val="50000"/>
                  </a:schemeClr>
                </a:solidFill>
              </a:rPr>
              <a:t> 26 NOVEMBRE</a:t>
            </a:r>
          </a:p>
          <a:p>
            <a:r>
              <a:rPr lang="fr-CH" b="1" dirty="0">
                <a:solidFill>
                  <a:srgbClr val="194993"/>
                </a:solidFill>
                <a:latin typeface="Calibri" panose="020F0502020204030204" pitchFamily="34" charset="0"/>
              </a:rPr>
              <a:t>Logement et information</a:t>
            </a:r>
            <a:endParaRPr lang="fr-CH" b="1" dirty="0">
              <a:solidFill>
                <a:srgbClr val="194993"/>
              </a:solidFill>
            </a:endParaRPr>
          </a:p>
          <a:p>
            <a:r>
              <a:rPr lang="fr-CH" i="1" dirty="0">
                <a:solidFill>
                  <a:srgbClr val="194993"/>
                </a:solidFill>
              </a:rPr>
              <a:t>Recherche de logement, relecture de bail, conseils en matière d’assurance.</a:t>
            </a:r>
            <a:endParaRPr lang="fr-CH" dirty="0">
              <a:solidFill>
                <a:srgbClr val="194993"/>
              </a:solidFill>
            </a:endParaRPr>
          </a:p>
        </p:txBody>
      </p:sp>
      <p:sp>
        <p:nvSpPr>
          <p:cNvPr id="4" name="Rectangle 3"/>
          <p:cNvSpPr/>
          <p:nvPr/>
        </p:nvSpPr>
        <p:spPr>
          <a:xfrm>
            <a:off x="682625" y="2628900"/>
            <a:ext cx="5413375" cy="2062103"/>
          </a:xfrm>
          <a:prstGeom prst="rect">
            <a:avLst/>
          </a:prstGeom>
        </p:spPr>
        <p:txBody>
          <a:bodyPr wrap="square">
            <a:spAutoFit/>
          </a:bodyPr>
          <a:lstStyle/>
          <a:p>
            <a:r>
              <a:rPr lang="fr-CH" sz="2000" b="1" dirty="0">
                <a:solidFill>
                  <a:schemeClr val="tx1">
                    <a:lumMod val="50000"/>
                    <a:lumOff val="50000"/>
                  </a:schemeClr>
                </a:solidFill>
                <a:latin typeface="Calibri" panose="020F0502020204030204" pitchFamily="34" charset="0"/>
              </a:rPr>
              <a:t>JEUDI 10 OCTOBRE</a:t>
            </a:r>
            <a:endParaRPr lang="fr-CH" sz="2000" b="1" dirty="0">
              <a:solidFill>
                <a:schemeClr val="tx1">
                  <a:lumMod val="50000"/>
                  <a:lumOff val="50000"/>
                </a:schemeClr>
              </a:solidFill>
            </a:endParaRPr>
          </a:p>
          <a:p>
            <a:r>
              <a:rPr lang="fr-CH" b="1" dirty="0">
                <a:solidFill>
                  <a:srgbClr val="194993"/>
                </a:solidFill>
                <a:latin typeface="Calibri" panose="020F0502020204030204" pitchFamily="34" charset="0"/>
              </a:rPr>
              <a:t>La Santé et les réseaux de soins à Genève </a:t>
            </a:r>
            <a:r>
              <a:rPr lang="fr-CH" b="1" dirty="0">
                <a:solidFill>
                  <a:srgbClr val="194993"/>
                </a:solidFill>
              </a:rPr>
              <a:t> </a:t>
            </a:r>
          </a:p>
          <a:p>
            <a:r>
              <a:rPr lang="fr-CH" i="1" dirty="0">
                <a:solidFill>
                  <a:srgbClr val="194993"/>
                </a:solidFill>
              </a:rPr>
              <a:t>Avec la participation de l’Association des Cliniques Privées de Genève, les Hôpitaux Universitaires de Genève (HUG) et la Société du personnel des Nations Unies Assurance Mutuelle contre la maladie et les accidents (UNSMIS).</a:t>
            </a:r>
            <a:endParaRPr lang="fr-CH" dirty="0">
              <a:solidFill>
                <a:srgbClr val="194993"/>
              </a:solidFill>
            </a:endParaRPr>
          </a:p>
        </p:txBody>
      </p:sp>
      <p:sp>
        <p:nvSpPr>
          <p:cNvPr id="5" name="ZoneTexte 4"/>
          <p:cNvSpPr txBox="1"/>
          <p:nvPr/>
        </p:nvSpPr>
        <p:spPr>
          <a:xfrm>
            <a:off x="6562725" y="3542308"/>
            <a:ext cx="5181601" cy="923330"/>
          </a:xfrm>
          <a:prstGeom prst="rect">
            <a:avLst/>
          </a:prstGeom>
          <a:noFill/>
        </p:spPr>
        <p:txBody>
          <a:bodyPr wrap="square" rtlCol="0">
            <a:spAutoFit/>
          </a:bodyPr>
          <a:lstStyle/>
          <a:p>
            <a:pPr algn="ctr"/>
            <a:r>
              <a:rPr lang="fr-CH" dirty="0">
                <a:solidFill>
                  <a:srgbClr val="194993"/>
                </a:solidFill>
              </a:rPr>
              <a:t>Restez informé des prochains événements du CAGI et des offres et recommandations des Kiosques Culturels avec la newsletter !</a:t>
            </a:r>
          </a:p>
        </p:txBody>
      </p:sp>
      <p:sp>
        <p:nvSpPr>
          <p:cNvPr id="6" name="Rectangle à coins arrondis 5">
            <a:hlinkClick r:id="rId2"/>
          </p:cNvPr>
          <p:cNvSpPr/>
          <p:nvPr/>
        </p:nvSpPr>
        <p:spPr>
          <a:xfrm>
            <a:off x="8156575" y="4660225"/>
            <a:ext cx="1993900" cy="508000"/>
          </a:xfrm>
          <a:prstGeom prst="roundRect">
            <a:avLst/>
          </a:prstGeom>
          <a:solidFill>
            <a:srgbClr val="1949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INSCRIVEZ-VOUS</a:t>
            </a:r>
          </a:p>
        </p:txBody>
      </p:sp>
      <p:cxnSp>
        <p:nvCxnSpPr>
          <p:cNvPr id="8" name="Connecteur droit 7"/>
          <p:cNvCxnSpPr/>
          <p:nvPr/>
        </p:nvCxnSpPr>
        <p:spPr>
          <a:xfrm>
            <a:off x="6096000" y="2562225"/>
            <a:ext cx="0" cy="3571875"/>
          </a:xfrm>
          <a:prstGeom prst="line">
            <a:avLst/>
          </a:prstGeom>
          <a:ln w="28575">
            <a:solidFill>
              <a:srgbClr val="004993"/>
            </a:solidFill>
          </a:ln>
        </p:spPr>
        <p:style>
          <a:lnRef idx="1">
            <a:schemeClr val="accent1"/>
          </a:lnRef>
          <a:fillRef idx="0">
            <a:schemeClr val="accent1"/>
          </a:fillRef>
          <a:effectRef idx="0">
            <a:schemeClr val="accent1"/>
          </a:effectRef>
          <a:fontRef idx="minor">
            <a:schemeClr val="tx1"/>
          </a:fontRef>
        </p:style>
      </p:cxnSp>
      <p:sp>
        <p:nvSpPr>
          <p:cNvPr id="9" name="Google Shape;1134;p64"/>
          <p:cNvSpPr txBox="1">
            <a:spLocks/>
          </p:cNvSpPr>
          <p:nvPr/>
        </p:nvSpPr>
        <p:spPr>
          <a:xfrm>
            <a:off x="5819776" y="-53340"/>
            <a:ext cx="6372224" cy="57912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2C3938"/>
              </a:buClr>
              <a:buSzPts val="2800"/>
              <a:buFont typeface="Oswald"/>
              <a:buNone/>
              <a:defRPr sz="4000" b="0" i="0" u="none" strike="noStrike" cap="none">
                <a:solidFill>
                  <a:srgbClr val="2C3938"/>
                </a:solidFill>
                <a:latin typeface="Oswald"/>
                <a:ea typeface="Oswald"/>
                <a:cs typeface="Oswald"/>
                <a:sym typeface="Oswald"/>
              </a:defRPr>
            </a:lvl1pPr>
            <a:lvl2pPr marR="0" lvl="1"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2pPr>
            <a:lvl3pPr marR="0" lvl="2"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3pPr>
            <a:lvl4pPr marR="0" lvl="3"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4pPr>
            <a:lvl5pPr marR="0" lvl="4"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5pPr>
            <a:lvl6pPr marR="0" lvl="5"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6pPr>
            <a:lvl7pPr marR="0" lvl="6"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7pPr>
            <a:lvl8pPr marR="0" lvl="7"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8pPr>
            <a:lvl9pPr marR="0" lvl="8" algn="l" rtl="0">
              <a:lnSpc>
                <a:spcPct val="100000"/>
              </a:lnSpc>
              <a:spcBef>
                <a:spcPts val="0"/>
              </a:spcBef>
              <a:spcAft>
                <a:spcPts val="0"/>
              </a:spcAft>
              <a:buClr>
                <a:srgbClr val="2C3938"/>
              </a:buClr>
              <a:buSzPts val="2800"/>
              <a:buFont typeface="Oswald Regular"/>
              <a:buNone/>
              <a:defRPr sz="4000" b="0" i="0" u="none" strike="noStrike" cap="none">
                <a:solidFill>
                  <a:srgbClr val="2C3938"/>
                </a:solidFill>
                <a:latin typeface="Oswald"/>
                <a:ea typeface="Oswald"/>
                <a:cs typeface="Oswald"/>
                <a:sym typeface="Oswald"/>
              </a:defRPr>
            </a:lvl9pPr>
          </a:lstStyle>
          <a:p>
            <a:pPr algn="r" fontAlgn="base"/>
            <a:r>
              <a:rPr lang="fr-CH" sz="2400" b="1" dirty="0">
                <a:solidFill>
                  <a:schemeClr val="bg1"/>
                </a:solidFill>
              </a:rPr>
              <a:t>Programme d'accueil pour</a:t>
            </a:r>
            <a:r>
              <a:rPr lang="fr-CH" sz="2400" b="1" baseline="0" dirty="0">
                <a:solidFill>
                  <a:schemeClr val="bg1"/>
                </a:solidFill>
              </a:rPr>
              <a:t> les nouveaux arrivants de la</a:t>
            </a:r>
            <a:r>
              <a:rPr lang="fr-CH" sz="2400" b="1" dirty="0">
                <a:solidFill>
                  <a:schemeClr val="bg1"/>
                </a:solidFill>
              </a:rPr>
              <a:t> Genève Internationale</a:t>
            </a:r>
            <a:br>
              <a:rPr lang="fr-CH" sz="2400" dirty="0">
                <a:solidFill>
                  <a:schemeClr val="bg1"/>
                </a:solidFill>
              </a:rPr>
            </a:br>
            <a:endParaRPr lang="fr-CH" sz="2400" b="1" kern="0"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3501882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54679" y="4270401"/>
            <a:ext cx="8482642" cy="369332"/>
          </a:xfrm>
          <a:prstGeom prst="rect">
            <a:avLst/>
          </a:prstGeom>
        </p:spPr>
        <p:txBody>
          <a:bodyPr wrap="square">
            <a:spAutoFit/>
          </a:bodyPr>
          <a:lstStyle/>
          <a:p>
            <a:r>
              <a:rPr lang="fr-CH" dirty="0">
                <a:hlinkClick r:id="rId2"/>
              </a:rPr>
              <a:t>https://www.canva.com/design/DAFEhnbNuXU/MXPiZ2mVqsxDv7fyP0Lf9Q/edit</a:t>
            </a:r>
            <a:r>
              <a:rPr lang="fr-CH" dirty="0"/>
              <a:t> </a:t>
            </a:r>
          </a:p>
        </p:txBody>
      </p:sp>
      <p:sp>
        <p:nvSpPr>
          <p:cNvPr id="5" name="Rectangle 4"/>
          <p:cNvSpPr/>
          <p:nvPr/>
        </p:nvSpPr>
        <p:spPr>
          <a:xfrm>
            <a:off x="4505981" y="3244334"/>
            <a:ext cx="3180038" cy="369332"/>
          </a:xfrm>
          <a:prstGeom prst="rect">
            <a:avLst/>
          </a:prstGeom>
        </p:spPr>
        <p:txBody>
          <a:bodyPr wrap="none">
            <a:spAutoFit/>
          </a:bodyPr>
          <a:lstStyle/>
          <a:p>
            <a:r>
              <a:rPr lang="fr-CH" dirty="0">
                <a:latin typeface="Calibri" panose="020F0502020204030204" pitchFamily="34" charset="0"/>
                <a:ea typeface="Calibri" panose="020F0502020204030204" pitchFamily="34" charset="0"/>
                <a:cs typeface="Arial" panose="020B0604020202020204" pitchFamily="34" charset="0"/>
              </a:rPr>
              <a:t>Référence CANVA des vignettes </a:t>
            </a:r>
            <a:endParaRPr lang="fr-CH" dirty="0"/>
          </a:p>
        </p:txBody>
      </p:sp>
    </p:spTree>
    <p:extLst>
      <p:ext uri="{BB962C8B-B14F-4D97-AF65-F5344CB8AC3E}">
        <p14:creationId xmlns:p14="http://schemas.microsoft.com/office/powerpoint/2010/main" val="217895148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TotalTime>
  <Words>178</Words>
  <Application>Microsoft Office PowerPoint</Application>
  <PresentationFormat>Widescreen</PresentationFormat>
  <Paragraphs>23</Paragraphs>
  <Slides>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Trebuchet MS</vt:lpstr>
      <vt:lpstr>Thème Office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Bal Salman</dc:creator>
  <cp:lastModifiedBy>Anthony Grossir</cp:lastModifiedBy>
  <cp:revision>27</cp:revision>
  <dcterms:created xsi:type="dcterms:W3CDTF">2023-09-28T12:15:46Z</dcterms:created>
  <dcterms:modified xsi:type="dcterms:W3CDTF">2024-09-27T09:19:46Z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-1746931574</vt:i4>
  </property>
  <property fmtid="{D5CDD505-2E9C-101B-9397-08002B2CF9AE}" pid="3" name="_NewReviewCycle">
    <vt:lpwstr/>
  </property>
  <property fmtid="{D5CDD505-2E9C-101B-9397-08002B2CF9AE}" pid="4" name="_EmailSubject">
    <vt:lpwstr>Slide CAGI</vt:lpwstr>
  </property>
  <property fmtid="{D5CDD505-2E9C-101B-9397-08002B2CF9AE}" pid="5" name="_AuthorEmail">
    <vt:lpwstr>andre.salem@etat.ge.ch</vt:lpwstr>
  </property>
  <property fmtid="{D5CDD505-2E9C-101B-9397-08002B2CF9AE}" pid="6" name="_AuthorEmailDisplayName">
    <vt:lpwstr>Salem André (CAGI)</vt:lpwstr>
  </property>
</Properties>
</file>