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345" r:id="rId3"/>
    <p:sldId id="341" r:id="rId4"/>
    <p:sldId id="338" r:id="rId5"/>
    <p:sldId id="28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2A0"/>
    <a:srgbClr val="FF85FF"/>
    <a:srgbClr val="2F2F2F"/>
    <a:srgbClr val="0033A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00"/>
    <p:restoredTop sz="97840"/>
  </p:normalViewPr>
  <p:slideViewPr>
    <p:cSldViewPr snapToGrid="0" snapToObjects="1">
      <p:cViewPr varScale="1">
        <p:scale>
          <a:sx n="122" d="100"/>
          <a:sy n="122" d="100"/>
        </p:scale>
        <p:origin x="616" y="200"/>
      </p:cViewPr>
      <p:guideLst/>
    </p:cSldViewPr>
  </p:slideViewPr>
  <p:outlineViewPr>
    <p:cViewPr>
      <p:scale>
        <a:sx n="33" d="100"/>
        <a:sy n="33" d="100"/>
      </p:scale>
      <p:origin x="0" y="-17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Powering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PICv2 Status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CF37A32-17F1-563E-A8B4-ED05EC54ED8D}"/>
              </a:ext>
            </a:extLst>
          </p:cNvPr>
          <p:cNvSpPr txBox="1">
            <a:spLocks/>
          </p:cNvSpPr>
          <p:nvPr/>
        </p:nvSpPr>
        <p:spPr>
          <a:xfrm>
            <a:off x="407988" y="2566219"/>
            <a:ext cx="11376026" cy="80378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rgbClr val="FFFF00"/>
                </a:solidFill>
              </a:rPr>
              <a:t>Powering Meeting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C354745-5273-611D-9F36-E4308BCE3E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2000" dirty="0"/>
              <a:t>Alain Antoine (TE-MPE-MI)</a:t>
            </a:r>
          </a:p>
          <a:p>
            <a:pPr algn="l"/>
            <a:r>
              <a:rPr lang="en-US" dirty="0"/>
              <a:t>24 September 2025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5C6725-BE49-755F-8025-4CEF87C0E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BIS Test Mode</a:t>
            </a:r>
          </a:p>
          <a:p>
            <a:pPr lvl="1"/>
            <a:r>
              <a:rPr lang="en-GB" dirty="0"/>
              <a:t>UNICOS software with BIS test mode released by BE/ICS</a:t>
            </a:r>
          </a:p>
          <a:p>
            <a:pPr lvl="1"/>
            <a:r>
              <a:rPr lang="en-GB" dirty="0"/>
              <a:t>Test with Christophe successfully passed</a:t>
            </a:r>
          </a:p>
          <a:p>
            <a:r>
              <a:rPr lang="en-GB" dirty="0"/>
              <a:t>Procurement</a:t>
            </a:r>
          </a:p>
          <a:p>
            <a:pPr lvl="1"/>
            <a:r>
              <a:rPr lang="en-GB" dirty="0"/>
              <a:t>Pre-assembled crates (Shroff): imminent delivery</a:t>
            </a:r>
          </a:p>
          <a:p>
            <a:pPr lvl="1"/>
            <a:r>
              <a:rPr lang="en-GB" dirty="0"/>
              <a:t>Siemens DI/DQ cards: ordered, ~6 weeks delivery</a:t>
            </a:r>
          </a:p>
          <a:p>
            <a:pPr lvl="1"/>
            <a:r>
              <a:rPr lang="en-GB" dirty="0"/>
              <a:t>Patch panels Burndy connectors: ordered, delivery date pending</a:t>
            </a:r>
          </a:p>
          <a:p>
            <a:pPr lvl="1"/>
            <a:r>
              <a:rPr lang="en-GB" dirty="0"/>
              <a:t>Pending:</a:t>
            </a:r>
          </a:p>
          <a:p>
            <a:pPr lvl="2"/>
            <a:r>
              <a:rPr lang="en-GB" dirty="0"/>
              <a:t>CPU: to be ordered early 2026 (after power selection agreement with BE/ICS)</a:t>
            </a:r>
          </a:p>
          <a:p>
            <a:pPr lvl="2"/>
            <a:r>
              <a:rPr lang="en-GB" dirty="0"/>
              <a:t>IM 155-5 </a:t>
            </a:r>
            <a:r>
              <a:rPr lang="en-GB" dirty="0" err="1"/>
              <a:t>Multifieldbus</a:t>
            </a:r>
            <a:r>
              <a:rPr lang="en-GB" dirty="0"/>
              <a:t> interface: postponed, Siemens update expected early 2027</a:t>
            </a:r>
          </a:p>
          <a:p>
            <a:r>
              <a:rPr lang="en-GB" dirty="0"/>
              <a:t>Design</a:t>
            </a:r>
          </a:p>
          <a:p>
            <a:pPr lvl="1"/>
            <a:r>
              <a:rPr lang="en-GB" dirty="0"/>
              <a:t>Patch panels revised</a:t>
            </a:r>
          </a:p>
          <a:p>
            <a:r>
              <a:rPr lang="en-GB" dirty="0"/>
              <a:t> Documentation</a:t>
            </a:r>
          </a:p>
          <a:p>
            <a:pPr lvl="1"/>
            <a:r>
              <a:rPr lang="en-GB" dirty="0"/>
              <a:t>The Hardware Interfaces Between Powering Interlock System, Power Converters and Quench Protection System 3.1 [EDMS </a:t>
            </a:r>
            <a:r>
              <a:rPr lang="en-FR" dirty="0"/>
              <a:t>368927</a:t>
            </a:r>
            <a:r>
              <a:rPr lang="en-GB" dirty="0"/>
              <a:t>]</a:t>
            </a:r>
          </a:p>
          <a:p>
            <a:pPr lvl="2"/>
            <a:r>
              <a:rPr lang="en-GB" b="1" dirty="0">
                <a:solidFill>
                  <a:srgbClr val="FFC000"/>
                </a:solidFill>
              </a:rPr>
              <a:t>Approval round completed – comments pending integration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2EC23FC-213E-AE05-F86C-5FC58AE64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Update</a:t>
            </a:r>
          </a:p>
        </p:txBody>
      </p:sp>
    </p:spTree>
    <p:extLst>
      <p:ext uri="{BB962C8B-B14F-4D97-AF65-F5344CB8AC3E}">
        <p14:creationId xmlns:p14="http://schemas.microsoft.com/office/powerpoint/2010/main" val="3055785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9928B2-B29C-9FF8-803C-6BF340908F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77F171-76C5-94C6-7791-4D7AB1701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Idea to create a C2 Faceplate for the card C.</a:t>
            </a:r>
          </a:p>
          <a:p>
            <a:r>
              <a:rPr lang="en-GB" dirty="0"/>
              <a:t>Reminder:</a:t>
            </a:r>
          </a:p>
          <a:p>
            <a:pPr lvl="1"/>
            <a:r>
              <a:rPr lang="en-GB" dirty="0"/>
              <a:t>CIPMC/:</a:t>
            </a:r>
          </a:p>
          <a:p>
            <a:pPr lvl="2"/>
            <a:r>
              <a:rPr lang="en-GB" dirty="0"/>
              <a:t>Integration design (mechanical)</a:t>
            </a:r>
          </a:p>
          <a:p>
            <a:pPr lvl="2"/>
            <a:r>
              <a:rPr lang="en-GB" dirty="0"/>
              <a:t>Choice of the power of the Main and Red CPUs</a:t>
            </a:r>
          </a:p>
          <a:p>
            <a:pPr lvl="1"/>
            <a:r>
              <a:rPr lang="en-GB" dirty="0"/>
              <a:t>CIPSA &amp; CIPSB:</a:t>
            </a:r>
          </a:p>
          <a:p>
            <a:pPr lvl="2"/>
            <a:r>
              <a:rPr lang="en-GB" dirty="0"/>
              <a:t>Rear panels for the passage of RJ45s (PROFINET), I/O spares and +24 VDC</a:t>
            </a:r>
          </a:p>
          <a:p>
            <a:pPr lvl="1"/>
            <a:r>
              <a:rPr lang="en-GB" dirty="0"/>
              <a:t>CIPST:</a:t>
            </a:r>
          </a:p>
          <a:p>
            <a:pPr lvl="2"/>
            <a:r>
              <a:rPr lang="en-GB" dirty="0"/>
              <a:t>Rear panels for the passage of RJ45s (PROFINET) and +24 VDC</a:t>
            </a:r>
          </a:p>
          <a:p>
            <a:pPr lvl="1"/>
            <a:r>
              <a:rPr lang="en-GB" dirty="0"/>
              <a:t>Patch Panels (Concentrator)</a:t>
            </a:r>
          </a:p>
          <a:p>
            <a:pPr lvl="2"/>
            <a:r>
              <a:rPr lang="en-GB" dirty="0"/>
              <a:t>Specifications completed – under review</a:t>
            </a:r>
          </a:p>
          <a:p>
            <a:pPr lvl="2"/>
            <a:r>
              <a:rPr lang="en-GB" dirty="0"/>
              <a:t>Design to be completed by end of the year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9F03E2-ED01-11CD-F5B3-09916CB59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Remaining Hardware Development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322EEC-534C-96DC-125F-2CA330199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D6767-1E83-A2BA-645A-0AD17B637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025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2EC8A8-68C3-5D1B-9D83-74724590A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69DDBB-D257-1F51-B2F5-A23D177B72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PIC pallet location has been released by moving the Siemens cards to the PIC cupboard.</a:t>
            </a:r>
          </a:p>
          <a:p>
            <a:r>
              <a:rPr lang="en-US" dirty="0"/>
              <a:t>Issue</a:t>
            </a:r>
          </a:p>
          <a:p>
            <a:pPr lvl="1"/>
            <a:r>
              <a:rPr lang="en-US" dirty="0"/>
              <a:t>Total PIC pallet locations required </a:t>
            </a:r>
            <a:r>
              <a:rPr lang="en-US" dirty="0" err="1"/>
              <a:t>fro</a:t>
            </a:r>
            <a:r>
              <a:rPr lang="en-US" dirty="0"/>
              <a:t> Schroff: 17; </a:t>
            </a:r>
            <a:r>
              <a:rPr lang="en-US" dirty="0">
                <a:solidFill>
                  <a:srgbClr val="FF0000"/>
                </a:solidFill>
              </a:rPr>
              <a:t>currently available: 16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After placing the Siemens order, an additional </a:t>
            </a:r>
            <a:r>
              <a:rPr lang="en-US" dirty="0">
                <a:solidFill>
                  <a:srgbClr val="FF0000"/>
                </a:solidFill>
              </a:rPr>
              <a:t>3 pallet locations </a:t>
            </a:r>
            <a:r>
              <a:rPr lang="en-US" dirty="0"/>
              <a:t>are estimated to be needed.</a:t>
            </a:r>
          </a:p>
          <a:p>
            <a:r>
              <a:rPr lang="en-US" dirty="0"/>
              <a:t>Possible solution:</a:t>
            </a:r>
          </a:p>
          <a:p>
            <a:pPr lvl="1"/>
            <a:r>
              <a:rPr lang="en-US" dirty="0"/>
              <a:t>Some cards and connectors will be stored in the PIC cupboard.</a:t>
            </a:r>
          </a:p>
          <a:p>
            <a:pPr lvl="1"/>
            <a:r>
              <a:rPr lang="en-US" dirty="0"/>
              <a:t>Three unused spaces on the BIS shelf could be allocated to the PIC, which should be sufficient.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57EF85-25E0-5F81-42A6-DF192948C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Bat. 28.1 Storage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928F3-B8C6-BB7A-D424-5CA87F015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24.09.2025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77766-D6C1-7E6F-92B5-F7FB9ED2E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23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ésentation6" id="{8BA2BEAC-B2E2-CC4A-80C3-D27FF445D5DE}" vid="{2119406D-417B-7846-BA2C-EDD44EC00E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8632</TotalTime>
  <Words>310</Words>
  <Application>Microsoft Macintosh PowerPoint</Application>
  <PresentationFormat>Widescreen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Thème Office</vt:lpstr>
      <vt:lpstr>PICv2 Status</vt:lpstr>
      <vt:lpstr>Status Update</vt:lpstr>
      <vt:lpstr>Remaining Hardware Development</vt:lpstr>
      <vt:lpstr>Bat. 28.1 Storage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A. Antoine</dc:creator>
  <cp:keywords/>
  <dc:description/>
  <cp:lastModifiedBy>Alain Antoine</cp:lastModifiedBy>
  <cp:revision>80</cp:revision>
  <dcterms:created xsi:type="dcterms:W3CDTF">2022-04-22T12:18:51Z</dcterms:created>
  <dcterms:modified xsi:type="dcterms:W3CDTF">2025-09-24T08:25:35Z</dcterms:modified>
  <cp:category/>
</cp:coreProperties>
</file>