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42"/>
    <p:restoredTop sz="94643"/>
  </p:normalViewPr>
  <p:slideViewPr>
    <p:cSldViewPr snapToGrid="0" snapToObjects="1">
      <p:cViewPr varScale="1">
        <p:scale>
          <a:sx n="88" d="100"/>
          <a:sy n="88" d="100"/>
        </p:scale>
        <p:origin x="192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39766-49E5-EC44-A385-3789773726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EE051C-2168-5A43-BF8B-9050068BA9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773FA-ED98-8D48-AD22-EF0D860B5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37225-5C18-C849-A65B-78D855C66413}" type="datetimeFigureOut">
              <a:rPr lang="en-GB" smtClean="0"/>
              <a:t>29/09/2025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035B6-9572-7B43-BFF4-A302D35AA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6CC20C-87F9-8447-AED4-9CAE858E4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96C0-14BE-1E46-94F4-2F96D81E17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598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F1535-7F2E-6048-A749-AE05AF606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9E3DF0-316F-6443-9DBB-ED9BC8D56C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070BC9-A029-8D4E-8EE4-8048A947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37225-5C18-C849-A65B-78D855C66413}" type="datetimeFigureOut">
              <a:rPr lang="en-GB" smtClean="0"/>
              <a:t>29/09/2025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75BC19-4F4E-1C41-800C-FC1D41BE0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F0C9FF-3FB5-B647-94EC-B6336384E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96C0-14BE-1E46-94F4-2F96D81E17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710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99A46A-2F44-9845-B158-365416EF5D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A37F18-5750-FD45-8D35-8C63C859BE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7D0D15-92FC-6D49-BFE0-3D80D6167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37225-5C18-C849-A65B-78D855C66413}" type="datetimeFigureOut">
              <a:rPr lang="en-GB" smtClean="0"/>
              <a:t>29/09/2025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6C2B87-8200-0A4F-92B1-7EE2CB962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FC9445-4B5F-FF44-9932-7FDA750F3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96C0-14BE-1E46-94F4-2F96D81E17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201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CEF5E-A801-4946-B477-FC60B157F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4651B-4E1C-954F-B058-D82B6023A6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C27ADC-E559-3942-B19C-D2DF45B89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37225-5C18-C849-A65B-78D855C66413}" type="datetimeFigureOut">
              <a:rPr lang="en-GB" smtClean="0"/>
              <a:t>29/09/2025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927C3-904A-9445-8463-7E5A84531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09C749-24E9-394E-B3CF-24302CCA9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96C0-14BE-1E46-94F4-2F96D81E17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965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FA185-1CAB-C84D-8634-2E8A70A29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9C10C-2EAC-4E41-83CF-CA267ED65A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418DD5-612B-5847-A55E-D1738B8A0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37225-5C18-C849-A65B-78D855C66413}" type="datetimeFigureOut">
              <a:rPr lang="en-GB" smtClean="0"/>
              <a:t>29/09/2025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3330E-2DF8-7146-90D9-EB82E416E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A9E156-1144-DC49-BB7C-D5103EB43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96C0-14BE-1E46-94F4-2F96D81E17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620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EDA68-61F0-2D49-B445-F100C4A10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6C0700-FFB2-3443-80FF-D0635C30EE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CE7412-A966-FD4C-A9B4-E491E00A0F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70BDFA-2434-9549-A664-DA54F54B9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37225-5C18-C849-A65B-78D855C66413}" type="datetimeFigureOut">
              <a:rPr lang="en-GB" smtClean="0"/>
              <a:t>29/09/2025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124216-8524-ED47-AF26-3B3800382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01B4E9-52CE-4E46-B886-EE64ADD90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96C0-14BE-1E46-94F4-2F96D81E17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663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460CC-7760-A44C-AED9-328000133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2413FB-417C-1E48-A9C9-1E443B0EBA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6286BA-6E95-7A49-814F-0800A579C8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385590-DE2B-5A42-B64F-E51AEBABDA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B2D7A4-A126-D242-A5CF-13FB2CC5D6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EA09C5-30CB-D645-912A-4B446DC5F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37225-5C18-C849-A65B-78D855C66413}" type="datetimeFigureOut">
              <a:rPr lang="en-GB" smtClean="0"/>
              <a:t>29/09/2025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560DD5-5302-EC4E-861D-A6329DDB0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8ED6F3-E134-8E43-9E82-0AA08FFB1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96C0-14BE-1E46-94F4-2F96D81E17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606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A6908-50BB-F24E-9276-DDA9E0E96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1FE3F1-8AE3-4F43-911F-78B809735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37225-5C18-C849-A65B-78D855C66413}" type="datetimeFigureOut">
              <a:rPr lang="en-GB" smtClean="0"/>
              <a:t>29/09/2025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4981D6-0864-154E-9B39-DA07C86B8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C86CBF-5E1E-4E46-9BAF-38E4B0794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96C0-14BE-1E46-94F4-2F96D81E17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903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4E3A3D-E464-6E40-BB34-BED781FFF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37225-5C18-C849-A65B-78D855C66413}" type="datetimeFigureOut">
              <a:rPr lang="en-GB" smtClean="0"/>
              <a:t>29/09/2025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BCDB26-3E61-BA42-BA30-F09041BF1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5D79C5-D294-964D-89D5-94904F145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96C0-14BE-1E46-94F4-2F96D81E17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561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11635-5D06-BD4F-8E60-611BEA5A2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00C559-175B-8246-B47C-3035F2704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ACCF5C-CDC7-4849-9535-D4A4CA29D3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B8BE29-DB64-D045-9A35-C599B3C13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37225-5C18-C849-A65B-78D855C66413}" type="datetimeFigureOut">
              <a:rPr lang="en-GB" smtClean="0"/>
              <a:t>29/09/2025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A808C4-D77F-EB46-BA67-06814B51F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B4213-073E-8646-BE22-CF55F169A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96C0-14BE-1E46-94F4-2F96D81E17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208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86514-74F5-6748-84B3-3C09BB6D4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FBA615-7825-CA48-BAC4-66CD44B3DA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905AB6-7D3D-1D4F-92D3-80546B1FBF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0AE066-AB79-0C4C-9007-F391FC2EC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37225-5C18-C849-A65B-78D855C66413}" type="datetimeFigureOut">
              <a:rPr lang="en-GB" smtClean="0"/>
              <a:t>29/09/2025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93CDFF-56DC-9F42-8B7F-75562EBB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55ACF5-BAEF-7C42-87E5-1B213224C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96C0-14BE-1E46-94F4-2F96D81E17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875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6E8200-2ACF-B541-8D38-D92723EE7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83B420-F2F4-284B-9697-DC463DC44E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3B721D-DD6E-4148-B69B-BC870C9CFD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37225-5C18-C849-A65B-78D855C66413}" type="datetimeFigureOut">
              <a:rPr lang="en-GB" smtClean="0"/>
              <a:t>29/09/2025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1941B-2365-4141-B8DE-3060F867AA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F9C07-06F4-D040-91D8-70DA08E86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496C0-14BE-1E46-94F4-2F96D81E17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333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16814EA-DB9D-B545-9558-0281307CBAAB}"/>
              </a:ext>
            </a:extLst>
          </p:cNvPr>
          <p:cNvSpPr txBox="1"/>
          <p:nvPr/>
        </p:nvSpPr>
        <p:spPr>
          <a:xfrm>
            <a:off x="220717" y="173420"/>
            <a:ext cx="5363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Bunch length diagnostic location options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E68EF6-9D01-7C4E-88DA-C3280BAC94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58109"/>
            <a:ext cx="12192000" cy="27989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4E1980B-9433-8E4B-8B60-86B705E86790}"/>
              </a:ext>
            </a:extLst>
          </p:cNvPr>
          <p:cNvSpPr txBox="1"/>
          <p:nvPr/>
        </p:nvSpPr>
        <p:spPr>
          <a:xfrm>
            <a:off x="296524" y="990824"/>
            <a:ext cx="4624611" cy="8002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18 MeV line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Coherent </a:t>
            </a:r>
            <a:r>
              <a:rPr lang="en-GB" sz="1400" dirty="0" err="1"/>
              <a:t>ChDR</a:t>
            </a:r>
            <a:r>
              <a:rPr lang="en-GB" sz="1400" dirty="0"/>
              <a:t> bunch length monitor, 50 mm ID and 450 mm long close to ICT (40 mm long) and BPM (207 mm)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1D646CA-A983-9347-9165-E592EE0BE049}"/>
              </a:ext>
            </a:extLst>
          </p:cNvPr>
          <p:cNvSpPr/>
          <p:nvPr/>
        </p:nvSpPr>
        <p:spPr>
          <a:xfrm>
            <a:off x="3426780" y="2865898"/>
            <a:ext cx="514905" cy="52378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3C4ECCE-AC6F-0C47-96D1-65DE5A87589F}"/>
              </a:ext>
            </a:extLst>
          </p:cNvPr>
          <p:cNvSpPr/>
          <p:nvPr/>
        </p:nvSpPr>
        <p:spPr>
          <a:xfrm>
            <a:off x="2860089" y="2858500"/>
            <a:ext cx="514905" cy="52378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E003727-47B2-844C-8D19-085A1C355BAF}"/>
              </a:ext>
            </a:extLst>
          </p:cNvPr>
          <p:cNvSpPr/>
          <p:nvPr/>
        </p:nvSpPr>
        <p:spPr>
          <a:xfrm>
            <a:off x="10250265" y="3847852"/>
            <a:ext cx="514905" cy="52378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84249B5-7C9B-F940-AE07-D06182C4F71A}"/>
              </a:ext>
            </a:extLst>
          </p:cNvPr>
          <p:cNvSpPr txBox="1"/>
          <p:nvPr/>
        </p:nvSpPr>
        <p:spPr>
          <a:xfrm>
            <a:off x="2909792" y="2534751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1b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620009-B21E-7049-A15F-CD023A2CC825}"/>
              </a:ext>
            </a:extLst>
          </p:cNvPr>
          <p:cNvSpPr txBox="1"/>
          <p:nvPr/>
        </p:nvSpPr>
        <p:spPr>
          <a:xfrm>
            <a:off x="3502562" y="253475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1a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B1D5CC-12AE-5F42-B1E9-0ABEC30990AE}"/>
              </a:ext>
            </a:extLst>
          </p:cNvPr>
          <p:cNvSpPr txBox="1"/>
          <p:nvPr/>
        </p:nvSpPr>
        <p:spPr>
          <a:xfrm>
            <a:off x="10308784" y="3535655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1c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F1275A2-72FD-7C4B-9C77-EEF8454259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475" y="4430821"/>
            <a:ext cx="2480317" cy="180567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6B7578A0-F29F-F843-A91A-7BD79A158D1F}"/>
              </a:ext>
            </a:extLst>
          </p:cNvPr>
          <p:cNvSpPr txBox="1"/>
          <p:nvPr/>
        </p:nvSpPr>
        <p:spPr>
          <a:xfrm>
            <a:off x="433301" y="4430821"/>
            <a:ext cx="10534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1a</a:t>
            </a:r>
          </a:p>
          <a:p>
            <a:r>
              <a:rPr lang="en-GB" b="1" dirty="0">
                <a:solidFill>
                  <a:srgbClr val="FF0000"/>
                </a:solidFill>
              </a:rPr>
              <a:t>No space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DE5C39D-F964-6F4E-835C-0C3A7B9FCD2D}"/>
              </a:ext>
            </a:extLst>
          </p:cNvPr>
          <p:cNvSpPr txBox="1"/>
          <p:nvPr/>
        </p:nvSpPr>
        <p:spPr>
          <a:xfrm>
            <a:off x="3627935" y="4323315"/>
            <a:ext cx="84383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1b and 1c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How does bunch length change along the line?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Any issues you see with locations 1b and 1c?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Both locations need BPM and ICT close by.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If option 1b then BPM and ICT to be added. Don’t need FC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If option 1c then ICT to be added. Could keep FC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/>
          </a:p>
          <a:p>
            <a:r>
              <a:rPr lang="en-GB" dirty="0"/>
              <a:t>Open points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Have the positions of BTVs before plasma 1 already been confirmed and will they stay here? (movement of the two rotational BTVs and switch of order BTV 41237x with  BPM 412370)</a:t>
            </a:r>
          </a:p>
          <a:p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91D40FB6-66F6-124B-99AB-E7352539D0F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553" r="20037"/>
          <a:stretch/>
        </p:blipFill>
        <p:spPr>
          <a:xfrm rot="5400000">
            <a:off x="5882829" y="585697"/>
            <a:ext cx="1477117" cy="207417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864E2B88-EB0D-D648-8709-0825AC0D7D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0650" y="840323"/>
            <a:ext cx="921249" cy="1521019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034914E-9FE1-8D4A-905E-87B53B39DCE8}"/>
              </a:ext>
            </a:extLst>
          </p:cNvPr>
          <p:cNvCxnSpPr>
            <a:stCxn id="12" idx="3"/>
          </p:cNvCxnSpPr>
          <p:nvPr/>
        </p:nvCxnSpPr>
        <p:spPr>
          <a:xfrm flipH="1">
            <a:off x="2576945" y="3312975"/>
            <a:ext cx="925241" cy="111784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0CDAD905-A119-9144-8E4D-C6CEF3262889}"/>
              </a:ext>
            </a:extLst>
          </p:cNvPr>
          <p:cNvSpPr/>
          <p:nvPr/>
        </p:nvSpPr>
        <p:spPr>
          <a:xfrm>
            <a:off x="3993471" y="2858500"/>
            <a:ext cx="514905" cy="52378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8483B40-A616-1048-80D1-27433A1E4855}"/>
              </a:ext>
            </a:extLst>
          </p:cNvPr>
          <p:cNvSpPr txBox="1"/>
          <p:nvPr/>
        </p:nvSpPr>
        <p:spPr>
          <a:xfrm>
            <a:off x="4051990" y="2546303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1d</a:t>
            </a:r>
          </a:p>
        </p:txBody>
      </p:sp>
    </p:spTree>
    <p:extLst>
      <p:ext uri="{BB962C8B-B14F-4D97-AF65-F5344CB8AC3E}">
        <p14:creationId xmlns:p14="http://schemas.microsoft.com/office/powerpoint/2010/main" val="1364048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13A49F1-C854-B34E-A3DD-D4B6EC15AB32}"/>
              </a:ext>
            </a:extLst>
          </p:cNvPr>
          <p:cNvCxnSpPr/>
          <p:nvPr/>
        </p:nvCxnSpPr>
        <p:spPr>
          <a:xfrm>
            <a:off x="7332946" y="3955752"/>
            <a:ext cx="1056453" cy="0"/>
          </a:xfrm>
          <a:prstGeom prst="line">
            <a:avLst/>
          </a:prstGeom>
          <a:ln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616814EA-DB9D-B545-9558-0281307CBAAB}"/>
              </a:ext>
            </a:extLst>
          </p:cNvPr>
          <p:cNvSpPr txBox="1"/>
          <p:nvPr/>
        </p:nvSpPr>
        <p:spPr>
          <a:xfrm>
            <a:off x="220717" y="173420"/>
            <a:ext cx="5363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Bunch length diagnostic location options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F942D7-B465-D84C-B91E-2E8DF4FC2CC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717" y="2297631"/>
            <a:ext cx="7520611" cy="244419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B124925-EBD8-B143-BB65-51880F505400}"/>
              </a:ext>
            </a:extLst>
          </p:cNvPr>
          <p:cNvSpPr txBox="1"/>
          <p:nvPr/>
        </p:nvSpPr>
        <p:spPr>
          <a:xfrm>
            <a:off x="263136" y="958526"/>
            <a:ext cx="6663189" cy="123110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150 MeV line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Need online, non-interceptive measurement before and after dogleg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2x EO – 2a and 4a (during commissioning) – e.g. DN40CF 6-way cross, flange-to-flange 125 mm, don’t need ICT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1x SR (3a) – port already integrated in the injection region beam pipe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9481A2B-8A89-C847-83E0-6AC78F973F70}"/>
              </a:ext>
            </a:extLst>
          </p:cNvPr>
          <p:cNvSpPr/>
          <p:nvPr/>
        </p:nvSpPr>
        <p:spPr>
          <a:xfrm>
            <a:off x="3466117" y="2879306"/>
            <a:ext cx="514905" cy="52378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DCBCAE-745A-1A48-AF8A-820D0F04B28D}"/>
              </a:ext>
            </a:extLst>
          </p:cNvPr>
          <p:cNvSpPr txBox="1"/>
          <p:nvPr/>
        </p:nvSpPr>
        <p:spPr>
          <a:xfrm>
            <a:off x="3352187" y="329416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2a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C569550-E401-8C44-BBBF-B65B0A34A469}"/>
              </a:ext>
            </a:extLst>
          </p:cNvPr>
          <p:cNvSpPr/>
          <p:nvPr/>
        </p:nvSpPr>
        <p:spPr>
          <a:xfrm>
            <a:off x="6876622" y="3729870"/>
            <a:ext cx="514905" cy="52378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ACF841-7806-674D-B4A6-201C12ADD94D}"/>
              </a:ext>
            </a:extLst>
          </p:cNvPr>
          <p:cNvSpPr txBox="1"/>
          <p:nvPr/>
        </p:nvSpPr>
        <p:spPr>
          <a:xfrm>
            <a:off x="6926325" y="431307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3a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C23C7D1-8ACC-1D4E-B705-37B743F8B8C1}"/>
              </a:ext>
            </a:extLst>
          </p:cNvPr>
          <p:cNvSpPr txBox="1"/>
          <p:nvPr/>
        </p:nvSpPr>
        <p:spPr>
          <a:xfrm>
            <a:off x="7525583" y="431307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4a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AF44E99-F740-344B-BA66-7C2E32EC8687}"/>
              </a:ext>
            </a:extLst>
          </p:cNvPr>
          <p:cNvSpPr/>
          <p:nvPr/>
        </p:nvSpPr>
        <p:spPr>
          <a:xfrm>
            <a:off x="7442377" y="3729869"/>
            <a:ext cx="514905" cy="52378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EF452782-4E27-7149-8B70-A8AB36C0E4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1016" y="2527347"/>
            <a:ext cx="3499063" cy="156291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4985E35D-FF33-0142-AA11-C5139C985E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3394" y="805799"/>
            <a:ext cx="1315868" cy="13013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59A8E7D-C9B4-9547-AC99-5258DDFB0542}"/>
              </a:ext>
            </a:extLst>
          </p:cNvPr>
          <p:cNvSpPr txBox="1"/>
          <p:nvPr/>
        </p:nvSpPr>
        <p:spPr>
          <a:xfrm>
            <a:off x="263136" y="4354185"/>
            <a:ext cx="10281789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Bunch length: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What is the bunch length at 2a? (Could we also use the streak camera for offline measurement during commissioning?)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Do you see any issues with any of these locations? </a:t>
            </a:r>
          </a:p>
          <a:p>
            <a:endParaRPr lang="en-GB" sz="1400" dirty="0"/>
          </a:p>
          <a:p>
            <a:r>
              <a:rPr lang="en-GB" dirty="0"/>
              <a:t>Open points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Keep BPM 3 or 4?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Any news for fixing magnet locations? And if BTV3 can be moved to 40 mm ID location? Is there a deadline for fixing magnet locations?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Are you still considering a BTV4? (in which location?)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Location of second ICT?</a:t>
            </a:r>
          </a:p>
        </p:txBody>
      </p:sp>
    </p:spTree>
    <p:extLst>
      <p:ext uri="{BB962C8B-B14F-4D97-AF65-F5344CB8AC3E}">
        <p14:creationId xmlns:p14="http://schemas.microsoft.com/office/powerpoint/2010/main" val="318074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285</Words>
  <Application>Microsoft Macintosh PowerPoint</Application>
  <PresentationFormat>Widescreen</PresentationFormat>
  <Paragraphs>35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Collette Pakuza</dc:creator>
  <cp:lastModifiedBy>Collette Pakuza</cp:lastModifiedBy>
  <cp:revision>112</cp:revision>
  <dcterms:created xsi:type="dcterms:W3CDTF">2025-09-29T06:38:49Z</dcterms:created>
  <dcterms:modified xsi:type="dcterms:W3CDTF">2025-09-29T09:42:22Z</dcterms:modified>
</cp:coreProperties>
</file>