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47" d="100"/>
          <a:sy n="147" d="100"/>
        </p:scale>
        <p:origin x="666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E1562-FBF7-5583-84DC-90151A39CE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3BFB2E-C6E0-84C2-0064-41DBDDB80B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CF7773-8A1F-FCC8-E5C7-66F788968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A793E-2DEA-4416-8372-ADBF5A712FD7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8F114-5D58-F153-A1AF-BEAA77033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C5E7AF-ECA0-8B37-98E7-A6B669A1D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525A-81C3-484E-8159-7A0EDB6E8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4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A4D4F-C5F6-8CF8-5B22-DA7B59C83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4D8D94-D3D6-DCED-8782-20121E481D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BD8E68-DFB7-7CBE-B228-D7154313B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A793E-2DEA-4416-8372-ADBF5A712FD7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DB1E2-997C-7F7E-36DC-4FFF340A6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6E555D-38DC-ABC8-BC14-0496BFABF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525A-81C3-484E-8159-7A0EDB6E8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212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A74B0E-CE6E-1EC2-D96D-E137E076E9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814272-10EF-5FAF-223A-1C26F1EB75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A07E52-466B-52AB-EB47-8600B4F5D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A793E-2DEA-4416-8372-ADBF5A712FD7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D6F1E-7B26-8836-84EB-40E1FF9D1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D4CD61-D322-7EA6-D900-85BA0C01D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525A-81C3-484E-8159-7A0EDB6E8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98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9019C-A34A-ED29-9BAE-2FD83B9FD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BF5B0-05E3-02C6-FFDE-A69CD36377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F2F0DA-76CC-FA2A-8DDC-F7D4593E1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A793E-2DEA-4416-8372-ADBF5A712FD7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4257F7-09B8-DECB-B1BA-1D06AC1E8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F6040-8095-39E2-BF21-2288C2D3F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525A-81C3-484E-8159-7A0EDB6E8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421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6A330-7F90-F982-BFDE-F08A5DDF8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ACA29C-78A2-ACA5-499B-6807D05AAA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BD76C-5F73-FAD6-F957-6BE2FB34C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A793E-2DEA-4416-8372-ADBF5A712FD7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E704FE-AD91-608A-EBE0-5AFE3EDC3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60AB2-52EC-8225-D45D-C25C371DC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525A-81C3-484E-8159-7A0EDB6E8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93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83F00-6DC5-4954-69D7-FC8F840E5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BB4EE-6A6D-A6DB-BFF9-CDB0D5036F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8B2974-93C5-3E17-CE09-C6EB5340B6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CBAECC-4B16-536C-EF4E-5D86642EB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A793E-2DEA-4416-8372-ADBF5A712FD7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FAF20D-F597-BED2-8A53-30A0709B5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9AC3FE-9081-9E15-9547-273D8CB65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525A-81C3-484E-8159-7A0EDB6E8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837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EA991-26DE-844A-B948-F8D2AF88B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503320-5584-68BD-9D9E-176D30B288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BEC71-A699-D790-A4E3-6E927FD339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BC3D4D-A67D-26BE-9D72-27B23F1DB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13334D-6880-F69A-B1A2-DD10A981A1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CBC67C-84D2-0DEB-602E-AF60D88D1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A793E-2DEA-4416-8372-ADBF5A712FD7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8DB752-1A0C-92BF-F8DF-6EBDEDC4E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CEA16E-00A2-3B73-EBB5-C0003C85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525A-81C3-484E-8159-7A0EDB6E8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13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0D1E2-531C-A519-B06A-11D17C80F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4C0498-5225-BA63-D322-4D89F0D6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A793E-2DEA-4416-8372-ADBF5A712FD7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D517DE-CD25-BF90-8D7E-023031B32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14EBB1-DECB-9CE9-36DB-D228A576F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525A-81C3-484E-8159-7A0EDB6E8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432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C6BB1A-E116-0C85-7103-021012F25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A793E-2DEA-4416-8372-ADBF5A712FD7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7C7113-DFE1-B735-D1EE-FEFEF614A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258C5C-A169-D494-C9F0-A642662DF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525A-81C3-484E-8159-7A0EDB6E8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153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FE0B9-A0A9-7ABE-A4B9-687706276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4D977B-5BE1-60E5-4117-C5AAED9D86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BC78B5-20EC-0205-7D5A-A09C778F04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F92ED2-D161-6C75-279F-9946FD6A2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A793E-2DEA-4416-8372-ADBF5A712FD7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0FEF34-4A98-A435-86EC-CAD5BECFE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460A94-A5C9-82C4-9ECD-9F6027931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525A-81C3-484E-8159-7A0EDB6E8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547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8AA73-9007-ED77-34E8-B7055FF63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4B7BD1-2DB0-834D-5DAC-0202B53CE3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347FB3-A9EE-A86E-57C1-90435A5E57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DDB6F0-6343-16DA-2846-555BAE3DF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A793E-2DEA-4416-8372-ADBF5A712FD7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58C928-76C9-1236-2326-F5BBC02E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30C21-B5E6-4C27-57DA-458B72764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525A-81C3-484E-8159-7A0EDB6E8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644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BAA71D-BC99-8015-343D-BF2FB9BF9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ABBD9-D4F0-1B1E-302B-63449A08E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51530-5145-D1D1-C4AD-0FE94A0864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4DA793E-2DEA-4416-8372-ADBF5A712FD7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86D1E-D1CD-0C3E-978B-41951F67A2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86361-68CE-B97C-3C0E-9EA8F461A5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0D525A-81C3-484E-8159-7A0EDB6E8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422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E587D3-2860-4A12-0089-335A5864C82D}"/>
              </a:ext>
            </a:extLst>
          </p:cNvPr>
          <p:cNvSpPr txBox="1"/>
          <p:nvPr/>
        </p:nvSpPr>
        <p:spPr>
          <a:xfrm>
            <a:off x="317771" y="245236"/>
            <a:ext cx="529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CLS of radioactive HCI from REXEBIS</a:t>
            </a:r>
          </a:p>
        </p:txBody>
      </p:sp>
      <p:pic>
        <p:nvPicPr>
          <p:cNvPr id="6" name="Picture 5" descr="A diagram of a machine&#10;&#10;AI-generated content may be incorrect.">
            <a:extLst>
              <a:ext uri="{FF2B5EF4-FFF2-40B4-BE49-F238E27FC236}">
                <a16:creationId xmlns:a16="http://schemas.microsoft.com/office/drawing/2014/main" id="{07DC1994-14F3-3CDD-7CBA-6FE57B206C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" y="1572491"/>
            <a:ext cx="6781801" cy="38147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325F1B-541B-1A8A-87EC-033D8222E2F8}"/>
              </a:ext>
            </a:extLst>
          </p:cNvPr>
          <p:cNvSpPr txBox="1"/>
          <p:nvPr/>
        </p:nvSpPr>
        <p:spPr>
          <a:xfrm>
            <a:off x="3035188" y="1203159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REXEBIS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C92FACB-2834-B2D7-3AAE-D112672E1E49}"/>
              </a:ext>
            </a:extLst>
          </p:cNvPr>
          <p:cNvCxnSpPr>
            <a:cxnSpLocks/>
          </p:cNvCxnSpPr>
          <p:nvPr/>
        </p:nvCxnSpPr>
        <p:spPr>
          <a:xfrm>
            <a:off x="3553920" y="1572491"/>
            <a:ext cx="0" cy="4962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0F9BCB8-4C7C-AA5D-6500-EBC375843B1C}"/>
              </a:ext>
            </a:extLst>
          </p:cNvPr>
          <p:cNvSpPr txBox="1"/>
          <p:nvPr/>
        </p:nvSpPr>
        <p:spPr>
          <a:xfrm>
            <a:off x="3618690" y="5387254"/>
            <a:ext cx="1099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REXTRAP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D90B44E-FB2A-BCF3-0A0A-CAC0DFC453E0}"/>
              </a:ext>
            </a:extLst>
          </p:cNvPr>
          <p:cNvSpPr/>
          <p:nvPr/>
        </p:nvSpPr>
        <p:spPr>
          <a:xfrm>
            <a:off x="6770451" y="2315183"/>
            <a:ext cx="1089498" cy="2788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0276D7-6D86-2962-A9E2-E02FBE24685E}"/>
              </a:ext>
            </a:extLst>
          </p:cNvPr>
          <p:cNvSpPr txBox="1"/>
          <p:nvPr/>
        </p:nvSpPr>
        <p:spPr>
          <a:xfrm>
            <a:off x="6480067" y="1668852"/>
            <a:ext cx="1670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(very compact)</a:t>
            </a:r>
          </a:p>
          <a:p>
            <a:pPr algn="ctr"/>
            <a:r>
              <a:rPr lang="en-US" dirty="0"/>
              <a:t>CLS beamline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6B9BAA-40AC-4D0F-AC13-A9EDA5170F61}"/>
              </a:ext>
            </a:extLst>
          </p:cNvPr>
          <p:cNvSpPr txBox="1"/>
          <p:nvPr/>
        </p:nvSpPr>
        <p:spPr>
          <a:xfrm>
            <a:off x="7859949" y="2269947"/>
            <a:ext cx="2272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Eventually vertically?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8E6C15-4597-8C4C-AAB7-63D1CCB3E32E}"/>
              </a:ext>
            </a:extLst>
          </p:cNvPr>
          <p:cNvSpPr txBox="1"/>
          <p:nvPr/>
        </p:nvSpPr>
        <p:spPr>
          <a:xfrm>
            <a:off x="7806405" y="3757057"/>
            <a:ext cx="3479158" cy="147732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full design, no funding yet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Construction @ ISOLDE</a:t>
            </a:r>
            <a:br>
              <a:rPr lang="en-US" dirty="0"/>
            </a:br>
            <a:r>
              <a:rPr lang="en-US" dirty="0"/>
              <a:t>earliest </a:t>
            </a:r>
            <a:r>
              <a:rPr lang="en-US" b="1" dirty="0"/>
              <a:t>2028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But first ideas are exchanged</a:t>
            </a:r>
            <a:br>
              <a:rPr lang="en-US" b="1" dirty="0"/>
            </a:br>
            <a:r>
              <a:rPr lang="en-US" dirty="0"/>
              <a:t>→ Fredrik Wenander</a:t>
            </a:r>
            <a:endParaRPr lang="en-US" b="1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FCCB2B2-571A-3672-7A8A-01D63901354E}"/>
              </a:ext>
            </a:extLst>
          </p:cNvPr>
          <p:cNvCxnSpPr>
            <a:cxnSpLocks/>
          </p:cNvCxnSpPr>
          <p:nvPr/>
        </p:nvCxnSpPr>
        <p:spPr>
          <a:xfrm>
            <a:off x="6011692" y="2454613"/>
            <a:ext cx="674451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7588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85A70F4-1B60-AB0D-AF4F-CD41170E0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42" y="440886"/>
            <a:ext cx="6743700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F0AEC3B5-DDFB-79A6-AB7A-1370729C95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436" y="3038909"/>
            <a:ext cx="6477000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7123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39</Words>
  <Application>Microsoft Office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Phillip Imgram</dc:creator>
  <cp:lastModifiedBy>Phillip Imgram</cp:lastModifiedBy>
  <cp:revision>1</cp:revision>
  <dcterms:created xsi:type="dcterms:W3CDTF">2025-08-13T12:13:16Z</dcterms:created>
  <dcterms:modified xsi:type="dcterms:W3CDTF">2025-08-13T14:20:10Z</dcterms:modified>
</cp:coreProperties>
</file>