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31444-04B4-495E-A2E2-FE8EC330E67E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D01C4-5793-4B09-A533-E4568FB23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31444-04B4-495E-A2E2-FE8EC330E67E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D01C4-5793-4B09-A533-E4568FB23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31444-04B4-495E-A2E2-FE8EC330E67E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D01C4-5793-4B09-A533-E4568FB23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31444-04B4-495E-A2E2-FE8EC330E67E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D01C4-5793-4B09-A533-E4568FB23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31444-04B4-495E-A2E2-FE8EC330E67E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D01C4-5793-4B09-A533-E4568FB23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31444-04B4-495E-A2E2-FE8EC330E67E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D01C4-5793-4B09-A533-E4568FB23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31444-04B4-495E-A2E2-FE8EC330E67E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D01C4-5793-4B09-A533-E4568FB23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31444-04B4-495E-A2E2-FE8EC330E67E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D01C4-5793-4B09-A533-E4568FB23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31444-04B4-495E-A2E2-FE8EC330E67E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D01C4-5793-4B09-A533-E4568FB23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31444-04B4-495E-A2E2-FE8EC330E67E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D01C4-5793-4B09-A533-E4568FB23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31444-04B4-495E-A2E2-FE8EC330E67E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D01C4-5793-4B09-A533-E4568FB23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31444-04B4-495E-A2E2-FE8EC330E67E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D01C4-5793-4B09-A533-E4568FB2302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047795"/>
            <a:ext cx="918713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Since I am not at CERN today, here is the status of the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polarisation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study for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Gaugino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pair production: -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SUSY samples for different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polarisations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were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produceded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(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gaugino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pair production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cross sections for different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polarisations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were already shown at the last meeting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).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Had some problems with the generation of the 6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fermion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SM background ("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qqqqnunu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"):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Not feasible using Dirac (not enough CPU time per job) or locally (too slow).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Now running successfully on the CERN batch farm after the jobs were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splitted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into several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subprocesses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.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Will redo the signal extraction fits for different beam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polarisations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The effects on masses and cross sections will be shown at the next meeting (on 15/11).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Philipp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Roloff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, 31/10/2011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129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elsener</dc:creator>
  <cp:lastModifiedBy>elsener</cp:lastModifiedBy>
  <cp:revision>1</cp:revision>
  <dcterms:created xsi:type="dcterms:W3CDTF">2011-10-31T10:50:44Z</dcterms:created>
  <dcterms:modified xsi:type="dcterms:W3CDTF">2011-10-31T10:53:20Z</dcterms:modified>
</cp:coreProperties>
</file>