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72" r:id="rId1"/>
  </p:sldMasterIdLst>
  <p:notesMasterIdLst>
    <p:notesMasterId r:id="rId6"/>
  </p:notesMasterIdLst>
  <p:handoutMasterIdLst>
    <p:handoutMasterId r:id="rId7"/>
  </p:handoutMasterIdLst>
  <p:sldIdLst>
    <p:sldId id="256" r:id="rId2"/>
    <p:sldId id="315" r:id="rId3"/>
    <p:sldId id="316" r:id="rId4"/>
    <p:sldId id="317"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80FF00"/>
    <a:srgbClr val="CCFF66"/>
    <a:srgbClr val="FFFF66"/>
    <a:srgbClr val="FFCC66"/>
    <a:srgbClr val="FF8000"/>
    <a:srgbClr val="B6F4FF"/>
    <a:srgbClr val="FFFF00"/>
    <a:srgbClr val="DC11E4"/>
    <a:srgbClr val="FF004F"/>
    <a:srgbClr val="FF119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Comments="0">
  <p:normalViewPr>
    <p:restoredLeft sz="13500" autoAdjust="0"/>
    <p:restoredTop sz="99798" autoAdjust="0"/>
  </p:normalViewPr>
  <p:slideViewPr>
    <p:cSldViewPr snapToGrid="0">
      <p:cViewPr>
        <p:scale>
          <a:sx n="100" d="100"/>
          <a:sy n="100" d="100"/>
        </p:scale>
        <p:origin x="-1120" y="-4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handoutMaster" Target="handoutMasters/handout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Gauss at NSS2010</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mtClean="0"/>
              <a:t>11/12/10</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G.Corti</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0B6146-811C-A840-91B2-3185F31C26C9}" type="slidenum">
              <a:rPr lang="en-US" smtClean="0"/>
              <a:pPr/>
              <a:t>‹#›</a:t>
            </a:fld>
            <a:endParaRPr lang="en-US"/>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Gauss at NSS2010</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US" smtClean="0"/>
              <a:t>11/12/10</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G.Corti</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C5D94C-0505-3F4A-B3C6-070F45B55749}" type="slidenum">
              <a:rPr lang="en-US" smtClean="0"/>
              <a:pPr/>
              <a:t>‹#›</a:t>
            </a:fld>
            <a:endParaRPr lang="en-US"/>
          </a:p>
        </p:txBody>
      </p:sp>
    </p:spTree>
  </p:cSld>
  <p:clrMap bg1="lt1" tx1="dk1" bg2="lt2" tx2="dk2" accent1="accent1" accent2="accent2" accent3="accent3" accent4="accent4" accent5="accent5" accent6="accent6" hlink="hlink" folHlink="folHlink"/>
  <p:hf/>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Footer Placeholder 4"/>
          <p:cNvSpPr>
            <a:spLocks noGrp="1"/>
          </p:cNvSpPr>
          <p:nvPr>
            <p:ph type="ftr" sz="quarter" idx="11"/>
          </p:nvPr>
        </p:nvSpPr>
        <p:spPr/>
        <p:txBody>
          <a:bodyPr/>
          <a:lstStyle/>
          <a:p>
            <a:r>
              <a:rPr lang="en-US" smtClean="0"/>
              <a:t>G.Corti</a:t>
            </a:r>
            <a:endParaRPr lang="en-US"/>
          </a:p>
        </p:txBody>
      </p:sp>
      <p:sp>
        <p:nvSpPr>
          <p:cNvPr id="6" name="Date Placeholder 5"/>
          <p:cNvSpPr>
            <a:spLocks noGrp="1"/>
          </p:cNvSpPr>
          <p:nvPr>
            <p:ph type="dt" idx="12"/>
          </p:nvPr>
        </p:nvSpPr>
        <p:spPr/>
        <p:txBody>
          <a:bodyPr/>
          <a:lstStyle/>
          <a:p>
            <a:r>
              <a:rPr lang="en-US" smtClean="0"/>
              <a:t>11/12/10</a:t>
            </a:r>
            <a:endParaRPr lang="en-US"/>
          </a:p>
        </p:txBody>
      </p:sp>
      <p:sp>
        <p:nvSpPr>
          <p:cNvPr id="7" name="Slide Number Placeholder 6"/>
          <p:cNvSpPr>
            <a:spLocks noGrp="1"/>
          </p:cNvSpPr>
          <p:nvPr>
            <p:ph type="sldNum" sz="quarter" idx="13"/>
          </p:nvPr>
        </p:nvSpPr>
        <p:spPr/>
        <p:txBody>
          <a:bodyPr/>
          <a:lstStyle/>
          <a:p>
            <a:fld id="{7AC5D94C-0505-3F4A-B3C6-070F45B55749}" type="slidenum">
              <a:rPr lang="en-US" smtClean="0"/>
              <a:pPr/>
              <a:t>1</a:t>
            </a:fld>
            <a:endParaRPr lang="en-US"/>
          </a:p>
        </p:txBody>
      </p:sp>
      <p:sp>
        <p:nvSpPr>
          <p:cNvPr id="8" name="Header Placeholder 7"/>
          <p:cNvSpPr>
            <a:spLocks noGrp="1"/>
          </p:cNvSpPr>
          <p:nvPr>
            <p:ph type="hdr" sz="quarter" idx="14"/>
          </p:nvPr>
        </p:nvSpPr>
        <p:spPr/>
        <p:txBody>
          <a:bodyPr/>
          <a:lstStyle/>
          <a:p>
            <a:r>
              <a:rPr lang="en-US" smtClean="0"/>
              <a:t>Gauss at NSS2010</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gif"/><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1269" name="Rectangle 5"/>
          <p:cNvSpPr>
            <a:spLocks noGrp="1" noChangeArrowheads="1"/>
          </p:cNvSpPr>
          <p:nvPr>
            <p:ph type="subTitle" idx="1"/>
          </p:nvPr>
        </p:nvSpPr>
        <p:spPr>
          <a:xfrm>
            <a:off x="482600" y="4559300"/>
            <a:ext cx="7505700" cy="1650999"/>
          </a:xfrm>
        </p:spPr>
        <p:txBody>
          <a:bodyPr/>
          <a:lstStyle>
            <a:lvl1pPr marL="0" indent="0">
              <a:spcBef>
                <a:spcPts val="0"/>
              </a:spcBef>
              <a:buFont typeface="Wingdings" charset="2"/>
              <a:buNone/>
              <a:defRPr sz="2000" b="1">
                <a:solidFill>
                  <a:schemeClr val="accent5">
                    <a:lumMod val="75000"/>
                  </a:schemeClr>
                </a:solidFill>
              </a:defRPr>
            </a:lvl1pPr>
            <a:lvl2pPr marL="114300" lvl="1" indent="0">
              <a:buFont typeface="Wingdings" charset="2"/>
              <a:buNone/>
              <a:defRPr sz="1600">
                <a:solidFill>
                  <a:srgbClr val="777777"/>
                </a:solidFill>
              </a:defRPr>
            </a:lvl2pPr>
          </a:lstStyle>
          <a:p>
            <a:r>
              <a:rPr lang="en-US" dirty="0" smtClean="0"/>
              <a:t>Click to edit Master subtitle style</a:t>
            </a:r>
            <a:endParaRPr lang="en-US" dirty="0"/>
          </a:p>
        </p:txBody>
      </p:sp>
      <p:sp>
        <p:nvSpPr>
          <p:cNvPr id="11275" name="Rectangle 11"/>
          <p:cNvSpPr>
            <a:spLocks noChangeArrowheads="1"/>
          </p:cNvSpPr>
          <p:nvPr userDrawn="1"/>
        </p:nvSpPr>
        <p:spPr bwMode="auto">
          <a:xfrm>
            <a:off x="469900" y="2222500"/>
            <a:ext cx="7848600" cy="2146299"/>
          </a:xfrm>
          <a:prstGeom prst="rect">
            <a:avLst/>
          </a:prstGeom>
          <a:gradFill rotWithShape="1">
            <a:gsLst>
              <a:gs pos="0">
                <a:srgbClr val="3366FF"/>
              </a:gs>
              <a:gs pos="100000">
                <a:srgbClr val="172F76"/>
              </a:gs>
            </a:gsLst>
            <a:lin ang="5400000" scaled="1"/>
          </a:gradFill>
          <a:ln w="12700">
            <a:noFill/>
            <a:miter lim="800000"/>
            <a:headEnd type="none" w="sm" len="sm"/>
            <a:tailEnd type="none" w="sm" len="sm"/>
          </a:ln>
          <a:effectLst/>
        </p:spPr>
        <p:txBody>
          <a:bodyPr wrap="none" anchor="ctr">
            <a:prstTxWarp prst="textNoShape">
              <a:avLst/>
            </a:prstTxWarp>
          </a:bodyPr>
          <a:lstStyle/>
          <a:p>
            <a:endParaRPr lang="en-US"/>
          </a:p>
        </p:txBody>
      </p:sp>
      <p:sp>
        <p:nvSpPr>
          <p:cNvPr id="11268" name="Rectangle 4"/>
          <p:cNvSpPr>
            <a:spLocks noGrp="1" noChangeArrowheads="1"/>
          </p:cNvSpPr>
          <p:nvPr>
            <p:ph type="ctrTitle"/>
          </p:nvPr>
        </p:nvSpPr>
        <p:spPr>
          <a:xfrm>
            <a:off x="546100" y="2522537"/>
            <a:ext cx="7658100" cy="1447800"/>
          </a:xfrm>
        </p:spPr>
        <p:txBody>
          <a:bodyPr wrap="square"/>
          <a:lstStyle>
            <a:lvl1pPr algn="l">
              <a:defRPr sz="3600"/>
            </a:lvl1pPr>
          </a:lstStyle>
          <a:p>
            <a:r>
              <a:rPr lang="en-US" dirty="0" smtClean="0"/>
              <a:t>Click to edit Master title style</a:t>
            </a:r>
            <a:endParaRPr lang="en-US" dirty="0"/>
          </a:p>
        </p:txBody>
      </p:sp>
      <p:sp>
        <p:nvSpPr>
          <p:cNvPr id="11270" name="Rectangle 6"/>
          <p:cNvSpPr>
            <a:spLocks noChangeArrowheads="1"/>
          </p:cNvSpPr>
          <p:nvPr/>
        </p:nvSpPr>
        <p:spPr bwMode="auto">
          <a:xfrm>
            <a:off x="401637" y="457200"/>
            <a:ext cx="8431213" cy="581025"/>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11271" name="Rectangle 7"/>
          <p:cNvSpPr>
            <a:spLocks noChangeArrowheads="1"/>
          </p:cNvSpPr>
          <p:nvPr/>
        </p:nvSpPr>
        <p:spPr bwMode="auto">
          <a:xfrm>
            <a:off x="280988" y="6324600"/>
            <a:ext cx="1423987" cy="274638"/>
          </a:xfrm>
          <a:prstGeom prst="rect">
            <a:avLst/>
          </a:prstGeom>
          <a:noFill/>
          <a:ln w="9525">
            <a:noFill/>
            <a:miter lim="800000"/>
            <a:headEnd/>
            <a:tailEnd/>
          </a:ln>
          <a:effectLst/>
        </p:spPr>
        <p:txBody>
          <a:bodyPr lIns="92075" tIns="46038" rIns="92075" bIns="46038">
            <a:prstTxWarp prst="textNoShape">
              <a:avLst/>
            </a:prstTxWarp>
            <a:spAutoFit/>
          </a:bodyPr>
          <a:lstStyle/>
          <a:p>
            <a:pPr algn="ctr" defTabSz="762000"/>
            <a:endParaRPr lang="en-GB" sz="1200" i="1"/>
          </a:p>
        </p:txBody>
      </p:sp>
      <p:sp>
        <p:nvSpPr>
          <p:cNvPr id="11273" name="Text Box 9"/>
          <p:cNvSpPr txBox="1">
            <a:spLocks noChangeArrowheads="1"/>
          </p:cNvSpPr>
          <p:nvPr/>
        </p:nvSpPr>
        <p:spPr bwMode="auto">
          <a:xfrm>
            <a:off x="2109788" y="457200"/>
            <a:ext cx="2181225" cy="457200"/>
          </a:xfrm>
          <a:prstGeom prst="rect">
            <a:avLst/>
          </a:prstGeom>
          <a:noFill/>
          <a:ln w="12700">
            <a:noFill/>
            <a:miter lim="800000"/>
            <a:headEnd type="none" w="sm" len="sm"/>
            <a:tailEnd type="none" w="sm" len="sm"/>
          </a:ln>
          <a:effectLst/>
        </p:spPr>
        <p:txBody>
          <a:bodyPr>
            <a:prstTxWarp prst="textNoShape">
              <a:avLst/>
            </a:prstTxWarp>
            <a:spAutoFit/>
          </a:bodyPr>
          <a:lstStyle/>
          <a:p>
            <a:pPr algn="ctr" defTabSz="762000">
              <a:spcBef>
                <a:spcPct val="50000"/>
              </a:spcBef>
            </a:pPr>
            <a:endParaRPr lang="en-GB" sz="2400"/>
          </a:p>
        </p:txBody>
      </p:sp>
      <p:pic>
        <p:nvPicPr>
          <p:cNvPr id="11274" name="Picture 10" descr="LHCb"/>
          <p:cNvPicPr>
            <a:picLocks noChangeAspect="1" noChangeArrowheads="1"/>
          </p:cNvPicPr>
          <p:nvPr/>
        </p:nvPicPr>
        <p:blipFill>
          <a:blip r:embed="rId2"/>
          <a:srcRect t="16312"/>
          <a:stretch>
            <a:fillRect/>
          </a:stretch>
        </p:blipFill>
        <p:spPr bwMode="auto">
          <a:xfrm>
            <a:off x="7055085" y="5803223"/>
            <a:ext cx="909108" cy="642703"/>
          </a:xfrm>
          <a:prstGeom prst="rect">
            <a:avLst/>
          </a:prstGeom>
          <a:noFill/>
          <a:ln w="9525">
            <a:noFill/>
            <a:miter lim="800000"/>
            <a:headEnd/>
            <a:tailEnd/>
          </a:ln>
        </p:spPr>
      </p:pic>
      <p:pic>
        <p:nvPicPr>
          <p:cNvPr id="12" name="Picture 11" descr="new_cern_logo.gif"/>
          <p:cNvPicPr>
            <a:picLocks noChangeAspect="1"/>
          </p:cNvPicPr>
          <p:nvPr userDrawn="1"/>
        </p:nvPicPr>
        <p:blipFill>
          <a:blip r:embed="rId3"/>
          <a:stretch>
            <a:fillRect/>
          </a:stretch>
        </p:blipFill>
        <p:spPr>
          <a:xfrm>
            <a:off x="8043187" y="5786291"/>
            <a:ext cx="644400" cy="644400"/>
          </a:xfrm>
          <a:prstGeom prst="rect">
            <a:avLst/>
          </a:prstGeom>
        </p:spPr>
      </p:pic>
      <p:sp>
        <p:nvSpPr>
          <p:cNvPr id="15" name="Subtitle 2"/>
          <p:cNvSpPr txBox="1">
            <a:spLocks/>
          </p:cNvSpPr>
          <p:nvPr userDrawn="1"/>
        </p:nvSpPr>
        <p:spPr bwMode="auto">
          <a:xfrm>
            <a:off x="3436232" y="392219"/>
            <a:ext cx="4576913" cy="1004076"/>
          </a:xfrm>
          <a:prstGeom prst="rect">
            <a:avLst/>
          </a:prstGeom>
          <a:noFill/>
          <a:ln w="9525">
            <a:noFill/>
            <a:miter lim="800000"/>
            <a:headEnd/>
            <a:tailEnd/>
          </a:ln>
          <a:effectLst/>
        </p:spPr>
        <p:txBody>
          <a:bodyPr vert="horz" wrap="square" lIns="89156" tIns="44579" rIns="89156" bIns="44579" numCol="1" anchor="t" anchorCtr="0" compatLnSpc="1">
            <a:prstTxWarp prst="textNoShape">
              <a:avLst/>
            </a:prstTxWarp>
          </a:bodyPr>
          <a:lstStyle/>
          <a:p>
            <a:pPr marL="0" marR="0" lvl="0" indent="0" algn="l" defTabSz="737845" rtl="0" eaLnBrk="1" fontAlgn="base" latinLnBrk="0" hangingPunct="1">
              <a:lnSpc>
                <a:spcPct val="100000"/>
              </a:lnSpc>
              <a:spcBef>
                <a:spcPts val="0"/>
              </a:spcBef>
              <a:spcAft>
                <a:spcPct val="0"/>
              </a:spcAft>
              <a:buClr>
                <a:srgbClr val="3333CC"/>
              </a:buClr>
              <a:buSzPct val="60000"/>
              <a:buFont typeface="Wingdings" charset="2"/>
              <a:buNone/>
              <a:tabLst/>
              <a:defRPr/>
            </a:pPr>
            <a:r>
              <a:rPr kumimoji="0" lang="en-US" sz="1500" b="0" i="0" u="none" strike="noStrike" kern="0" cap="none" spc="0" normalizeH="0" baseline="0" noProof="0" dirty="0" smtClean="0">
                <a:ln>
                  <a:noFill/>
                </a:ln>
                <a:solidFill>
                  <a:srgbClr val="000000"/>
                </a:solidFill>
                <a:effectLst/>
                <a:uLnTx/>
                <a:uFillTx/>
                <a:latin typeface="+mn-lt"/>
                <a:ea typeface="+mn-ea"/>
                <a:cs typeface="+mn-cs"/>
              </a:rPr>
              <a:t>Geant4 Technical Forum</a:t>
            </a:r>
          </a:p>
          <a:p>
            <a:pPr marL="0" marR="0" lvl="0" indent="0" algn="l" defTabSz="737845" rtl="0" eaLnBrk="1" fontAlgn="base" latinLnBrk="0" hangingPunct="1">
              <a:lnSpc>
                <a:spcPct val="100000"/>
              </a:lnSpc>
              <a:spcBef>
                <a:spcPts val="0"/>
              </a:spcBef>
              <a:spcAft>
                <a:spcPct val="0"/>
              </a:spcAft>
              <a:buClr>
                <a:srgbClr val="3333CC"/>
              </a:buClr>
              <a:buSzPct val="60000"/>
              <a:buFont typeface="Wingdings" charset="2"/>
              <a:buNone/>
              <a:tabLst/>
              <a:defRPr/>
            </a:pPr>
            <a:r>
              <a:rPr kumimoji="0" lang="en-US" sz="1500" b="0" i="0" u="none" strike="noStrike" kern="0" cap="none" spc="0" normalizeH="0" baseline="0" noProof="0" dirty="0" smtClean="0">
                <a:ln>
                  <a:noFill/>
                </a:ln>
                <a:solidFill>
                  <a:srgbClr val="000000"/>
                </a:solidFill>
                <a:effectLst/>
                <a:uLnTx/>
                <a:uFillTx/>
                <a:latin typeface="+mn-lt"/>
                <a:ea typeface="+mn-ea"/>
                <a:cs typeface="+mn-cs"/>
              </a:rPr>
              <a:t>November 8</a:t>
            </a:r>
            <a:r>
              <a:rPr kumimoji="0" lang="en-US" sz="1500" b="0" i="0" u="none" strike="noStrike" kern="0" cap="none" spc="0" normalizeH="0" baseline="30000" noProof="0" dirty="0" smtClean="0">
                <a:ln>
                  <a:noFill/>
                </a:ln>
                <a:solidFill>
                  <a:srgbClr val="000000"/>
                </a:solidFill>
                <a:effectLst/>
                <a:uLnTx/>
                <a:uFillTx/>
                <a:latin typeface="+mn-lt"/>
                <a:ea typeface="+mn-ea"/>
                <a:cs typeface="+mn-cs"/>
              </a:rPr>
              <a:t>th</a:t>
            </a:r>
            <a:r>
              <a:rPr kumimoji="0" lang="en-US" sz="1500" b="0" i="0" u="none" strike="noStrike" kern="0" cap="none" spc="0" normalizeH="0" baseline="0" noProof="0" dirty="0" smtClean="0">
                <a:ln>
                  <a:noFill/>
                </a:ln>
                <a:solidFill>
                  <a:srgbClr val="000000"/>
                </a:solidFill>
                <a:effectLst/>
                <a:uLnTx/>
                <a:uFillTx/>
                <a:latin typeface="+mn-lt"/>
                <a:ea typeface="+mn-ea"/>
                <a:cs typeface="+mn-cs"/>
              </a:rPr>
              <a:t> </a:t>
            </a:r>
            <a:r>
              <a:rPr kumimoji="0" lang="en-US" sz="1500" b="0" i="0" u="none" strike="noStrike" kern="0" cap="none" spc="0" normalizeH="0" baseline="0" noProof="0" dirty="0" smtClean="0">
                <a:ln>
                  <a:noFill/>
                </a:ln>
                <a:solidFill>
                  <a:srgbClr val="000000"/>
                </a:solidFill>
                <a:effectLst/>
                <a:uLnTx/>
                <a:uFillTx/>
                <a:latin typeface="+mn-lt"/>
                <a:ea typeface="+mn-ea"/>
                <a:cs typeface="+mn-cs"/>
              </a:rPr>
              <a:t>, 2011</a:t>
            </a:r>
          </a:p>
          <a:p>
            <a:pPr marL="0" marR="0" lvl="0" indent="0" algn="l" defTabSz="737845" rtl="0" eaLnBrk="1" fontAlgn="base" latinLnBrk="0" hangingPunct="1">
              <a:lnSpc>
                <a:spcPct val="100000"/>
              </a:lnSpc>
              <a:spcBef>
                <a:spcPts val="0"/>
              </a:spcBef>
              <a:spcAft>
                <a:spcPct val="0"/>
              </a:spcAft>
              <a:buClr>
                <a:srgbClr val="3333CC"/>
              </a:buClr>
              <a:buSzPct val="60000"/>
              <a:buFont typeface="Wingdings" charset="2"/>
              <a:buNone/>
              <a:tabLst/>
              <a:defRPr/>
            </a:pPr>
            <a:r>
              <a:rPr kumimoji="0" lang="en-US" sz="1500" b="0" i="0" u="none" strike="noStrike" kern="0" cap="none" spc="0" normalizeH="0" baseline="0" noProof="0" dirty="0" smtClean="0">
                <a:ln>
                  <a:noFill/>
                </a:ln>
                <a:solidFill>
                  <a:srgbClr val="000000"/>
                </a:solidFill>
                <a:effectLst/>
                <a:uLnTx/>
                <a:uFillTx/>
                <a:latin typeface="+mn-lt"/>
                <a:ea typeface="+mn-ea"/>
                <a:cs typeface="+mn-cs"/>
              </a:rPr>
              <a:t>CERN</a:t>
            </a:r>
            <a:endParaRPr kumimoji="0" lang="en-US" sz="1500" b="0" i="0" u="none" strike="noStrike" kern="0" cap="none" spc="0" normalizeH="0" baseline="0" noProof="0" dirty="0">
              <a:ln>
                <a:noFill/>
              </a:ln>
              <a:solidFill>
                <a:srgbClr val="000000"/>
              </a:solidFill>
              <a:effectLst/>
              <a:uLnTx/>
              <a:uFillTx/>
              <a:latin typeface="+mn-lt"/>
              <a:ea typeface="+mn-ea"/>
              <a:cs typeface="+mn-cs"/>
            </a:endParaRPr>
          </a:p>
        </p:txBody>
      </p:sp>
      <p:grpSp>
        <p:nvGrpSpPr>
          <p:cNvPr id="14" name="Group 7"/>
          <p:cNvGrpSpPr>
            <a:grpSpLocks noChangeAspect="1"/>
          </p:cNvGrpSpPr>
          <p:nvPr userDrawn="1"/>
        </p:nvGrpSpPr>
        <p:grpSpPr>
          <a:xfrm>
            <a:off x="457200" y="368300"/>
            <a:ext cx="2811780" cy="1314450"/>
            <a:chOff x="152168" y="3984794"/>
            <a:chExt cx="5504218" cy="2573114"/>
          </a:xfrm>
        </p:grpSpPr>
        <p:pic>
          <p:nvPicPr>
            <p:cNvPr id="16" name="Picture 15" descr="DS3_6626_edited.jpg"/>
            <p:cNvPicPr>
              <a:picLocks noChangeAspect="1"/>
            </p:cNvPicPr>
            <p:nvPr/>
          </p:nvPicPr>
          <p:blipFill>
            <a:blip r:embed="rId4"/>
            <a:srcRect l="15152"/>
            <a:stretch>
              <a:fillRect/>
            </a:stretch>
          </p:blipFill>
          <p:spPr bwMode="auto">
            <a:xfrm>
              <a:off x="220926" y="4082780"/>
              <a:ext cx="5350657" cy="2449490"/>
            </a:xfrm>
            <a:prstGeom prst="rect">
              <a:avLst/>
            </a:prstGeom>
            <a:noFill/>
            <a:ln w="9525">
              <a:noFill/>
              <a:miter lim="800000"/>
              <a:headEnd/>
              <a:tailEnd/>
            </a:ln>
          </p:spPr>
        </p:pic>
        <p:pic>
          <p:nvPicPr>
            <p:cNvPr id="17" name="Picture 16" descr="y-LHCb-reoptimized-mirrored.jpg"/>
            <p:cNvPicPr>
              <a:picLocks noChangeAspect="1"/>
            </p:cNvPicPr>
            <p:nvPr/>
          </p:nvPicPr>
          <p:blipFill>
            <a:blip r:embed="rId5">
              <a:clrChange>
                <a:clrFrom>
                  <a:srgbClr val="FFFFFF"/>
                </a:clrFrom>
                <a:clrTo>
                  <a:srgbClr val="FFFFFF">
                    <a:alpha val="0"/>
                  </a:srgbClr>
                </a:clrTo>
              </a:clrChange>
            </a:blip>
            <a:srcRect l="4293" t="34281" r="7696" b="7117"/>
            <a:stretch>
              <a:fillRect/>
            </a:stretch>
          </p:blipFill>
          <p:spPr bwMode="auto">
            <a:xfrm>
              <a:off x="152168" y="3984794"/>
              <a:ext cx="5504218" cy="2573114"/>
            </a:xfrm>
            <a:prstGeom prst="rect">
              <a:avLst/>
            </a:prstGeom>
            <a:noFill/>
            <a:ln w="9525">
              <a:noFill/>
              <a:miter lim="800000"/>
              <a:headEnd/>
              <a:tailEnd/>
            </a:ln>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8B90EFAA-F93F-F748-B884-199FAF7D0969}"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G.Corti</a:t>
            </a:r>
            <a:endParaRPr lang="en-US"/>
          </a:p>
        </p:txBody>
      </p:sp>
      <p:sp>
        <p:nvSpPr>
          <p:cNvPr id="6" name="Date Placeholder 5"/>
          <p:cNvSpPr>
            <a:spLocks noGrp="1"/>
          </p:cNvSpPr>
          <p:nvPr>
            <p:ph type="dt" sz="half" idx="12"/>
          </p:nvPr>
        </p:nvSpPr>
        <p:spPr/>
        <p:txBody>
          <a:bodyPr/>
          <a:lstStyle>
            <a:lvl1pPr>
              <a:defRPr/>
            </a:lvl1pPr>
          </a:lstStyle>
          <a:p>
            <a:r>
              <a:rPr lang="en-US" smtClean="0"/>
              <a:t>G4 Technical Forum, 8th Nov. 2011</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5763" y="101600"/>
            <a:ext cx="2149475" cy="65357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2575" y="101600"/>
            <a:ext cx="6300788" cy="65357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8B90EFAA-F93F-F748-B884-199FAF7D0969}"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G.Corti</a:t>
            </a:r>
            <a:endParaRPr lang="en-US"/>
          </a:p>
        </p:txBody>
      </p:sp>
      <p:sp>
        <p:nvSpPr>
          <p:cNvPr id="6" name="Date Placeholder 5"/>
          <p:cNvSpPr>
            <a:spLocks noGrp="1"/>
          </p:cNvSpPr>
          <p:nvPr>
            <p:ph type="dt" sz="half" idx="12"/>
          </p:nvPr>
        </p:nvSpPr>
        <p:spPr/>
        <p:txBody>
          <a:bodyPr/>
          <a:lstStyle>
            <a:lvl1pPr>
              <a:defRPr/>
            </a:lvl1pPr>
          </a:lstStyle>
          <a:p>
            <a:r>
              <a:rPr lang="en-US" smtClean="0"/>
              <a:t>G4 Technical Forum, 8th Nov. 2011</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p:txBody>
          <a:bodyPr/>
          <a:lstStyle>
            <a:lvl1pPr>
              <a:defRPr smtClean="0"/>
            </a:lvl1pPr>
          </a:lstStyle>
          <a:p>
            <a:r>
              <a:rPr lang="en-US" dirty="0" smtClean="0"/>
              <a:t>Page </a:t>
            </a:r>
            <a:fld id="{8B90EFAA-F93F-F748-B884-199FAF7D0969}" type="slidenum">
              <a:rPr lang="en-US" smtClean="0"/>
              <a:pPr/>
              <a:t>‹#›</a:t>
            </a:fld>
            <a:endParaRPr lang="en-US" dirty="0"/>
          </a:p>
        </p:txBody>
      </p:sp>
      <p:sp>
        <p:nvSpPr>
          <p:cNvPr id="5" name="Footer Placeholder 4"/>
          <p:cNvSpPr>
            <a:spLocks noGrp="1"/>
          </p:cNvSpPr>
          <p:nvPr>
            <p:ph type="ftr" sz="quarter" idx="11"/>
          </p:nvPr>
        </p:nvSpPr>
        <p:spPr/>
        <p:txBody>
          <a:bodyPr/>
          <a:lstStyle>
            <a:lvl1pPr>
              <a:defRPr/>
            </a:lvl1pPr>
          </a:lstStyle>
          <a:p>
            <a:r>
              <a:rPr lang="en-US" smtClean="0"/>
              <a:t>G.Corti</a:t>
            </a:r>
            <a:endParaRPr lang="en-US"/>
          </a:p>
        </p:txBody>
      </p:sp>
      <p:sp>
        <p:nvSpPr>
          <p:cNvPr id="6" name="Date Placeholder 5"/>
          <p:cNvSpPr>
            <a:spLocks noGrp="1"/>
          </p:cNvSpPr>
          <p:nvPr>
            <p:ph type="dt" sz="half" idx="12"/>
          </p:nvPr>
        </p:nvSpPr>
        <p:spPr/>
        <p:txBody>
          <a:bodyPr/>
          <a:lstStyle>
            <a:lvl1pPr>
              <a:defRPr/>
            </a:lvl1pPr>
          </a:lstStyle>
          <a:p>
            <a:r>
              <a:rPr lang="en-US" smtClean="0"/>
              <a:t>G4 Technical Forum, 8th Nov. 2011</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8B90EFAA-F93F-F748-B884-199FAF7D0969}"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G.Corti</a:t>
            </a:r>
            <a:endParaRPr lang="en-US"/>
          </a:p>
        </p:txBody>
      </p:sp>
      <p:sp>
        <p:nvSpPr>
          <p:cNvPr id="6" name="Date Placeholder 5"/>
          <p:cNvSpPr>
            <a:spLocks noGrp="1"/>
          </p:cNvSpPr>
          <p:nvPr>
            <p:ph type="dt" sz="half" idx="12"/>
          </p:nvPr>
        </p:nvSpPr>
        <p:spPr/>
        <p:txBody>
          <a:bodyPr/>
          <a:lstStyle>
            <a:lvl1pPr>
              <a:defRPr/>
            </a:lvl1pPr>
          </a:lstStyle>
          <a:p>
            <a:r>
              <a:rPr lang="en-US" smtClean="0"/>
              <a:t>G4 Technical Forum, 8th Nov. 2011</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947738"/>
            <a:ext cx="4206875" cy="568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4075" y="947738"/>
            <a:ext cx="4208463" cy="568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8B90EFAA-F93F-F748-B884-199FAF7D0969}"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G.Corti</a:t>
            </a:r>
            <a:endParaRPr lang="en-US"/>
          </a:p>
        </p:txBody>
      </p:sp>
      <p:sp>
        <p:nvSpPr>
          <p:cNvPr id="7" name="Date Placeholder 6"/>
          <p:cNvSpPr>
            <a:spLocks noGrp="1"/>
          </p:cNvSpPr>
          <p:nvPr>
            <p:ph type="dt" sz="half" idx="12"/>
          </p:nvPr>
        </p:nvSpPr>
        <p:spPr/>
        <p:txBody>
          <a:bodyPr/>
          <a:lstStyle>
            <a:lvl1pPr>
              <a:defRPr/>
            </a:lvl1pPr>
          </a:lstStyle>
          <a:p>
            <a:r>
              <a:rPr lang="en-US" smtClean="0"/>
              <a:t>G4 Technical Forum, 8th Nov. 2011</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8B90EFAA-F93F-F748-B884-199FAF7D0969}" type="slidenum">
              <a:rPr lang="en-US" smtClean="0"/>
              <a:pPr/>
              <a:t>‹#›</a:t>
            </a:fld>
            <a:endParaRPr lang="en-US"/>
          </a:p>
        </p:txBody>
      </p:sp>
      <p:sp>
        <p:nvSpPr>
          <p:cNvPr id="8" name="Footer Placeholder 7"/>
          <p:cNvSpPr>
            <a:spLocks noGrp="1"/>
          </p:cNvSpPr>
          <p:nvPr>
            <p:ph type="ftr" sz="quarter" idx="11"/>
          </p:nvPr>
        </p:nvSpPr>
        <p:spPr/>
        <p:txBody>
          <a:bodyPr/>
          <a:lstStyle>
            <a:lvl1pPr>
              <a:defRPr/>
            </a:lvl1pPr>
          </a:lstStyle>
          <a:p>
            <a:r>
              <a:rPr lang="en-US" smtClean="0"/>
              <a:t>G.Corti</a:t>
            </a:r>
            <a:endParaRPr lang="en-US"/>
          </a:p>
        </p:txBody>
      </p:sp>
      <p:sp>
        <p:nvSpPr>
          <p:cNvPr id="9" name="Date Placeholder 8"/>
          <p:cNvSpPr>
            <a:spLocks noGrp="1"/>
          </p:cNvSpPr>
          <p:nvPr>
            <p:ph type="dt" sz="half" idx="12"/>
          </p:nvPr>
        </p:nvSpPr>
        <p:spPr/>
        <p:txBody>
          <a:bodyPr/>
          <a:lstStyle>
            <a:lvl1pPr>
              <a:defRPr/>
            </a:lvl1pPr>
          </a:lstStyle>
          <a:p>
            <a:r>
              <a:rPr lang="en-US" smtClean="0"/>
              <a:t>G4 Technical Forum, 8th Nov. 2011</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642100" y="6645275"/>
            <a:ext cx="2222500" cy="212725"/>
          </a:xfrm>
        </p:spPr>
        <p:txBody>
          <a:bodyPr/>
          <a:lstStyle>
            <a:lvl1pPr>
              <a:defRPr smtClean="0"/>
            </a:lvl1pPr>
          </a:lstStyle>
          <a:p>
            <a:r>
              <a:rPr lang="en-US" dirty="0" smtClean="0"/>
              <a:t>Page </a:t>
            </a:r>
            <a:fld id="{8B90EFAA-F93F-F748-B884-199FAF7D0969}" type="slidenum">
              <a:rPr lang="en-US" smtClean="0"/>
              <a:pPr/>
              <a:t>‹#›</a:t>
            </a:fld>
            <a:endParaRPr lang="en-US" dirty="0"/>
          </a:p>
        </p:txBody>
      </p:sp>
      <p:sp>
        <p:nvSpPr>
          <p:cNvPr id="4" name="Footer Placeholder 3"/>
          <p:cNvSpPr>
            <a:spLocks noGrp="1"/>
          </p:cNvSpPr>
          <p:nvPr>
            <p:ph type="ftr" sz="quarter" idx="11"/>
          </p:nvPr>
        </p:nvSpPr>
        <p:spPr/>
        <p:txBody>
          <a:bodyPr/>
          <a:lstStyle>
            <a:lvl1pPr>
              <a:defRPr/>
            </a:lvl1pPr>
          </a:lstStyle>
          <a:p>
            <a:r>
              <a:rPr lang="en-US" smtClean="0"/>
              <a:t>G.Corti</a:t>
            </a:r>
            <a:endParaRPr lang="en-US"/>
          </a:p>
        </p:txBody>
      </p:sp>
      <p:sp>
        <p:nvSpPr>
          <p:cNvPr id="5" name="Date Placeholder 4"/>
          <p:cNvSpPr>
            <a:spLocks noGrp="1"/>
          </p:cNvSpPr>
          <p:nvPr>
            <p:ph type="dt" sz="half" idx="12"/>
          </p:nvPr>
        </p:nvSpPr>
        <p:spPr>
          <a:xfrm>
            <a:off x="2984500" y="6604000"/>
            <a:ext cx="3251200" cy="276999"/>
          </a:xfrm>
        </p:spPr>
        <p:txBody>
          <a:bodyPr wrap="square" anchor="ctr">
            <a:spAutoFit/>
          </a:bodyPr>
          <a:lstStyle>
            <a:lvl1pPr algn="l">
              <a:defRPr/>
            </a:lvl1pPr>
          </a:lstStyle>
          <a:p>
            <a:r>
              <a:rPr lang="en-US" smtClean="0"/>
              <a:t>G4 Technical Forum, 8th Nov. 2011</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r>
              <a:rPr lang="en-US" dirty="0" smtClean="0"/>
              <a:t>Page </a:t>
            </a:r>
            <a:fld id="{8B90EFAA-F93F-F748-B884-199FAF7D0969}" type="slidenum">
              <a:rPr lang="en-US" smtClean="0"/>
              <a:pPr/>
              <a:t>‹#›</a:t>
            </a:fld>
            <a:endParaRPr lang="en-US" dirty="0"/>
          </a:p>
        </p:txBody>
      </p:sp>
      <p:sp>
        <p:nvSpPr>
          <p:cNvPr id="3" name="Footer Placeholder 2"/>
          <p:cNvSpPr>
            <a:spLocks noGrp="1"/>
          </p:cNvSpPr>
          <p:nvPr>
            <p:ph type="ftr" sz="quarter" idx="11"/>
          </p:nvPr>
        </p:nvSpPr>
        <p:spPr/>
        <p:txBody>
          <a:bodyPr/>
          <a:lstStyle>
            <a:lvl1pPr>
              <a:defRPr/>
            </a:lvl1pPr>
          </a:lstStyle>
          <a:p>
            <a:r>
              <a:rPr lang="en-US" smtClean="0"/>
              <a:t>G.Corti</a:t>
            </a:r>
            <a:endParaRPr lang="en-US"/>
          </a:p>
        </p:txBody>
      </p:sp>
      <p:sp>
        <p:nvSpPr>
          <p:cNvPr id="4" name="Date Placeholder 3"/>
          <p:cNvSpPr>
            <a:spLocks noGrp="1"/>
          </p:cNvSpPr>
          <p:nvPr>
            <p:ph type="dt" sz="half" idx="12"/>
          </p:nvPr>
        </p:nvSpPr>
        <p:spPr>
          <a:xfrm>
            <a:off x="3136900" y="6632575"/>
            <a:ext cx="2946400" cy="225425"/>
          </a:xfrm>
        </p:spPr>
        <p:txBody>
          <a:bodyPr/>
          <a:lstStyle>
            <a:lvl1pPr>
              <a:defRPr/>
            </a:lvl1pPr>
          </a:lstStyle>
          <a:p>
            <a:r>
              <a:rPr lang="en-US" smtClean="0"/>
              <a:t>G4 Technical Forum, 8th Nov. 2011</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8B90EFAA-F93F-F748-B884-199FAF7D0969}"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G.Corti</a:t>
            </a:r>
            <a:endParaRPr lang="en-US"/>
          </a:p>
        </p:txBody>
      </p:sp>
      <p:sp>
        <p:nvSpPr>
          <p:cNvPr id="7" name="Date Placeholder 6"/>
          <p:cNvSpPr>
            <a:spLocks noGrp="1"/>
          </p:cNvSpPr>
          <p:nvPr>
            <p:ph type="dt" sz="half" idx="12"/>
          </p:nvPr>
        </p:nvSpPr>
        <p:spPr/>
        <p:txBody>
          <a:bodyPr/>
          <a:lstStyle>
            <a:lvl1pPr>
              <a:defRPr/>
            </a:lvl1pPr>
          </a:lstStyle>
          <a:p>
            <a:r>
              <a:rPr lang="en-US" smtClean="0"/>
              <a:t>G4 Technical Forum, 8th Nov. 2011</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8B90EFAA-F93F-F748-B884-199FAF7D0969}"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G.Corti</a:t>
            </a:r>
            <a:endParaRPr lang="en-US"/>
          </a:p>
        </p:txBody>
      </p:sp>
      <p:sp>
        <p:nvSpPr>
          <p:cNvPr id="7" name="Date Placeholder 6"/>
          <p:cNvSpPr>
            <a:spLocks noGrp="1"/>
          </p:cNvSpPr>
          <p:nvPr>
            <p:ph type="dt" sz="half" idx="12"/>
          </p:nvPr>
        </p:nvSpPr>
        <p:spPr/>
        <p:txBody>
          <a:bodyPr/>
          <a:lstStyle>
            <a:lvl1pPr>
              <a:defRPr/>
            </a:lvl1pPr>
          </a:lstStyle>
          <a:p>
            <a:r>
              <a:rPr lang="en-US" smtClean="0"/>
              <a:t>G4 Technical Forum, 8th Nov. 2011</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5" Type="http://schemas.openxmlformats.org/officeDocument/2006/relationships/image" Target="../media/image3.png"/><Relationship Id="rId1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50" name="Rectangle 10"/>
          <p:cNvSpPr>
            <a:spLocks noChangeArrowheads="1"/>
          </p:cNvSpPr>
          <p:nvPr/>
        </p:nvSpPr>
        <p:spPr bwMode="auto">
          <a:xfrm>
            <a:off x="0" y="6615113"/>
            <a:ext cx="9144000" cy="242887"/>
          </a:xfrm>
          <a:prstGeom prst="rect">
            <a:avLst/>
          </a:prstGeom>
          <a:gradFill rotWithShape="1">
            <a:gsLst>
              <a:gs pos="0">
                <a:srgbClr val="4B76FF"/>
              </a:gs>
              <a:gs pos="100000">
                <a:srgbClr val="1F41A1"/>
              </a:gs>
            </a:gsLst>
            <a:lin ang="5400000" scaled="1"/>
          </a:gradFill>
          <a:ln w="12700">
            <a:noFill/>
            <a:miter lim="800000"/>
            <a:headEnd type="none" w="sm" len="sm"/>
            <a:tailEnd type="none" w="sm" len="sm"/>
          </a:ln>
          <a:effectLst/>
        </p:spPr>
        <p:txBody>
          <a:bodyPr wrap="none" anchor="ctr">
            <a:prstTxWarp prst="textNoShape">
              <a:avLst/>
            </a:prstTxWarp>
          </a:bodyPr>
          <a:lstStyle/>
          <a:p>
            <a:endParaRPr lang="en-US"/>
          </a:p>
        </p:txBody>
      </p:sp>
      <p:sp>
        <p:nvSpPr>
          <p:cNvPr id="10242" name="Rectangle 2"/>
          <p:cNvSpPr>
            <a:spLocks noChangeArrowheads="1"/>
          </p:cNvSpPr>
          <p:nvPr/>
        </p:nvSpPr>
        <p:spPr bwMode="auto">
          <a:xfrm>
            <a:off x="0" y="0"/>
            <a:ext cx="9144000" cy="693738"/>
          </a:xfrm>
          <a:prstGeom prst="rect">
            <a:avLst/>
          </a:prstGeom>
          <a:gradFill rotWithShape="1">
            <a:gsLst>
              <a:gs pos="0">
                <a:srgbClr val="4B76FF"/>
              </a:gs>
              <a:gs pos="100000">
                <a:srgbClr val="1F41A1"/>
              </a:gs>
            </a:gsLst>
            <a:lin ang="5400000" scaled="1"/>
          </a:gradFill>
          <a:ln w="12700">
            <a:noFill/>
            <a:miter lim="800000"/>
            <a:headEnd type="none" w="sm" len="sm"/>
            <a:tailEnd type="none" w="sm" len="sm"/>
          </a:ln>
          <a:effectLst/>
        </p:spPr>
        <p:txBody>
          <a:bodyPr wrap="none" anchor="ctr">
            <a:prstTxWarp prst="textNoShape">
              <a:avLst/>
            </a:prstTxWarp>
          </a:bodyPr>
          <a:lstStyle/>
          <a:p>
            <a:endParaRPr lang="en-US"/>
          </a:p>
        </p:txBody>
      </p:sp>
      <p:sp>
        <p:nvSpPr>
          <p:cNvPr id="10243" name="Rectangle 3"/>
          <p:cNvSpPr>
            <a:spLocks noGrp="1" noChangeArrowheads="1"/>
          </p:cNvSpPr>
          <p:nvPr>
            <p:ph type="body" idx="1"/>
          </p:nvPr>
        </p:nvSpPr>
        <p:spPr bwMode="auto">
          <a:xfrm>
            <a:off x="304800" y="947738"/>
            <a:ext cx="8567738" cy="56896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244" name="Rectangle 4"/>
          <p:cNvSpPr>
            <a:spLocks noGrp="1" noChangeArrowheads="1"/>
          </p:cNvSpPr>
          <p:nvPr>
            <p:ph type="title"/>
          </p:nvPr>
        </p:nvSpPr>
        <p:spPr bwMode="auto">
          <a:xfrm>
            <a:off x="282575" y="101600"/>
            <a:ext cx="8602663" cy="64135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normAutofit/>
          </a:bodyPr>
          <a:lstStyle/>
          <a:p>
            <a:pPr lvl="0"/>
            <a:r>
              <a:rPr lang="en-US"/>
              <a:t>Master Title</a:t>
            </a:r>
          </a:p>
        </p:txBody>
      </p:sp>
      <p:sp>
        <p:nvSpPr>
          <p:cNvPr id="10245" name="Rectangle 5"/>
          <p:cNvSpPr>
            <a:spLocks noChangeArrowheads="1"/>
          </p:cNvSpPr>
          <p:nvPr/>
        </p:nvSpPr>
        <p:spPr bwMode="auto">
          <a:xfrm>
            <a:off x="211138" y="6248400"/>
            <a:ext cx="1422400" cy="274638"/>
          </a:xfrm>
          <a:prstGeom prst="rect">
            <a:avLst/>
          </a:prstGeom>
          <a:noFill/>
          <a:ln w="9525">
            <a:noFill/>
            <a:miter lim="800000"/>
            <a:headEnd/>
            <a:tailEnd/>
          </a:ln>
          <a:effectLst/>
        </p:spPr>
        <p:txBody>
          <a:bodyPr lIns="92075" tIns="46038" rIns="92075" bIns="46038">
            <a:prstTxWarp prst="textNoShape">
              <a:avLst/>
            </a:prstTxWarp>
            <a:spAutoFit/>
          </a:bodyPr>
          <a:lstStyle/>
          <a:p>
            <a:pPr algn="ctr" defTabSz="762000"/>
            <a:endParaRPr lang="en-GB" sz="1200" i="1"/>
          </a:p>
        </p:txBody>
      </p:sp>
      <p:sp>
        <p:nvSpPr>
          <p:cNvPr id="10246" name="Rectangle 6"/>
          <p:cNvSpPr>
            <a:spLocks noGrp="1" noChangeArrowheads="1"/>
          </p:cNvSpPr>
          <p:nvPr>
            <p:ph type="sldNum" sz="quarter" idx="4"/>
          </p:nvPr>
        </p:nvSpPr>
        <p:spPr bwMode="auto">
          <a:xfrm>
            <a:off x="6643688" y="6645275"/>
            <a:ext cx="2220912" cy="212725"/>
          </a:xfrm>
          <a:prstGeom prst="rect">
            <a:avLst/>
          </a:prstGeom>
          <a:noFill/>
          <a:ln w="12700">
            <a:no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lvl1pPr algn="r">
              <a:defRPr sz="1200">
                <a:solidFill>
                  <a:schemeClr val="bg1"/>
                </a:solidFill>
                <a:latin typeface="+mj-lt"/>
              </a:defRPr>
            </a:lvl1pPr>
          </a:lstStyle>
          <a:p>
            <a:r>
              <a:rPr lang="en-US" dirty="0" smtClean="0"/>
              <a:t>Page </a:t>
            </a:r>
            <a:fld id="{8B90EFAA-F93F-F748-B884-199FAF7D0969}" type="slidenum">
              <a:rPr lang="en-US" smtClean="0"/>
              <a:pPr/>
              <a:t>‹#›</a:t>
            </a:fld>
            <a:endParaRPr lang="en-US" dirty="0"/>
          </a:p>
        </p:txBody>
      </p:sp>
      <p:sp>
        <p:nvSpPr>
          <p:cNvPr id="10249" name="Rectangle 9"/>
          <p:cNvSpPr>
            <a:spLocks noGrp="1" noChangeArrowheads="1"/>
          </p:cNvSpPr>
          <p:nvPr>
            <p:ph type="ftr" sz="quarter" idx="3"/>
          </p:nvPr>
        </p:nvSpPr>
        <p:spPr bwMode="auto">
          <a:xfrm>
            <a:off x="312738" y="6640513"/>
            <a:ext cx="1741487" cy="2174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eaLnBrk="1" hangingPunct="1">
              <a:defRPr sz="1200">
                <a:solidFill>
                  <a:schemeClr val="bg1"/>
                </a:solidFill>
                <a:latin typeface="+mj-lt"/>
              </a:defRPr>
            </a:lvl1pPr>
          </a:lstStyle>
          <a:p>
            <a:r>
              <a:rPr lang="en-US" smtClean="0"/>
              <a:t>G.Corti</a:t>
            </a:r>
            <a:endParaRPr lang="en-US"/>
          </a:p>
        </p:txBody>
      </p:sp>
      <p:pic>
        <p:nvPicPr>
          <p:cNvPr id="10248" name="Picture 8" descr="LHCb"/>
          <p:cNvPicPr>
            <a:picLocks noChangeAspect="1" noChangeArrowheads="1"/>
          </p:cNvPicPr>
          <p:nvPr/>
        </p:nvPicPr>
        <p:blipFill>
          <a:blip r:embed="rId13"/>
          <a:srcRect t="16312"/>
          <a:stretch>
            <a:fillRect/>
          </a:stretch>
        </p:blipFill>
        <p:spPr bwMode="auto">
          <a:xfrm>
            <a:off x="0" y="6623050"/>
            <a:ext cx="327025" cy="234950"/>
          </a:xfrm>
          <a:prstGeom prst="rect">
            <a:avLst/>
          </a:prstGeom>
          <a:noFill/>
          <a:ln w="9525">
            <a:noFill/>
            <a:miter lim="800000"/>
            <a:headEnd/>
            <a:tailEnd/>
          </a:ln>
        </p:spPr>
      </p:pic>
      <p:sp>
        <p:nvSpPr>
          <p:cNvPr id="10251" name="Rectangle 11"/>
          <p:cNvSpPr>
            <a:spLocks noGrp="1" noChangeArrowheads="1"/>
          </p:cNvSpPr>
          <p:nvPr>
            <p:ph type="dt" sz="half" idx="2"/>
          </p:nvPr>
        </p:nvSpPr>
        <p:spPr bwMode="auto">
          <a:xfrm>
            <a:off x="2667000" y="6654800"/>
            <a:ext cx="3835400" cy="203201"/>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lvl1pPr algn="ctr" eaLnBrk="1" hangingPunct="1">
              <a:defRPr sz="1200">
                <a:solidFill>
                  <a:schemeClr val="bg1"/>
                </a:solidFill>
                <a:latin typeface="+mj-lt"/>
              </a:defRPr>
            </a:lvl1pPr>
          </a:lstStyle>
          <a:p>
            <a:r>
              <a:rPr lang="en-US" smtClean="0"/>
              <a:t>G4 Technical Forum, 8th Nov. 2011</a:t>
            </a:r>
            <a:endParaRPr lang="en-US"/>
          </a:p>
        </p:txBody>
      </p:sp>
      <p:pic>
        <p:nvPicPr>
          <p:cNvPr id="12" name="Picture 11" descr="Gauss_foto.jpg"/>
          <p:cNvPicPr>
            <a:picLocks noChangeAspect="1"/>
          </p:cNvPicPr>
          <p:nvPr userDrawn="1"/>
        </p:nvPicPr>
        <p:blipFill>
          <a:blip r:embed="rId14">
            <a:alphaModFix amt="91000"/>
          </a:blip>
          <a:stretch>
            <a:fillRect/>
          </a:stretch>
        </p:blipFill>
        <p:spPr>
          <a:xfrm>
            <a:off x="8863784" y="6502400"/>
            <a:ext cx="280216" cy="355600"/>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p:txStyles>
    <p:titleStyle>
      <a:lvl1pPr algn="ctr" defTabSz="762000" rtl="0" eaLnBrk="1" fontAlgn="base" hangingPunct="1">
        <a:spcBef>
          <a:spcPct val="0"/>
        </a:spcBef>
        <a:spcAft>
          <a:spcPct val="0"/>
        </a:spcAft>
        <a:defRPr sz="3600" b="1">
          <a:solidFill>
            <a:schemeClr val="bg1"/>
          </a:solidFill>
          <a:latin typeface="+mj-lt"/>
          <a:ea typeface="+mj-ea"/>
          <a:cs typeface="+mj-cs"/>
        </a:defRPr>
      </a:lvl1pPr>
      <a:lvl2pPr algn="ctr" defTabSz="762000" rtl="0" eaLnBrk="1" fontAlgn="base" hangingPunct="1">
        <a:spcBef>
          <a:spcPct val="0"/>
        </a:spcBef>
        <a:spcAft>
          <a:spcPct val="0"/>
        </a:spcAft>
        <a:defRPr sz="3600" b="1">
          <a:solidFill>
            <a:schemeClr val="bg1"/>
          </a:solidFill>
          <a:latin typeface="Arial" charset="0"/>
        </a:defRPr>
      </a:lvl2pPr>
      <a:lvl3pPr algn="ctr" defTabSz="762000" rtl="0" eaLnBrk="1" fontAlgn="base" hangingPunct="1">
        <a:spcBef>
          <a:spcPct val="0"/>
        </a:spcBef>
        <a:spcAft>
          <a:spcPct val="0"/>
        </a:spcAft>
        <a:defRPr sz="3600" b="1">
          <a:solidFill>
            <a:schemeClr val="bg1"/>
          </a:solidFill>
          <a:latin typeface="Arial" charset="0"/>
        </a:defRPr>
      </a:lvl3pPr>
      <a:lvl4pPr algn="ctr" defTabSz="762000" rtl="0" eaLnBrk="1" fontAlgn="base" hangingPunct="1">
        <a:spcBef>
          <a:spcPct val="0"/>
        </a:spcBef>
        <a:spcAft>
          <a:spcPct val="0"/>
        </a:spcAft>
        <a:defRPr sz="3600" b="1">
          <a:solidFill>
            <a:schemeClr val="bg1"/>
          </a:solidFill>
          <a:latin typeface="Arial" charset="0"/>
        </a:defRPr>
      </a:lvl4pPr>
      <a:lvl5pPr algn="ctr" defTabSz="762000" rtl="0" eaLnBrk="1" fontAlgn="base" hangingPunct="1">
        <a:spcBef>
          <a:spcPct val="0"/>
        </a:spcBef>
        <a:spcAft>
          <a:spcPct val="0"/>
        </a:spcAft>
        <a:defRPr sz="3600" b="1">
          <a:solidFill>
            <a:schemeClr val="bg1"/>
          </a:solidFill>
          <a:latin typeface="Arial" charset="0"/>
        </a:defRPr>
      </a:lvl5pPr>
      <a:lvl6pPr marL="457200" algn="ctr" defTabSz="762000" rtl="0" eaLnBrk="1" fontAlgn="base" hangingPunct="1">
        <a:spcBef>
          <a:spcPct val="0"/>
        </a:spcBef>
        <a:spcAft>
          <a:spcPct val="0"/>
        </a:spcAft>
        <a:defRPr sz="3600" b="1">
          <a:solidFill>
            <a:schemeClr val="bg1"/>
          </a:solidFill>
          <a:latin typeface="Arial" charset="0"/>
        </a:defRPr>
      </a:lvl6pPr>
      <a:lvl7pPr marL="914400" algn="ctr" defTabSz="762000" rtl="0" eaLnBrk="1" fontAlgn="base" hangingPunct="1">
        <a:spcBef>
          <a:spcPct val="0"/>
        </a:spcBef>
        <a:spcAft>
          <a:spcPct val="0"/>
        </a:spcAft>
        <a:defRPr sz="3600" b="1">
          <a:solidFill>
            <a:schemeClr val="bg1"/>
          </a:solidFill>
          <a:latin typeface="Arial" charset="0"/>
        </a:defRPr>
      </a:lvl7pPr>
      <a:lvl8pPr marL="1371600" algn="ctr" defTabSz="762000" rtl="0" eaLnBrk="1" fontAlgn="base" hangingPunct="1">
        <a:spcBef>
          <a:spcPct val="0"/>
        </a:spcBef>
        <a:spcAft>
          <a:spcPct val="0"/>
        </a:spcAft>
        <a:defRPr sz="3600" b="1">
          <a:solidFill>
            <a:schemeClr val="bg1"/>
          </a:solidFill>
          <a:latin typeface="Arial" charset="0"/>
        </a:defRPr>
      </a:lvl8pPr>
      <a:lvl9pPr marL="1828800" algn="ctr" defTabSz="762000" rtl="0" eaLnBrk="1" fontAlgn="base" hangingPunct="1">
        <a:spcBef>
          <a:spcPct val="0"/>
        </a:spcBef>
        <a:spcAft>
          <a:spcPct val="0"/>
        </a:spcAft>
        <a:defRPr sz="3600" b="1">
          <a:solidFill>
            <a:schemeClr val="bg1"/>
          </a:solidFill>
          <a:latin typeface="Arial" charset="0"/>
        </a:defRPr>
      </a:lvl9pPr>
    </p:titleStyle>
    <p:bodyStyle>
      <a:lvl1pPr marL="342900" indent="-342900" algn="l" defTabSz="762000" rtl="0" eaLnBrk="1" fontAlgn="base" hangingPunct="1">
        <a:spcBef>
          <a:spcPct val="20000"/>
        </a:spcBef>
        <a:spcAft>
          <a:spcPct val="0"/>
        </a:spcAft>
        <a:buClr>
          <a:srgbClr val="3333CC"/>
        </a:buClr>
        <a:buSzPct val="60000"/>
        <a:buFont typeface="Wingdings" charset="2"/>
        <a:buBlip>
          <a:blip r:embed="rId15"/>
        </a:buBlip>
        <a:defRPr sz="2400">
          <a:solidFill>
            <a:srgbClr val="1C1C1C"/>
          </a:solidFill>
          <a:latin typeface="+mn-lt"/>
          <a:ea typeface="+mn-ea"/>
          <a:cs typeface="+mn-cs"/>
        </a:defRPr>
      </a:lvl1pPr>
      <a:lvl2pPr marL="742950" indent="-285750" algn="l" defTabSz="762000" rtl="0" eaLnBrk="1" fontAlgn="base" hangingPunct="1">
        <a:spcBef>
          <a:spcPct val="20000"/>
        </a:spcBef>
        <a:spcAft>
          <a:spcPct val="0"/>
        </a:spcAft>
        <a:buSzPct val="60000"/>
        <a:buFont typeface="Wingdings" charset="2"/>
        <a:buBlip>
          <a:blip r:embed="rId16"/>
        </a:buBlip>
        <a:defRPr sz="2000">
          <a:solidFill>
            <a:srgbClr val="333399"/>
          </a:solidFill>
          <a:latin typeface="+mn-lt"/>
          <a:ea typeface="ＭＳ Ｐゴシック" charset="-128"/>
        </a:defRPr>
      </a:lvl2pPr>
      <a:lvl3pPr marL="1085850" indent="-228600" algn="l" defTabSz="762000" rtl="0" eaLnBrk="1" fontAlgn="base" hangingPunct="1">
        <a:spcBef>
          <a:spcPct val="20000"/>
        </a:spcBef>
        <a:spcAft>
          <a:spcPct val="0"/>
        </a:spcAft>
        <a:buSzPct val="55000"/>
        <a:buFont typeface="Wingdings" charset="2"/>
        <a:buChar char="l"/>
        <a:defRPr sz="1600">
          <a:solidFill>
            <a:srgbClr val="292929"/>
          </a:solidFill>
          <a:latin typeface="+mj-lt"/>
          <a:ea typeface="ＭＳ Ｐゴシック" charset="-128"/>
        </a:defRPr>
      </a:lvl3pPr>
      <a:lvl4pPr marL="1428750" indent="-228600" algn="l" defTabSz="762000" rtl="0" eaLnBrk="1" fontAlgn="base" hangingPunct="1">
        <a:spcBef>
          <a:spcPct val="20000"/>
        </a:spcBef>
        <a:spcAft>
          <a:spcPct val="0"/>
        </a:spcAft>
        <a:buSzPct val="100000"/>
        <a:buChar char="–"/>
        <a:defRPr sz="1400">
          <a:solidFill>
            <a:srgbClr val="5F5F5F"/>
          </a:solidFill>
          <a:latin typeface="+mj-lt"/>
          <a:ea typeface="ＭＳ Ｐゴシック" charset="-128"/>
        </a:defRPr>
      </a:lvl4pPr>
      <a:lvl5pPr marL="1771650" indent="-228600" algn="l" defTabSz="762000" rtl="0" eaLnBrk="1" fontAlgn="base" hangingPunct="1">
        <a:spcBef>
          <a:spcPct val="20000"/>
        </a:spcBef>
        <a:spcAft>
          <a:spcPct val="0"/>
        </a:spcAft>
        <a:buSzPct val="100000"/>
        <a:buChar char="•"/>
        <a:defRPr sz="1400">
          <a:solidFill>
            <a:srgbClr val="4B76FF"/>
          </a:solidFill>
          <a:latin typeface="+mj-lt"/>
          <a:ea typeface="ＭＳ Ｐゴシック" charset="-128"/>
        </a:defRPr>
      </a:lvl5pPr>
      <a:lvl6pPr marL="2228850" indent="-228600" algn="l" defTabSz="762000" rtl="0" eaLnBrk="1" fontAlgn="base" hangingPunct="1">
        <a:spcBef>
          <a:spcPct val="20000"/>
        </a:spcBef>
        <a:spcAft>
          <a:spcPct val="0"/>
        </a:spcAft>
        <a:buSzPct val="100000"/>
        <a:buChar char="•"/>
        <a:defRPr sz="1400">
          <a:solidFill>
            <a:srgbClr val="4B76FF"/>
          </a:solidFill>
          <a:latin typeface="+mj-lt"/>
          <a:ea typeface="ＭＳ Ｐゴシック" charset="-128"/>
        </a:defRPr>
      </a:lvl6pPr>
      <a:lvl7pPr marL="2686050" indent="-228600" algn="l" defTabSz="762000" rtl="0" eaLnBrk="1" fontAlgn="base" hangingPunct="1">
        <a:spcBef>
          <a:spcPct val="20000"/>
        </a:spcBef>
        <a:spcAft>
          <a:spcPct val="0"/>
        </a:spcAft>
        <a:buSzPct val="100000"/>
        <a:buChar char="•"/>
        <a:defRPr sz="1400">
          <a:solidFill>
            <a:srgbClr val="4B76FF"/>
          </a:solidFill>
          <a:latin typeface="+mj-lt"/>
          <a:ea typeface="ＭＳ Ｐゴシック" charset="-128"/>
        </a:defRPr>
      </a:lvl7pPr>
      <a:lvl8pPr marL="3143250" indent="-228600" algn="l" defTabSz="762000" rtl="0" eaLnBrk="1" fontAlgn="base" hangingPunct="1">
        <a:spcBef>
          <a:spcPct val="20000"/>
        </a:spcBef>
        <a:spcAft>
          <a:spcPct val="0"/>
        </a:spcAft>
        <a:buSzPct val="100000"/>
        <a:buChar char="•"/>
        <a:defRPr sz="1400">
          <a:solidFill>
            <a:srgbClr val="4B76FF"/>
          </a:solidFill>
          <a:latin typeface="+mj-lt"/>
          <a:ea typeface="ＭＳ Ｐゴシック" charset="-128"/>
        </a:defRPr>
      </a:lvl8pPr>
      <a:lvl9pPr marL="3600450" indent="-228600" algn="l" defTabSz="762000" rtl="0" eaLnBrk="1" fontAlgn="base" hangingPunct="1">
        <a:spcBef>
          <a:spcPct val="20000"/>
        </a:spcBef>
        <a:spcAft>
          <a:spcPct val="0"/>
        </a:spcAft>
        <a:buSzPct val="100000"/>
        <a:buChar char="•"/>
        <a:defRPr sz="1400">
          <a:solidFill>
            <a:srgbClr val="4B76FF"/>
          </a:solidFill>
          <a:latin typeface="+mj-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 name="Subtitle 33"/>
          <p:cNvSpPr>
            <a:spLocks noGrp="1"/>
          </p:cNvSpPr>
          <p:nvPr>
            <p:ph type="subTitle" idx="1"/>
          </p:nvPr>
        </p:nvSpPr>
        <p:spPr/>
        <p:txBody>
          <a:bodyPr/>
          <a:lstStyle/>
          <a:p>
            <a:endParaRPr lang="en-US" dirty="0" smtClean="0"/>
          </a:p>
          <a:p>
            <a:r>
              <a:rPr lang="en-US" dirty="0" smtClean="0">
                <a:solidFill>
                  <a:schemeClr val="accent5">
                    <a:lumMod val="90000"/>
                  </a:schemeClr>
                </a:solidFill>
              </a:rPr>
              <a:t>G. Corti (CERN</a:t>
            </a:r>
            <a:r>
              <a:rPr lang="en-US" dirty="0" smtClean="0">
                <a:solidFill>
                  <a:schemeClr val="accent5">
                    <a:lumMod val="90000"/>
                  </a:schemeClr>
                </a:solidFill>
              </a:rPr>
              <a:t>), N. Watson (Birmingham) </a:t>
            </a:r>
            <a:endParaRPr lang="en-US" dirty="0" smtClean="0">
              <a:solidFill>
                <a:schemeClr val="accent5">
                  <a:lumMod val="90000"/>
                </a:schemeClr>
              </a:solidFill>
            </a:endParaRPr>
          </a:p>
          <a:p>
            <a:endParaRPr lang="en-US" dirty="0"/>
          </a:p>
        </p:txBody>
      </p:sp>
      <p:sp>
        <p:nvSpPr>
          <p:cNvPr id="2" name="Title 1"/>
          <p:cNvSpPr>
            <a:spLocks noGrp="1"/>
          </p:cNvSpPr>
          <p:nvPr>
            <p:ph type="ctrTitle"/>
          </p:nvPr>
        </p:nvSpPr>
        <p:spPr/>
        <p:txBody>
          <a:bodyPr/>
          <a:lstStyle/>
          <a:p>
            <a:r>
              <a:rPr lang="en-US" dirty="0" smtClean="0"/>
              <a:t>Update on </a:t>
            </a:r>
            <a:r>
              <a:rPr lang="en-US" dirty="0" err="1" smtClean="0"/>
              <a:t>LHCb</a:t>
            </a:r>
            <a:r>
              <a:rPr lang="en-US" dirty="0" smtClean="0"/>
              <a:t> requirements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9" name="Rectangle 2"/>
          <p:cNvSpPr>
            <a:spLocks noGrp="1" noChangeArrowheads="1"/>
          </p:cNvSpPr>
          <p:nvPr>
            <p:ph type="title"/>
          </p:nvPr>
        </p:nvSpPr>
        <p:spPr/>
        <p:txBody>
          <a:bodyPr/>
          <a:lstStyle/>
          <a:p>
            <a:r>
              <a:rPr lang="en-US" smtClean="0"/>
              <a:t>Tracing problems in production</a:t>
            </a:r>
            <a:endParaRPr lang="en-US" dirty="0"/>
          </a:p>
        </p:txBody>
      </p:sp>
      <p:sp>
        <p:nvSpPr>
          <p:cNvPr id="41990" name="Rectangle 3"/>
          <p:cNvSpPr>
            <a:spLocks noGrp="1" noChangeArrowheads="1"/>
          </p:cNvSpPr>
          <p:nvPr>
            <p:ph idx="1"/>
          </p:nvPr>
        </p:nvSpPr>
        <p:spPr/>
        <p:txBody>
          <a:bodyPr>
            <a:normAutofit fontScale="92500" lnSpcReduction="20000"/>
          </a:bodyPr>
          <a:lstStyle/>
          <a:p>
            <a:r>
              <a:rPr lang="en-US" dirty="0" smtClean="0"/>
              <a:t>Crashes and aborted events impact mass production</a:t>
            </a:r>
          </a:p>
          <a:p>
            <a:pPr lvl="1"/>
            <a:r>
              <a:rPr lang="en-US" dirty="0" smtClean="0"/>
              <a:t>Protection introduced to protect from stuck particles and ping-pong effects </a:t>
            </a:r>
          </a:p>
          <a:p>
            <a:endParaRPr lang="en-US" dirty="0" smtClean="0"/>
          </a:p>
          <a:p>
            <a:r>
              <a:rPr lang="en-US" dirty="0" smtClean="0"/>
              <a:t>Important to trace back reason of crashes and problems not leading to crashes (events or tracks aborted) during production</a:t>
            </a:r>
          </a:p>
          <a:p>
            <a:pPr lvl="1"/>
            <a:r>
              <a:rPr lang="en-US" dirty="0" smtClean="0"/>
              <a:t>Impossible to look through ~50k jobs log files/day</a:t>
            </a:r>
          </a:p>
          <a:p>
            <a:pPr lvl="1"/>
            <a:r>
              <a:rPr lang="en-US" dirty="0" smtClean="0"/>
              <a:t>Detect G4 errors at level of jobs during production and combine them for statistics</a:t>
            </a:r>
          </a:p>
          <a:p>
            <a:pPr lvl="1"/>
            <a:r>
              <a:rPr lang="en-US" dirty="0" smtClean="0"/>
              <a:t>Retrieve full dump or error messages together with Run and Event Number to fully reproduce them and investigate them</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buNone/>
            </a:pPr>
            <a:r>
              <a:rPr lang="en-US" dirty="0" smtClean="0"/>
              <a:t> </a:t>
            </a:r>
          </a:p>
          <a:p>
            <a:pPr lvl="1">
              <a:buNone/>
            </a:pPr>
            <a:r>
              <a:rPr lang="en-US" dirty="0" smtClean="0"/>
              <a:t> </a:t>
            </a:r>
          </a:p>
          <a:p>
            <a:pPr lvl="1"/>
            <a:endParaRPr lang="en-US" dirty="0" smtClean="0"/>
          </a:p>
          <a:p>
            <a:pPr lvl="1"/>
            <a:r>
              <a:rPr lang="en-US" dirty="0" smtClean="0"/>
              <a:t> </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p:txBody>
      </p:sp>
      <p:sp>
        <p:nvSpPr>
          <p:cNvPr id="9" name="Footer Placeholder 8"/>
          <p:cNvSpPr>
            <a:spLocks noGrp="1"/>
          </p:cNvSpPr>
          <p:nvPr>
            <p:ph type="ftr" sz="quarter" idx="11"/>
          </p:nvPr>
        </p:nvSpPr>
        <p:spPr/>
        <p:txBody>
          <a:bodyPr/>
          <a:lstStyle/>
          <a:p>
            <a:r>
              <a:rPr lang="en-US" smtClean="0"/>
              <a:t>G.Corti</a:t>
            </a:r>
            <a:endParaRPr lang="en-US"/>
          </a:p>
        </p:txBody>
      </p:sp>
      <p:sp>
        <p:nvSpPr>
          <p:cNvPr id="8" name="Date Placeholder 7"/>
          <p:cNvSpPr>
            <a:spLocks noGrp="1"/>
          </p:cNvSpPr>
          <p:nvPr>
            <p:ph type="dt" sz="half" idx="12"/>
          </p:nvPr>
        </p:nvSpPr>
        <p:spPr/>
        <p:txBody>
          <a:bodyPr/>
          <a:lstStyle/>
          <a:p>
            <a:r>
              <a:rPr lang="en-US" smtClean="0"/>
              <a:t>G4 Technical Forum, 8th Nov. 2011</a:t>
            </a:r>
            <a:endParaRPr lang="en-US"/>
          </a:p>
        </p:txBody>
      </p:sp>
      <p:pic>
        <p:nvPicPr>
          <p:cNvPr id="21" name="Picture 20"/>
          <p:cNvPicPr>
            <a:picLocks noChangeAspect="1"/>
          </p:cNvPicPr>
          <p:nvPr/>
        </p:nvPicPr>
        <p:blipFill>
          <a:blip r:embed="rId2"/>
          <a:srcRect t="37500"/>
          <a:stretch>
            <a:fillRect/>
          </a:stretch>
        </p:blipFill>
        <p:spPr>
          <a:xfrm>
            <a:off x="2667000" y="3899568"/>
            <a:ext cx="6080759" cy="2526631"/>
          </a:xfrm>
          <a:prstGeom prst="rect">
            <a:avLst/>
          </a:prstGeom>
        </p:spPr>
      </p:pic>
      <p:sp>
        <p:nvSpPr>
          <p:cNvPr id="22" name="TextBox 21"/>
          <p:cNvSpPr txBox="1"/>
          <p:nvPr/>
        </p:nvSpPr>
        <p:spPr>
          <a:xfrm>
            <a:off x="342900" y="4064001"/>
            <a:ext cx="2832100" cy="923330"/>
          </a:xfrm>
          <a:prstGeom prst="rect">
            <a:avLst/>
          </a:prstGeom>
          <a:solidFill>
            <a:schemeClr val="bg1"/>
          </a:solidFill>
        </p:spPr>
        <p:txBody>
          <a:bodyPr wrap="square" rtlCol="0">
            <a:spAutoFit/>
          </a:bodyPr>
          <a:lstStyle/>
          <a:p>
            <a:r>
              <a:rPr lang="en-US" dirty="0" smtClean="0"/>
              <a:t>Would be greatly facilitated by standardization of error messages </a:t>
            </a:r>
            <a:endParaRPr lang="en-US" dirty="0"/>
          </a:p>
        </p:txBody>
      </p:sp>
      <p:sp>
        <p:nvSpPr>
          <p:cNvPr id="28" name="Slide Number Placeholder 27"/>
          <p:cNvSpPr>
            <a:spLocks noGrp="1"/>
          </p:cNvSpPr>
          <p:nvPr>
            <p:ph type="sldNum" sz="quarter" idx="10"/>
          </p:nvPr>
        </p:nvSpPr>
        <p:spPr/>
        <p:txBody>
          <a:bodyPr/>
          <a:lstStyle/>
          <a:p>
            <a:r>
              <a:rPr lang="en-US" smtClean="0"/>
              <a:t>Page </a:t>
            </a:r>
            <a:fld id="{8B90EFAA-F93F-F748-B884-199FAF7D0969}" type="slidenum">
              <a:rPr lang="en-US" smtClean="0"/>
              <a:pPr/>
              <a:t>2</a:t>
            </a:fld>
            <a:endParaRPr lang="en-US" dirty="0"/>
          </a:p>
        </p:txBody>
      </p:sp>
      <p:sp>
        <p:nvSpPr>
          <p:cNvPr id="10" name="TextBox 9"/>
          <p:cNvSpPr txBox="1"/>
          <p:nvPr/>
        </p:nvSpPr>
        <p:spPr>
          <a:xfrm>
            <a:off x="381000" y="5092701"/>
            <a:ext cx="2832100" cy="707886"/>
          </a:xfrm>
          <a:prstGeom prst="rect">
            <a:avLst/>
          </a:prstGeom>
          <a:solidFill>
            <a:schemeClr val="bg1"/>
          </a:solidFill>
        </p:spPr>
        <p:txBody>
          <a:bodyPr wrap="square" rtlCol="0">
            <a:spAutoFit/>
          </a:bodyPr>
          <a:lstStyle/>
          <a:p>
            <a:r>
              <a:rPr lang="en-US" sz="2000" dirty="0" smtClean="0">
                <a:solidFill>
                  <a:srgbClr val="FF0000"/>
                </a:solidFill>
              </a:rPr>
              <a:t>Understand this will be available in G4 9.5</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Signature of Physics Builders </a:t>
            </a:r>
            <a:endParaRPr lang="en-US" dirty="0"/>
          </a:p>
        </p:txBody>
      </p:sp>
      <p:sp>
        <p:nvSpPr>
          <p:cNvPr id="3" name="Content Placeholder 2"/>
          <p:cNvSpPr>
            <a:spLocks noGrp="1"/>
          </p:cNvSpPr>
          <p:nvPr>
            <p:ph idx="1"/>
          </p:nvPr>
        </p:nvSpPr>
        <p:spPr/>
        <p:txBody>
          <a:bodyPr/>
          <a:lstStyle/>
          <a:p>
            <a:r>
              <a:rPr lang="en-US" dirty="0" smtClean="0"/>
              <a:t>In </a:t>
            </a:r>
            <a:r>
              <a:rPr lang="en-US" dirty="0" err="1" smtClean="0"/>
              <a:t>LHCb</a:t>
            </a:r>
            <a:r>
              <a:rPr lang="en-US" dirty="0" smtClean="0"/>
              <a:t> the physics lists are built at run time via a </a:t>
            </a:r>
            <a:r>
              <a:rPr lang="en-US" dirty="0" err="1" smtClean="0"/>
              <a:t>templated</a:t>
            </a:r>
            <a:r>
              <a:rPr lang="en-US" dirty="0" smtClean="0"/>
              <a:t> factory mechanism </a:t>
            </a:r>
            <a:r>
              <a:rPr lang="en-US" dirty="0" err="1" smtClean="0"/>
              <a:t>instanciating</a:t>
            </a:r>
            <a:r>
              <a:rPr lang="en-US" dirty="0" smtClean="0"/>
              <a:t> the Physics Builders</a:t>
            </a:r>
          </a:p>
          <a:p>
            <a:r>
              <a:rPr lang="en-US" dirty="0" smtClean="0"/>
              <a:t> </a:t>
            </a:r>
          </a:p>
          <a:p>
            <a:r>
              <a:rPr lang="en-US" dirty="0" smtClean="0"/>
              <a:t>But we also want to be able to have some configuration when constructing them and not duplicate code </a:t>
            </a:r>
          </a:p>
          <a:p>
            <a:endParaRPr lang="en-US" dirty="0" smtClean="0"/>
          </a:p>
          <a:p>
            <a:r>
              <a:rPr lang="en-US" dirty="0" smtClean="0"/>
              <a:t>It would be very useful to have a uniform </a:t>
            </a:r>
            <a:r>
              <a:rPr lang="en-US" dirty="0" smtClean="0"/>
              <a:t>fixed signature for all the physics constructors, as far as the argument types are concerned. In other words, different constructors can take different arguments as far as the physical meaning of them is concerned, but</a:t>
            </a:r>
            <a:r>
              <a:rPr lang="en-US" dirty="0" smtClean="0"/>
              <a:t> all </a:t>
            </a:r>
            <a:r>
              <a:rPr lang="en-US" dirty="0" smtClean="0"/>
              <a:t>the signatures</a:t>
            </a:r>
            <a:r>
              <a:rPr lang="en-US" dirty="0" smtClean="0"/>
              <a:t> would have </a:t>
            </a:r>
            <a:r>
              <a:rPr lang="en-US" dirty="0" smtClean="0"/>
              <a:t>the same set of argument types</a:t>
            </a:r>
            <a:r>
              <a:rPr lang="en-US" dirty="0" smtClean="0"/>
              <a:t>.</a:t>
            </a:r>
          </a:p>
          <a:p>
            <a:pPr lvl="1"/>
            <a:r>
              <a:rPr lang="en-US" dirty="0" smtClean="0"/>
              <a:t>e.g. </a:t>
            </a:r>
            <a:r>
              <a:rPr lang="en-US" dirty="0" err="1" smtClean="0"/>
              <a:t>Builder(string</a:t>
            </a:r>
            <a:r>
              <a:rPr lang="en-US" dirty="0" smtClean="0"/>
              <a:t>, string, </a:t>
            </a:r>
            <a:r>
              <a:rPr lang="en-US" dirty="0" err="1" smtClean="0"/>
              <a:t>int</a:t>
            </a:r>
            <a:r>
              <a:rPr lang="en-US" dirty="0" smtClean="0"/>
              <a:t>, float, double)</a:t>
            </a:r>
            <a:endParaRPr lang="en-US" dirty="0"/>
          </a:p>
        </p:txBody>
      </p:sp>
      <p:sp>
        <p:nvSpPr>
          <p:cNvPr id="4" name="Slide Number Placeholder 3"/>
          <p:cNvSpPr>
            <a:spLocks noGrp="1"/>
          </p:cNvSpPr>
          <p:nvPr>
            <p:ph type="sldNum" sz="quarter" idx="10"/>
          </p:nvPr>
        </p:nvSpPr>
        <p:spPr/>
        <p:txBody>
          <a:bodyPr/>
          <a:lstStyle/>
          <a:p>
            <a:r>
              <a:rPr lang="en-US" smtClean="0"/>
              <a:t>Page </a:t>
            </a:r>
            <a:fld id="{8B90EFAA-F93F-F748-B884-199FAF7D0969}" type="slidenum">
              <a:rPr lang="en-US" smtClean="0"/>
              <a:pPr/>
              <a:t>3</a:t>
            </a:fld>
            <a:endParaRPr lang="en-US" dirty="0"/>
          </a:p>
        </p:txBody>
      </p:sp>
      <p:sp>
        <p:nvSpPr>
          <p:cNvPr id="5" name="Footer Placeholder 4"/>
          <p:cNvSpPr>
            <a:spLocks noGrp="1"/>
          </p:cNvSpPr>
          <p:nvPr>
            <p:ph type="ftr" sz="quarter" idx="11"/>
          </p:nvPr>
        </p:nvSpPr>
        <p:spPr/>
        <p:txBody>
          <a:bodyPr/>
          <a:lstStyle/>
          <a:p>
            <a:r>
              <a:rPr lang="en-US" smtClean="0"/>
              <a:t>G.Corti</a:t>
            </a:r>
            <a:endParaRPr lang="en-US"/>
          </a:p>
        </p:txBody>
      </p:sp>
      <p:sp>
        <p:nvSpPr>
          <p:cNvPr id="6" name="Date Placeholder 5"/>
          <p:cNvSpPr>
            <a:spLocks noGrp="1"/>
          </p:cNvSpPr>
          <p:nvPr>
            <p:ph type="dt" sz="half" idx="12"/>
          </p:nvPr>
        </p:nvSpPr>
        <p:spPr/>
        <p:txBody>
          <a:bodyPr/>
          <a:lstStyle/>
          <a:p>
            <a:r>
              <a:rPr lang="en-US" smtClean="0"/>
              <a:t>G4 Technical Forum, 8th Nov. 2011</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 Physics</a:t>
            </a:r>
            <a:endParaRPr lang="en-US" dirty="0"/>
          </a:p>
        </p:txBody>
      </p:sp>
      <p:sp>
        <p:nvSpPr>
          <p:cNvPr id="3" name="Content Placeholder 2"/>
          <p:cNvSpPr>
            <a:spLocks noGrp="1"/>
          </p:cNvSpPr>
          <p:nvPr>
            <p:ph idx="1"/>
          </p:nvPr>
        </p:nvSpPr>
        <p:spPr/>
        <p:txBody>
          <a:bodyPr/>
          <a:lstStyle/>
          <a:p>
            <a:r>
              <a:rPr lang="en-US" dirty="0" smtClean="0"/>
              <a:t>Investigating some </a:t>
            </a:r>
            <a:r>
              <a:rPr lang="en-US" dirty="0" smtClean="0"/>
              <a:t>of the new physics lists proposed in 9.4 and in the next version 9.5</a:t>
            </a:r>
            <a:r>
              <a:rPr lang="en-US" dirty="0" smtClean="0"/>
              <a:t> </a:t>
            </a:r>
          </a:p>
          <a:p>
            <a:pPr lvl="1"/>
            <a:r>
              <a:rPr lang="en-US" dirty="0" smtClean="0"/>
              <a:t>Will provide feed </a:t>
            </a:r>
            <a:r>
              <a:rPr lang="en-US" dirty="0" smtClean="0"/>
              <a:t>back and/or new requirements.</a:t>
            </a:r>
            <a:r>
              <a:rPr lang="en-US" dirty="0" smtClean="0"/>
              <a:t> </a:t>
            </a:r>
          </a:p>
          <a:p>
            <a:pPr lvl="1"/>
            <a:endParaRPr lang="en-US" dirty="0" smtClean="0"/>
          </a:p>
          <a:p>
            <a:r>
              <a:rPr lang="en-US" dirty="0" smtClean="0"/>
              <a:t>We </a:t>
            </a:r>
            <a:r>
              <a:rPr lang="en-US" dirty="0" smtClean="0"/>
              <a:t>are currently investigating some puzzling aspects of</a:t>
            </a:r>
            <a:r>
              <a:rPr lang="en-US" dirty="0" smtClean="0"/>
              <a:t> the dedicated </a:t>
            </a:r>
            <a:r>
              <a:rPr lang="en-US" dirty="0" smtClean="0"/>
              <a:t>physics list provided to us by G4</a:t>
            </a:r>
            <a:r>
              <a:rPr lang="en-US" dirty="0" smtClean="0"/>
              <a:t> for </a:t>
            </a:r>
            <a:r>
              <a:rPr lang="en-US" smtClean="0"/>
              <a:t>Multiple Scattering</a:t>
            </a:r>
          </a:p>
          <a:p>
            <a:pPr lvl="1"/>
            <a:r>
              <a:rPr lang="en-US" dirty="0" smtClean="0"/>
              <a:t>B</a:t>
            </a:r>
            <a:r>
              <a:rPr lang="en-US" dirty="0" smtClean="0"/>
              <a:t>ut </a:t>
            </a:r>
            <a:r>
              <a:rPr lang="en-US" dirty="0" smtClean="0"/>
              <a:t>we are not ready to report it as we</a:t>
            </a:r>
            <a:r>
              <a:rPr lang="en-US" dirty="0" smtClean="0"/>
              <a:t> would like to understand better  </a:t>
            </a:r>
            <a:r>
              <a:rPr lang="en-US" dirty="0" smtClean="0"/>
              <a:t>what is happening.</a:t>
            </a:r>
            <a:r>
              <a:rPr lang="en-US" dirty="0" smtClean="0"/>
              <a:t> Will discuss </a:t>
            </a:r>
            <a:r>
              <a:rPr lang="en-US" dirty="0" smtClean="0"/>
              <a:t>with the Geant4 experts in EM physics how to proceed in our investigation.</a:t>
            </a:r>
            <a:endParaRPr lang="en-US" dirty="0"/>
          </a:p>
        </p:txBody>
      </p:sp>
      <p:sp>
        <p:nvSpPr>
          <p:cNvPr id="4" name="Slide Number Placeholder 3"/>
          <p:cNvSpPr>
            <a:spLocks noGrp="1"/>
          </p:cNvSpPr>
          <p:nvPr>
            <p:ph type="sldNum" sz="quarter" idx="10"/>
          </p:nvPr>
        </p:nvSpPr>
        <p:spPr/>
        <p:txBody>
          <a:bodyPr/>
          <a:lstStyle/>
          <a:p>
            <a:r>
              <a:rPr lang="en-US" smtClean="0"/>
              <a:t>Page </a:t>
            </a:r>
            <a:fld id="{8B90EFAA-F93F-F748-B884-199FAF7D0969}" type="slidenum">
              <a:rPr lang="en-US" smtClean="0"/>
              <a:pPr/>
              <a:t>4</a:t>
            </a:fld>
            <a:endParaRPr lang="en-US" dirty="0"/>
          </a:p>
        </p:txBody>
      </p:sp>
      <p:sp>
        <p:nvSpPr>
          <p:cNvPr id="5" name="Footer Placeholder 4"/>
          <p:cNvSpPr>
            <a:spLocks noGrp="1"/>
          </p:cNvSpPr>
          <p:nvPr>
            <p:ph type="ftr" sz="quarter" idx="11"/>
          </p:nvPr>
        </p:nvSpPr>
        <p:spPr/>
        <p:txBody>
          <a:bodyPr/>
          <a:lstStyle/>
          <a:p>
            <a:r>
              <a:rPr lang="en-US" smtClean="0"/>
              <a:t>G.Corti</a:t>
            </a:r>
            <a:endParaRPr lang="en-US"/>
          </a:p>
        </p:txBody>
      </p:sp>
      <p:sp>
        <p:nvSpPr>
          <p:cNvPr id="6" name="Date Placeholder 5"/>
          <p:cNvSpPr>
            <a:spLocks noGrp="1"/>
          </p:cNvSpPr>
          <p:nvPr>
            <p:ph type="dt" sz="half" idx="12"/>
          </p:nvPr>
        </p:nvSpPr>
        <p:spPr/>
        <p:txBody>
          <a:bodyPr/>
          <a:lstStyle/>
          <a:p>
            <a:r>
              <a:rPr lang="en-US" smtClean="0"/>
              <a:t>G4 Technical Forum, 8th Nov. 2011</a:t>
            </a:r>
            <a:endParaRPr lang="en-US"/>
          </a:p>
        </p:txBody>
      </p:sp>
    </p:spTree>
  </p:cSld>
  <p:clrMapOvr>
    <a:masterClrMapping/>
  </p:clrMapOvr>
</p:sld>
</file>

<file path=ppt/theme/theme1.xml><?xml version="1.0" encoding="utf-8"?>
<a:theme xmlns:a="http://schemas.openxmlformats.org/drawingml/2006/main" name="1_DaVinci">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1_DaVinci">
      <a:majorFont>
        <a:latin typeface="Arial"/>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charset="0"/>
          </a:defRPr>
        </a:defPPr>
      </a:lstStyle>
    </a:lnDef>
  </a:objectDefaults>
  <a:extraClrSchemeLst>
    <a:extraClrScheme>
      <a:clrScheme name="1_DaVinci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aVinci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DaVinci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aVinci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aVinci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aVinci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DaVinci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LHCbConference-v2.pot</Template>
  <TotalTime>4975</TotalTime>
  <Words>367</Words>
  <Application>Microsoft Macintosh PowerPoint</Application>
  <PresentationFormat>On-screen Show (4:3)</PresentationFormat>
  <Paragraphs>53</Paragraphs>
  <Slides>4</Slides>
  <Notes>1</Notes>
  <HiddenSlides>0</HiddenSlides>
  <MMClips>0</MMClips>
  <ScaleCrop>false</ScaleCrop>
  <HeadingPairs>
    <vt:vector size="4" baseType="variant">
      <vt:variant>
        <vt:lpstr>Design Template</vt:lpstr>
      </vt:variant>
      <vt:variant>
        <vt:i4>1</vt:i4>
      </vt:variant>
      <vt:variant>
        <vt:lpstr>Slide Titles</vt:lpstr>
      </vt:variant>
      <vt:variant>
        <vt:i4>4</vt:i4>
      </vt:variant>
    </vt:vector>
  </HeadingPairs>
  <TitlesOfParts>
    <vt:vector size="5" baseType="lpstr">
      <vt:lpstr>1_DaVinci</vt:lpstr>
      <vt:lpstr>Update on LHCb requirements</vt:lpstr>
      <vt:lpstr>Tracing problems in production</vt:lpstr>
      <vt:lpstr>Signature of Physics Builders </vt:lpstr>
      <vt:lpstr>EM Physics</vt:lpstr>
    </vt:vector>
  </TitlesOfParts>
  <Manager/>
  <Company>CERN</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Gauss</dc:title>
  <dc:subject/>
  <dc:creator>Gloria Corti</dc:creator>
  <cp:keywords/>
  <dc:description/>
  <cp:lastModifiedBy>Gloria Corti</cp:lastModifiedBy>
  <cp:revision>425</cp:revision>
  <cp:lastPrinted>2010-10-14T10:35:37Z</cp:lastPrinted>
  <dcterms:created xsi:type="dcterms:W3CDTF">2011-11-08T14:06:05Z</dcterms:created>
  <dcterms:modified xsi:type="dcterms:W3CDTF">2011-11-08T14:54:32Z</dcterms:modified>
  <cp:category/>
</cp:coreProperties>
</file>