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56" r:id="rId4"/>
    <p:sldId id="271" r:id="rId5"/>
    <p:sldId id="272" r:id="rId6"/>
    <p:sldId id="273" r:id="rId7"/>
    <p:sldId id="274" r:id="rId8"/>
    <p:sldId id="269" r:id="rId9"/>
    <p:sldId id="257" r:id="rId10"/>
    <p:sldId id="259" r:id="rId11"/>
    <p:sldId id="260" r:id="rId12"/>
    <p:sldId id="261" r:id="rId13"/>
    <p:sldId id="258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7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29" autoAdjust="0"/>
    <p:restoredTop sz="94660"/>
  </p:normalViewPr>
  <p:slideViewPr>
    <p:cSldViewPr snapToGrid="0">
      <p:cViewPr>
        <p:scale>
          <a:sx n="160" d="100"/>
          <a:sy n="160" d="100"/>
        </p:scale>
        <p:origin x="76" y="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3F55A-45B8-A32D-E32F-9B9A17715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7B34BC-6D47-21D5-9658-02D9210EF2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BD35D-D52B-F730-0BC5-4F0197B2E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BB4E-9FC5-4421-809D-6E3A1955CAC0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753CC-ABFA-D204-A34F-1FAD09AEC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3A026-49C2-6346-A204-A68AB61AB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6C3F-C265-411D-B5D0-CA598CADB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249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6A696-1F53-E413-65A8-E45A618FE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E028B2-A618-37A2-3102-46F07C6A6F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EC5AE-5127-2DB6-A025-AE4A24067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BB4E-9FC5-4421-809D-6E3A1955CAC0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C6B3C-8D95-D074-79C0-B0ED7C335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6E495-B350-A681-3F6E-CE3975501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6C3F-C265-411D-B5D0-CA598CADB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1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AC0597-D284-9B5B-F8B6-672EF05F9A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5BFEC3-0805-A10E-105C-28604A8D1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E63524-EA13-A128-3103-0C76D5D9D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BB4E-9FC5-4421-809D-6E3A1955CAC0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C4BC7E-0BC8-CDBF-D21B-10C317DCE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3FA3C-1523-A458-2A7C-D36859DD6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6C3F-C265-411D-B5D0-CA598CADB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139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62B6A-B199-0DBE-8C58-32AFB5212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ABECD-BF5D-2B6A-F47A-956402DCD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7CAFB-DBAC-D079-54E0-31A52E3F6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BB4E-9FC5-4421-809D-6E3A1955CAC0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F927E-9C4C-1B6F-21EB-C0462FB48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C4FC1-719D-29EC-A555-D21FA380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6C3F-C265-411D-B5D0-CA598CADB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977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FE7DF-785A-2B61-88B2-A9D2C1AFA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7A712-7985-2761-F223-0E8A46CB7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C2DAD-4F78-5489-DA4E-FD5DA86E2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BB4E-9FC5-4421-809D-6E3A1955CAC0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C099F-4F81-5A66-82F9-73EDBC31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12F2F-7C21-7918-F901-227173155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6C3F-C265-411D-B5D0-CA598CADB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1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CCA19-9C78-5C0D-6EE4-C106F5D69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62235-57FD-A6C1-09B7-E4E85D9300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2A5020-2DB8-BF5E-09DB-58C0DB4302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A3F5D5-5864-A93A-50AE-B119A5C12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BB4E-9FC5-4421-809D-6E3A1955CAC0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D586C0-2CC8-E738-08C6-413B83950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A25873-719C-5033-283B-D903B5762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6C3F-C265-411D-B5D0-CA598CADB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258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0019D-4C0D-C113-EC7A-777C58689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5BEEE4-CED9-9BC7-19F6-C399ACABC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52F5D7-8378-9DE7-1613-58FABF37FE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75CCF4-8B56-DF07-79B0-0B6047A411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8F9850-8D4C-9936-52C0-5462910C57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13CB7F-432F-7CB6-F5AA-1364C6388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BB4E-9FC5-4421-809D-6E3A1955CAC0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72B666-95D5-168A-67F6-8928198D5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D37A00-D206-7038-245C-EF5357574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6C3F-C265-411D-B5D0-CA598CADB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116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910C6-E1C0-9FDB-691D-00964A6B5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C058BC-F927-A129-966A-EB83BF1A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BB4E-9FC5-4421-809D-6E3A1955CAC0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323CA8-CD3E-60F8-B0F4-C2831E2B5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40C268-FCD6-8382-FCA7-038A3C1EB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6C3F-C265-411D-B5D0-CA598CADB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999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A47C8F-F909-A060-DE36-D209618CE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BB4E-9FC5-4421-809D-6E3A1955CAC0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D7CD9E-23AC-9AAF-0CEE-9083FC004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0F8831-186F-6D3A-C2C3-ADB0AD768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6C3F-C265-411D-B5D0-CA598CADB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339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BB438-C2B8-D5FB-C744-C85AE9F9D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325E4-A7CB-11A3-EBD7-B8C4C639E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D46434-5D5F-08C1-605F-248A1A5F84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B0AAB8-344D-55F0-176E-628AD8B9A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BB4E-9FC5-4421-809D-6E3A1955CAC0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A5797-F1FA-DFEC-1A59-C58AB92B0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708707-3D79-7AA5-C28F-3F3465C51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6C3F-C265-411D-B5D0-CA598CADB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209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1E088-D419-4D67-B99E-24603211E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CB4303-048A-FF49-8FDC-68CC0B6C07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A07240-7F63-8DDB-7029-1DFDEA073B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A4820-F1F9-3CB4-6EFA-50E4E7063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BB4E-9FC5-4421-809D-6E3A1955CAC0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0CA15D-E302-955F-D72E-E6F4D395A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58C973-EBDD-86D7-6AF6-A6390BB4A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6C3F-C265-411D-B5D0-CA598CADB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10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DBEE49-6353-C187-B9E0-3B2101A3C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2B662-0693-BA05-2F7A-08A35412D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DDD08-BE3E-8643-06FB-4CB25E20DB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7CBB4E-9FC5-4421-809D-6E3A1955CAC0}" type="datetimeFigureOut">
              <a:rPr lang="en-GB" smtClean="0"/>
              <a:t>06/10/2025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CBEEA-1B92-4734-AEA2-315DEEC782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849DB-710B-2891-7C38-57311479EF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776C3F-C265-411D-B5D0-CA598CADB8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483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file:///C:\CERNPLM\prod\catia\dtolis\ST2444297_01.CATPart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file:///c:\CERNPLM\prod\catia\dtolis\ST2447341_01.CATProduc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file:///c:\CERNPLM\prod\catia\dtolis\ST2447341_01.CATProduct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file:///C:\CERNPLM\prod\catia\dtolis\ST2444297_01.CATPar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oleObject" Target="file:///c:\CERNPLM\prod\catia\dtolis\ST2447341_01.CATProduc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oleObject" Target="file:///c:\CERNPLM\prod\catia\dtolis\ST2447341_01.CATProduct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oleObject" Target="file:///C:\CERNPLM\prod\catia\dtolis\ST2447341_01.CATProduct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file:///C:\CERNPLM\prod\catia\dtolis\ST2444297_01.CATPart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oleObject" Target="file:///C:\CERNPLM\prod\catia\dtolis\ST2447341_01.CATProduct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file:///C:\CERNPLM\prod\catia\dtolis\ST2444297_01.CATPart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file:///C:\CERNPLM\prod\catia\dtolis\ST2444297_01.CATPart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file:///C:\CERNPLM\prod\catia\dtolis\ST2444297_01.CATPar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file:///c:\CERNPLM\prod\catia\dtolis\ST2447341_01.CATProduc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CAB1A-690C-175F-7150-446C70EC9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routing proposal</a:t>
            </a:r>
            <a:endParaRPr lang="en-GB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0B67A4F-9211-7D81-E488-9637F2154C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149728"/>
              </p:ext>
            </p:extLst>
          </p:nvPr>
        </p:nvGraphicFramePr>
        <p:xfrm>
          <a:off x="892975" y="1482380"/>
          <a:ext cx="9499600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rt" r:id="rId2" imgW="9499964" imgH="4886675" progId="CATIA.Part">
                  <p:link updateAutomatic="1"/>
                </p:oleObj>
              </mc:Choice>
              <mc:Fallback>
                <p:oleObj name="Part" r:id="rId2" imgW="9499964" imgH="4886675" progId="CATIA.Part">
                  <p:link updateAutomatic="1"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C4266C9D-0E98-D7FE-2AD4-0045AA068B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92975" y="1482380"/>
                        <a:ext cx="9499600" cy="488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4347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530860D-14D2-5BF3-089E-5582BBF4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65024-3AF0-07C3-12E4-C0497EECC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/>
              <a:t>Step 2</a:t>
            </a:r>
            <a:endParaRPr lang="en-GB" sz="2400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06696CFA-8731-9217-16ED-B52BB5AD56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777845"/>
              </p:ext>
            </p:extLst>
          </p:nvPr>
        </p:nvGraphicFramePr>
        <p:xfrm>
          <a:off x="1346200" y="984250"/>
          <a:ext cx="9499600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9499964" imgH="4886675" progId="CATIA.Product">
                  <p:link updateAutomatic="1"/>
                </p:oleObj>
              </mc:Choice>
              <mc:Fallback>
                <p:oleObj name="Product" r:id="rId2" imgW="9499964" imgH="4886675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46200" y="984250"/>
                        <a:ext cx="9499600" cy="488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8637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4E1E379D-12B0-5EDF-1D68-79E041719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62551-450B-84EF-DC4F-5AB37883F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/>
              <a:t>Step 3</a:t>
            </a:r>
            <a:endParaRPr lang="en-GB" sz="2400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47D0A566-A96A-1912-A25A-D6764A7E94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1143384"/>
              </p:ext>
            </p:extLst>
          </p:nvPr>
        </p:nvGraphicFramePr>
        <p:xfrm>
          <a:off x="1346200" y="984250"/>
          <a:ext cx="9499600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9499964" imgH="4886675" progId="CATIA.Product">
                  <p:link updateAutomatic="1"/>
                </p:oleObj>
              </mc:Choice>
              <mc:Fallback>
                <p:oleObj name="Product" r:id="rId2" imgW="9499964" imgH="4886675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46200" y="984250"/>
                        <a:ext cx="9499600" cy="488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6822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244D128B-08D4-B98C-BCFB-E8392E2DE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8D772-290B-8C37-D178-28AD128EF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/>
              <a:t>Step 4 – twist using plyers to match</a:t>
            </a:r>
            <a:endParaRPr lang="en-GB" sz="2400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F3FDAC1A-ADA5-3521-9BA1-BE6095587E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2089432"/>
              </p:ext>
            </p:extLst>
          </p:nvPr>
        </p:nvGraphicFramePr>
        <p:xfrm>
          <a:off x="1016000" y="1195449"/>
          <a:ext cx="9499600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rt" r:id="rId2" imgW="9499964" imgH="4886675" progId="CATIA.Part">
                  <p:link updateAutomatic="1"/>
                </p:oleObj>
              </mc:Choice>
              <mc:Fallback>
                <p:oleObj name="Part" r:id="rId2" imgW="9499964" imgH="4886675" progId="CATIA.Part">
                  <p:link updateAutomatic="1"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4FE34419-935F-4B8D-827D-0DC1716287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16000" y="1195449"/>
                        <a:ext cx="9499600" cy="488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9158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3C100-18C9-F196-619A-D74EE1EAA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Fewer parts option (also no base plate)</a:t>
            </a:r>
            <a:endParaRPr lang="en-GB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B011BC9-37AE-7502-8D48-AEDD851EA3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5379121"/>
              </p:ext>
            </p:extLst>
          </p:nvPr>
        </p:nvGraphicFramePr>
        <p:xfrm>
          <a:off x="1126565" y="1606550"/>
          <a:ext cx="9499600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9499964" imgH="4886675" progId="CATIA.Product">
                  <p:link updateAutomatic="1"/>
                </p:oleObj>
              </mc:Choice>
              <mc:Fallback>
                <p:oleObj name="Product" r:id="rId2" imgW="9499964" imgH="4886675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26565" y="1606550"/>
                        <a:ext cx="9499600" cy="488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BBAAC4F7-26EA-A870-4DCD-04DE6F9B4A1B}"/>
              </a:ext>
            </a:extLst>
          </p:cNvPr>
          <p:cNvSpPr txBox="1">
            <a:spLocks/>
          </p:cNvSpPr>
          <p:nvPr/>
        </p:nvSpPr>
        <p:spPr>
          <a:xfrm>
            <a:off x="0" y="940081"/>
            <a:ext cx="10515600" cy="385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/>
              <a:t>Step 1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67906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F99A0-BC61-E5A5-EB61-33FB1D492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A13A116-0740-8D91-00DB-95312F12784A}"/>
              </a:ext>
            </a:extLst>
          </p:cNvPr>
          <p:cNvSpPr txBox="1">
            <a:spLocks/>
          </p:cNvSpPr>
          <p:nvPr/>
        </p:nvSpPr>
        <p:spPr>
          <a:xfrm>
            <a:off x="0" y="564778"/>
            <a:ext cx="10515600" cy="385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Step 2</a:t>
            </a:r>
            <a:endParaRPr lang="en-GB" sz="2400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91EEB88-F21C-3C59-4D5E-7B02C98542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9947539"/>
              </p:ext>
            </p:extLst>
          </p:nvPr>
        </p:nvGraphicFramePr>
        <p:xfrm>
          <a:off x="705223" y="1304366"/>
          <a:ext cx="9766110" cy="5023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9499964" imgH="4886675" progId="CATIA.Product">
                  <p:link updateAutomatic="1"/>
                </p:oleObj>
              </mc:Choice>
              <mc:Fallback>
                <p:oleObj name="Product" r:id="rId2" imgW="9499964" imgH="4886675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05223" y="1304366"/>
                        <a:ext cx="9766110" cy="50234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4282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698F8F0-7AB1-01E2-4577-7DBF46C4D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7C3C31C-9F01-BBE1-458B-4E24A95265AE}"/>
              </a:ext>
            </a:extLst>
          </p:cNvPr>
          <p:cNvSpPr txBox="1">
            <a:spLocks/>
          </p:cNvSpPr>
          <p:nvPr/>
        </p:nvSpPr>
        <p:spPr>
          <a:xfrm>
            <a:off x="0" y="564778"/>
            <a:ext cx="10515600" cy="385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Step 3</a:t>
            </a:r>
            <a:endParaRPr lang="en-GB" sz="2400" dirty="0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88CA513-30E2-40D8-6701-6D05277866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5330691"/>
              </p:ext>
            </p:extLst>
          </p:nvPr>
        </p:nvGraphicFramePr>
        <p:xfrm>
          <a:off x="929342" y="1517650"/>
          <a:ext cx="9499600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9499964" imgH="4886675" progId="CATIA.Product">
                  <p:link updateAutomatic="1"/>
                </p:oleObj>
              </mc:Choice>
              <mc:Fallback>
                <p:oleObj name="Product" r:id="rId2" imgW="9499964" imgH="4886675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29342" y="1517650"/>
                        <a:ext cx="9499600" cy="488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6082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450FF2A-175C-23C1-9CB5-4C5116C5F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3AC1B-B050-5A59-D10F-FEA0A54C0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/>
              <a:t>Step 4 – twist using plyers to match</a:t>
            </a:r>
            <a:endParaRPr lang="en-GB" sz="2400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71739880-C75F-AB66-E9FC-DFED99B09D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16000" y="1195449"/>
          <a:ext cx="9499600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rt" r:id="rId2" imgW="9499964" imgH="4886675" progId="CATIA.Part">
                  <p:link updateAutomatic="1"/>
                </p:oleObj>
              </mc:Choice>
              <mc:Fallback>
                <p:oleObj name="Part" r:id="rId2" imgW="9499964" imgH="4886675" progId="CATIA.Part">
                  <p:link updateAutomatic="1"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F3FDAC1A-ADA5-3521-9BA1-BE6095587E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16000" y="1195449"/>
                        <a:ext cx="9499600" cy="488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1888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90961C4-4823-9586-853B-BEFCCC90C1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563AE-B9C7-5645-01F5-8FF2A0E26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69422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/>
              <a:t>Step 1</a:t>
            </a:r>
            <a:endParaRPr lang="en-GB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D98AF3-75AC-EDAE-E760-0A4D7B8C13B4}"/>
              </a:ext>
            </a:extLst>
          </p:cNvPr>
          <p:cNvSpPr txBox="1"/>
          <p:nvPr/>
        </p:nvSpPr>
        <p:spPr>
          <a:xfrm>
            <a:off x="70658" y="118748"/>
            <a:ext cx="118664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Sheet metal option – recommended</a:t>
            </a:r>
            <a:endParaRPr lang="en-GB" sz="3600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C71F2AE0-ED7E-B495-2604-97497A0F5F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9360730"/>
              </p:ext>
            </p:extLst>
          </p:nvPr>
        </p:nvGraphicFramePr>
        <p:xfrm>
          <a:off x="1470891" y="1549515"/>
          <a:ext cx="9499600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9499964" imgH="4886675" progId="CATIA.Product">
                  <p:link updateAutomatic="1"/>
                </p:oleObj>
              </mc:Choice>
              <mc:Fallback>
                <p:oleObj name="Product" r:id="rId2" imgW="9499964" imgH="4886675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70891" y="1549515"/>
                        <a:ext cx="9499600" cy="488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4943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7C09C64-A818-1599-1E3B-05CB110B4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72311-9899-C31A-EF25-296357B18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69422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/>
              <a:t>Step 2</a:t>
            </a:r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4D58AE-EB88-3389-FB7B-7A7989336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225" y="911134"/>
            <a:ext cx="9777549" cy="503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6650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63A70D9-F933-3ED2-7E21-7E9EA9331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D12E3-A323-1712-9B66-41EB31D89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69422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/>
              <a:t>Step 3</a:t>
            </a:r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2E326C-1AB1-F3CD-5B90-6426D8EAC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225" y="911134"/>
            <a:ext cx="9777549" cy="503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45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A40ED09-F0B3-DA12-9414-470F4459B7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41139"/>
            <a:ext cx="7064781" cy="36385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103CAF-5C21-2AFA-3E71-CA9C09FA9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136B8A-DB66-FB10-454D-33EC78682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0966" y="2178688"/>
            <a:ext cx="7307295" cy="37634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E3DE79-8980-BBB9-1316-D0E9D356B5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3225" y="1600191"/>
            <a:ext cx="9777549" cy="503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77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4F77D74-A53D-0D8E-E5D5-D373EABE2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FD845-1523-D9C5-783A-B21A85D66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/>
              <a:t>Step 4 – twist using plyers to match</a:t>
            </a:r>
            <a:endParaRPr lang="en-GB" sz="2400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8B23195B-7839-9409-124A-3DA0303F205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16000" y="1195449"/>
          <a:ext cx="9499600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rt" r:id="rId2" imgW="9499964" imgH="4886675" progId="CATIA.Part">
                  <p:link updateAutomatic="1"/>
                </p:oleObj>
              </mc:Choice>
              <mc:Fallback>
                <p:oleObj name="Part" r:id="rId2" imgW="9499964" imgH="4886675" progId="CATIA.Part">
                  <p:link updateAutomatic="1"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71739880-C75F-AB66-E9FC-DFED99B09D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16000" y="1195449"/>
                        <a:ext cx="9499600" cy="488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797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2FE258F-0B01-7BA1-1E79-045A7F5AA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922" y="1027906"/>
            <a:ext cx="9777549" cy="50357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A3DDA3-2DFF-F213-D92C-B365209DB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 to sheet metal (machined part)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4E8051-AA8D-525D-2F4B-4E72D44BB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34609" y="1536684"/>
            <a:ext cx="8390497" cy="432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656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C7A3B-5A6A-1AAF-AD0D-CE3E2AA3B3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145" y="127221"/>
            <a:ext cx="9144000" cy="1732846"/>
          </a:xfrm>
        </p:spPr>
        <p:txBody>
          <a:bodyPr>
            <a:normAutofit fontScale="90000"/>
          </a:bodyPr>
          <a:lstStyle/>
          <a:p>
            <a:r>
              <a:rPr lang="en-US" dirty="0"/>
              <a:t>Cable bending tooling proposal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59723C-7E60-BB37-A67D-1794F91F1A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4266C9D-0E98-D7FE-2AD4-0045AA068B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413650"/>
              </p:ext>
            </p:extLst>
          </p:nvPr>
        </p:nvGraphicFramePr>
        <p:xfrm>
          <a:off x="1346200" y="1860067"/>
          <a:ext cx="9499600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rt" r:id="rId2" imgW="9499964" imgH="4886675" progId="CATIA.Part">
                  <p:link updateAutomatic="1"/>
                </p:oleObj>
              </mc:Choice>
              <mc:Fallback>
                <p:oleObj name="Part" r:id="rId2" imgW="9499964" imgH="4886675" progId="CATIA.Part">
                  <p:link updateAutomatic="1"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71739880-C75F-AB66-E9FC-DFED99B09D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46200" y="1860067"/>
                        <a:ext cx="9499600" cy="488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5438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2815B-8049-5B15-B1FD-48E6A2527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534" y="267170"/>
            <a:ext cx="10515600" cy="4351338"/>
          </a:xfrm>
        </p:spPr>
        <p:txBody>
          <a:bodyPr/>
          <a:lstStyle/>
          <a:p>
            <a:r>
              <a:rPr lang="en-US" dirty="0"/>
              <a:t>Step 1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6FD0A9-69AD-B41B-571D-45B210E38C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585" y="1046687"/>
            <a:ext cx="9777549" cy="503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147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F4B172-F82C-16E1-4B6F-79F183F4E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463" y="211511"/>
            <a:ext cx="10515600" cy="4351338"/>
          </a:xfrm>
        </p:spPr>
        <p:txBody>
          <a:bodyPr/>
          <a:lstStyle/>
          <a:p>
            <a:r>
              <a:rPr lang="en-US" dirty="0"/>
              <a:t>Step 2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875C6A-0692-8248-6C95-EE87F2C99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88" y="1173527"/>
            <a:ext cx="9777549" cy="503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193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7AD5F-632A-4A8D-BC49-0191AAE3B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852" y="259218"/>
            <a:ext cx="10515600" cy="4351338"/>
          </a:xfrm>
        </p:spPr>
        <p:txBody>
          <a:bodyPr/>
          <a:lstStyle/>
          <a:p>
            <a:r>
              <a:rPr lang="en-US" dirty="0"/>
              <a:t>Step 3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B48AE3-61A5-6CF6-1C15-2B05EB9C2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877" y="1070160"/>
            <a:ext cx="9777549" cy="503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997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8669CA-5D0E-F36F-AE43-4D835CC01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560" y="291024"/>
            <a:ext cx="10515600" cy="4351338"/>
          </a:xfrm>
        </p:spPr>
        <p:txBody>
          <a:bodyPr/>
          <a:lstStyle/>
          <a:p>
            <a:r>
              <a:rPr lang="en-US" dirty="0"/>
              <a:t>Step 4 – twist to match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9167CC7-CF8F-A7E6-FA52-4A51382A79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3446169"/>
              </p:ext>
            </p:extLst>
          </p:nvPr>
        </p:nvGraphicFramePr>
        <p:xfrm>
          <a:off x="1222954" y="1291549"/>
          <a:ext cx="9499600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rt" r:id="rId2" imgW="9499964" imgH="4886675" progId="CATIA.Part">
                  <p:link updateAutomatic="1"/>
                </p:oleObj>
              </mc:Choice>
              <mc:Fallback>
                <p:oleObj name="Part" r:id="rId2" imgW="9499964" imgH="4886675" progId="CATIA.Part">
                  <p:link updateAutomatic="1"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C4266C9D-0E98-D7FE-2AD4-0045AA068B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22954" y="1291549"/>
                        <a:ext cx="9499600" cy="488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9724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F1CE1-C688-86FC-A988-A0DD249C3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3 options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9E18C2-90EF-8BEB-80C3-5845CFBA5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2162" y="3529839"/>
            <a:ext cx="1816988" cy="29521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58B58D-D965-6661-4850-968AD7B0D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2573" y="2129115"/>
            <a:ext cx="1768706" cy="44868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03CC2A-4C66-E6D8-027A-9B566A723134}"/>
              </a:ext>
            </a:extLst>
          </p:cNvPr>
          <p:cNvSpPr txBox="1"/>
          <p:nvPr/>
        </p:nvSpPr>
        <p:spPr>
          <a:xfrm>
            <a:off x="8585668" y="1362634"/>
            <a:ext cx="3646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Option 3</a:t>
            </a:r>
          </a:p>
          <a:p>
            <a:r>
              <a:rPr lang="en-US" dirty="0"/>
              <a:t>2mm sheet  metal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55684D4-D54F-1543-B9C4-BE17EFD8B2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8808" y="2274792"/>
            <a:ext cx="3472341" cy="406997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D790ADE-157C-6484-1DD6-0D127823C25F}"/>
              </a:ext>
            </a:extLst>
          </p:cNvPr>
          <p:cNvSpPr txBox="1"/>
          <p:nvPr/>
        </p:nvSpPr>
        <p:spPr>
          <a:xfrm>
            <a:off x="4785017" y="1224134"/>
            <a:ext cx="36466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Option 2</a:t>
            </a:r>
          </a:p>
          <a:p>
            <a:r>
              <a:rPr lang="en-US" dirty="0"/>
              <a:t>No main base-plate and lighter than 1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0CB96D3-96C1-BB08-8DD3-7CB9F94AAF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49" y="2698376"/>
            <a:ext cx="4728429" cy="34200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AEED8EB-A8D0-1D84-C347-B623632807B9}"/>
              </a:ext>
            </a:extLst>
          </p:cNvPr>
          <p:cNvSpPr txBox="1"/>
          <p:nvPr/>
        </p:nvSpPr>
        <p:spPr>
          <a:xfrm>
            <a:off x="722865" y="1205785"/>
            <a:ext cx="3646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Option 1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3422CA-0C1F-2A2E-B5F3-B0F55056A1F6}"/>
              </a:ext>
            </a:extLst>
          </p:cNvPr>
          <p:cNvCxnSpPr/>
          <p:nvPr/>
        </p:nvCxnSpPr>
        <p:spPr>
          <a:xfrm>
            <a:off x="4819384" y="1068309"/>
            <a:ext cx="0" cy="570368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0945CA8-365E-1AC0-2AD7-845CEB7C074E}"/>
              </a:ext>
            </a:extLst>
          </p:cNvPr>
          <p:cNvCxnSpPr/>
          <p:nvPr/>
        </p:nvCxnSpPr>
        <p:spPr>
          <a:xfrm>
            <a:off x="8431690" y="1084280"/>
            <a:ext cx="0" cy="570368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589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98514-4F3C-2403-0805-F0ABFE09E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64778"/>
            <a:ext cx="10515600" cy="385482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Step 1</a:t>
            </a:r>
            <a:endParaRPr lang="en-GB" sz="2400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C4F2042-2408-2306-4F1D-1312948AE5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2749546"/>
              </p:ext>
            </p:extLst>
          </p:nvPr>
        </p:nvGraphicFramePr>
        <p:xfrm>
          <a:off x="838200" y="1531097"/>
          <a:ext cx="9499600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9499964" imgH="4886675" progId="CATIA.Product">
                  <p:link updateAutomatic="1"/>
                </p:oleObj>
              </mc:Choice>
              <mc:Fallback>
                <p:oleObj name="Product" r:id="rId2" imgW="9499964" imgH="4886675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38200" y="1531097"/>
                        <a:ext cx="9499600" cy="488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3434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</TotalTime>
  <Words>101</Words>
  <Application>Microsoft Office PowerPoint</Application>
  <PresentationFormat>Widescreen</PresentationFormat>
  <Paragraphs>27</Paragraphs>
  <Slides>21</Slides>
  <Notes>0</Notes>
  <HiddenSlides>14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13</vt:i4>
      </vt:variant>
      <vt:variant>
        <vt:lpstr>Slide Titles</vt:lpstr>
      </vt:variant>
      <vt:variant>
        <vt:i4>21</vt:i4>
      </vt:variant>
    </vt:vector>
  </HeadingPairs>
  <TitlesOfParts>
    <vt:vector size="38" baseType="lpstr">
      <vt:lpstr>Aptos</vt:lpstr>
      <vt:lpstr>Aptos Display</vt:lpstr>
      <vt:lpstr>Arial</vt:lpstr>
      <vt:lpstr>Office Theme</vt:lpstr>
      <vt:lpstr>c:\CERNPLM\prod\catia\dtolis\ST2447341_01.CATProduct</vt:lpstr>
      <vt:lpstr>c:\CERNPLM\prod\catia\dtolis\ST2447341_01.CATProduct</vt:lpstr>
      <vt:lpstr>c:\CERNPLM\prod\catia\dtolis\ST2447341_01.CATProduct</vt:lpstr>
      <vt:lpstr>file:///C:\CERNPLM\prod\catia\dtolis\ST2444297_01.CATPart</vt:lpstr>
      <vt:lpstr>c:\CERNPLM\prod\catia\dtolis\ST2447341_01.CATProduct</vt:lpstr>
      <vt:lpstr>c:\CERNPLM\prod\catia\dtolis\ST2447341_01.CATProduct</vt:lpstr>
      <vt:lpstr>C:\CERNPLM\prod\catia\dtolis\ST2447341_01.CATProduct</vt:lpstr>
      <vt:lpstr>file:///C:\CERNPLM\prod\catia\dtolis\ST2444297_01.CATPart</vt:lpstr>
      <vt:lpstr>C:\CERNPLM\prod\catia\dtolis\ST2447341_01.CATProduct</vt:lpstr>
      <vt:lpstr>file:///C:\CERNPLM\prod\catia\dtolis\ST2444297_01.CATPart</vt:lpstr>
      <vt:lpstr>file:///C:\CERNPLM\prod\catia\dtolis\ST2444297_01.CATPart</vt:lpstr>
      <vt:lpstr>file:///C:\CERNPLM\prod\catia\dtolis\ST2444297_01.CATPart</vt:lpstr>
      <vt:lpstr>file:///C:\CERNPLM\prod\catia\dtolis\ST2444297_01.CATPart</vt:lpstr>
      <vt:lpstr>Cable routing proposal</vt:lpstr>
      <vt:lpstr>PowerPoint Presentation</vt:lpstr>
      <vt:lpstr>Cable bending tooling proposal</vt:lpstr>
      <vt:lpstr>PowerPoint Presentation</vt:lpstr>
      <vt:lpstr>PowerPoint Presentation</vt:lpstr>
      <vt:lpstr>PowerPoint Presentation</vt:lpstr>
      <vt:lpstr>PowerPoint Presentation</vt:lpstr>
      <vt:lpstr>3 options</vt:lpstr>
      <vt:lpstr>Step 1</vt:lpstr>
      <vt:lpstr>Step 2</vt:lpstr>
      <vt:lpstr>Step 3</vt:lpstr>
      <vt:lpstr>Step 4 – twist using plyers to match</vt:lpstr>
      <vt:lpstr>Fewer parts option (also no base plate)</vt:lpstr>
      <vt:lpstr>PowerPoint Presentation</vt:lpstr>
      <vt:lpstr>PowerPoint Presentation</vt:lpstr>
      <vt:lpstr>Step 4 – twist using plyers to match</vt:lpstr>
      <vt:lpstr>Step 1</vt:lpstr>
      <vt:lpstr>Step 2</vt:lpstr>
      <vt:lpstr>Step 3</vt:lpstr>
      <vt:lpstr>Step 4 – twist using plyers to match</vt:lpstr>
      <vt:lpstr>Back-up to sheet metal (machined part)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Dimitrios Tolis</dc:creator>
  <cp:lastModifiedBy>Dimitrios Tolis</cp:lastModifiedBy>
  <cp:revision>4</cp:revision>
  <dcterms:created xsi:type="dcterms:W3CDTF">2025-10-06T05:44:42Z</dcterms:created>
  <dcterms:modified xsi:type="dcterms:W3CDTF">2025-10-07T06:16:46Z</dcterms:modified>
</cp:coreProperties>
</file>