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9"/>
  </p:notesMasterIdLst>
  <p:sldIdLst>
    <p:sldId id="896" r:id="rId2"/>
    <p:sldId id="911" r:id="rId3"/>
    <p:sldId id="970" r:id="rId4"/>
    <p:sldId id="971" r:id="rId5"/>
    <p:sldId id="975" r:id="rId6"/>
    <p:sldId id="914" r:id="rId7"/>
    <p:sldId id="976" r:id="rId8"/>
    <p:sldId id="984" r:id="rId9"/>
    <p:sldId id="979" r:id="rId10"/>
    <p:sldId id="981" r:id="rId11"/>
    <p:sldId id="982" r:id="rId12"/>
    <p:sldId id="978" r:id="rId13"/>
    <p:sldId id="980" r:id="rId14"/>
    <p:sldId id="983" r:id="rId15"/>
    <p:sldId id="991" r:id="rId16"/>
    <p:sldId id="985" r:id="rId17"/>
    <p:sldId id="986" r:id="rId18"/>
    <p:sldId id="987" r:id="rId19"/>
    <p:sldId id="990" r:id="rId20"/>
    <p:sldId id="977" r:id="rId21"/>
    <p:sldId id="993" r:id="rId22"/>
    <p:sldId id="994" r:id="rId23"/>
    <p:sldId id="995" r:id="rId24"/>
    <p:sldId id="996" r:id="rId25"/>
    <p:sldId id="997" r:id="rId26"/>
    <p:sldId id="998" r:id="rId27"/>
    <p:sldId id="1000" r:id="rId28"/>
    <p:sldId id="1001" r:id="rId29"/>
    <p:sldId id="1003" r:id="rId30"/>
    <p:sldId id="973" r:id="rId31"/>
    <p:sldId id="972" r:id="rId32"/>
    <p:sldId id="969" r:id="rId33"/>
    <p:sldId id="974" r:id="rId34"/>
    <p:sldId id="915" r:id="rId35"/>
    <p:sldId id="956" r:id="rId36"/>
    <p:sldId id="909" r:id="rId37"/>
    <p:sldId id="939" r:id="rId3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2079810A-A538-415E-8061-E6ABD55BEF15}">
          <p14:sldIdLst>
            <p14:sldId id="896"/>
            <p14:sldId id="911"/>
            <p14:sldId id="970"/>
            <p14:sldId id="971"/>
            <p14:sldId id="975"/>
            <p14:sldId id="914"/>
            <p14:sldId id="976"/>
            <p14:sldId id="984"/>
            <p14:sldId id="979"/>
            <p14:sldId id="981"/>
            <p14:sldId id="982"/>
            <p14:sldId id="978"/>
            <p14:sldId id="980"/>
            <p14:sldId id="983"/>
            <p14:sldId id="991"/>
            <p14:sldId id="985"/>
            <p14:sldId id="986"/>
            <p14:sldId id="987"/>
            <p14:sldId id="990"/>
            <p14:sldId id="977"/>
            <p14:sldId id="993"/>
            <p14:sldId id="994"/>
            <p14:sldId id="995"/>
            <p14:sldId id="996"/>
            <p14:sldId id="997"/>
            <p14:sldId id="998"/>
            <p14:sldId id="1000"/>
            <p14:sldId id="1001"/>
            <p14:sldId id="1003"/>
            <p14:sldId id="973"/>
            <p14:sldId id="972"/>
            <p14:sldId id="969"/>
            <p14:sldId id="974"/>
            <p14:sldId id="915"/>
            <p14:sldId id="956"/>
            <p14:sldId id="909"/>
            <p14:sldId id="9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36D00F-C0B4-47A7-B3C8-0AF50B51CC02}" v="192" dt="2025-12-02T21:51:30.7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39" autoAdjust="0"/>
    <p:restoredTop sz="94457" autoAdjust="0"/>
  </p:normalViewPr>
  <p:slideViewPr>
    <p:cSldViewPr>
      <p:cViewPr>
        <p:scale>
          <a:sx n="92" d="100"/>
          <a:sy n="92" d="100"/>
        </p:scale>
        <p:origin x="182" y="240"/>
      </p:cViewPr>
      <p:guideLst>
        <p:guide orient="horz" pos="2160"/>
        <p:guide pos="3840"/>
      </p:guideLst>
    </p:cSldViewPr>
  </p:slideViewPr>
  <p:outlineViewPr>
    <p:cViewPr>
      <p:scale>
        <a:sx n="33" d="100"/>
        <a:sy n="33" d="100"/>
      </p:scale>
      <p:origin x="0" y="-9610"/>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Jowett" userId="a0af2467b7c7f53b" providerId="LiveId" clId="{EB1D8C02-E82C-41DC-A9D6-CF88221F815A}"/>
    <pc:docChg chg="undo custSel addSld delSld modSld">
      <pc:chgData name="John Jowett" userId="a0af2467b7c7f53b" providerId="LiveId" clId="{EB1D8C02-E82C-41DC-A9D6-CF88221F815A}" dt="2025-06-17T14:39:16.484" v="408" actId="20577"/>
      <pc:docMkLst>
        <pc:docMk/>
      </pc:docMkLst>
      <pc:sldChg chg="modSp mod">
        <pc:chgData name="John Jowett" userId="a0af2467b7c7f53b" providerId="LiveId" clId="{EB1D8C02-E82C-41DC-A9D6-CF88221F815A}" dt="2025-06-17T14:12:23.780" v="24" actId="20577"/>
        <pc:sldMkLst>
          <pc:docMk/>
          <pc:sldMk cId="2220438519" sldId="896"/>
        </pc:sldMkLst>
      </pc:sldChg>
      <pc:sldChg chg="modSp mod">
        <pc:chgData name="John Jowett" userId="a0af2467b7c7f53b" providerId="LiveId" clId="{EB1D8C02-E82C-41DC-A9D6-CF88221F815A}" dt="2025-06-11T08:24:05.378" v="10" actId="6549"/>
        <pc:sldMkLst>
          <pc:docMk/>
          <pc:sldMk cId="1968573855" sldId="913"/>
        </pc:sldMkLst>
      </pc:sldChg>
      <pc:sldChg chg="addSp delSp modSp mod">
        <pc:chgData name="John Jowett" userId="a0af2467b7c7f53b" providerId="LiveId" clId="{EB1D8C02-E82C-41DC-A9D6-CF88221F815A}" dt="2025-06-17T14:14:38.220" v="59" actId="1076"/>
        <pc:sldMkLst>
          <pc:docMk/>
          <pc:sldMk cId="2575280852" sldId="918"/>
        </pc:sldMkLst>
      </pc:sldChg>
      <pc:sldChg chg="addSp delSp modSp add mod">
        <pc:chgData name="John Jowett" userId="a0af2467b7c7f53b" providerId="LiveId" clId="{EB1D8C02-E82C-41DC-A9D6-CF88221F815A}" dt="2025-06-17T14:23:10.401" v="153" actId="14100"/>
        <pc:sldMkLst>
          <pc:docMk/>
          <pc:sldMk cId="1038050831" sldId="937"/>
        </pc:sldMkLst>
      </pc:sldChg>
      <pc:sldChg chg="addSp delSp modSp add mod">
        <pc:chgData name="John Jowett" userId="a0af2467b7c7f53b" providerId="LiveId" clId="{EB1D8C02-E82C-41DC-A9D6-CF88221F815A}" dt="2025-06-17T14:32:53.847" v="329" actId="20577"/>
        <pc:sldMkLst>
          <pc:docMk/>
          <pc:sldMk cId="707832820" sldId="938"/>
        </pc:sldMkLst>
      </pc:sldChg>
      <pc:sldChg chg="addSp delSp modSp new mod modClrScheme chgLayout">
        <pc:chgData name="John Jowett" userId="a0af2467b7c7f53b" providerId="LiveId" clId="{EB1D8C02-E82C-41DC-A9D6-CF88221F815A}" dt="2025-06-17T14:39:16.484" v="408" actId="20577"/>
        <pc:sldMkLst>
          <pc:docMk/>
          <pc:sldMk cId="2877144704" sldId="939"/>
        </pc:sldMkLst>
      </pc:sldChg>
      <pc:sldChg chg="addSp delSp modSp new mod">
        <pc:chgData name="John Jowett" userId="a0af2467b7c7f53b" providerId="LiveId" clId="{EB1D8C02-E82C-41DC-A9D6-CF88221F815A}" dt="2025-06-17T14:38:42.545" v="386" actId="20577"/>
        <pc:sldMkLst>
          <pc:docMk/>
          <pc:sldMk cId="3842329557" sldId="940"/>
        </pc:sldMkLst>
      </pc:sldChg>
      <pc:sldChg chg="add del">
        <pc:chgData name="John Jowett" userId="a0af2467b7c7f53b" providerId="LiveId" clId="{EB1D8C02-E82C-41DC-A9D6-CF88221F815A}" dt="2025-06-17T14:32:33.453" v="315" actId="47"/>
        <pc:sldMkLst>
          <pc:docMk/>
          <pc:sldMk cId="3929174508" sldId="940"/>
        </pc:sldMkLst>
      </pc:sldChg>
      <pc:sldChg chg="add del">
        <pc:chgData name="John Jowett" userId="a0af2467b7c7f53b" providerId="LiveId" clId="{EB1D8C02-E82C-41DC-A9D6-CF88221F815A}" dt="2025-06-17T14:32:33.453" v="315" actId="47"/>
        <pc:sldMkLst>
          <pc:docMk/>
          <pc:sldMk cId="3314329557" sldId="941"/>
        </pc:sldMkLst>
      </pc:sldChg>
    </pc:docChg>
  </pc:docChgLst>
  <pc:docChgLst>
    <pc:chgData name="John Jowett" userId="a0af2467b7c7f53b" providerId="LiveId" clId="{990DCC17-C631-4E53-9350-3D31DF68BE0A}"/>
    <pc:docChg chg="undo redo custSel addSld delSld modSld sldOrd addSection modSection">
      <pc:chgData name="John Jowett" userId="a0af2467b7c7f53b" providerId="LiveId" clId="{990DCC17-C631-4E53-9350-3D31DF68BE0A}" dt="2025-12-03T08:04:04.843" v="7121" actId="47"/>
      <pc:docMkLst>
        <pc:docMk/>
      </pc:docMkLst>
      <pc:sldChg chg="del">
        <pc:chgData name="John Jowett" userId="a0af2467b7c7f53b" providerId="LiveId" clId="{990DCC17-C631-4E53-9350-3D31DF68BE0A}" dt="2025-12-02T21:56:26.369" v="7028" actId="47"/>
        <pc:sldMkLst>
          <pc:docMk/>
          <pc:sldMk cId="1020772873" sldId="859"/>
        </pc:sldMkLst>
      </pc:sldChg>
      <pc:sldChg chg="modSp mod">
        <pc:chgData name="John Jowett" userId="a0af2467b7c7f53b" providerId="LiveId" clId="{990DCC17-C631-4E53-9350-3D31DF68BE0A}" dt="2025-12-03T07:33:26.329" v="7101" actId="20577"/>
        <pc:sldMkLst>
          <pc:docMk/>
          <pc:sldMk cId="2220438519" sldId="896"/>
        </pc:sldMkLst>
        <pc:spChg chg="mod">
          <ac:chgData name="John Jowett" userId="a0af2467b7c7f53b" providerId="LiveId" clId="{990DCC17-C631-4E53-9350-3D31DF68BE0A}" dt="2025-12-02T21:31:17.140" v="6672" actId="20577"/>
          <ac:spMkLst>
            <pc:docMk/>
            <pc:sldMk cId="2220438519" sldId="896"/>
            <ac:spMk id="2" creationId="{00000000-0000-0000-0000-000000000000}"/>
          </ac:spMkLst>
        </pc:spChg>
        <pc:spChg chg="mod">
          <ac:chgData name="John Jowett" userId="a0af2467b7c7f53b" providerId="LiveId" clId="{990DCC17-C631-4E53-9350-3D31DF68BE0A}" dt="2025-12-03T07:33:26.329" v="7101" actId="20577"/>
          <ac:spMkLst>
            <pc:docMk/>
            <pc:sldMk cId="2220438519" sldId="896"/>
            <ac:spMk id="3" creationId="{00000000-0000-0000-0000-000000000000}"/>
          </ac:spMkLst>
        </pc:spChg>
      </pc:sldChg>
      <pc:sldChg chg="del">
        <pc:chgData name="John Jowett" userId="a0af2467b7c7f53b" providerId="LiveId" clId="{990DCC17-C631-4E53-9350-3D31DF68BE0A}" dt="2025-12-02T21:56:26.369" v="7028" actId="47"/>
        <pc:sldMkLst>
          <pc:docMk/>
          <pc:sldMk cId="613427260" sldId="910"/>
        </pc:sldMkLst>
      </pc:sldChg>
      <pc:sldChg chg="modSp mod ord">
        <pc:chgData name="John Jowett" userId="a0af2467b7c7f53b" providerId="LiveId" clId="{990DCC17-C631-4E53-9350-3D31DF68BE0A}" dt="2025-12-02T21:32:21.325" v="6720" actId="20577"/>
        <pc:sldMkLst>
          <pc:docMk/>
          <pc:sldMk cId="2522591175" sldId="911"/>
        </pc:sldMkLst>
        <pc:spChg chg="mod">
          <ac:chgData name="John Jowett" userId="a0af2467b7c7f53b" providerId="LiveId" clId="{990DCC17-C631-4E53-9350-3D31DF68BE0A}" dt="2025-12-02T13:23:43.649" v="598" actId="20577"/>
          <ac:spMkLst>
            <pc:docMk/>
            <pc:sldMk cId="2522591175" sldId="911"/>
            <ac:spMk id="2" creationId="{EA86F070-0964-8BF7-9686-E5D98CDFEFAD}"/>
          </ac:spMkLst>
        </pc:spChg>
        <pc:spChg chg="mod">
          <ac:chgData name="John Jowett" userId="a0af2467b7c7f53b" providerId="LiveId" clId="{990DCC17-C631-4E53-9350-3D31DF68BE0A}" dt="2025-12-02T21:32:21.325" v="6720" actId="20577"/>
          <ac:spMkLst>
            <pc:docMk/>
            <pc:sldMk cId="2522591175" sldId="911"/>
            <ac:spMk id="3" creationId="{02F0D71D-AF92-DB69-505A-C4B3D6272AC0}"/>
          </ac:spMkLst>
        </pc:spChg>
      </pc:sldChg>
      <pc:sldChg chg="del">
        <pc:chgData name="John Jowett" userId="a0af2467b7c7f53b" providerId="LiveId" clId="{990DCC17-C631-4E53-9350-3D31DF68BE0A}" dt="2025-12-02T15:42:23.842" v="3473" actId="47"/>
        <pc:sldMkLst>
          <pc:docMk/>
          <pc:sldMk cId="430973956" sldId="912"/>
        </pc:sldMkLst>
      </pc:sldChg>
      <pc:sldChg chg="modSp del mod">
        <pc:chgData name="John Jowett" userId="a0af2467b7c7f53b" providerId="LiveId" clId="{990DCC17-C631-4E53-9350-3D31DF68BE0A}" dt="2025-12-02T14:32:50.265" v="2428" actId="47"/>
        <pc:sldMkLst>
          <pc:docMk/>
          <pc:sldMk cId="1968573855" sldId="913"/>
        </pc:sldMkLst>
        <pc:spChg chg="mod">
          <ac:chgData name="John Jowett" userId="a0af2467b7c7f53b" providerId="LiveId" clId="{990DCC17-C631-4E53-9350-3D31DF68BE0A}" dt="2025-12-02T13:37:13.906" v="1124" actId="6549"/>
          <ac:spMkLst>
            <pc:docMk/>
            <pc:sldMk cId="1968573855" sldId="913"/>
            <ac:spMk id="3" creationId="{94DA25AE-6BFD-76F2-9EAA-E147A54025A5}"/>
          </ac:spMkLst>
        </pc:spChg>
      </pc:sldChg>
      <pc:sldChg chg="modSp del mod">
        <pc:chgData name="John Jowett" userId="a0af2467b7c7f53b" providerId="LiveId" clId="{990DCC17-C631-4E53-9350-3D31DF68BE0A}" dt="2025-12-02T15:43:07.841" v="3474" actId="2696"/>
        <pc:sldMkLst>
          <pc:docMk/>
          <pc:sldMk cId="2566622025" sldId="914"/>
        </pc:sldMkLst>
        <pc:spChg chg="mod">
          <ac:chgData name="John Jowett" userId="a0af2467b7c7f53b" providerId="LiveId" clId="{990DCC17-C631-4E53-9350-3D31DF68BE0A}" dt="2025-12-02T13:36:06.524" v="1122" actId="6549"/>
          <ac:spMkLst>
            <pc:docMk/>
            <pc:sldMk cId="2566622025" sldId="914"/>
            <ac:spMk id="3" creationId="{44DAAB31-428D-B298-22F3-47CF0D8298A5}"/>
          </ac:spMkLst>
        </pc:spChg>
      </pc:sldChg>
      <pc:sldChg chg="modSp add mod">
        <pc:chgData name="John Jowett" userId="a0af2467b7c7f53b" providerId="LiveId" clId="{990DCC17-C631-4E53-9350-3D31DF68BE0A}" dt="2025-12-02T21:35:56.207" v="6740" actId="20577"/>
        <pc:sldMkLst>
          <pc:docMk/>
          <pc:sldMk cId="3780535128" sldId="914"/>
        </pc:sldMkLst>
        <pc:spChg chg="mod">
          <ac:chgData name="John Jowett" userId="a0af2467b7c7f53b" providerId="LiveId" clId="{990DCC17-C631-4E53-9350-3D31DF68BE0A}" dt="2025-12-02T15:46:45.709" v="3910" actId="20577"/>
          <ac:spMkLst>
            <pc:docMk/>
            <pc:sldMk cId="3780535128" sldId="914"/>
            <ac:spMk id="2" creationId="{CBA2F5F2-A99F-450A-2A42-0A3859039773}"/>
          </ac:spMkLst>
        </pc:spChg>
        <pc:spChg chg="mod">
          <ac:chgData name="John Jowett" userId="a0af2467b7c7f53b" providerId="LiveId" clId="{990DCC17-C631-4E53-9350-3D31DF68BE0A}" dt="2025-12-02T21:35:56.207" v="6740" actId="20577"/>
          <ac:spMkLst>
            <pc:docMk/>
            <pc:sldMk cId="3780535128" sldId="914"/>
            <ac:spMk id="3" creationId="{44DAAB31-428D-B298-22F3-47CF0D8298A5}"/>
          </ac:spMkLst>
        </pc:spChg>
      </pc:sldChg>
      <pc:sldChg chg="add">
        <pc:chgData name="John Jowett" userId="a0af2467b7c7f53b" providerId="LiveId" clId="{990DCC17-C631-4E53-9350-3D31DF68BE0A}" dt="2025-12-02T15:32:15.355" v="3430"/>
        <pc:sldMkLst>
          <pc:docMk/>
          <pc:sldMk cId="787232117" sldId="915"/>
        </pc:sldMkLst>
      </pc:sldChg>
      <pc:sldChg chg="addSp modSp del mod ord">
        <pc:chgData name="John Jowett" userId="a0af2467b7c7f53b" providerId="LiveId" clId="{990DCC17-C631-4E53-9350-3D31DF68BE0A}" dt="2025-12-02T15:32:09.166" v="3429" actId="2696"/>
        <pc:sldMkLst>
          <pc:docMk/>
          <pc:sldMk cId="2315008035" sldId="915"/>
        </pc:sldMkLst>
        <pc:spChg chg="mod">
          <ac:chgData name="John Jowett" userId="a0af2467b7c7f53b" providerId="LiveId" clId="{990DCC17-C631-4E53-9350-3D31DF68BE0A}" dt="2025-12-02T15:01:15.325" v="2440"/>
          <ac:spMkLst>
            <pc:docMk/>
            <pc:sldMk cId="2315008035" sldId="915"/>
            <ac:spMk id="3" creationId="{0010F15C-AE84-BC07-628D-45FE7456DC0A}"/>
          </ac:spMkLst>
        </pc:spChg>
        <pc:spChg chg="add mod">
          <ac:chgData name="John Jowett" userId="a0af2467b7c7f53b" providerId="LiveId" clId="{990DCC17-C631-4E53-9350-3D31DF68BE0A}" dt="2025-12-02T15:01:58.242" v="2445" actId="20577"/>
          <ac:spMkLst>
            <pc:docMk/>
            <pc:sldMk cId="2315008035" sldId="915"/>
            <ac:spMk id="10" creationId="{F8373271-2ADF-4E4C-7CD5-43A460AC4125}"/>
          </ac:spMkLst>
        </pc:spChg>
        <pc:picChg chg="add mod">
          <ac:chgData name="John Jowett" userId="a0af2467b7c7f53b" providerId="LiveId" clId="{990DCC17-C631-4E53-9350-3D31DF68BE0A}" dt="2025-12-02T15:01:33.588" v="2442" actId="1076"/>
          <ac:picMkLst>
            <pc:docMk/>
            <pc:sldMk cId="2315008035" sldId="915"/>
            <ac:picMk id="8" creationId="{875D4B87-AD8E-062D-5538-7A41AE670696}"/>
          </ac:picMkLst>
        </pc:picChg>
      </pc:sldChg>
      <pc:sldChg chg="del">
        <pc:chgData name="John Jowett" userId="a0af2467b7c7f53b" providerId="LiveId" clId="{990DCC17-C631-4E53-9350-3D31DF68BE0A}" dt="2025-12-02T21:55:24.007" v="7023" actId="47"/>
        <pc:sldMkLst>
          <pc:docMk/>
          <pc:sldMk cId="2883882750" sldId="916"/>
        </pc:sldMkLst>
      </pc:sldChg>
      <pc:sldChg chg="del">
        <pc:chgData name="John Jowett" userId="a0af2467b7c7f53b" providerId="LiveId" clId="{990DCC17-C631-4E53-9350-3D31DF68BE0A}" dt="2025-12-02T21:55:24.007" v="7023" actId="47"/>
        <pc:sldMkLst>
          <pc:docMk/>
          <pc:sldMk cId="2575280852" sldId="918"/>
        </pc:sldMkLst>
      </pc:sldChg>
      <pc:sldChg chg="del">
        <pc:chgData name="John Jowett" userId="a0af2467b7c7f53b" providerId="LiveId" clId="{990DCC17-C631-4E53-9350-3D31DF68BE0A}" dt="2025-12-02T21:55:56.325" v="7024" actId="47"/>
        <pc:sldMkLst>
          <pc:docMk/>
          <pc:sldMk cId="4037033479" sldId="919"/>
        </pc:sldMkLst>
      </pc:sldChg>
      <pc:sldChg chg="del">
        <pc:chgData name="John Jowett" userId="a0af2467b7c7f53b" providerId="LiveId" clId="{990DCC17-C631-4E53-9350-3D31DF68BE0A}" dt="2025-12-02T21:55:56.325" v="7024" actId="47"/>
        <pc:sldMkLst>
          <pc:docMk/>
          <pc:sldMk cId="739760654" sldId="920"/>
        </pc:sldMkLst>
      </pc:sldChg>
      <pc:sldChg chg="del">
        <pc:chgData name="John Jowett" userId="a0af2467b7c7f53b" providerId="LiveId" clId="{990DCC17-C631-4E53-9350-3D31DF68BE0A}" dt="2025-12-02T21:55:56.325" v="7024" actId="47"/>
        <pc:sldMkLst>
          <pc:docMk/>
          <pc:sldMk cId="2652183559" sldId="921"/>
        </pc:sldMkLst>
      </pc:sldChg>
      <pc:sldChg chg="del">
        <pc:chgData name="John Jowett" userId="a0af2467b7c7f53b" providerId="LiveId" clId="{990DCC17-C631-4E53-9350-3D31DF68BE0A}" dt="2025-12-02T21:55:56.325" v="7024" actId="47"/>
        <pc:sldMkLst>
          <pc:docMk/>
          <pc:sldMk cId="2220359651" sldId="926"/>
        </pc:sldMkLst>
      </pc:sldChg>
      <pc:sldChg chg="del">
        <pc:chgData name="John Jowett" userId="a0af2467b7c7f53b" providerId="LiveId" clId="{990DCC17-C631-4E53-9350-3D31DF68BE0A}" dt="2025-12-02T21:55:56.325" v="7024" actId="47"/>
        <pc:sldMkLst>
          <pc:docMk/>
          <pc:sldMk cId="1975119442" sldId="927"/>
        </pc:sldMkLst>
      </pc:sldChg>
      <pc:sldChg chg="del">
        <pc:chgData name="John Jowett" userId="a0af2467b7c7f53b" providerId="LiveId" clId="{990DCC17-C631-4E53-9350-3D31DF68BE0A}" dt="2025-12-02T21:55:56.325" v="7024" actId="47"/>
        <pc:sldMkLst>
          <pc:docMk/>
          <pc:sldMk cId="2423889003" sldId="928"/>
        </pc:sldMkLst>
      </pc:sldChg>
      <pc:sldChg chg="del">
        <pc:chgData name="John Jowett" userId="a0af2467b7c7f53b" providerId="LiveId" clId="{990DCC17-C631-4E53-9350-3D31DF68BE0A}" dt="2025-12-02T21:55:56.325" v="7024" actId="47"/>
        <pc:sldMkLst>
          <pc:docMk/>
          <pc:sldMk cId="401242765" sldId="929"/>
        </pc:sldMkLst>
      </pc:sldChg>
      <pc:sldChg chg="del">
        <pc:chgData name="John Jowett" userId="a0af2467b7c7f53b" providerId="LiveId" clId="{990DCC17-C631-4E53-9350-3D31DF68BE0A}" dt="2025-12-02T21:55:56.325" v="7024" actId="47"/>
        <pc:sldMkLst>
          <pc:docMk/>
          <pc:sldMk cId="1797954995" sldId="937"/>
        </pc:sldMkLst>
      </pc:sldChg>
      <pc:sldChg chg="del">
        <pc:chgData name="John Jowett" userId="a0af2467b7c7f53b" providerId="LiveId" clId="{990DCC17-C631-4E53-9350-3D31DF68BE0A}" dt="2025-12-02T21:55:56.325" v="7024" actId="47"/>
        <pc:sldMkLst>
          <pc:docMk/>
          <pc:sldMk cId="390282706" sldId="938"/>
        </pc:sldMkLst>
      </pc:sldChg>
      <pc:sldChg chg="del">
        <pc:chgData name="John Jowett" userId="a0af2467b7c7f53b" providerId="LiveId" clId="{990DCC17-C631-4E53-9350-3D31DF68BE0A}" dt="2025-12-03T08:04:04.843" v="7121" actId="47"/>
        <pc:sldMkLst>
          <pc:docMk/>
          <pc:sldMk cId="3842329557" sldId="940"/>
        </pc:sldMkLst>
      </pc:sldChg>
      <pc:sldChg chg="del">
        <pc:chgData name="John Jowett" userId="a0af2467b7c7f53b" providerId="LiveId" clId="{990DCC17-C631-4E53-9350-3D31DF68BE0A}" dt="2025-12-02T21:55:24.007" v="7023" actId="47"/>
        <pc:sldMkLst>
          <pc:docMk/>
          <pc:sldMk cId="4050771660" sldId="941"/>
        </pc:sldMkLst>
      </pc:sldChg>
      <pc:sldChg chg="del">
        <pc:chgData name="John Jowett" userId="a0af2467b7c7f53b" providerId="LiveId" clId="{990DCC17-C631-4E53-9350-3D31DF68BE0A}" dt="2025-12-02T21:55:24.007" v="7023" actId="47"/>
        <pc:sldMkLst>
          <pc:docMk/>
          <pc:sldMk cId="3498864080" sldId="942"/>
        </pc:sldMkLst>
      </pc:sldChg>
      <pc:sldChg chg="del">
        <pc:chgData name="John Jowett" userId="a0af2467b7c7f53b" providerId="LiveId" clId="{990DCC17-C631-4E53-9350-3D31DF68BE0A}" dt="2025-12-02T21:55:56.325" v="7024" actId="47"/>
        <pc:sldMkLst>
          <pc:docMk/>
          <pc:sldMk cId="640571562" sldId="945"/>
        </pc:sldMkLst>
      </pc:sldChg>
      <pc:sldChg chg="del">
        <pc:chgData name="John Jowett" userId="a0af2467b7c7f53b" providerId="LiveId" clId="{990DCC17-C631-4E53-9350-3D31DF68BE0A}" dt="2025-12-02T21:55:56.325" v="7024" actId="47"/>
        <pc:sldMkLst>
          <pc:docMk/>
          <pc:sldMk cId="2549951954" sldId="946"/>
        </pc:sldMkLst>
      </pc:sldChg>
      <pc:sldChg chg="del">
        <pc:chgData name="John Jowett" userId="a0af2467b7c7f53b" providerId="LiveId" clId="{990DCC17-C631-4E53-9350-3D31DF68BE0A}" dt="2025-12-02T21:56:09.178" v="7025" actId="47"/>
        <pc:sldMkLst>
          <pc:docMk/>
          <pc:sldMk cId="171921886" sldId="948"/>
        </pc:sldMkLst>
      </pc:sldChg>
      <pc:sldChg chg="del">
        <pc:chgData name="John Jowett" userId="a0af2467b7c7f53b" providerId="LiveId" clId="{990DCC17-C631-4E53-9350-3D31DF68BE0A}" dt="2025-12-02T21:56:10.791" v="7026" actId="47"/>
        <pc:sldMkLst>
          <pc:docMk/>
          <pc:sldMk cId="1297517046" sldId="949"/>
        </pc:sldMkLst>
      </pc:sldChg>
      <pc:sldChg chg="del">
        <pc:chgData name="John Jowett" userId="a0af2467b7c7f53b" providerId="LiveId" clId="{990DCC17-C631-4E53-9350-3D31DF68BE0A}" dt="2025-12-02T21:56:11.746" v="7027" actId="47"/>
        <pc:sldMkLst>
          <pc:docMk/>
          <pc:sldMk cId="2720092527" sldId="950"/>
        </pc:sldMkLst>
      </pc:sldChg>
      <pc:sldChg chg="del">
        <pc:chgData name="John Jowett" userId="a0af2467b7c7f53b" providerId="LiveId" clId="{990DCC17-C631-4E53-9350-3D31DF68BE0A}" dt="2025-12-02T21:56:26.369" v="7028" actId="47"/>
        <pc:sldMkLst>
          <pc:docMk/>
          <pc:sldMk cId="1087228885" sldId="951"/>
        </pc:sldMkLst>
      </pc:sldChg>
      <pc:sldChg chg="del">
        <pc:chgData name="John Jowett" userId="a0af2467b7c7f53b" providerId="LiveId" clId="{990DCC17-C631-4E53-9350-3D31DF68BE0A}" dt="2025-12-02T21:56:26.369" v="7028" actId="47"/>
        <pc:sldMkLst>
          <pc:docMk/>
          <pc:sldMk cId="2332437614" sldId="952"/>
        </pc:sldMkLst>
      </pc:sldChg>
      <pc:sldChg chg="del">
        <pc:chgData name="John Jowett" userId="a0af2467b7c7f53b" providerId="LiveId" clId="{990DCC17-C631-4E53-9350-3D31DF68BE0A}" dt="2025-12-02T21:56:26.369" v="7028" actId="47"/>
        <pc:sldMkLst>
          <pc:docMk/>
          <pc:sldMk cId="411003590" sldId="953"/>
        </pc:sldMkLst>
      </pc:sldChg>
      <pc:sldChg chg="del">
        <pc:chgData name="John Jowett" userId="a0af2467b7c7f53b" providerId="LiveId" clId="{990DCC17-C631-4E53-9350-3D31DF68BE0A}" dt="2025-12-02T21:55:24.007" v="7023" actId="47"/>
        <pc:sldMkLst>
          <pc:docMk/>
          <pc:sldMk cId="1998266694" sldId="954"/>
        </pc:sldMkLst>
      </pc:sldChg>
      <pc:sldChg chg="del">
        <pc:chgData name="John Jowett" userId="a0af2467b7c7f53b" providerId="LiveId" clId="{990DCC17-C631-4E53-9350-3D31DF68BE0A}" dt="2025-12-02T21:55:56.325" v="7024" actId="47"/>
        <pc:sldMkLst>
          <pc:docMk/>
          <pc:sldMk cId="1200712238" sldId="955"/>
        </pc:sldMkLst>
      </pc:sldChg>
      <pc:sldChg chg="del">
        <pc:chgData name="John Jowett" userId="a0af2467b7c7f53b" providerId="LiveId" clId="{990DCC17-C631-4E53-9350-3D31DF68BE0A}" dt="2025-12-02T21:56:26.369" v="7028" actId="47"/>
        <pc:sldMkLst>
          <pc:docMk/>
          <pc:sldMk cId="2485097559" sldId="957"/>
        </pc:sldMkLst>
      </pc:sldChg>
      <pc:sldChg chg="del">
        <pc:chgData name="John Jowett" userId="a0af2467b7c7f53b" providerId="LiveId" clId="{990DCC17-C631-4E53-9350-3D31DF68BE0A}" dt="2025-12-02T21:56:26.369" v="7028" actId="47"/>
        <pc:sldMkLst>
          <pc:docMk/>
          <pc:sldMk cId="1341789476" sldId="961"/>
        </pc:sldMkLst>
      </pc:sldChg>
      <pc:sldChg chg="del">
        <pc:chgData name="John Jowett" userId="a0af2467b7c7f53b" providerId="LiveId" clId="{990DCC17-C631-4E53-9350-3D31DF68BE0A}" dt="2025-12-02T21:56:26.369" v="7028" actId="47"/>
        <pc:sldMkLst>
          <pc:docMk/>
          <pc:sldMk cId="2364599250" sldId="963"/>
        </pc:sldMkLst>
      </pc:sldChg>
      <pc:sldChg chg="del">
        <pc:chgData name="John Jowett" userId="a0af2467b7c7f53b" providerId="LiveId" clId="{990DCC17-C631-4E53-9350-3D31DF68BE0A}" dt="2025-12-02T21:56:26.369" v="7028" actId="47"/>
        <pc:sldMkLst>
          <pc:docMk/>
          <pc:sldMk cId="2621316061" sldId="964"/>
        </pc:sldMkLst>
      </pc:sldChg>
      <pc:sldChg chg="del">
        <pc:chgData name="John Jowett" userId="a0af2467b7c7f53b" providerId="LiveId" clId="{990DCC17-C631-4E53-9350-3D31DF68BE0A}" dt="2025-12-02T21:56:26.369" v="7028" actId="47"/>
        <pc:sldMkLst>
          <pc:docMk/>
          <pc:sldMk cId="1174581288" sldId="965"/>
        </pc:sldMkLst>
      </pc:sldChg>
      <pc:sldChg chg="del">
        <pc:chgData name="John Jowett" userId="a0af2467b7c7f53b" providerId="LiveId" clId="{990DCC17-C631-4E53-9350-3D31DF68BE0A}" dt="2025-12-02T21:56:26.369" v="7028" actId="47"/>
        <pc:sldMkLst>
          <pc:docMk/>
          <pc:sldMk cId="2512507399" sldId="966"/>
        </pc:sldMkLst>
      </pc:sldChg>
      <pc:sldChg chg="del">
        <pc:chgData name="John Jowett" userId="a0af2467b7c7f53b" providerId="LiveId" clId="{990DCC17-C631-4E53-9350-3D31DF68BE0A}" dt="2025-12-02T21:56:26.369" v="7028" actId="47"/>
        <pc:sldMkLst>
          <pc:docMk/>
          <pc:sldMk cId="3000805262" sldId="967"/>
        </pc:sldMkLst>
      </pc:sldChg>
      <pc:sldChg chg="del">
        <pc:chgData name="John Jowett" userId="a0af2467b7c7f53b" providerId="LiveId" clId="{990DCC17-C631-4E53-9350-3D31DF68BE0A}" dt="2025-12-02T21:56:26.369" v="7028" actId="47"/>
        <pc:sldMkLst>
          <pc:docMk/>
          <pc:sldMk cId="2337816040" sldId="968"/>
        </pc:sldMkLst>
      </pc:sldChg>
      <pc:sldChg chg="add">
        <pc:chgData name="John Jowett" userId="a0af2467b7c7f53b" providerId="LiveId" clId="{990DCC17-C631-4E53-9350-3D31DF68BE0A}" dt="2025-12-02T13:06:04.055" v="26"/>
        <pc:sldMkLst>
          <pc:docMk/>
          <pc:sldMk cId="360082001" sldId="969"/>
        </pc:sldMkLst>
      </pc:sldChg>
      <pc:sldChg chg="addSp delSp modSp new mod modClrScheme chgLayout">
        <pc:chgData name="John Jowett" userId="a0af2467b7c7f53b" providerId="LiveId" clId="{990DCC17-C631-4E53-9350-3D31DF68BE0A}" dt="2025-12-02T16:07:20.672" v="4220" actId="20577"/>
        <pc:sldMkLst>
          <pc:docMk/>
          <pc:sldMk cId="4191438250" sldId="970"/>
        </pc:sldMkLst>
        <pc:spChg chg="del mod ord">
          <ac:chgData name="John Jowett" userId="a0af2467b7c7f53b" providerId="LiveId" clId="{990DCC17-C631-4E53-9350-3D31DF68BE0A}" dt="2025-12-02T13:25:48.965" v="725" actId="700"/>
          <ac:spMkLst>
            <pc:docMk/>
            <pc:sldMk cId="4191438250" sldId="970"/>
            <ac:spMk id="2" creationId="{08105A87-10F1-11BD-CC2A-856D09536444}"/>
          </ac:spMkLst>
        </pc:spChg>
        <pc:spChg chg="del">
          <ac:chgData name="John Jowett" userId="a0af2467b7c7f53b" providerId="LiveId" clId="{990DCC17-C631-4E53-9350-3D31DF68BE0A}" dt="2025-12-02T13:25:48.965" v="725" actId="700"/>
          <ac:spMkLst>
            <pc:docMk/>
            <pc:sldMk cId="4191438250" sldId="970"/>
            <ac:spMk id="3" creationId="{34BBE31B-86C8-B193-3DFC-663A6CE203D0}"/>
          </ac:spMkLst>
        </pc:spChg>
        <pc:spChg chg="mod ord">
          <ac:chgData name="John Jowett" userId="a0af2467b7c7f53b" providerId="LiveId" clId="{990DCC17-C631-4E53-9350-3D31DF68BE0A}" dt="2025-12-02T13:25:48.965" v="725" actId="700"/>
          <ac:spMkLst>
            <pc:docMk/>
            <pc:sldMk cId="4191438250" sldId="970"/>
            <ac:spMk id="4" creationId="{8B8D4F09-DB0F-D49F-C4C8-9268FFE75C3B}"/>
          </ac:spMkLst>
        </pc:spChg>
        <pc:spChg chg="mod ord">
          <ac:chgData name="John Jowett" userId="a0af2467b7c7f53b" providerId="LiveId" clId="{990DCC17-C631-4E53-9350-3D31DF68BE0A}" dt="2025-12-02T13:25:48.965" v="725" actId="700"/>
          <ac:spMkLst>
            <pc:docMk/>
            <pc:sldMk cId="4191438250" sldId="970"/>
            <ac:spMk id="5" creationId="{04C57BAD-BD16-C405-0D7E-DD107852030D}"/>
          </ac:spMkLst>
        </pc:spChg>
        <pc:spChg chg="add mod ord">
          <ac:chgData name="John Jowett" userId="a0af2467b7c7f53b" providerId="LiveId" clId="{990DCC17-C631-4E53-9350-3D31DF68BE0A}" dt="2025-12-02T16:07:20.672" v="4220" actId="20577"/>
          <ac:spMkLst>
            <pc:docMk/>
            <pc:sldMk cId="4191438250" sldId="970"/>
            <ac:spMk id="6" creationId="{93315231-1697-120B-D2AE-96B069908BC2}"/>
          </ac:spMkLst>
        </pc:spChg>
        <pc:spChg chg="add mod">
          <ac:chgData name="John Jowett" userId="a0af2467b7c7f53b" providerId="LiveId" clId="{990DCC17-C631-4E53-9350-3D31DF68BE0A}" dt="2025-12-02T13:33:41.444" v="1031" actId="554"/>
          <ac:spMkLst>
            <pc:docMk/>
            <pc:sldMk cId="4191438250" sldId="970"/>
            <ac:spMk id="13" creationId="{CD779E43-1842-7A3E-3A07-325D94B6D505}"/>
          </ac:spMkLst>
        </pc:spChg>
        <pc:spChg chg="add mod">
          <ac:chgData name="John Jowett" userId="a0af2467b7c7f53b" providerId="LiveId" clId="{990DCC17-C631-4E53-9350-3D31DF68BE0A}" dt="2025-12-02T13:33:41.444" v="1031" actId="554"/>
          <ac:spMkLst>
            <pc:docMk/>
            <pc:sldMk cId="4191438250" sldId="970"/>
            <ac:spMk id="14" creationId="{044B9DED-1BA8-10A5-B708-ECA12C72223F}"/>
          </ac:spMkLst>
        </pc:spChg>
        <pc:spChg chg="add mod">
          <ac:chgData name="John Jowett" userId="a0af2467b7c7f53b" providerId="LiveId" clId="{990DCC17-C631-4E53-9350-3D31DF68BE0A}" dt="2025-12-02T13:33:41.444" v="1031" actId="554"/>
          <ac:spMkLst>
            <pc:docMk/>
            <pc:sldMk cId="4191438250" sldId="970"/>
            <ac:spMk id="15" creationId="{AB8ED58D-1BD2-E07A-0A4B-87DE2B2DBA02}"/>
          </ac:spMkLst>
        </pc:spChg>
        <pc:spChg chg="add mod">
          <ac:chgData name="John Jowett" userId="a0af2467b7c7f53b" providerId="LiveId" clId="{990DCC17-C631-4E53-9350-3D31DF68BE0A}" dt="2025-12-02T14:14:00.132" v="2132" actId="207"/>
          <ac:spMkLst>
            <pc:docMk/>
            <pc:sldMk cId="4191438250" sldId="970"/>
            <ac:spMk id="16" creationId="{10B365CE-C0C1-CB72-4D26-482E302A1FCF}"/>
          </ac:spMkLst>
        </pc:spChg>
        <pc:spChg chg="add mod">
          <ac:chgData name="John Jowett" userId="a0af2467b7c7f53b" providerId="LiveId" clId="{990DCC17-C631-4E53-9350-3D31DF68BE0A}" dt="2025-12-02T14:13:34.397" v="2129" actId="1076"/>
          <ac:spMkLst>
            <pc:docMk/>
            <pc:sldMk cId="4191438250" sldId="970"/>
            <ac:spMk id="17" creationId="{BC399DF7-26D6-D73A-60E7-B18F9B2D62C7}"/>
          </ac:spMkLst>
        </pc:spChg>
        <pc:spChg chg="add mod">
          <ac:chgData name="John Jowett" userId="a0af2467b7c7f53b" providerId="LiveId" clId="{990DCC17-C631-4E53-9350-3D31DF68BE0A}" dt="2025-12-02T14:13:37.116" v="2130" actId="1076"/>
          <ac:spMkLst>
            <pc:docMk/>
            <pc:sldMk cId="4191438250" sldId="970"/>
            <ac:spMk id="18" creationId="{90B19EC1-492D-68DD-FB43-2696B786A691}"/>
          </ac:spMkLst>
        </pc:spChg>
        <pc:picChg chg="add mod">
          <ac:chgData name="John Jowett" userId="a0af2467b7c7f53b" providerId="LiveId" clId="{990DCC17-C631-4E53-9350-3D31DF68BE0A}" dt="2025-12-02T13:33:52.426" v="1032" actId="554"/>
          <ac:picMkLst>
            <pc:docMk/>
            <pc:sldMk cId="4191438250" sldId="970"/>
            <ac:picMk id="8" creationId="{E39C8367-CF8A-CA1F-B298-6784730600FA}"/>
          </ac:picMkLst>
        </pc:picChg>
        <pc:picChg chg="add mod">
          <ac:chgData name="John Jowett" userId="a0af2467b7c7f53b" providerId="LiveId" clId="{990DCC17-C631-4E53-9350-3D31DF68BE0A}" dt="2025-12-02T13:33:52.426" v="1032" actId="554"/>
          <ac:picMkLst>
            <pc:docMk/>
            <pc:sldMk cId="4191438250" sldId="970"/>
            <ac:picMk id="10" creationId="{55D9E87B-F4FF-C44B-9F4D-8FE7DC9A527B}"/>
          </ac:picMkLst>
        </pc:picChg>
        <pc:picChg chg="add mod">
          <ac:chgData name="John Jowett" userId="a0af2467b7c7f53b" providerId="LiveId" clId="{990DCC17-C631-4E53-9350-3D31DF68BE0A}" dt="2025-12-02T13:33:52.426" v="1032" actId="554"/>
          <ac:picMkLst>
            <pc:docMk/>
            <pc:sldMk cId="4191438250" sldId="970"/>
            <ac:picMk id="12" creationId="{103B2215-D2F3-A52C-1081-72B10091CE37}"/>
          </ac:picMkLst>
        </pc:picChg>
      </pc:sldChg>
      <pc:sldChg chg="addSp delSp modSp add mod">
        <pc:chgData name="John Jowett" userId="a0af2467b7c7f53b" providerId="LiveId" clId="{990DCC17-C631-4E53-9350-3D31DF68BE0A}" dt="2025-12-02T21:51:30.700" v="7012"/>
        <pc:sldMkLst>
          <pc:docMk/>
          <pc:sldMk cId="3978654009" sldId="971"/>
        </pc:sldMkLst>
        <pc:spChg chg="mod">
          <ac:chgData name="John Jowett" userId="a0af2467b7c7f53b" providerId="LiveId" clId="{990DCC17-C631-4E53-9350-3D31DF68BE0A}" dt="2025-12-02T14:32:06.342" v="2425" actId="20577"/>
          <ac:spMkLst>
            <pc:docMk/>
            <pc:sldMk cId="3978654009" sldId="971"/>
            <ac:spMk id="2" creationId="{A891AA7F-04ED-524C-A673-CC0EFC56E5CC}"/>
          </ac:spMkLst>
        </pc:spChg>
        <pc:spChg chg="mod">
          <ac:chgData name="John Jowett" userId="a0af2467b7c7f53b" providerId="LiveId" clId="{990DCC17-C631-4E53-9350-3D31DF68BE0A}" dt="2025-12-02T14:28:01.211" v="2396" actId="20577"/>
          <ac:spMkLst>
            <pc:docMk/>
            <pc:sldMk cId="3978654009" sldId="971"/>
            <ac:spMk id="3" creationId="{C34C1668-143A-E081-6831-29EC76592C52}"/>
          </ac:spMkLst>
        </pc:spChg>
        <pc:spChg chg="del">
          <ac:chgData name="John Jowett" userId="a0af2467b7c7f53b" providerId="LiveId" clId="{990DCC17-C631-4E53-9350-3D31DF68BE0A}" dt="2025-12-02T13:37:28.721" v="1126" actId="478"/>
          <ac:spMkLst>
            <pc:docMk/>
            <pc:sldMk cId="3978654009" sldId="971"/>
            <ac:spMk id="9" creationId="{D03A8311-0F3F-1C3A-020E-012E517CE3B0}"/>
          </ac:spMkLst>
        </pc:spChg>
        <pc:spChg chg="add del">
          <ac:chgData name="John Jowett" userId="a0af2467b7c7f53b" providerId="LiveId" clId="{990DCC17-C631-4E53-9350-3D31DF68BE0A}" dt="2025-12-02T14:27:53.091" v="2395" actId="22"/>
          <ac:spMkLst>
            <pc:docMk/>
            <pc:sldMk cId="3978654009" sldId="971"/>
            <ac:spMk id="11" creationId="{D7F901B8-6B64-0AA7-7672-BCB8E018FD32}"/>
          </ac:spMkLst>
        </pc:spChg>
        <pc:graphicFrameChg chg="del mod">
          <ac:chgData name="John Jowett" userId="a0af2467b7c7f53b" providerId="LiveId" clId="{990DCC17-C631-4E53-9350-3D31DF68BE0A}" dt="2025-12-02T14:21:40.912" v="2140" actId="478"/>
          <ac:graphicFrameMkLst>
            <pc:docMk/>
            <pc:sldMk cId="3978654009" sldId="971"/>
            <ac:graphicFrameMk id="6" creationId="{2FDEEAE6-6819-D36E-7222-94C7AC356918}"/>
          </ac:graphicFrameMkLst>
        </pc:graphicFrameChg>
        <pc:graphicFrameChg chg="add mod">
          <ac:chgData name="John Jowett" userId="a0af2467b7c7f53b" providerId="LiveId" clId="{990DCC17-C631-4E53-9350-3D31DF68BE0A}" dt="2025-12-02T21:51:30.700" v="7012"/>
          <ac:graphicFrameMkLst>
            <pc:docMk/>
            <pc:sldMk cId="3978654009" sldId="971"/>
            <ac:graphicFrameMk id="7" creationId="{20813228-B30B-D821-C4F9-0698A4745CE3}"/>
          </ac:graphicFrameMkLst>
        </pc:graphicFrameChg>
        <pc:graphicFrameChg chg="add mod">
          <ac:chgData name="John Jowett" userId="a0af2467b7c7f53b" providerId="LiveId" clId="{990DCC17-C631-4E53-9350-3D31DF68BE0A}" dt="2025-12-02T14:31:47.193" v="2403" actId="1076"/>
          <ac:graphicFrameMkLst>
            <pc:docMk/>
            <pc:sldMk cId="3978654009" sldId="971"/>
            <ac:graphicFrameMk id="16" creationId="{AD441622-78BB-6889-499E-29FAEE052AA7}"/>
          </ac:graphicFrameMkLst>
        </pc:graphicFrameChg>
        <pc:picChg chg="del">
          <ac:chgData name="John Jowett" userId="a0af2467b7c7f53b" providerId="LiveId" clId="{990DCC17-C631-4E53-9350-3D31DF68BE0A}" dt="2025-12-02T13:37:32.018" v="1127" actId="478"/>
          <ac:picMkLst>
            <pc:docMk/>
            <pc:sldMk cId="3978654009" sldId="971"/>
            <ac:picMk id="8" creationId="{AD5D35DB-2114-7C1E-47F2-C31654EC2D33}"/>
          </ac:picMkLst>
        </pc:picChg>
        <pc:cxnChg chg="del">
          <ac:chgData name="John Jowett" userId="a0af2467b7c7f53b" providerId="LiveId" clId="{990DCC17-C631-4E53-9350-3D31DF68BE0A}" dt="2025-12-02T13:37:40.017" v="1128" actId="478"/>
          <ac:cxnSpMkLst>
            <pc:docMk/>
            <pc:sldMk cId="3978654009" sldId="971"/>
            <ac:cxnSpMk id="12" creationId="{16C52DE3-622E-FDA3-FA16-46A549C6B380}"/>
          </ac:cxnSpMkLst>
        </pc:cxnChg>
        <pc:cxnChg chg="del">
          <ac:chgData name="John Jowett" userId="a0af2467b7c7f53b" providerId="LiveId" clId="{990DCC17-C631-4E53-9350-3D31DF68BE0A}" dt="2025-12-02T13:37:40.017" v="1128" actId="478"/>
          <ac:cxnSpMkLst>
            <pc:docMk/>
            <pc:sldMk cId="3978654009" sldId="971"/>
            <ac:cxnSpMk id="13" creationId="{E2CFDD82-8B6E-6544-F2DC-F7AC56A5EADD}"/>
          </ac:cxnSpMkLst>
        </pc:cxnChg>
        <pc:cxnChg chg="del">
          <ac:chgData name="John Jowett" userId="a0af2467b7c7f53b" providerId="LiveId" clId="{990DCC17-C631-4E53-9350-3D31DF68BE0A}" dt="2025-12-02T13:37:40.017" v="1128" actId="478"/>
          <ac:cxnSpMkLst>
            <pc:docMk/>
            <pc:sldMk cId="3978654009" sldId="971"/>
            <ac:cxnSpMk id="14" creationId="{5B2D0B60-C5AB-6D59-66E3-B774C3011A04}"/>
          </ac:cxnSpMkLst>
        </pc:cxnChg>
        <pc:cxnChg chg="del">
          <ac:chgData name="John Jowett" userId="a0af2467b7c7f53b" providerId="LiveId" clId="{990DCC17-C631-4E53-9350-3D31DF68BE0A}" dt="2025-12-02T13:37:40.017" v="1128" actId="478"/>
          <ac:cxnSpMkLst>
            <pc:docMk/>
            <pc:sldMk cId="3978654009" sldId="971"/>
            <ac:cxnSpMk id="15" creationId="{D60FE2C9-65E5-AD46-8CFD-211E0F6A5D66}"/>
          </ac:cxnSpMkLst>
        </pc:cxnChg>
        <pc:cxnChg chg="del">
          <ac:chgData name="John Jowett" userId="a0af2467b7c7f53b" providerId="LiveId" clId="{990DCC17-C631-4E53-9350-3D31DF68BE0A}" dt="2025-12-02T13:37:40.017" v="1128" actId="478"/>
          <ac:cxnSpMkLst>
            <pc:docMk/>
            <pc:sldMk cId="3978654009" sldId="971"/>
            <ac:cxnSpMk id="17" creationId="{D3E5E368-D534-07C7-3045-B74266CF3E2C}"/>
          </ac:cxnSpMkLst>
        </pc:cxnChg>
        <pc:cxnChg chg="del">
          <ac:chgData name="John Jowett" userId="a0af2467b7c7f53b" providerId="LiveId" clId="{990DCC17-C631-4E53-9350-3D31DF68BE0A}" dt="2025-12-02T13:37:40.017" v="1128" actId="478"/>
          <ac:cxnSpMkLst>
            <pc:docMk/>
            <pc:sldMk cId="3978654009" sldId="971"/>
            <ac:cxnSpMk id="19" creationId="{E9D5FE6B-5581-E450-01CC-EEFCF0F7DBDF}"/>
          </ac:cxnSpMkLst>
        </pc:cxnChg>
      </pc:sldChg>
      <pc:sldChg chg="modSp add mod">
        <pc:chgData name="John Jowett" userId="a0af2467b7c7f53b" providerId="LiveId" clId="{990DCC17-C631-4E53-9350-3D31DF68BE0A}" dt="2025-12-03T08:01:08.384" v="7120" actId="20577"/>
        <pc:sldMkLst>
          <pc:docMk/>
          <pc:sldMk cId="951637361" sldId="972"/>
        </pc:sldMkLst>
        <pc:spChg chg="mod">
          <ac:chgData name="John Jowett" userId="a0af2467b7c7f53b" providerId="LiveId" clId="{990DCC17-C631-4E53-9350-3D31DF68BE0A}" dt="2025-12-03T08:01:08.384" v="7120" actId="20577"/>
          <ac:spMkLst>
            <pc:docMk/>
            <pc:sldMk cId="951637361" sldId="972"/>
            <ac:spMk id="3" creationId="{AA3C2C50-6917-D2A7-A8A9-7A931F5A5E97}"/>
          </ac:spMkLst>
        </pc:spChg>
      </pc:sldChg>
      <pc:sldChg chg="addSp delSp modSp new mod modClrScheme chgLayout">
        <pc:chgData name="John Jowett" userId="a0af2467b7c7f53b" providerId="LiveId" clId="{990DCC17-C631-4E53-9350-3D31DF68BE0A}" dt="2025-12-02T15:34:41.226" v="3472" actId="20577"/>
        <pc:sldMkLst>
          <pc:docMk/>
          <pc:sldMk cId="3519911520" sldId="973"/>
        </pc:sldMkLst>
        <pc:spChg chg="mod ord">
          <ac:chgData name="John Jowett" userId="a0af2467b7c7f53b" providerId="LiveId" clId="{990DCC17-C631-4E53-9350-3D31DF68BE0A}" dt="2025-12-02T15:34:11.278" v="3440" actId="700"/>
          <ac:spMkLst>
            <pc:docMk/>
            <pc:sldMk cId="3519911520" sldId="973"/>
            <ac:spMk id="2" creationId="{A2369B67-8358-49E6-B136-C3363BFC7B52}"/>
          </ac:spMkLst>
        </pc:spChg>
        <pc:spChg chg="mod ord">
          <ac:chgData name="John Jowett" userId="a0af2467b7c7f53b" providerId="LiveId" clId="{990DCC17-C631-4E53-9350-3D31DF68BE0A}" dt="2025-12-02T15:34:11.278" v="3440" actId="700"/>
          <ac:spMkLst>
            <pc:docMk/>
            <pc:sldMk cId="3519911520" sldId="973"/>
            <ac:spMk id="3" creationId="{20935280-EE74-F963-ED7F-7010EA780DAB}"/>
          </ac:spMkLst>
        </pc:spChg>
        <pc:spChg chg="add mod">
          <ac:chgData name="John Jowett" userId="a0af2467b7c7f53b" providerId="LiveId" clId="{990DCC17-C631-4E53-9350-3D31DF68BE0A}" dt="2025-12-02T15:34:27.348" v="3444" actId="1076"/>
          <ac:spMkLst>
            <pc:docMk/>
            <pc:sldMk cId="3519911520" sldId="973"/>
            <ac:spMk id="10" creationId="{6C6991FF-6ED1-597E-DF94-28EE8F01CDA8}"/>
          </ac:spMkLst>
        </pc:spChg>
        <pc:spChg chg="add mod ord">
          <ac:chgData name="John Jowett" userId="a0af2467b7c7f53b" providerId="LiveId" clId="{990DCC17-C631-4E53-9350-3D31DF68BE0A}" dt="2025-12-02T15:34:41.226" v="3472" actId="20577"/>
          <ac:spMkLst>
            <pc:docMk/>
            <pc:sldMk cId="3519911520" sldId="973"/>
            <ac:spMk id="11" creationId="{7749CAD1-E88B-9F7D-909B-DE4653F4C387}"/>
          </ac:spMkLst>
        </pc:spChg>
        <pc:picChg chg="add del">
          <ac:chgData name="John Jowett" userId="a0af2467b7c7f53b" providerId="LiveId" clId="{990DCC17-C631-4E53-9350-3D31DF68BE0A}" dt="2025-12-02T13:45:36.690" v="1132" actId="22"/>
          <ac:picMkLst>
            <pc:docMk/>
            <pc:sldMk cId="3519911520" sldId="973"/>
            <ac:picMk id="5" creationId="{06AE9806-CA52-9372-74FD-1896F76DF3D7}"/>
          </ac:picMkLst>
        </pc:picChg>
        <pc:picChg chg="add del">
          <ac:chgData name="John Jowett" userId="a0af2467b7c7f53b" providerId="LiveId" clId="{990DCC17-C631-4E53-9350-3D31DF68BE0A}" dt="2025-12-02T13:47:01.969" v="1134" actId="478"/>
          <ac:picMkLst>
            <pc:docMk/>
            <pc:sldMk cId="3519911520" sldId="973"/>
            <ac:picMk id="7" creationId="{203D3D0E-B5BC-FA15-1CC6-279B3E969D15}"/>
          </ac:picMkLst>
        </pc:picChg>
        <pc:picChg chg="add mod">
          <ac:chgData name="John Jowett" userId="a0af2467b7c7f53b" providerId="LiveId" clId="{990DCC17-C631-4E53-9350-3D31DF68BE0A}" dt="2025-12-02T15:34:22.343" v="3443" actId="1076"/>
          <ac:picMkLst>
            <pc:docMk/>
            <pc:sldMk cId="3519911520" sldId="973"/>
            <ac:picMk id="9" creationId="{376C8095-63F9-B8EB-AF24-BD271D21198B}"/>
          </ac:picMkLst>
        </pc:picChg>
      </pc:sldChg>
      <pc:sldChg chg="addSp delSp modSp new mod">
        <pc:chgData name="John Jowett" userId="a0af2467b7c7f53b" providerId="LiveId" clId="{990DCC17-C631-4E53-9350-3D31DF68BE0A}" dt="2025-12-02T14:32:43.541" v="2427" actId="1076"/>
        <pc:sldMkLst>
          <pc:docMk/>
          <pc:sldMk cId="3491444286" sldId="974"/>
        </pc:sldMkLst>
        <pc:spChg chg="mod">
          <ac:chgData name="John Jowett" userId="a0af2467b7c7f53b" providerId="LiveId" clId="{990DCC17-C631-4E53-9350-3D31DF68BE0A}" dt="2025-12-02T14:06:00.142" v="2120" actId="20577"/>
          <ac:spMkLst>
            <pc:docMk/>
            <pc:sldMk cId="3491444286" sldId="974"/>
            <ac:spMk id="2" creationId="{20C72469-600A-C221-2E63-E485641D84A3}"/>
          </ac:spMkLst>
        </pc:spChg>
        <pc:spChg chg="add del">
          <ac:chgData name="John Jowett" userId="a0af2467b7c7f53b" providerId="LiveId" clId="{990DCC17-C631-4E53-9350-3D31DF68BE0A}" dt="2025-12-02T14:06:37.839" v="2123" actId="478"/>
          <ac:spMkLst>
            <pc:docMk/>
            <pc:sldMk cId="3491444286" sldId="974"/>
            <ac:spMk id="7" creationId="{3B784069-6D6A-E50C-0086-891564A4B5E8}"/>
          </ac:spMkLst>
        </pc:spChg>
        <pc:spChg chg="add mod">
          <ac:chgData name="John Jowett" userId="a0af2467b7c7f53b" providerId="LiveId" clId="{990DCC17-C631-4E53-9350-3D31DF68BE0A}" dt="2025-12-02T14:07:03.585" v="2127" actId="1076"/>
          <ac:spMkLst>
            <pc:docMk/>
            <pc:sldMk cId="3491444286" sldId="974"/>
            <ac:spMk id="8" creationId="{BE3A57CD-9D05-6BA9-6508-E5C1E4798F18}"/>
          </ac:spMkLst>
        </pc:spChg>
        <pc:picChg chg="add mod">
          <ac:chgData name="John Jowett" userId="a0af2467b7c7f53b" providerId="LiveId" clId="{990DCC17-C631-4E53-9350-3D31DF68BE0A}" dt="2025-12-02T14:32:43.541" v="2427" actId="1076"/>
          <ac:picMkLst>
            <pc:docMk/>
            <pc:sldMk cId="3491444286" sldId="974"/>
            <ac:picMk id="6" creationId="{CA981FD8-4D44-B17B-2681-C5DC0945C999}"/>
          </ac:picMkLst>
        </pc:picChg>
      </pc:sldChg>
      <pc:sldChg chg="modSp new mod">
        <pc:chgData name="John Jowett" userId="a0af2467b7c7f53b" providerId="LiveId" clId="{990DCC17-C631-4E53-9350-3D31DF68BE0A}" dt="2025-12-02T15:49:04.600" v="4051" actId="20577"/>
        <pc:sldMkLst>
          <pc:docMk/>
          <pc:sldMk cId="2869878439" sldId="975"/>
        </pc:sldMkLst>
        <pc:spChg chg="mod">
          <ac:chgData name="John Jowett" userId="a0af2467b7c7f53b" providerId="LiveId" clId="{990DCC17-C631-4E53-9350-3D31DF68BE0A}" dt="2025-12-02T15:16:24.253" v="2532" actId="20577"/>
          <ac:spMkLst>
            <pc:docMk/>
            <pc:sldMk cId="2869878439" sldId="975"/>
            <ac:spMk id="2" creationId="{80430444-CEB5-2E1E-0E74-BF2819BE5FAA}"/>
          </ac:spMkLst>
        </pc:spChg>
        <pc:spChg chg="mod">
          <ac:chgData name="John Jowett" userId="a0af2467b7c7f53b" providerId="LiveId" clId="{990DCC17-C631-4E53-9350-3D31DF68BE0A}" dt="2025-12-02T15:49:04.600" v="4051" actId="20577"/>
          <ac:spMkLst>
            <pc:docMk/>
            <pc:sldMk cId="2869878439" sldId="975"/>
            <ac:spMk id="3" creationId="{D98BA77C-72C1-8752-A897-E677BE573F20}"/>
          </ac:spMkLst>
        </pc:spChg>
      </pc:sldChg>
      <pc:sldChg chg="add">
        <pc:chgData name="John Jowett" userId="a0af2467b7c7f53b" providerId="LiveId" clId="{990DCC17-C631-4E53-9350-3D31DF68BE0A}" dt="2025-12-02T15:33:17.073" v="3431"/>
        <pc:sldMkLst>
          <pc:docMk/>
          <pc:sldMk cId="4177626808" sldId="976"/>
        </pc:sldMkLst>
      </pc:sldChg>
      <pc:sldChg chg="add">
        <pc:chgData name="John Jowett" userId="a0af2467b7c7f53b" providerId="LiveId" clId="{990DCC17-C631-4E53-9350-3D31DF68BE0A}" dt="2025-12-02T15:33:26.767" v="3432"/>
        <pc:sldMkLst>
          <pc:docMk/>
          <pc:sldMk cId="1882035663" sldId="977"/>
        </pc:sldMkLst>
      </pc:sldChg>
      <pc:sldChg chg="addSp delSp modSp add mod">
        <pc:chgData name="John Jowett" userId="a0af2467b7c7f53b" providerId="LiveId" clId="{990DCC17-C631-4E53-9350-3D31DF68BE0A}" dt="2025-12-02T22:10:37.681" v="7074" actId="478"/>
        <pc:sldMkLst>
          <pc:docMk/>
          <pc:sldMk cId="3024752870" sldId="978"/>
        </pc:sldMkLst>
        <pc:spChg chg="mod">
          <ac:chgData name="John Jowett" userId="a0af2467b7c7f53b" providerId="LiveId" clId="{990DCC17-C631-4E53-9350-3D31DF68BE0A}" dt="2025-12-02T15:53:40.722" v="4110" actId="6549"/>
          <ac:spMkLst>
            <pc:docMk/>
            <pc:sldMk cId="3024752870" sldId="978"/>
            <ac:spMk id="2" creationId="{C50A74A0-3F75-69F4-FA73-2B27F293B3BB}"/>
          </ac:spMkLst>
        </pc:spChg>
        <pc:spChg chg="del mod">
          <ac:chgData name="John Jowett" userId="a0af2467b7c7f53b" providerId="LiveId" clId="{990DCC17-C631-4E53-9350-3D31DF68BE0A}" dt="2025-12-02T22:10:37.681" v="7074" actId="478"/>
          <ac:spMkLst>
            <pc:docMk/>
            <pc:sldMk cId="3024752870" sldId="978"/>
            <ac:spMk id="23" creationId="{A8F31DC0-0480-0BF8-230A-D7C8EBCC0B06}"/>
          </ac:spMkLst>
        </pc:spChg>
        <pc:spChg chg="del">
          <ac:chgData name="John Jowett" userId="a0af2467b7c7f53b" providerId="LiveId" clId="{990DCC17-C631-4E53-9350-3D31DF68BE0A}" dt="2025-12-02T15:58:07.504" v="4203" actId="478"/>
          <ac:spMkLst>
            <pc:docMk/>
            <pc:sldMk cId="3024752870" sldId="978"/>
            <ac:spMk id="24" creationId="{258E6974-A51A-743F-7DF5-1A82A2B36611}"/>
          </ac:spMkLst>
        </pc:spChg>
        <pc:spChg chg="del">
          <ac:chgData name="John Jowett" userId="a0af2467b7c7f53b" providerId="LiveId" clId="{990DCC17-C631-4E53-9350-3D31DF68BE0A}" dt="2025-12-02T22:10:14.956" v="7071" actId="478"/>
          <ac:spMkLst>
            <pc:docMk/>
            <pc:sldMk cId="3024752870" sldId="978"/>
            <ac:spMk id="26" creationId="{B015EE23-120F-8070-69DB-CC1E1E2FF4EF}"/>
          </ac:spMkLst>
        </pc:spChg>
        <pc:graphicFrameChg chg="del mod">
          <ac:chgData name="John Jowett" userId="a0af2467b7c7f53b" providerId="LiveId" clId="{990DCC17-C631-4E53-9350-3D31DF68BE0A}" dt="2025-12-02T22:10:18.606" v="7072" actId="478"/>
          <ac:graphicFrameMkLst>
            <pc:docMk/>
            <pc:sldMk cId="3024752870" sldId="978"/>
            <ac:graphicFrameMk id="33" creationId="{01FA31DD-3B34-47D1-1875-0FE97E341083}"/>
          </ac:graphicFrameMkLst>
        </pc:graphicFrameChg>
        <pc:picChg chg="del">
          <ac:chgData name="John Jowett" userId="a0af2467b7c7f53b" providerId="LiveId" clId="{990DCC17-C631-4E53-9350-3D31DF68BE0A}" dt="2025-12-02T15:55:01.428" v="4112" actId="478"/>
          <ac:picMkLst>
            <pc:docMk/>
            <pc:sldMk cId="3024752870" sldId="978"/>
            <ac:picMk id="6" creationId="{E84319BC-7BC3-98FA-596D-E758A75230A7}"/>
          </ac:picMkLst>
        </pc:picChg>
        <pc:picChg chg="add mod">
          <ac:chgData name="John Jowett" userId="a0af2467b7c7f53b" providerId="LiveId" clId="{990DCC17-C631-4E53-9350-3D31DF68BE0A}" dt="2025-12-02T15:55:38.513" v="4119" actId="1076"/>
          <ac:picMkLst>
            <pc:docMk/>
            <pc:sldMk cId="3024752870" sldId="978"/>
            <ac:picMk id="7" creationId="{709B9C0A-0AB7-5EF1-C0D8-779DA144A919}"/>
          </ac:picMkLst>
        </pc:picChg>
        <pc:picChg chg="del">
          <ac:chgData name="John Jowett" userId="a0af2467b7c7f53b" providerId="LiveId" clId="{990DCC17-C631-4E53-9350-3D31DF68BE0A}" dt="2025-12-02T15:55:46.789" v="4120" actId="478"/>
          <ac:picMkLst>
            <pc:docMk/>
            <pc:sldMk cId="3024752870" sldId="978"/>
            <ac:picMk id="8" creationId="{F9515639-EA12-1095-6632-F03382840CF2}"/>
          </ac:picMkLst>
        </pc:picChg>
        <pc:picChg chg="add mod ord">
          <ac:chgData name="John Jowett" userId="a0af2467b7c7f53b" providerId="LiveId" clId="{990DCC17-C631-4E53-9350-3D31DF68BE0A}" dt="2025-12-02T15:56:42.074" v="4129" actId="167"/>
          <ac:picMkLst>
            <pc:docMk/>
            <pc:sldMk cId="3024752870" sldId="978"/>
            <ac:picMk id="10" creationId="{0D3A5611-464D-94D2-C11A-6211BDE4499E}"/>
          </ac:picMkLst>
        </pc:picChg>
        <pc:picChg chg="del">
          <ac:chgData name="John Jowett" userId="a0af2467b7c7f53b" providerId="LiveId" clId="{990DCC17-C631-4E53-9350-3D31DF68BE0A}" dt="2025-12-02T15:55:50.621" v="4121" actId="478"/>
          <ac:picMkLst>
            <pc:docMk/>
            <pc:sldMk cId="3024752870" sldId="978"/>
            <ac:picMk id="12" creationId="{4F42F10A-D59D-5869-844A-5FC645C88E46}"/>
          </ac:picMkLst>
        </pc:picChg>
        <pc:picChg chg="add mod">
          <ac:chgData name="John Jowett" userId="a0af2467b7c7f53b" providerId="LiveId" clId="{990DCC17-C631-4E53-9350-3D31DF68BE0A}" dt="2025-12-02T15:56:58.926" v="4132" actId="14100"/>
          <ac:picMkLst>
            <pc:docMk/>
            <pc:sldMk cId="3024752870" sldId="978"/>
            <ac:picMk id="13" creationId="{95D8A66B-5B2E-DA06-84C0-FAB44BEFAB9B}"/>
          </ac:picMkLst>
        </pc:picChg>
        <pc:picChg chg="add mod">
          <ac:chgData name="John Jowett" userId="a0af2467b7c7f53b" providerId="LiveId" clId="{990DCC17-C631-4E53-9350-3D31DF68BE0A}" dt="2025-12-02T15:57:19.991" v="4134" actId="1076"/>
          <ac:picMkLst>
            <pc:docMk/>
            <pc:sldMk cId="3024752870" sldId="978"/>
            <ac:picMk id="15" creationId="{56918362-EE63-DBA8-0BDB-7E92A2314B50}"/>
          </ac:picMkLst>
        </pc:picChg>
        <pc:picChg chg="del">
          <ac:chgData name="John Jowett" userId="a0af2467b7c7f53b" providerId="LiveId" clId="{990DCC17-C631-4E53-9350-3D31DF68BE0A}" dt="2025-12-02T15:55:46.789" v="4120" actId="478"/>
          <ac:picMkLst>
            <pc:docMk/>
            <pc:sldMk cId="3024752870" sldId="978"/>
            <ac:picMk id="16" creationId="{864097AC-32A7-B342-5A23-3D1103958EBE}"/>
          </ac:picMkLst>
        </pc:picChg>
        <pc:picChg chg="add mod ord">
          <ac:chgData name="John Jowett" userId="a0af2467b7c7f53b" providerId="LiveId" clId="{990DCC17-C631-4E53-9350-3D31DF68BE0A}" dt="2025-12-02T22:10:29.549" v="7073" actId="167"/>
          <ac:picMkLst>
            <pc:docMk/>
            <pc:sldMk cId="3024752870" sldId="978"/>
            <ac:picMk id="18" creationId="{A5482255-9A2D-66DD-4E84-0BC2427C0CF2}"/>
          </ac:picMkLst>
        </pc:picChg>
        <pc:picChg chg="del">
          <ac:chgData name="John Jowett" userId="a0af2467b7c7f53b" providerId="LiveId" clId="{990DCC17-C631-4E53-9350-3D31DF68BE0A}" dt="2025-12-02T15:55:46.789" v="4120" actId="478"/>
          <ac:picMkLst>
            <pc:docMk/>
            <pc:sldMk cId="3024752870" sldId="978"/>
            <ac:picMk id="20" creationId="{4B35FF47-E4E2-B21C-7D54-64A9292C221B}"/>
          </ac:picMkLst>
        </pc:picChg>
        <pc:picChg chg="del">
          <ac:chgData name="John Jowett" userId="a0af2467b7c7f53b" providerId="LiveId" clId="{990DCC17-C631-4E53-9350-3D31DF68BE0A}" dt="2025-12-02T15:56:01.903" v="4122" actId="478"/>
          <ac:picMkLst>
            <pc:docMk/>
            <pc:sldMk cId="3024752870" sldId="978"/>
            <ac:picMk id="27" creationId="{A8AAFBA6-5673-256F-8AF0-FE3FB85156B6}"/>
          </ac:picMkLst>
        </pc:picChg>
        <pc:picChg chg="del">
          <ac:chgData name="John Jowett" userId="a0af2467b7c7f53b" providerId="LiveId" clId="{990DCC17-C631-4E53-9350-3D31DF68BE0A}" dt="2025-12-02T15:55:46.789" v="4120" actId="478"/>
          <ac:picMkLst>
            <pc:docMk/>
            <pc:sldMk cId="3024752870" sldId="978"/>
            <ac:picMk id="29" creationId="{653168D8-E190-CFDF-E8F9-2B66AC7B902E}"/>
          </ac:picMkLst>
        </pc:picChg>
        <pc:picChg chg="del">
          <ac:chgData name="John Jowett" userId="a0af2467b7c7f53b" providerId="LiveId" clId="{990DCC17-C631-4E53-9350-3D31DF68BE0A}" dt="2025-12-02T15:54:58.205" v="4111" actId="478"/>
          <ac:picMkLst>
            <pc:docMk/>
            <pc:sldMk cId="3024752870" sldId="978"/>
            <ac:picMk id="30" creationId="{30ECFBE4-5AB7-AE79-89C1-4FF870EADB02}"/>
          </ac:picMkLst>
        </pc:picChg>
        <pc:picChg chg="del">
          <ac:chgData name="John Jowett" userId="a0af2467b7c7f53b" providerId="LiveId" clId="{990DCC17-C631-4E53-9350-3D31DF68BE0A}" dt="2025-12-02T15:55:46.789" v="4120" actId="478"/>
          <ac:picMkLst>
            <pc:docMk/>
            <pc:sldMk cId="3024752870" sldId="978"/>
            <ac:picMk id="31" creationId="{62173AC9-2193-B014-D7EF-A87946C69BD8}"/>
          </ac:picMkLst>
        </pc:picChg>
        <pc:picChg chg="del">
          <ac:chgData name="John Jowett" userId="a0af2467b7c7f53b" providerId="LiveId" clId="{990DCC17-C631-4E53-9350-3D31DF68BE0A}" dt="2025-12-02T15:55:46.789" v="4120" actId="478"/>
          <ac:picMkLst>
            <pc:docMk/>
            <pc:sldMk cId="3024752870" sldId="978"/>
            <ac:picMk id="32" creationId="{52EC2202-3D60-5702-F17E-AE89B0CEF0A7}"/>
          </ac:picMkLst>
        </pc:picChg>
      </pc:sldChg>
      <pc:sldChg chg="modSp add del mod">
        <pc:chgData name="John Jowett" userId="a0af2467b7c7f53b" providerId="LiveId" clId="{990DCC17-C631-4E53-9350-3D31DF68BE0A}" dt="2025-12-02T15:33:57.404" v="3439" actId="47"/>
        <pc:sldMkLst>
          <pc:docMk/>
          <pc:sldMk cId="3979900744" sldId="978"/>
        </pc:sldMkLst>
        <pc:spChg chg="mod">
          <ac:chgData name="John Jowett" userId="a0af2467b7c7f53b" providerId="LiveId" clId="{990DCC17-C631-4E53-9350-3D31DF68BE0A}" dt="2025-12-02T15:33:53.578" v="3438" actId="20577"/>
          <ac:spMkLst>
            <pc:docMk/>
            <pc:sldMk cId="3979900744" sldId="978"/>
            <ac:spMk id="6" creationId="{9EC6DBF0-6EE9-F080-4353-6D6D622A81C0}"/>
          </ac:spMkLst>
        </pc:spChg>
      </pc:sldChg>
      <pc:sldChg chg="addSp delSp modSp add del mod">
        <pc:chgData name="John Jowett" userId="a0af2467b7c7f53b" providerId="LiveId" clId="{990DCC17-C631-4E53-9350-3D31DF68BE0A}" dt="2025-12-02T16:39:34.611" v="4976" actId="2696"/>
        <pc:sldMkLst>
          <pc:docMk/>
          <pc:sldMk cId="1734267942" sldId="979"/>
        </pc:sldMkLst>
        <pc:spChg chg="mod">
          <ac:chgData name="John Jowett" userId="a0af2467b7c7f53b" providerId="LiveId" clId="{990DCC17-C631-4E53-9350-3D31DF68BE0A}" dt="2025-12-02T16:38:46.776" v="4969" actId="20577"/>
          <ac:spMkLst>
            <pc:docMk/>
            <pc:sldMk cId="1734267942" sldId="979"/>
            <ac:spMk id="2" creationId="{171C6306-DAC0-06C8-3F52-2C945A52A97D}"/>
          </ac:spMkLst>
        </pc:spChg>
        <pc:spChg chg="add del">
          <ac:chgData name="John Jowett" userId="a0af2467b7c7f53b" providerId="LiveId" clId="{990DCC17-C631-4E53-9350-3D31DF68BE0A}" dt="2025-12-02T16:09:36.530" v="4223" actId="22"/>
          <ac:spMkLst>
            <pc:docMk/>
            <pc:sldMk cId="1734267942" sldId="979"/>
            <ac:spMk id="6" creationId="{2A2699C2-490D-A83C-39E2-1B84B3FE422D}"/>
          </ac:spMkLst>
        </pc:spChg>
        <pc:picChg chg="del">
          <ac:chgData name="John Jowett" userId="a0af2467b7c7f53b" providerId="LiveId" clId="{990DCC17-C631-4E53-9350-3D31DF68BE0A}" dt="2025-12-02T16:09:31.377" v="4221" actId="478"/>
          <ac:picMkLst>
            <pc:docMk/>
            <pc:sldMk cId="1734267942" sldId="979"/>
            <ac:picMk id="7" creationId="{19C87ECD-3722-6893-B738-192B0E22F8A5}"/>
          </ac:picMkLst>
        </pc:picChg>
        <pc:picChg chg="add mod">
          <ac:chgData name="John Jowett" userId="a0af2467b7c7f53b" providerId="LiveId" clId="{990DCC17-C631-4E53-9350-3D31DF68BE0A}" dt="2025-12-02T16:10:05.281" v="4227" actId="27614"/>
          <ac:picMkLst>
            <pc:docMk/>
            <pc:sldMk cId="1734267942" sldId="979"/>
            <ac:picMk id="9" creationId="{DA4C1F2E-3B8A-401F-A2E4-793FA94A4993}"/>
          </ac:picMkLst>
        </pc:picChg>
        <pc:picChg chg="del">
          <ac:chgData name="John Jowett" userId="a0af2467b7c7f53b" providerId="LiveId" clId="{990DCC17-C631-4E53-9350-3D31DF68BE0A}" dt="2025-12-02T16:09:31.377" v="4221" actId="478"/>
          <ac:picMkLst>
            <pc:docMk/>
            <pc:sldMk cId="1734267942" sldId="979"/>
            <ac:picMk id="10" creationId="{AC1A4286-FD48-BD46-81AE-A5FBB9FAA24E}"/>
          </ac:picMkLst>
        </pc:picChg>
        <pc:picChg chg="add mod">
          <ac:chgData name="John Jowett" userId="a0af2467b7c7f53b" providerId="LiveId" clId="{990DCC17-C631-4E53-9350-3D31DF68BE0A}" dt="2025-12-02T16:10:31.291" v="4231" actId="962"/>
          <ac:picMkLst>
            <pc:docMk/>
            <pc:sldMk cId="1734267942" sldId="979"/>
            <ac:picMk id="12" creationId="{049CB4AD-9C80-7555-10AB-7CA26BE62631}"/>
          </ac:picMkLst>
        </pc:picChg>
        <pc:picChg chg="del">
          <ac:chgData name="John Jowett" userId="a0af2467b7c7f53b" providerId="LiveId" clId="{990DCC17-C631-4E53-9350-3D31DF68BE0A}" dt="2025-12-02T16:09:31.377" v="4221" actId="478"/>
          <ac:picMkLst>
            <pc:docMk/>
            <pc:sldMk cId="1734267942" sldId="979"/>
            <ac:picMk id="13" creationId="{279C174A-3BE0-82B4-3F3F-72D27A0E3F88}"/>
          </ac:picMkLst>
        </pc:picChg>
        <pc:picChg chg="del">
          <ac:chgData name="John Jowett" userId="a0af2467b7c7f53b" providerId="LiveId" clId="{990DCC17-C631-4E53-9350-3D31DF68BE0A}" dt="2025-12-02T16:09:31.377" v="4221" actId="478"/>
          <ac:picMkLst>
            <pc:docMk/>
            <pc:sldMk cId="1734267942" sldId="979"/>
            <ac:picMk id="15" creationId="{B4621E29-8B45-5C21-5747-81C04A47F2AA}"/>
          </ac:picMkLst>
        </pc:picChg>
        <pc:picChg chg="add mod">
          <ac:chgData name="John Jowett" userId="a0af2467b7c7f53b" providerId="LiveId" clId="{990DCC17-C631-4E53-9350-3D31DF68BE0A}" dt="2025-12-02T16:10:41.197" v="4236" actId="14100"/>
          <ac:picMkLst>
            <pc:docMk/>
            <pc:sldMk cId="1734267942" sldId="979"/>
            <ac:picMk id="16" creationId="{B189BE87-2F80-709D-D5C8-0096A07D67C5}"/>
          </ac:picMkLst>
        </pc:picChg>
        <pc:picChg chg="del">
          <ac:chgData name="John Jowett" userId="a0af2467b7c7f53b" providerId="LiveId" clId="{990DCC17-C631-4E53-9350-3D31DF68BE0A}" dt="2025-12-02T16:09:31.377" v="4221" actId="478"/>
          <ac:picMkLst>
            <pc:docMk/>
            <pc:sldMk cId="1734267942" sldId="979"/>
            <ac:picMk id="18" creationId="{7A1EE31E-860D-5335-EC08-937E479DEE78}"/>
          </ac:picMkLst>
        </pc:picChg>
        <pc:picChg chg="add mod">
          <ac:chgData name="John Jowett" userId="a0af2467b7c7f53b" providerId="LiveId" clId="{990DCC17-C631-4E53-9350-3D31DF68BE0A}" dt="2025-12-02T16:10:51.148" v="4240" actId="962"/>
          <ac:picMkLst>
            <pc:docMk/>
            <pc:sldMk cId="1734267942" sldId="979"/>
            <ac:picMk id="19" creationId="{52A1D43F-A176-68EE-76FF-45156F508214}"/>
          </ac:picMkLst>
        </pc:picChg>
        <pc:picChg chg="del">
          <ac:chgData name="John Jowett" userId="a0af2467b7c7f53b" providerId="LiveId" clId="{990DCC17-C631-4E53-9350-3D31DF68BE0A}" dt="2025-12-02T16:09:31.377" v="4221" actId="478"/>
          <ac:picMkLst>
            <pc:docMk/>
            <pc:sldMk cId="1734267942" sldId="979"/>
            <ac:picMk id="21" creationId="{43E341BD-DC34-ABC0-C1C0-69F19A8835CF}"/>
          </ac:picMkLst>
        </pc:picChg>
        <pc:picChg chg="del">
          <ac:chgData name="John Jowett" userId="a0af2467b7c7f53b" providerId="LiveId" clId="{990DCC17-C631-4E53-9350-3D31DF68BE0A}" dt="2025-12-02T16:09:31.377" v="4221" actId="478"/>
          <ac:picMkLst>
            <pc:docMk/>
            <pc:sldMk cId="1734267942" sldId="979"/>
            <ac:picMk id="28" creationId="{68D63852-3586-DC15-932B-85AD8726CA87}"/>
          </ac:picMkLst>
        </pc:picChg>
      </pc:sldChg>
      <pc:sldChg chg="delSp modSp add mod">
        <pc:chgData name="John Jowett" userId="a0af2467b7c7f53b" providerId="LiveId" clId="{990DCC17-C631-4E53-9350-3D31DF68BE0A}" dt="2025-12-02T21:52:34.126" v="7017" actId="14100"/>
        <pc:sldMkLst>
          <pc:docMk/>
          <pc:sldMk cId="2300584689" sldId="979"/>
        </pc:sldMkLst>
        <pc:spChg chg="del">
          <ac:chgData name="John Jowett" userId="a0af2467b7c7f53b" providerId="LiveId" clId="{990DCC17-C631-4E53-9350-3D31DF68BE0A}" dt="2025-12-02T21:52:22.532" v="7015" actId="478"/>
          <ac:spMkLst>
            <pc:docMk/>
            <pc:sldMk cId="2300584689" sldId="979"/>
            <ac:spMk id="23" creationId="{A3399C4D-BE96-D317-9A3F-A13D61393822}"/>
          </ac:spMkLst>
        </pc:spChg>
        <pc:spChg chg="del">
          <ac:chgData name="John Jowett" userId="a0af2467b7c7f53b" providerId="LiveId" clId="{990DCC17-C631-4E53-9350-3D31DF68BE0A}" dt="2025-12-02T21:51:56.021" v="7013" actId="478"/>
          <ac:spMkLst>
            <pc:docMk/>
            <pc:sldMk cId="2300584689" sldId="979"/>
            <ac:spMk id="24" creationId="{8A6CB6E8-F719-6396-B77E-68008C6988EC}"/>
          </ac:spMkLst>
        </pc:spChg>
        <pc:graphicFrameChg chg="del">
          <ac:chgData name="John Jowett" userId="a0af2467b7c7f53b" providerId="LiveId" clId="{990DCC17-C631-4E53-9350-3D31DF68BE0A}" dt="2025-12-02T21:50:30.633" v="7010" actId="478"/>
          <ac:graphicFrameMkLst>
            <pc:docMk/>
            <pc:sldMk cId="2300584689" sldId="979"/>
            <ac:graphicFrameMk id="33" creationId="{598E865D-A18E-DE23-5F2C-93B7B1DC4E96}"/>
          </ac:graphicFrameMkLst>
        </pc:graphicFrameChg>
        <pc:picChg chg="mod">
          <ac:chgData name="John Jowett" userId="a0af2467b7c7f53b" providerId="LiveId" clId="{990DCC17-C631-4E53-9350-3D31DF68BE0A}" dt="2025-12-02T21:52:34.126" v="7017" actId="14100"/>
          <ac:picMkLst>
            <pc:docMk/>
            <pc:sldMk cId="2300584689" sldId="979"/>
            <ac:picMk id="9" creationId="{DA4C1F2E-3B8A-401F-A2E4-793FA94A4993}"/>
          </ac:picMkLst>
        </pc:picChg>
        <pc:picChg chg="mod">
          <ac:chgData name="John Jowett" userId="a0af2467b7c7f53b" providerId="LiveId" clId="{990DCC17-C631-4E53-9350-3D31DF68BE0A}" dt="2025-12-02T21:52:30.507" v="7016" actId="1076"/>
          <ac:picMkLst>
            <pc:docMk/>
            <pc:sldMk cId="2300584689" sldId="979"/>
            <ac:picMk id="12" creationId="{049CB4AD-9C80-7555-10AB-7CA26BE62631}"/>
          </ac:picMkLst>
        </pc:picChg>
        <pc:picChg chg="ord">
          <ac:chgData name="John Jowett" userId="a0af2467b7c7f53b" providerId="LiveId" clId="{990DCC17-C631-4E53-9350-3D31DF68BE0A}" dt="2025-12-02T21:52:16.979" v="7014" actId="167"/>
          <ac:picMkLst>
            <pc:docMk/>
            <pc:sldMk cId="2300584689" sldId="979"/>
            <ac:picMk id="19" creationId="{52A1D43F-A176-68EE-76FF-45156F508214}"/>
          </ac:picMkLst>
        </pc:picChg>
      </pc:sldChg>
      <pc:sldChg chg="addSp delSp modSp add mod">
        <pc:chgData name="John Jowett" userId="a0af2467b7c7f53b" providerId="LiveId" clId="{990DCC17-C631-4E53-9350-3D31DF68BE0A}" dt="2025-12-02T15:59:31.288" v="4216" actId="14100"/>
        <pc:sldMkLst>
          <pc:docMk/>
          <pc:sldMk cId="903537466" sldId="980"/>
        </pc:sldMkLst>
        <pc:spChg chg="del">
          <ac:chgData name="John Jowett" userId="a0af2467b7c7f53b" providerId="LiveId" clId="{990DCC17-C631-4E53-9350-3D31DF68BE0A}" dt="2025-12-02T15:58:43.020" v="4206" actId="478"/>
          <ac:spMkLst>
            <pc:docMk/>
            <pc:sldMk cId="903537466" sldId="980"/>
            <ac:spMk id="26" creationId="{713A7783-DB19-556A-5F47-1526836C3981}"/>
          </ac:spMkLst>
        </pc:spChg>
        <pc:graphicFrameChg chg="del">
          <ac:chgData name="John Jowett" userId="a0af2467b7c7f53b" providerId="LiveId" clId="{990DCC17-C631-4E53-9350-3D31DF68BE0A}" dt="2025-12-02T15:59:20.136" v="4214" actId="478"/>
          <ac:graphicFrameMkLst>
            <pc:docMk/>
            <pc:sldMk cId="903537466" sldId="980"/>
            <ac:graphicFrameMk id="33" creationId="{743BB07D-BF80-8878-4919-D47EE485B77C}"/>
          </ac:graphicFrameMkLst>
        </pc:graphicFrameChg>
        <pc:picChg chg="add mod">
          <ac:chgData name="John Jowett" userId="a0af2467b7c7f53b" providerId="LiveId" clId="{990DCC17-C631-4E53-9350-3D31DF68BE0A}" dt="2025-12-02T15:59:00.814" v="4209" actId="1076"/>
          <ac:picMkLst>
            <pc:docMk/>
            <pc:sldMk cId="903537466" sldId="980"/>
            <ac:picMk id="6" creationId="{04216AAA-932B-2DEE-80D8-A9942D25A4D8}"/>
          </ac:picMkLst>
        </pc:picChg>
        <pc:picChg chg="add mod">
          <ac:chgData name="John Jowett" userId="a0af2467b7c7f53b" providerId="LiveId" clId="{990DCC17-C631-4E53-9350-3D31DF68BE0A}" dt="2025-12-02T15:59:07.574" v="4211" actId="1076"/>
          <ac:picMkLst>
            <pc:docMk/>
            <pc:sldMk cId="903537466" sldId="980"/>
            <ac:picMk id="8" creationId="{C95D435B-77D3-0650-9AAD-7EC13EB6E789}"/>
          </ac:picMkLst>
        </pc:picChg>
        <pc:picChg chg="add mod">
          <ac:chgData name="John Jowett" userId="a0af2467b7c7f53b" providerId="LiveId" clId="{990DCC17-C631-4E53-9350-3D31DF68BE0A}" dt="2025-12-02T15:59:31.288" v="4216" actId="14100"/>
          <ac:picMkLst>
            <pc:docMk/>
            <pc:sldMk cId="903537466" sldId="980"/>
            <ac:picMk id="10" creationId="{6A55B4E4-F9C7-AB7C-982A-1F1CF00471A9}"/>
          </ac:picMkLst>
        </pc:picChg>
      </pc:sldChg>
      <pc:sldChg chg="addSp delSp add del mod">
        <pc:chgData name="John Jowett" userId="a0af2467b7c7f53b" providerId="LiveId" clId="{990DCC17-C631-4E53-9350-3D31DF68BE0A}" dt="2025-12-02T15:55:37.686" v="4118"/>
        <pc:sldMkLst>
          <pc:docMk/>
          <pc:sldMk cId="4036200933" sldId="980"/>
        </pc:sldMkLst>
        <pc:spChg chg="add del">
          <ac:chgData name="John Jowett" userId="a0af2467b7c7f53b" providerId="LiveId" clId="{990DCC17-C631-4E53-9350-3D31DF68BE0A}" dt="2025-12-02T15:55:37.080" v="4117" actId="478"/>
          <ac:spMkLst>
            <pc:docMk/>
            <pc:sldMk cId="4036200933" sldId="980"/>
            <ac:spMk id="26" creationId="{EA8494F7-25B8-2409-4F05-1AAAFC772481}"/>
          </ac:spMkLst>
        </pc:spChg>
      </pc:sldChg>
      <pc:sldChg chg="modSp add mod">
        <pc:chgData name="John Jowett" userId="a0af2467b7c7f53b" providerId="LiveId" clId="{990DCC17-C631-4E53-9350-3D31DF68BE0A}" dt="2025-12-02T21:52:45.499" v="7018" actId="14100"/>
        <pc:sldMkLst>
          <pc:docMk/>
          <pc:sldMk cId="293075938" sldId="981"/>
        </pc:sldMkLst>
        <pc:picChg chg="mod">
          <ac:chgData name="John Jowett" userId="a0af2467b7c7f53b" providerId="LiveId" clId="{990DCC17-C631-4E53-9350-3D31DF68BE0A}" dt="2025-12-02T21:52:45.499" v="7018" actId="14100"/>
          <ac:picMkLst>
            <pc:docMk/>
            <pc:sldMk cId="293075938" sldId="981"/>
            <ac:picMk id="6" creationId="{782FDBB7-9358-AF28-5BB5-874626F265CF}"/>
          </ac:picMkLst>
        </pc:picChg>
      </pc:sldChg>
      <pc:sldChg chg="addSp delSp modSp add del mod">
        <pc:chgData name="John Jowett" userId="a0af2467b7c7f53b" providerId="LiveId" clId="{990DCC17-C631-4E53-9350-3D31DF68BE0A}" dt="2025-12-02T16:39:34.611" v="4976" actId="2696"/>
        <pc:sldMkLst>
          <pc:docMk/>
          <pc:sldMk cId="339942694" sldId="981"/>
        </pc:sldMkLst>
        <pc:spChg chg="mod">
          <ac:chgData name="John Jowett" userId="a0af2467b7c7f53b" providerId="LiveId" clId="{990DCC17-C631-4E53-9350-3D31DF68BE0A}" dt="2025-12-02T16:38:54.753" v="4972" actId="20577"/>
          <ac:spMkLst>
            <pc:docMk/>
            <pc:sldMk cId="339942694" sldId="981"/>
            <ac:spMk id="2" creationId="{0E0678F4-6639-34F3-82E0-3DE6364B5BD5}"/>
          </ac:spMkLst>
        </pc:spChg>
        <pc:graphicFrameChg chg="del">
          <ac:chgData name="John Jowett" userId="a0af2467b7c7f53b" providerId="LiveId" clId="{990DCC17-C631-4E53-9350-3D31DF68BE0A}" dt="2025-12-02T16:11:27.846" v="4256" actId="478"/>
          <ac:graphicFrameMkLst>
            <pc:docMk/>
            <pc:sldMk cId="339942694" sldId="981"/>
            <ac:graphicFrameMk id="33" creationId="{471FFE42-CF1A-2871-8483-C57FF6994E0E}"/>
          </ac:graphicFrameMkLst>
        </pc:graphicFrameChg>
        <pc:picChg chg="add mod">
          <ac:chgData name="John Jowett" userId="a0af2467b7c7f53b" providerId="LiveId" clId="{990DCC17-C631-4E53-9350-3D31DF68BE0A}" dt="2025-12-02T16:11:13.086" v="4247" actId="14100"/>
          <ac:picMkLst>
            <pc:docMk/>
            <pc:sldMk cId="339942694" sldId="981"/>
            <ac:picMk id="6" creationId="{782FDBB7-9358-AF28-5BB5-874626F265CF}"/>
          </ac:picMkLst>
        </pc:picChg>
        <pc:picChg chg="add mod">
          <ac:chgData name="John Jowett" userId="a0af2467b7c7f53b" providerId="LiveId" clId="{990DCC17-C631-4E53-9350-3D31DF68BE0A}" dt="2025-12-02T16:11:16.379" v="4250" actId="14100"/>
          <ac:picMkLst>
            <pc:docMk/>
            <pc:sldMk cId="339942694" sldId="981"/>
            <ac:picMk id="8" creationId="{28108C1E-6569-15A2-B183-EA8BE7ECF058}"/>
          </ac:picMkLst>
        </pc:picChg>
        <pc:picChg chg="add mod">
          <ac:chgData name="John Jowett" userId="a0af2467b7c7f53b" providerId="LiveId" clId="{990DCC17-C631-4E53-9350-3D31DF68BE0A}" dt="2025-12-02T16:11:25.547" v="4255" actId="14100"/>
          <ac:picMkLst>
            <pc:docMk/>
            <pc:sldMk cId="339942694" sldId="981"/>
            <ac:picMk id="10" creationId="{07507476-0BFB-FD57-E1D5-AFFED163C769}"/>
          </ac:picMkLst>
        </pc:picChg>
      </pc:sldChg>
      <pc:sldChg chg="add">
        <pc:chgData name="John Jowett" userId="a0af2467b7c7f53b" providerId="LiveId" clId="{990DCC17-C631-4E53-9350-3D31DF68BE0A}" dt="2025-12-02T16:39:39.224" v="4977"/>
        <pc:sldMkLst>
          <pc:docMk/>
          <pc:sldMk cId="548014353" sldId="982"/>
        </pc:sldMkLst>
      </pc:sldChg>
      <pc:sldChg chg="addSp delSp modSp new add del mod modClrScheme chgLayout">
        <pc:chgData name="John Jowett" userId="a0af2467b7c7f53b" providerId="LiveId" clId="{990DCC17-C631-4E53-9350-3D31DF68BE0A}" dt="2025-12-02T16:16:09.564" v="4265" actId="2696"/>
        <pc:sldMkLst>
          <pc:docMk/>
          <pc:sldMk cId="3512460413" sldId="982"/>
        </pc:sldMkLst>
        <pc:spChg chg="del mod ord">
          <ac:chgData name="John Jowett" userId="a0af2467b7c7f53b" providerId="LiveId" clId="{990DCC17-C631-4E53-9350-3D31DF68BE0A}" dt="2025-12-02T16:13:59.087" v="4258" actId="700"/>
          <ac:spMkLst>
            <pc:docMk/>
            <pc:sldMk cId="3512460413" sldId="982"/>
            <ac:spMk id="2" creationId="{D93B6319-6F94-53A2-C1CA-E6CCC6AB0A23}"/>
          </ac:spMkLst>
        </pc:spChg>
        <pc:spChg chg="del">
          <ac:chgData name="John Jowett" userId="a0af2467b7c7f53b" providerId="LiveId" clId="{990DCC17-C631-4E53-9350-3D31DF68BE0A}" dt="2025-12-02T16:13:59.087" v="4258" actId="700"/>
          <ac:spMkLst>
            <pc:docMk/>
            <pc:sldMk cId="3512460413" sldId="982"/>
            <ac:spMk id="3" creationId="{8BBD6D03-C72B-A4FC-AEC9-BE77436250BC}"/>
          </ac:spMkLst>
        </pc:spChg>
        <pc:spChg chg="mod ord">
          <ac:chgData name="John Jowett" userId="a0af2467b7c7f53b" providerId="LiveId" clId="{990DCC17-C631-4E53-9350-3D31DF68BE0A}" dt="2025-12-02T16:13:59.087" v="4258" actId="700"/>
          <ac:spMkLst>
            <pc:docMk/>
            <pc:sldMk cId="3512460413" sldId="982"/>
            <ac:spMk id="4" creationId="{2E917D83-0851-E1A7-55AE-2837126E0B17}"/>
          </ac:spMkLst>
        </pc:spChg>
        <pc:spChg chg="mod ord">
          <ac:chgData name="John Jowett" userId="a0af2467b7c7f53b" providerId="LiveId" clId="{990DCC17-C631-4E53-9350-3D31DF68BE0A}" dt="2025-12-02T16:13:59.087" v="4258" actId="700"/>
          <ac:spMkLst>
            <pc:docMk/>
            <pc:sldMk cId="3512460413" sldId="982"/>
            <ac:spMk id="5" creationId="{067865CA-52A4-8FD7-AAA0-D96856290C43}"/>
          </ac:spMkLst>
        </pc:spChg>
        <pc:spChg chg="add mod ord">
          <ac:chgData name="John Jowett" userId="a0af2467b7c7f53b" providerId="LiveId" clId="{990DCC17-C631-4E53-9350-3D31DF68BE0A}" dt="2025-12-02T16:13:59.119" v="4259" actId="27636"/>
          <ac:spMkLst>
            <pc:docMk/>
            <pc:sldMk cId="3512460413" sldId="982"/>
            <ac:spMk id="6" creationId="{9EA47AD2-8ED1-DBB0-4BBB-DCEDCC42B2D8}"/>
          </ac:spMkLst>
        </pc:spChg>
        <pc:picChg chg="add mod">
          <ac:chgData name="John Jowett" userId="a0af2467b7c7f53b" providerId="LiveId" clId="{990DCC17-C631-4E53-9350-3D31DF68BE0A}" dt="2025-12-02T16:15:10.300" v="4262" actId="1076"/>
          <ac:picMkLst>
            <pc:docMk/>
            <pc:sldMk cId="3512460413" sldId="982"/>
            <ac:picMk id="8" creationId="{EE6F290C-2C50-7629-1330-B2E33974AB8B}"/>
          </ac:picMkLst>
        </pc:picChg>
      </pc:sldChg>
      <pc:sldChg chg="addSp modSp add del mod ord">
        <pc:chgData name="John Jowett" userId="a0af2467b7c7f53b" providerId="LiveId" clId="{990DCC17-C631-4E53-9350-3D31DF68BE0A}" dt="2025-12-02T16:39:34.611" v="4976" actId="2696"/>
        <pc:sldMkLst>
          <pc:docMk/>
          <pc:sldMk cId="3804715005" sldId="982"/>
        </pc:sldMkLst>
        <pc:spChg chg="mod">
          <ac:chgData name="John Jowett" userId="a0af2467b7c7f53b" providerId="LiveId" clId="{990DCC17-C631-4E53-9350-3D31DF68BE0A}" dt="2025-12-02T16:39:03.963" v="4975" actId="20577"/>
          <ac:spMkLst>
            <pc:docMk/>
            <pc:sldMk cId="3804715005" sldId="982"/>
            <ac:spMk id="6" creationId="{9EA47AD2-8ED1-DBB0-4BBB-DCEDCC42B2D8}"/>
          </ac:spMkLst>
        </pc:spChg>
        <pc:spChg chg="add mod">
          <ac:chgData name="John Jowett" userId="a0af2467b7c7f53b" providerId="LiveId" clId="{990DCC17-C631-4E53-9350-3D31DF68BE0A}" dt="2025-12-02T16:23:56.855" v="4673" actId="20577"/>
          <ac:spMkLst>
            <pc:docMk/>
            <pc:sldMk cId="3804715005" sldId="982"/>
            <ac:spMk id="10" creationId="{43D9CB74-D9C6-CCB0-64B4-F7086F5F059A}"/>
          </ac:spMkLst>
        </pc:spChg>
        <pc:spChg chg="add mod">
          <ac:chgData name="John Jowett" userId="a0af2467b7c7f53b" providerId="LiveId" clId="{990DCC17-C631-4E53-9350-3D31DF68BE0A}" dt="2025-12-02T16:23:44.553" v="4657" actId="20577"/>
          <ac:spMkLst>
            <pc:docMk/>
            <pc:sldMk cId="3804715005" sldId="982"/>
            <ac:spMk id="11" creationId="{23485BF2-C95F-6F1D-C316-20E58486AE27}"/>
          </ac:spMkLst>
        </pc:spChg>
        <pc:spChg chg="add mod">
          <ac:chgData name="John Jowett" userId="a0af2467b7c7f53b" providerId="LiveId" clId="{990DCC17-C631-4E53-9350-3D31DF68BE0A}" dt="2025-12-02T16:23:36.142" v="4648" actId="20577"/>
          <ac:spMkLst>
            <pc:docMk/>
            <pc:sldMk cId="3804715005" sldId="982"/>
            <ac:spMk id="12" creationId="{CA41D544-56D5-5FD1-50AE-968DD41D8C4D}"/>
          </ac:spMkLst>
        </pc:spChg>
        <pc:spChg chg="add mod">
          <ac:chgData name="John Jowett" userId="a0af2467b7c7f53b" providerId="LiveId" clId="{990DCC17-C631-4E53-9350-3D31DF68BE0A}" dt="2025-12-02T16:23:29.807" v="4639" actId="20577"/>
          <ac:spMkLst>
            <pc:docMk/>
            <pc:sldMk cId="3804715005" sldId="982"/>
            <ac:spMk id="15" creationId="{029C9F61-3595-97F8-57D2-7978E70FDACF}"/>
          </ac:spMkLst>
        </pc:spChg>
        <pc:picChg chg="add mod">
          <ac:chgData name="John Jowett" userId="a0af2467b7c7f53b" providerId="LiveId" clId="{990DCC17-C631-4E53-9350-3D31DF68BE0A}" dt="2025-12-02T16:18:39.608" v="4277" actId="962"/>
          <ac:picMkLst>
            <pc:docMk/>
            <pc:sldMk cId="3804715005" sldId="982"/>
            <ac:picMk id="3" creationId="{15842A49-FEF6-40CA-2C49-EE7264D8521D}"/>
          </ac:picMkLst>
        </pc:picChg>
        <pc:picChg chg="mod">
          <ac:chgData name="John Jowett" userId="a0af2467b7c7f53b" providerId="LiveId" clId="{990DCC17-C631-4E53-9350-3D31DF68BE0A}" dt="2025-12-02T16:17:44.115" v="4271" actId="1076"/>
          <ac:picMkLst>
            <pc:docMk/>
            <pc:sldMk cId="3804715005" sldId="982"/>
            <ac:picMk id="8" creationId="{EE6F290C-2C50-7629-1330-B2E33974AB8B}"/>
          </ac:picMkLst>
        </pc:picChg>
        <pc:picChg chg="add mod">
          <ac:chgData name="John Jowett" userId="a0af2467b7c7f53b" providerId="LiveId" clId="{990DCC17-C631-4E53-9350-3D31DF68BE0A}" dt="2025-12-02T16:22:07.942" v="4566" actId="1076"/>
          <ac:picMkLst>
            <pc:docMk/>
            <pc:sldMk cId="3804715005" sldId="982"/>
            <ac:picMk id="9" creationId="{BDB344CE-4C0F-5C93-DC95-B1832459442F}"/>
          </ac:picMkLst>
        </pc:picChg>
        <pc:picChg chg="add mod">
          <ac:chgData name="John Jowett" userId="a0af2467b7c7f53b" providerId="LiveId" clId="{990DCC17-C631-4E53-9350-3D31DF68BE0A}" dt="2025-12-02T16:24:01.869" v="4674" actId="1076"/>
          <ac:picMkLst>
            <pc:docMk/>
            <pc:sldMk cId="3804715005" sldId="982"/>
            <ac:picMk id="14" creationId="{0D1843D5-AD66-72F3-35FB-FB34C07687DF}"/>
          </ac:picMkLst>
        </pc:picChg>
      </pc:sldChg>
      <pc:sldChg chg="addSp delSp modSp add mod">
        <pc:chgData name="John Jowett" userId="a0af2467b7c7f53b" providerId="LiveId" clId="{990DCC17-C631-4E53-9350-3D31DF68BE0A}" dt="2025-12-02T16:51:16.618" v="5100" actId="20577"/>
        <pc:sldMkLst>
          <pc:docMk/>
          <pc:sldMk cId="3964488716" sldId="983"/>
        </pc:sldMkLst>
        <pc:spChg chg="mod">
          <ac:chgData name="John Jowett" userId="a0af2467b7c7f53b" providerId="LiveId" clId="{990DCC17-C631-4E53-9350-3D31DF68BE0A}" dt="2025-12-02T16:25:15.515" v="4683" actId="20577"/>
          <ac:spMkLst>
            <pc:docMk/>
            <pc:sldMk cId="3964488716" sldId="983"/>
            <ac:spMk id="6" creationId="{8E802836-7628-9D31-790C-9EF1F7487400}"/>
          </ac:spMkLst>
        </pc:spChg>
        <pc:spChg chg="del">
          <ac:chgData name="John Jowett" userId="a0af2467b7c7f53b" providerId="LiveId" clId="{990DCC17-C631-4E53-9350-3D31DF68BE0A}" dt="2025-12-02T16:45:12.615" v="4978" actId="478"/>
          <ac:spMkLst>
            <pc:docMk/>
            <pc:sldMk cId="3964488716" sldId="983"/>
            <ac:spMk id="10" creationId="{5BA3C79F-EBD7-881A-CA38-257F3775E2D3}"/>
          </ac:spMkLst>
        </pc:spChg>
        <pc:spChg chg="del">
          <ac:chgData name="John Jowett" userId="a0af2467b7c7f53b" providerId="LiveId" clId="{990DCC17-C631-4E53-9350-3D31DF68BE0A}" dt="2025-12-02T16:45:16.449" v="4979" actId="478"/>
          <ac:spMkLst>
            <pc:docMk/>
            <pc:sldMk cId="3964488716" sldId="983"/>
            <ac:spMk id="11" creationId="{42C9EEF2-EECC-7BF3-D5DA-408A26AB53AB}"/>
          </ac:spMkLst>
        </pc:spChg>
        <pc:spChg chg="mod">
          <ac:chgData name="John Jowett" userId="a0af2467b7c7f53b" providerId="LiveId" clId="{990DCC17-C631-4E53-9350-3D31DF68BE0A}" dt="2025-12-02T16:50:57.871" v="5093" actId="1038"/>
          <ac:spMkLst>
            <pc:docMk/>
            <pc:sldMk cId="3964488716" sldId="983"/>
            <ac:spMk id="12" creationId="{A91DF3AD-1CA0-2C89-0446-D16947D2E46A}"/>
          </ac:spMkLst>
        </pc:spChg>
        <pc:spChg chg="mod">
          <ac:chgData name="John Jowett" userId="a0af2467b7c7f53b" providerId="LiveId" clId="{990DCC17-C631-4E53-9350-3D31DF68BE0A}" dt="2025-12-02T16:50:12.675" v="5003" actId="1076"/>
          <ac:spMkLst>
            <pc:docMk/>
            <pc:sldMk cId="3964488716" sldId="983"/>
            <ac:spMk id="15" creationId="{3A5BF0AB-2CF4-497A-A2D3-9EEB0BA34C8A}"/>
          </ac:spMkLst>
        </pc:spChg>
        <pc:spChg chg="add mod">
          <ac:chgData name="John Jowett" userId="a0af2467b7c7f53b" providerId="LiveId" clId="{990DCC17-C631-4E53-9350-3D31DF68BE0A}" dt="2025-12-02T16:50:49.229" v="5076" actId="20577"/>
          <ac:spMkLst>
            <pc:docMk/>
            <pc:sldMk cId="3964488716" sldId="983"/>
            <ac:spMk id="23" creationId="{6062558E-7EBE-13E1-CE0D-E2E61E52D1E7}"/>
          </ac:spMkLst>
        </pc:spChg>
        <pc:spChg chg="add mod">
          <ac:chgData name="John Jowett" userId="a0af2467b7c7f53b" providerId="LiveId" clId="{990DCC17-C631-4E53-9350-3D31DF68BE0A}" dt="2025-12-02T16:51:16.618" v="5100" actId="20577"/>
          <ac:spMkLst>
            <pc:docMk/>
            <pc:sldMk cId="3964488716" sldId="983"/>
            <ac:spMk id="24" creationId="{A929E289-B695-C1D8-6883-4BD63E8CEF98}"/>
          </ac:spMkLst>
        </pc:spChg>
        <pc:picChg chg="del">
          <ac:chgData name="John Jowett" userId="a0af2467b7c7f53b" providerId="LiveId" clId="{990DCC17-C631-4E53-9350-3D31DF68BE0A}" dt="2025-12-02T16:25:08.508" v="4678" actId="478"/>
          <ac:picMkLst>
            <pc:docMk/>
            <pc:sldMk cId="3964488716" sldId="983"/>
            <ac:picMk id="3" creationId="{CFE8B193-7059-2E13-77A0-0B0C0BD67ECA}"/>
          </ac:picMkLst>
        </pc:picChg>
        <pc:picChg chg="add mod ord">
          <ac:chgData name="John Jowett" userId="a0af2467b7c7f53b" providerId="LiveId" clId="{990DCC17-C631-4E53-9350-3D31DF68BE0A}" dt="2025-12-02T16:50:04.552" v="5002" actId="167"/>
          <ac:picMkLst>
            <pc:docMk/>
            <pc:sldMk cId="3964488716" sldId="983"/>
            <ac:picMk id="7" creationId="{11429906-ABE6-5C13-3506-17243705313F}"/>
          </ac:picMkLst>
        </pc:picChg>
        <pc:picChg chg="del">
          <ac:chgData name="John Jowett" userId="a0af2467b7c7f53b" providerId="LiveId" clId="{990DCC17-C631-4E53-9350-3D31DF68BE0A}" dt="2025-12-02T16:25:08.508" v="4678" actId="478"/>
          <ac:picMkLst>
            <pc:docMk/>
            <pc:sldMk cId="3964488716" sldId="983"/>
            <ac:picMk id="8" creationId="{A6DAF3A8-48D5-805F-0F0A-1E11E822A7EE}"/>
          </ac:picMkLst>
        </pc:picChg>
        <pc:picChg chg="del">
          <ac:chgData name="John Jowett" userId="a0af2467b7c7f53b" providerId="LiveId" clId="{990DCC17-C631-4E53-9350-3D31DF68BE0A}" dt="2025-12-02T16:25:08.508" v="4678" actId="478"/>
          <ac:picMkLst>
            <pc:docMk/>
            <pc:sldMk cId="3964488716" sldId="983"/>
            <ac:picMk id="9" creationId="{BCA959AD-D3B4-AB49-9FCC-547A06D92A05}"/>
          </ac:picMkLst>
        </pc:picChg>
        <pc:picChg chg="del">
          <ac:chgData name="John Jowett" userId="a0af2467b7c7f53b" providerId="LiveId" clId="{990DCC17-C631-4E53-9350-3D31DF68BE0A}" dt="2025-12-02T16:25:08.508" v="4678" actId="478"/>
          <ac:picMkLst>
            <pc:docMk/>
            <pc:sldMk cId="3964488716" sldId="983"/>
            <ac:picMk id="14" creationId="{BAF908B2-5093-C605-45D4-A44CEB805AC1}"/>
          </ac:picMkLst>
        </pc:picChg>
        <pc:picChg chg="add mod ord">
          <ac:chgData name="John Jowett" userId="a0af2467b7c7f53b" providerId="LiveId" clId="{990DCC17-C631-4E53-9350-3D31DF68BE0A}" dt="2025-12-02T16:50:04.552" v="5002" actId="167"/>
          <ac:picMkLst>
            <pc:docMk/>
            <pc:sldMk cId="3964488716" sldId="983"/>
            <ac:picMk id="16" creationId="{0D232356-AE41-81D1-1CDC-EA88F7DC5D20}"/>
          </ac:picMkLst>
        </pc:picChg>
        <pc:picChg chg="add mod">
          <ac:chgData name="John Jowett" userId="a0af2467b7c7f53b" providerId="LiveId" clId="{990DCC17-C631-4E53-9350-3D31DF68BE0A}" dt="2025-12-02T16:49:22.014" v="4997" actId="14100"/>
          <ac:picMkLst>
            <pc:docMk/>
            <pc:sldMk cId="3964488716" sldId="983"/>
            <ac:picMk id="18" creationId="{59F4C754-9EBE-6CE3-FF8C-75FE674EB4D8}"/>
          </ac:picMkLst>
        </pc:picChg>
        <pc:picChg chg="add mod ord">
          <ac:chgData name="John Jowett" userId="a0af2467b7c7f53b" providerId="LiveId" clId="{990DCC17-C631-4E53-9350-3D31DF68BE0A}" dt="2025-12-02T16:50:04.552" v="5002" actId="167"/>
          <ac:picMkLst>
            <pc:docMk/>
            <pc:sldMk cId="3964488716" sldId="983"/>
            <ac:picMk id="20" creationId="{073643EE-7EB0-B3A2-142B-FF03A5EFCBEB}"/>
          </ac:picMkLst>
        </pc:picChg>
        <pc:picChg chg="add del">
          <ac:chgData name="John Jowett" userId="a0af2467b7c7f53b" providerId="LiveId" clId="{990DCC17-C631-4E53-9350-3D31DF68BE0A}" dt="2025-12-02T16:50:23.480" v="5005" actId="22"/>
          <ac:picMkLst>
            <pc:docMk/>
            <pc:sldMk cId="3964488716" sldId="983"/>
            <ac:picMk id="22" creationId="{CAE94A67-82C7-369F-FC05-B82F0556C2BC}"/>
          </ac:picMkLst>
        </pc:picChg>
      </pc:sldChg>
      <pc:sldChg chg="addSp modSp add mod">
        <pc:chgData name="John Jowett" userId="a0af2467b7c7f53b" providerId="LiveId" clId="{990DCC17-C631-4E53-9350-3D31DF68BE0A}" dt="2025-12-02T21:48:05.915" v="7009" actId="692"/>
        <pc:sldMkLst>
          <pc:docMk/>
          <pc:sldMk cId="2117371730" sldId="984"/>
        </pc:sldMkLst>
        <pc:spChg chg="add mod">
          <ac:chgData name="John Jowett" userId="a0af2467b7c7f53b" providerId="LiveId" clId="{990DCC17-C631-4E53-9350-3D31DF68BE0A}" dt="2025-12-02T21:38:20.519" v="6743" actId="767"/>
          <ac:spMkLst>
            <pc:docMk/>
            <pc:sldMk cId="2117371730" sldId="984"/>
            <ac:spMk id="5" creationId="{07DB1EB8-D5BC-D5D6-9A22-16BC5505E6BE}"/>
          </ac:spMkLst>
        </pc:spChg>
        <pc:spChg chg="mod">
          <ac:chgData name="John Jowett" userId="a0af2467b7c7f53b" providerId="LiveId" clId="{990DCC17-C631-4E53-9350-3D31DF68BE0A}" dt="2025-12-02T21:39:24.315" v="6900" actId="14100"/>
          <ac:spMkLst>
            <pc:docMk/>
            <pc:sldMk cId="2117371730" sldId="984"/>
            <ac:spMk id="10" creationId="{D2ADBCBD-8A20-11A5-A6D0-A56F5291DE77}"/>
          </ac:spMkLst>
        </pc:spChg>
        <pc:spChg chg="mod">
          <ac:chgData name="John Jowett" userId="a0af2467b7c7f53b" providerId="LiveId" clId="{990DCC17-C631-4E53-9350-3D31DF68BE0A}" dt="2025-12-02T21:47:17.547" v="6965" actId="1038"/>
          <ac:spMkLst>
            <pc:docMk/>
            <pc:sldMk cId="2117371730" sldId="984"/>
            <ac:spMk id="11" creationId="{D3BDF618-2FB2-01EA-B03D-3C90F2DDC4BD}"/>
          </ac:spMkLst>
        </pc:spChg>
        <pc:spChg chg="add mod">
          <ac:chgData name="John Jowett" userId="a0af2467b7c7f53b" providerId="LiveId" clId="{990DCC17-C631-4E53-9350-3D31DF68BE0A}" dt="2025-12-02T21:47:44.346" v="7003" actId="14100"/>
          <ac:spMkLst>
            <pc:docMk/>
            <pc:sldMk cId="2117371730" sldId="984"/>
            <ac:spMk id="18" creationId="{A05476F7-422B-54FE-C472-1CAE7DBE3EF3}"/>
          </ac:spMkLst>
        </pc:spChg>
        <pc:picChg chg="add mod">
          <ac:chgData name="John Jowett" userId="a0af2467b7c7f53b" providerId="LiveId" clId="{990DCC17-C631-4E53-9350-3D31DF68BE0A}" dt="2025-12-02T21:38:10.886" v="6742"/>
          <ac:picMkLst>
            <pc:docMk/>
            <pc:sldMk cId="2117371730" sldId="984"/>
            <ac:picMk id="6" creationId="{B48C0166-C131-D604-D770-29BB1F3E89E5}"/>
          </ac:picMkLst>
        </pc:picChg>
        <pc:picChg chg="add mod">
          <ac:chgData name="John Jowett" userId="a0af2467b7c7f53b" providerId="LiveId" clId="{990DCC17-C631-4E53-9350-3D31DF68BE0A}" dt="2025-12-02T21:43:13.650" v="6943" actId="1076"/>
          <ac:picMkLst>
            <pc:docMk/>
            <pc:sldMk cId="2117371730" sldId="984"/>
            <ac:picMk id="8" creationId="{26DA9EB7-38BD-46F4-6DFA-AFF71AC91012}"/>
          </ac:picMkLst>
        </pc:picChg>
        <pc:picChg chg="mod">
          <ac:chgData name="John Jowett" userId="a0af2467b7c7f53b" providerId="LiveId" clId="{990DCC17-C631-4E53-9350-3D31DF68BE0A}" dt="2025-12-02T21:39:29.505" v="6901" actId="1076"/>
          <ac:picMkLst>
            <pc:docMk/>
            <pc:sldMk cId="2117371730" sldId="984"/>
            <ac:picMk id="9" creationId="{1B2B2BD7-C2C2-5FC9-2239-A62331711B52}"/>
          </ac:picMkLst>
        </pc:picChg>
        <pc:picChg chg="ord">
          <ac:chgData name="John Jowett" userId="a0af2467b7c7f53b" providerId="LiveId" clId="{990DCC17-C631-4E53-9350-3D31DF68BE0A}" dt="2025-12-02T21:39:14.553" v="6899" actId="167"/>
          <ac:picMkLst>
            <pc:docMk/>
            <pc:sldMk cId="2117371730" sldId="984"/>
            <ac:picMk id="13" creationId="{6D387A30-23EF-96F1-C933-E5910359B9CA}"/>
          </ac:picMkLst>
        </pc:picChg>
        <pc:cxnChg chg="add mod">
          <ac:chgData name="John Jowett" userId="a0af2467b7c7f53b" providerId="LiveId" clId="{990DCC17-C631-4E53-9350-3D31DF68BE0A}" dt="2025-12-02T21:43:19.958" v="6944" actId="14100"/>
          <ac:cxnSpMkLst>
            <pc:docMk/>
            <pc:sldMk cId="2117371730" sldId="984"/>
            <ac:cxnSpMk id="14" creationId="{B6AC97E9-E0E3-A52F-7DBA-F1348C7CC772}"/>
          </ac:cxnSpMkLst>
        </pc:cxnChg>
        <pc:cxnChg chg="add mod">
          <ac:chgData name="John Jowett" userId="a0af2467b7c7f53b" providerId="LiveId" clId="{990DCC17-C631-4E53-9350-3D31DF68BE0A}" dt="2025-12-02T21:43:25.101" v="6945" actId="1076"/>
          <ac:cxnSpMkLst>
            <pc:docMk/>
            <pc:sldMk cId="2117371730" sldId="984"/>
            <ac:cxnSpMk id="15" creationId="{87F9DD2B-D72F-52DF-2656-25C6BCB4AEA8}"/>
          </ac:cxnSpMkLst>
        </pc:cxnChg>
        <pc:cxnChg chg="add mod">
          <ac:chgData name="John Jowett" userId="a0af2467b7c7f53b" providerId="LiveId" clId="{990DCC17-C631-4E53-9350-3D31DF68BE0A}" dt="2025-12-02T21:48:05.915" v="7009" actId="692"/>
          <ac:cxnSpMkLst>
            <pc:docMk/>
            <pc:sldMk cId="2117371730" sldId="984"/>
            <ac:cxnSpMk id="20" creationId="{9B999347-80A1-8B49-CDD5-E30E98F4802E}"/>
          </ac:cxnSpMkLst>
        </pc:cxnChg>
      </pc:sldChg>
      <pc:sldChg chg="addSp delSp modSp new add del mod">
        <pc:chgData name="John Jowett" userId="a0af2467b7c7f53b" providerId="LiveId" clId="{990DCC17-C631-4E53-9350-3D31DF68BE0A}" dt="2025-12-02T16:39:34.611" v="4976" actId="2696"/>
        <pc:sldMkLst>
          <pc:docMk/>
          <pc:sldMk cId="3119363184" sldId="984"/>
        </pc:sldMkLst>
        <pc:spChg chg="mod">
          <ac:chgData name="John Jowett" userId="a0af2467b7c7f53b" providerId="LiveId" clId="{990DCC17-C631-4E53-9350-3D31DF68BE0A}" dt="2025-12-02T16:31:19.326" v="4711" actId="6549"/>
          <ac:spMkLst>
            <pc:docMk/>
            <pc:sldMk cId="3119363184" sldId="984"/>
            <ac:spMk id="2" creationId="{3B544DB5-A8B5-79F2-E321-D6475511324B}"/>
          </ac:spMkLst>
        </pc:spChg>
        <pc:spChg chg="add mod">
          <ac:chgData name="John Jowett" userId="a0af2467b7c7f53b" providerId="LiveId" clId="{990DCC17-C631-4E53-9350-3D31DF68BE0A}" dt="2025-12-02T16:35:54.063" v="4966" actId="20577"/>
          <ac:spMkLst>
            <pc:docMk/>
            <pc:sldMk cId="3119363184" sldId="984"/>
            <ac:spMk id="10" creationId="{D2ADBCBD-8A20-11A5-A6D0-A56F5291DE77}"/>
          </ac:spMkLst>
        </pc:spChg>
        <pc:spChg chg="add mod">
          <ac:chgData name="John Jowett" userId="a0af2467b7c7f53b" providerId="LiveId" clId="{990DCC17-C631-4E53-9350-3D31DF68BE0A}" dt="2025-12-02T16:33:50.545" v="4960" actId="20577"/>
          <ac:spMkLst>
            <pc:docMk/>
            <pc:sldMk cId="3119363184" sldId="984"/>
            <ac:spMk id="11" creationId="{D3BDF618-2FB2-01EA-B03D-3C90F2DDC4BD}"/>
          </ac:spMkLst>
        </pc:spChg>
        <pc:picChg chg="add del mod">
          <ac:chgData name="John Jowett" userId="a0af2467b7c7f53b" providerId="LiveId" clId="{990DCC17-C631-4E53-9350-3D31DF68BE0A}" dt="2025-12-02T16:29:30.915" v="4692" actId="478"/>
          <ac:picMkLst>
            <pc:docMk/>
            <pc:sldMk cId="3119363184" sldId="984"/>
            <ac:picMk id="6" creationId="{AC4A6650-F8A6-744B-65F9-85C2EF3C3BCC}"/>
          </ac:picMkLst>
        </pc:picChg>
        <pc:picChg chg="add del mod">
          <ac:chgData name="John Jowett" userId="a0af2467b7c7f53b" providerId="LiveId" clId="{990DCC17-C631-4E53-9350-3D31DF68BE0A}" dt="2025-12-02T16:35:43.115" v="4961" actId="478"/>
          <ac:picMkLst>
            <pc:docMk/>
            <pc:sldMk cId="3119363184" sldId="984"/>
            <ac:picMk id="8" creationId="{B22620C7-80D7-13F9-3D21-2AB33148A087}"/>
          </ac:picMkLst>
        </pc:picChg>
        <pc:picChg chg="add mod">
          <ac:chgData name="John Jowett" userId="a0af2467b7c7f53b" providerId="LiveId" clId="{990DCC17-C631-4E53-9350-3D31DF68BE0A}" dt="2025-12-02T16:30:56.764" v="4703" actId="1076"/>
          <ac:picMkLst>
            <pc:docMk/>
            <pc:sldMk cId="3119363184" sldId="984"/>
            <ac:picMk id="9" creationId="{1B2B2BD7-C2C2-5FC9-2239-A62331711B52}"/>
          </ac:picMkLst>
        </pc:picChg>
        <pc:picChg chg="add mod">
          <ac:chgData name="John Jowett" userId="a0af2467b7c7f53b" providerId="LiveId" clId="{990DCC17-C631-4E53-9350-3D31DF68BE0A}" dt="2025-12-02T16:35:47.486" v="4963" actId="1076"/>
          <ac:picMkLst>
            <pc:docMk/>
            <pc:sldMk cId="3119363184" sldId="984"/>
            <ac:picMk id="13" creationId="{6D387A30-23EF-96F1-C933-E5910359B9CA}"/>
          </ac:picMkLst>
        </pc:picChg>
      </pc:sldChg>
      <pc:sldChg chg="addSp delSp modSp add mod">
        <pc:chgData name="John Jowett" userId="a0af2467b7c7f53b" providerId="LiveId" clId="{990DCC17-C631-4E53-9350-3D31DF68BE0A}" dt="2025-12-02T16:58:25.439" v="5197" actId="962"/>
        <pc:sldMkLst>
          <pc:docMk/>
          <pc:sldMk cId="870851122" sldId="985"/>
        </pc:sldMkLst>
        <pc:spChg chg="mod">
          <ac:chgData name="John Jowett" userId="a0af2467b7c7f53b" providerId="LiveId" clId="{990DCC17-C631-4E53-9350-3D31DF68BE0A}" dt="2025-12-02T16:58:25.439" v="5197" actId="962"/>
          <ac:spMkLst>
            <pc:docMk/>
            <pc:sldMk cId="870851122" sldId="985"/>
            <ac:spMk id="2" creationId="{57BB61EF-9F50-CA55-C97B-78583C91F8EA}"/>
          </ac:spMkLst>
        </pc:spChg>
        <pc:picChg chg="del">
          <ac:chgData name="John Jowett" userId="a0af2467b7c7f53b" providerId="LiveId" clId="{990DCC17-C631-4E53-9350-3D31DF68BE0A}" dt="2025-12-02T16:57:01.933" v="5180" actId="478"/>
          <ac:picMkLst>
            <pc:docMk/>
            <pc:sldMk cId="870851122" sldId="985"/>
            <ac:picMk id="6" creationId="{F20B99E5-A5A7-2912-7B90-DD0FF54F4938}"/>
          </ac:picMkLst>
        </pc:picChg>
        <pc:picChg chg="add mod">
          <ac:chgData name="John Jowett" userId="a0af2467b7c7f53b" providerId="LiveId" clId="{990DCC17-C631-4E53-9350-3D31DF68BE0A}" dt="2025-12-02T16:57:09.589" v="5183" actId="1076"/>
          <ac:picMkLst>
            <pc:docMk/>
            <pc:sldMk cId="870851122" sldId="985"/>
            <ac:picMk id="7" creationId="{0E0FB295-02A8-7111-D51E-944E2560252D}"/>
          </ac:picMkLst>
        </pc:picChg>
        <pc:picChg chg="del">
          <ac:chgData name="John Jowett" userId="a0af2467b7c7f53b" providerId="LiveId" clId="{990DCC17-C631-4E53-9350-3D31DF68BE0A}" dt="2025-12-02T16:57:04.427" v="5181" actId="478"/>
          <ac:picMkLst>
            <pc:docMk/>
            <pc:sldMk cId="870851122" sldId="985"/>
            <ac:picMk id="8" creationId="{65D368E1-6948-4EB3-BEB5-B10949916EFC}"/>
          </ac:picMkLst>
        </pc:picChg>
        <pc:picChg chg="add mod">
          <ac:chgData name="John Jowett" userId="a0af2467b7c7f53b" providerId="LiveId" clId="{990DCC17-C631-4E53-9350-3D31DF68BE0A}" dt="2025-12-02T16:57:29.114" v="5185" actId="1076"/>
          <ac:picMkLst>
            <pc:docMk/>
            <pc:sldMk cId="870851122" sldId="985"/>
            <ac:picMk id="11" creationId="{7EE45C60-6F09-42CB-0291-5103D08916F3}"/>
          </ac:picMkLst>
        </pc:picChg>
      </pc:sldChg>
      <pc:sldChg chg="addSp delSp modSp add mod">
        <pc:chgData name="John Jowett" userId="a0af2467b7c7f53b" providerId="LiveId" clId="{990DCC17-C631-4E53-9350-3D31DF68BE0A}" dt="2025-12-02T16:58:30.773" v="5198"/>
        <pc:sldMkLst>
          <pc:docMk/>
          <pc:sldMk cId="1991728779" sldId="986"/>
        </pc:sldMkLst>
        <pc:spChg chg="mod">
          <ac:chgData name="John Jowett" userId="a0af2467b7c7f53b" providerId="LiveId" clId="{990DCC17-C631-4E53-9350-3D31DF68BE0A}" dt="2025-12-02T16:58:30.773" v="5198"/>
          <ac:spMkLst>
            <pc:docMk/>
            <pc:sldMk cId="1991728779" sldId="986"/>
            <ac:spMk id="2" creationId="{A5D2DF84-8588-5D16-04CA-BB8D698C1C2A}"/>
          </ac:spMkLst>
        </pc:spChg>
        <pc:picChg chg="del">
          <ac:chgData name="John Jowett" userId="a0af2467b7c7f53b" providerId="LiveId" clId="{990DCC17-C631-4E53-9350-3D31DF68BE0A}" dt="2025-12-02T16:57:45.239" v="5186" actId="478"/>
          <ac:picMkLst>
            <pc:docMk/>
            <pc:sldMk cId="1991728779" sldId="986"/>
            <ac:picMk id="6" creationId="{4523A583-2689-797B-341C-96FEBF2D6D9B}"/>
          </ac:picMkLst>
        </pc:picChg>
        <pc:picChg chg="add mod">
          <ac:chgData name="John Jowett" userId="a0af2467b7c7f53b" providerId="LiveId" clId="{990DCC17-C631-4E53-9350-3D31DF68BE0A}" dt="2025-12-02T16:57:50.569" v="5188" actId="1076"/>
          <ac:picMkLst>
            <pc:docMk/>
            <pc:sldMk cId="1991728779" sldId="986"/>
            <ac:picMk id="7" creationId="{4FBC1202-75B7-EC27-8055-35B5D1FEBE49}"/>
          </ac:picMkLst>
        </pc:picChg>
        <pc:picChg chg="del">
          <ac:chgData name="John Jowett" userId="a0af2467b7c7f53b" providerId="LiveId" clId="{990DCC17-C631-4E53-9350-3D31DF68BE0A}" dt="2025-12-02T16:58:04.053" v="5189" actId="478"/>
          <ac:picMkLst>
            <pc:docMk/>
            <pc:sldMk cId="1991728779" sldId="986"/>
            <ac:picMk id="8" creationId="{019AC08B-169A-CBFF-4B9E-A2D5187D1F82}"/>
          </ac:picMkLst>
        </pc:picChg>
        <pc:picChg chg="del">
          <ac:chgData name="John Jowett" userId="a0af2467b7c7f53b" providerId="LiveId" clId="{990DCC17-C631-4E53-9350-3D31DF68BE0A}" dt="2025-12-02T16:58:13.019" v="5192" actId="478"/>
          <ac:picMkLst>
            <pc:docMk/>
            <pc:sldMk cId="1991728779" sldId="986"/>
            <ac:picMk id="10" creationId="{5E4C2661-EFEF-97A9-875B-FDB2FEC1B1C4}"/>
          </ac:picMkLst>
        </pc:picChg>
        <pc:picChg chg="add mod">
          <ac:chgData name="John Jowett" userId="a0af2467b7c7f53b" providerId="LiveId" clId="{990DCC17-C631-4E53-9350-3D31DF68BE0A}" dt="2025-12-02T16:58:16.266" v="5193" actId="27614"/>
          <ac:picMkLst>
            <pc:docMk/>
            <pc:sldMk cId="1991728779" sldId="986"/>
            <ac:picMk id="12" creationId="{BC811E20-FE0E-B580-79EC-B536D1E798D9}"/>
          </ac:picMkLst>
        </pc:picChg>
        <pc:picChg chg="add mod">
          <ac:chgData name="John Jowett" userId="a0af2467b7c7f53b" providerId="LiveId" clId="{990DCC17-C631-4E53-9350-3D31DF68BE0A}" dt="2025-12-02T16:58:25.437" v="5196" actId="27614"/>
          <ac:picMkLst>
            <pc:docMk/>
            <pc:sldMk cId="1991728779" sldId="986"/>
            <ac:picMk id="14" creationId="{8779D14C-71B8-160C-5F1F-B5CA89BCFFAF}"/>
          </ac:picMkLst>
        </pc:picChg>
      </pc:sldChg>
      <pc:sldChg chg="addSp delSp modSp add mod">
        <pc:chgData name="John Jowett" userId="a0af2467b7c7f53b" providerId="LiveId" clId="{990DCC17-C631-4E53-9350-3D31DF68BE0A}" dt="2025-12-02T17:02:22.464" v="5215" actId="27614"/>
        <pc:sldMkLst>
          <pc:docMk/>
          <pc:sldMk cId="1758237070" sldId="987"/>
        </pc:sldMkLst>
        <pc:spChg chg="mod">
          <ac:chgData name="John Jowett" userId="a0af2467b7c7f53b" providerId="LiveId" clId="{990DCC17-C631-4E53-9350-3D31DF68BE0A}" dt="2025-12-02T16:58:35.565" v="5199"/>
          <ac:spMkLst>
            <pc:docMk/>
            <pc:sldMk cId="1758237070" sldId="987"/>
            <ac:spMk id="2" creationId="{747F42E9-5852-B8FD-C67F-961D783879F5}"/>
          </ac:spMkLst>
        </pc:spChg>
        <pc:picChg chg="del">
          <ac:chgData name="John Jowett" userId="a0af2467b7c7f53b" providerId="LiveId" clId="{990DCC17-C631-4E53-9350-3D31DF68BE0A}" dt="2025-12-02T17:01:49.859" v="5203" actId="478"/>
          <ac:picMkLst>
            <pc:docMk/>
            <pc:sldMk cId="1758237070" sldId="987"/>
            <ac:picMk id="6" creationId="{183A8D58-3A01-CF34-C6A3-05FE164EE5ED}"/>
          </ac:picMkLst>
        </pc:picChg>
        <pc:picChg chg="add mod">
          <ac:chgData name="John Jowett" userId="a0af2467b7c7f53b" providerId="LiveId" clId="{990DCC17-C631-4E53-9350-3D31DF68BE0A}" dt="2025-12-02T17:02:02.751" v="5207" actId="962"/>
          <ac:picMkLst>
            <pc:docMk/>
            <pc:sldMk cId="1758237070" sldId="987"/>
            <ac:picMk id="7" creationId="{358E81B4-6102-B609-B707-9A29487F25BD}"/>
          </ac:picMkLst>
        </pc:picChg>
        <pc:picChg chg="del">
          <ac:chgData name="John Jowett" userId="a0af2467b7c7f53b" providerId="LiveId" clId="{990DCC17-C631-4E53-9350-3D31DF68BE0A}" dt="2025-12-02T17:02:04.338" v="5208" actId="478"/>
          <ac:picMkLst>
            <pc:docMk/>
            <pc:sldMk cId="1758237070" sldId="987"/>
            <ac:picMk id="8" creationId="{0FD063D5-23F0-D865-7182-6DF2F165B4F5}"/>
          </ac:picMkLst>
        </pc:picChg>
        <pc:picChg chg="del">
          <ac:chgData name="John Jowett" userId="a0af2467b7c7f53b" providerId="LiveId" clId="{990DCC17-C631-4E53-9350-3D31DF68BE0A}" dt="2025-12-02T17:02:06.961" v="5209" actId="478"/>
          <ac:picMkLst>
            <pc:docMk/>
            <pc:sldMk cId="1758237070" sldId="987"/>
            <ac:picMk id="10" creationId="{B1913393-60AE-B4AD-324A-1E6CB7F88236}"/>
          </ac:picMkLst>
        </pc:picChg>
        <pc:picChg chg="add mod">
          <ac:chgData name="John Jowett" userId="a0af2467b7c7f53b" providerId="LiveId" clId="{990DCC17-C631-4E53-9350-3D31DF68BE0A}" dt="2025-12-02T17:02:22.368" v="5214" actId="27614"/>
          <ac:picMkLst>
            <pc:docMk/>
            <pc:sldMk cId="1758237070" sldId="987"/>
            <ac:picMk id="12" creationId="{7CBE9F3F-D5BB-C163-44D3-E7424E83CBD2}"/>
          </ac:picMkLst>
        </pc:picChg>
        <pc:picChg chg="add mod">
          <ac:chgData name="John Jowett" userId="a0af2467b7c7f53b" providerId="LiveId" clId="{990DCC17-C631-4E53-9350-3D31DF68BE0A}" dt="2025-12-02T17:02:22.464" v="5215" actId="27614"/>
          <ac:picMkLst>
            <pc:docMk/>
            <pc:sldMk cId="1758237070" sldId="987"/>
            <ac:picMk id="14" creationId="{B7D6524B-91C6-139A-09B0-A8B2C97C3A68}"/>
          </ac:picMkLst>
        </pc:picChg>
      </pc:sldChg>
      <pc:sldChg chg="modSp add del">
        <pc:chgData name="John Jowett" userId="a0af2467b7c7f53b" providerId="LiveId" clId="{990DCC17-C631-4E53-9350-3D31DF68BE0A}" dt="2025-12-02T17:02:37.419" v="5216" actId="47"/>
        <pc:sldMkLst>
          <pc:docMk/>
          <pc:sldMk cId="2160902148" sldId="988"/>
        </pc:sldMkLst>
        <pc:spChg chg="mod">
          <ac:chgData name="John Jowett" userId="a0af2467b7c7f53b" providerId="LiveId" clId="{990DCC17-C631-4E53-9350-3D31DF68BE0A}" dt="2025-12-02T16:58:43.310" v="5200"/>
          <ac:spMkLst>
            <pc:docMk/>
            <pc:sldMk cId="2160902148" sldId="988"/>
            <ac:spMk id="2" creationId="{03BD7CB3-125F-1743-2FFB-669647EF30C6}"/>
          </ac:spMkLst>
        </pc:spChg>
      </pc:sldChg>
      <pc:sldChg chg="modSp add del">
        <pc:chgData name="John Jowett" userId="a0af2467b7c7f53b" providerId="LiveId" clId="{990DCC17-C631-4E53-9350-3D31DF68BE0A}" dt="2025-12-02T17:02:37.419" v="5216" actId="47"/>
        <pc:sldMkLst>
          <pc:docMk/>
          <pc:sldMk cId="1117495368" sldId="989"/>
        </pc:sldMkLst>
        <pc:spChg chg="mod">
          <ac:chgData name="John Jowett" userId="a0af2467b7c7f53b" providerId="LiveId" clId="{990DCC17-C631-4E53-9350-3D31DF68BE0A}" dt="2025-12-02T16:58:51.084" v="5201"/>
          <ac:spMkLst>
            <pc:docMk/>
            <pc:sldMk cId="1117495368" sldId="989"/>
            <ac:spMk id="2" creationId="{32A27262-4A27-DF60-A47F-57944F04EC4C}"/>
          </ac:spMkLst>
        </pc:spChg>
      </pc:sldChg>
      <pc:sldChg chg="addSp delSp modSp add mod">
        <pc:chgData name="John Jowett" userId="a0af2467b7c7f53b" providerId="LiveId" clId="{990DCC17-C631-4E53-9350-3D31DF68BE0A}" dt="2025-12-02T17:04:21.798" v="5221" actId="207"/>
        <pc:sldMkLst>
          <pc:docMk/>
          <pc:sldMk cId="655944356" sldId="990"/>
        </pc:sldMkLst>
        <pc:spChg chg="mod">
          <ac:chgData name="John Jowett" userId="a0af2467b7c7f53b" providerId="LiveId" clId="{990DCC17-C631-4E53-9350-3D31DF68BE0A}" dt="2025-12-02T16:58:57" v="5202"/>
          <ac:spMkLst>
            <pc:docMk/>
            <pc:sldMk cId="655944356" sldId="990"/>
            <ac:spMk id="2" creationId="{F3F3654E-80B9-E2AA-0894-4BA1BDE2C3A4}"/>
          </ac:spMkLst>
        </pc:spChg>
        <pc:spChg chg="mod">
          <ac:chgData name="John Jowett" userId="a0af2467b7c7f53b" providerId="LiveId" clId="{990DCC17-C631-4E53-9350-3D31DF68BE0A}" dt="2025-12-02T17:04:21.798" v="5221" actId="207"/>
          <ac:spMkLst>
            <pc:docMk/>
            <pc:sldMk cId="655944356" sldId="990"/>
            <ac:spMk id="12" creationId="{2718CC74-66F8-F72D-35CC-FB34DC185F8C}"/>
          </ac:spMkLst>
        </pc:spChg>
        <pc:picChg chg="add mod">
          <ac:chgData name="John Jowett" userId="a0af2467b7c7f53b" providerId="LiveId" clId="{990DCC17-C631-4E53-9350-3D31DF68BE0A}" dt="2025-12-02T17:04:05.884" v="5219" actId="14100"/>
          <ac:picMkLst>
            <pc:docMk/>
            <pc:sldMk cId="655944356" sldId="990"/>
            <ac:picMk id="6" creationId="{1DA41EFA-FCB3-7858-E779-3AF422EE1C0E}"/>
          </ac:picMkLst>
        </pc:picChg>
        <pc:picChg chg="del">
          <ac:chgData name="John Jowett" userId="a0af2467b7c7f53b" providerId="LiveId" clId="{990DCC17-C631-4E53-9350-3D31DF68BE0A}" dt="2025-12-02T17:03:59.498" v="5217" actId="478"/>
          <ac:picMkLst>
            <pc:docMk/>
            <pc:sldMk cId="655944356" sldId="990"/>
            <ac:picMk id="8" creationId="{DD5B4DAB-479C-51D3-99BC-EDF35A19A5D9}"/>
          </ac:picMkLst>
        </pc:picChg>
      </pc:sldChg>
      <pc:sldChg chg="addSp delSp modSp new mod">
        <pc:chgData name="John Jowett" userId="a0af2467b7c7f53b" providerId="LiveId" clId="{990DCC17-C631-4E53-9350-3D31DF68BE0A}" dt="2025-12-02T17:46:23.548" v="6667"/>
        <pc:sldMkLst>
          <pc:docMk/>
          <pc:sldMk cId="3933353605" sldId="991"/>
        </pc:sldMkLst>
        <pc:spChg chg="mod">
          <ac:chgData name="John Jowett" userId="a0af2467b7c7f53b" providerId="LiveId" clId="{990DCC17-C631-4E53-9350-3D31DF68BE0A}" dt="2025-12-02T17:42:47.747" v="6493" actId="20577"/>
          <ac:spMkLst>
            <pc:docMk/>
            <pc:sldMk cId="3933353605" sldId="991"/>
            <ac:spMk id="2" creationId="{C0E87588-6E26-6061-AAA2-8300A79DBC40}"/>
          </ac:spMkLst>
        </pc:spChg>
        <pc:spChg chg="add mod">
          <ac:chgData name="John Jowett" userId="a0af2467b7c7f53b" providerId="LiveId" clId="{990DCC17-C631-4E53-9350-3D31DF68BE0A}" dt="2025-12-02T17:42:10.403" v="6457" actId="20577"/>
          <ac:spMkLst>
            <pc:docMk/>
            <pc:sldMk cId="3933353605" sldId="991"/>
            <ac:spMk id="9" creationId="{A4AD0015-E0AE-1E50-3CFF-9C2B9ECC7AB4}"/>
          </ac:spMkLst>
        </pc:spChg>
        <pc:spChg chg="add mod">
          <ac:chgData name="John Jowett" userId="a0af2467b7c7f53b" providerId="LiveId" clId="{990DCC17-C631-4E53-9350-3D31DF68BE0A}" dt="2025-12-02T17:42:22.675" v="6487" actId="20577"/>
          <ac:spMkLst>
            <pc:docMk/>
            <pc:sldMk cId="3933353605" sldId="991"/>
            <ac:spMk id="10" creationId="{28D3F4BC-DBF0-426B-383D-413072ACB689}"/>
          </ac:spMkLst>
        </pc:spChg>
        <pc:spChg chg="add mod">
          <ac:chgData name="John Jowett" userId="a0af2467b7c7f53b" providerId="LiveId" clId="{990DCC17-C631-4E53-9350-3D31DF68BE0A}" dt="2025-12-02T17:44:10.384" v="6584" actId="20577"/>
          <ac:spMkLst>
            <pc:docMk/>
            <pc:sldMk cId="3933353605" sldId="991"/>
            <ac:spMk id="11" creationId="{7F6421E4-FF0F-036A-CC20-C45AAF6887A7}"/>
          </ac:spMkLst>
        </pc:spChg>
        <pc:spChg chg="add mod">
          <ac:chgData name="John Jowett" userId="a0af2467b7c7f53b" providerId="LiveId" clId="{990DCC17-C631-4E53-9350-3D31DF68BE0A}" dt="2025-12-02T17:45:53.290" v="6637" actId="20577"/>
          <ac:spMkLst>
            <pc:docMk/>
            <pc:sldMk cId="3933353605" sldId="991"/>
            <ac:spMk id="14" creationId="{34B1F4FA-D59F-5FA6-E481-0BCD44226CC7}"/>
          </ac:spMkLst>
        </pc:spChg>
        <pc:spChg chg="add del mod">
          <ac:chgData name="John Jowett" userId="a0af2467b7c7f53b" providerId="LiveId" clId="{990DCC17-C631-4E53-9350-3D31DF68BE0A}" dt="2025-12-02T17:46:23.548" v="6667"/>
          <ac:spMkLst>
            <pc:docMk/>
            <pc:sldMk cId="3933353605" sldId="991"/>
            <ac:spMk id="15" creationId="{1C8C27BB-F5D3-F6F6-2700-4730A4D06635}"/>
          </ac:spMkLst>
        </pc:spChg>
        <pc:picChg chg="add mod">
          <ac:chgData name="John Jowett" userId="a0af2467b7c7f53b" providerId="LiveId" clId="{990DCC17-C631-4E53-9350-3D31DF68BE0A}" dt="2025-12-02T17:41:06.378" v="6414" actId="1076"/>
          <ac:picMkLst>
            <pc:docMk/>
            <pc:sldMk cId="3933353605" sldId="991"/>
            <ac:picMk id="6" creationId="{2A3010E3-A323-68E8-ECC5-CD3B33F9CC42}"/>
          </ac:picMkLst>
        </pc:picChg>
        <pc:picChg chg="add mod">
          <ac:chgData name="John Jowett" userId="a0af2467b7c7f53b" providerId="LiveId" clId="{990DCC17-C631-4E53-9350-3D31DF68BE0A}" dt="2025-12-02T17:41:50.585" v="6421" actId="14100"/>
          <ac:picMkLst>
            <pc:docMk/>
            <pc:sldMk cId="3933353605" sldId="991"/>
            <ac:picMk id="8" creationId="{F69B1ED4-8E2D-AB03-3882-C02B2680B516}"/>
          </ac:picMkLst>
        </pc:picChg>
        <pc:picChg chg="add mod">
          <ac:chgData name="John Jowett" userId="a0af2467b7c7f53b" providerId="LiveId" clId="{990DCC17-C631-4E53-9350-3D31DF68BE0A}" dt="2025-12-02T17:45:35.528" v="6592" actId="1076"/>
          <ac:picMkLst>
            <pc:docMk/>
            <pc:sldMk cId="3933353605" sldId="991"/>
            <ac:picMk id="13" creationId="{7DE057D3-FBF2-6175-21A3-C1918C404711}"/>
          </ac:picMkLst>
        </pc:picChg>
      </pc:sldChg>
      <pc:sldChg chg="add del">
        <pc:chgData name="John Jowett" userId="a0af2467b7c7f53b" providerId="LiveId" clId="{990DCC17-C631-4E53-9350-3D31DF68BE0A}" dt="2025-12-02T17:09:15.053" v="5228" actId="47"/>
        <pc:sldMkLst>
          <pc:docMk/>
          <pc:sldMk cId="559977617" sldId="992"/>
        </pc:sldMkLst>
      </pc:sldChg>
      <pc:sldChg chg="addSp delSp modSp add mod">
        <pc:chgData name="John Jowett" userId="a0af2467b7c7f53b" providerId="LiveId" clId="{990DCC17-C631-4E53-9350-3D31DF68BE0A}" dt="2025-12-02T17:13:50.598" v="5306" actId="14100"/>
        <pc:sldMkLst>
          <pc:docMk/>
          <pc:sldMk cId="2312245018" sldId="993"/>
        </pc:sldMkLst>
        <pc:spChg chg="mod">
          <ac:chgData name="John Jowett" userId="a0af2467b7c7f53b" providerId="LiveId" clId="{990DCC17-C631-4E53-9350-3D31DF68BE0A}" dt="2025-12-02T17:09:51.533" v="5246" actId="20577"/>
          <ac:spMkLst>
            <pc:docMk/>
            <pc:sldMk cId="2312245018" sldId="993"/>
            <ac:spMk id="2" creationId="{E3DE24D6-AC2C-49A3-45B4-817F993947AA}"/>
          </ac:spMkLst>
        </pc:spChg>
        <pc:spChg chg="del">
          <ac:chgData name="John Jowett" userId="a0af2467b7c7f53b" providerId="LiveId" clId="{990DCC17-C631-4E53-9350-3D31DF68BE0A}" dt="2025-12-02T17:13:37.608" v="5300" actId="478"/>
          <ac:spMkLst>
            <pc:docMk/>
            <pc:sldMk cId="2312245018" sldId="993"/>
            <ac:spMk id="23" creationId="{9F2BC36E-ECC7-B54C-1DA7-B86BD75888EB}"/>
          </ac:spMkLst>
        </pc:spChg>
        <pc:spChg chg="del">
          <ac:chgData name="John Jowett" userId="a0af2467b7c7f53b" providerId="LiveId" clId="{990DCC17-C631-4E53-9350-3D31DF68BE0A}" dt="2025-12-02T17:13:17.401" v="5294" actId="478"/>
          <ac:spMkLst>
            <pc:docMk/>
            <pc:sldMk cId="2312245018" sldId="993"/>
            <ac:spMk id="24" creationId="{51BA588F-8FF7-F0AF-4C02-A06D247D817B}"/>
          </ac:spMkLst>
        </pc:spChg>
        <pc:spChg chg="del">
          <ac:chgData name="John Jowett" userId="a0af2467b7c7f53b" providerId="LiveId" clId="{990DCC17-C631-4E53-9350-3D31DF68BE0A}" dt="2025-12-02T17:13:22.549" v="5295" actId="478"/>
          <ac:spMkLst>
            <pc:docMk/>
            <pc:sldMk cId="2312245018" sldId="993"/>
            <ac:spMk id="25" creationId="{4B50F221-34A0-5D57-15F6-3BE50437FE90}"/>
          </ac:spMkLst>
        </pc:spChg>
        <pc:graphicFrameChg chg="del">
          <ac:chgData name="John Jowett" userId="a0af2467b7c7f53b" providerId="LiveId" clId="{990DCC17-C631-4E53-9350-3D31DF68BE0A}" dt="2025-12-02T17:12:44.871" v="5283" actId="478"/>
          <ac:graphicFrameMkLst>
            <pc:docMk/>
            <pc:sldMk cId="2312245018" sldId="993"/>
            <ac:graphicFrameMk id="33" creationId="{5B336807-3D2C-72C7-DD4E-D0AE3E56B96B}"/>
          </ac:graphicFrameMkLst>
        </pc:graphicFrameChg>
        <pc:picChg chg="add mod">
          <ac:chgData name="John Jowett" userId="a0af2467b7c7f53b" providerId="LiveId" clId="{990DCC17-C631-4E53-9350-3D31DF68BE0A}" dt="2025-12-02T17:13:11.523" v="5292" actId="14100"/>
          <ac:picMkLst>
            <pc:docMk/>
            <pc:sldMk cId="2312245018" sldId="993"/>
            <ac:picMk id="6" creationId="{0F3FA20E-4C42-FE99-5B26-F6492C717D63}"/>
          </ac:picMkLst>
        </pc:picChg>
        <pc:picChg chg="add mod">
          <ac:chgData name="John Jowett" userId="a0af2467b7c7f53b" providerId="LiveId" clId="{990DCC17-C631-4E53-9350-3D31DF68BE0A}" dt="2025-12-02T17:13:14.513" v="5293" actId="14100"/>
          <ac:picMkLst>
            <pc:docMk/>
            <pc:sldMk cId="2312245018" sldId="993"/>
            <ac:picMk id="8" creationId="{534D9902-1F0E-A269-E11B-5FBCD121DAEF}"/>
          </ac:picMkLst>
        </pc:picChg>
        <pc:picChg chg="del">
          <ac:chgData name="John Jowett" userId="a0af2467b7c7f53b" providerId="LiveId" clId="{990DCC17-C631-4E53-9350-3D31DF68BE0A}" dt="2025-12-02T17:12:44.871" v="5283" actId="478"/>
          <ac:picMkLst>
            <pc:docMk/>
            <pc:sldMk cId="2312245018" sldId="993"/>
            <ac:picMk id="9" creationId="{B1C6B8A5-4FE4-EC98-9C55-A1EA26574C66}"/>
          </ac:picMkLst>
        </pc:picChg>
        <pc:picChg chg="add mod">
          <ac:chgData name="John Jowett" userId="a0af2467b7c7f53b" providerId="LiveId" clId="{990DCC17-C631-4E53-9350-3D31DF68BE0A}" dt="2025-12-02T17:13:41.995" v="5301" actId="14100"/>
          <ac:picMkLst>
            <pc:docMk/>
            <pc:sldMk cId="2312245018" sldId="993"/>
            <ac:picMk id="11" creationId="{68EE3F92-2539-6732-A255-611194E093D0}"/>
          </ac:picMkLst>
        </pc:picChg>
        <pc:picChg chg="del">
          <ac:chgData name="John Jowett" userId="a0af2467b7c7f53b" providerId="LiveId" clId="{990DCC17-C631-4E53-9350-3D31DF68BE0A}" dt="2025-12-02T17:12:44.871" v="5283" actId="478"/>
          <ac:picMkLst>
            <pc:docMk/>
            <pc:sldMk cId="2312245018" sldId="993"/>
            <ac:picMk id="12" creationId="{FD411BF4-2193-EC6F-DD9D-4EFCCEC031E0}"/>
          </ac:picMkLst>
        </pc:picChg>
        <pc:picChg chg="add mod">
          <ac:chgData name="John Jowett" userId="a0af2467b7c7f53b" providerId="LiveId" clId="{990DCC17-C631-4E53-9350-3D31DF68BE0A}" dt="2025-12-02T17:13:50.598" v="5306" actId="14100"/>
          <ac:picMkLst>
            <pc:docMk/>
            <pc:sldMk cId="2312245018" sldId="993"/>
            <ac:picMk id="14" creationId="{0AF62253-864F-E2F1-B1BC-E3762AD5A6B7}"/>
          </ac:picMkLst>
        </pc:picChg>
        <pc:picChg chg="del">
          <ac:chgData name="John Jowett" userId="a0af2467b7c7f53b" providerId="LiveId" clId="{990DCC17-C631-4E53-9350-3D31DF68BE0A}" dt="2025-12-02T17:12:44.871" v="5283" actId="478"/>
          <ac:picMkLst>
            <pc:docMk/>
            <pc:sldMk cId="2312245018" sldId="993"/>
            <ac:picMk id="16" creationId="{D8BB6CC0-6C21-51D5-3B42-5387F3DE8282}"/>
          </ac:picMkLst>
        </pc:picChg>
        <pc:picChg chg="del">
          <ac:chgData name="John Jowett" userId="a0af2467b7c7f53b" providerId="LiveId" clId="{990DCC17-C631-4E53-9350-3D31DF68BE0A}" dt="2025-12-02T17:12:44.871" v="5283" actId="478"/>
          <ac:picMkLst>
            <pc:docMk/>
            <pc:sldMk cId="2312245018" sldId="993"/>
            <ac:picMk id="19" creationId="{DCEB4ECE-7CE7-BB0E-AD7D-37520AB0AA33}"/>
          </ac:picMkLst>
        </pc:picChg>
      </pc:sldChg>
      <pc:sldChg chg="addSp delSp modSp add mod">
        <pc:chgData name="John Jowett" userId="a0af2467b7c7f53b" providerId="LiveId" clId="{990DCC17-C631-4E53-9350-3D31DF68BE0A}" dt="2025-12-02T17:16:32.925" v="5382" actId="20577"/>
        <pc:sldMkLst>
          <pc:docMk/>
          <pc:sldMk cId="3546525917" sldId="994"/>
        </pc:sldMkLst>
        <pc:spChg chg="mod">
          <ac:chgData name="John Jowett" userId="a0af2467b7c7f53b" providerId="LiveId" clId="{990DCC17-C631-4E53-9350-3D31DF68BE0A}" dt="2025-12-02T17:10:00.659" v="5247"/>
          <ac:spMkLst>
            <pc:docMk/>
            <pc:sldMk cId="3546525917" sldId="994"/>
            <ac:spMk id="2" creationId="{A04BFCDE-F226-C974-2921-B4FE850141B3}"/>
          </ac:spMkLst>
        </pc:spChg>
        <pc:spChg chg="add mod">
          <ac:chgData name="John Jowett" userId="a0af2467b7c7f53b" providerId="LiveId" clId="{990DCC17-C631-4E53-9350-3D31DF68BE0A}" dt="2025-12-02T17:16:32.925" v="5382" actId="20577"/>
          <ac:spMkLst>
            <pc:docMk/>
            <pc:sldMk cId="3546525917" sldId="994"/>
            <ac:spMk id="21" creationId="{51614758-3AAA-BEB1-084D-6810C349A732}"/>
          </ac:spMkLst>
        </pc:spChg>
        <pc:spChg chg="del">
          <ac:chgData name="John Jowett" userId="a0af2467b7c7f53b" providerId="LiveId" clId="{990DCC17-C631-4E53-9350-3D31DF68BE0A}" dt="2025-12-02T17:14:58.683" v="5320" actId="478"/>
          <ac:spMkLst>
            <pc:docMk/>
            <pc:sldMk cId="3546525917" sldId="994"/>
            <ac:spMk id="23" creationId="{A88F5917-AFE4-1AAE-71C2-640A5E441C4E}"/>
          </ac:spMkLst>
        </pc:spChg>
        <pc:spChg chg="del">
          <ac:chgData name="John Jowett" userId="a0af2467b7c7f53b" providerId="LiveId" clId="{990DCC17-C631-4E53-9350-3D31DF68BE0A}" dt="2025-12-02T17:14:37.288" v="5315" actId="478"/>
          <ac:spMkLst>
            <pc:docMk/>
            <pc:sldMk cId="3546525917" sldId="994"/>
            <ac:spMk id="24" creationId="{1D2B48B1-C6A0-D3CF-F3B0-45B0B63BBA7E}"/>
          </ac:spMkLst>
        </pc:spChg>
        <pc:spChg chg="del">
          <ac:chgData name="John Jowett" userId="a0af2467b7c7f53b" providerId="LiveId" clId="{990DCC17-C631-4E53-9350-3D31DF68BE0A}" dt="2025-12-02T17:14:51.700" v="5318" actId="478"/>
          <ac:spMkLst>
            <pc:docMk/>
            <pc:sldMk cId="3546525917" sldId="994"/>
            <ac:spMk id="25" creationId="{EAC036A8-C8C0-4BFC-09DC-606855C285D8}"/>
          </ac:spMkLst>
        </pc:spChg>
        <pc:spChg chg="del">
          <ac:chgData name="John Jowett" userId="a0af2467b7c7f53b" providerId="LiveId" clId="{990DCC17-C631-4E53-9350-3D31DF68BE0A}" dt="2025-12-02T17:14:33.433" v="5314" actId="478"/>
          <ac:spMkLst>
            <pc:docMk/>
            <pc:sldMk cId="3546525917" sldId="994"/>
            <ac:spMk id="26" creationId="{FF51E543-861A-680C-2C78-A619C9494759}"/>
          </ac:spMkLst>
        </pc:spChg>
        <pc:picChg chg="add del mod">
          <ac:chgData name="John Jowett" userId="a0af2467b7c7f53b" providerId="LiveId" clId="{990DCC17-C631-4E53-9350-3D31DF68BE0A}" dt="2025-12-02T17:14:26.414" v="5312" actId="478"/>
          <ac:picMkLst>
            <pc:docMk/>
            <pc:sldMk cId="3546525917" sldId="994"/>
            <ac:picMk id="3" creationId="{E885B216-78F0-7728-78EC-67049F0C0242}"/>
          </ac:picMkLst>
        </pc:picChg>
        <pc:picChg chg="del">
          <ac:chgData name="John Jowett" userId="a0af2467b7c7f53b" providerId="LiveId" clId="{990DCC17-C631-4E53-9350-3D31DF68BE0A}" dt="2025-12-02T17:14:29.377" v="5313" actId="478"/>
          <ac:picMkLst>
            <pc:docMk/>
            <pc:sldMk cId="3546525917" sldId="994"/>
            <ac:picMk id="6" creationId="{3DC34B66-BA94-AC8E-E24E-9AE4F1046E80}"/>
          </ac:picMkLst>
        </pc:picChg>
        <pc:picChg chg="add del mod">
          <ac:chgData name="John Jowett" userId="a0af2467b7c7f53b" providerId="LiveId" clId="{990DCC17-C631-4E53-9350-3D31DF68BE0A}" dt="2025-12-02T17:14:37.288" v="5315" actId="478"/>
          <ac:picMkLst>
            <pc:docMk/>
            <pc:sldMk cId="3546525917" sldId="994"/>
            <ac:picMk id="7" creationId="{425C0F1B-96A0-0149-20DA-E687D70851D2}"/>
          </ac:picMkLst>
        </pc:picChg>
        <pc:picChg chg="del">
          <ac:chgData name="John Jowett" userId="a0af2467b7c7f53b" providerId="LiveId" clId="{990DCC17-C631-4E53-9350-3D31DF68BE0A}" dt="2025-12-02T17:14:39.708" v="5316" actId="478"/>
          <ac:picMkLst>
            <pc:docMk/>
            <pc:sldMk cId="3546525917" sldId="994"/>
            <ac:picMk id="8" creationId="{5FC3577C-4F1D-5F08-87FB-2D0ADD24B021}"/>
          </ac:picMkLst>
        </pc:picChg>
        <pc:picChg chg="add del mod">
          <ac:chgData name="John Jowett" userId="a0af2467b7c7f53b" providerId="LiveId" clId="{990DCC17-C631-4E53-9350-3D31DF68BE0A}" dt="2025-12-02T17:14:44.215" v="5317" actId="478"/>
          <ac:picMkLst>
            <pc:docMk/>
            <pc:sldMk cId="3546525917" sldId="994"/>
            <ac:picMk id="9" creationId="{72B6D3FB-C669-2CDB-3253-E604F52C2349}"/>
          </ac:picMkLst>
        </pc:picChg>
        <pc:picChg chg="del">
          <ac:chgData name="John Jowett" userId="a0af2467b7c7f53b" providerId="LiveId" clId="{990DCC17-C631-4E53-9350-3D31DF68BE0A}" dt="2025-12-02T17:14:55.300" v="5319" actId="478"/>
          <ac:picMkLst>
            <pc:docMk/>
            <pc:sldMk cId="3546525917" sldId="994"/>
            <ac:picMk id="10" creationId="{0C2EFF0B-650E-58E5-9537-A027B4196D16}"/>
          </ac:picMkLst>
        </pc:picChg>
        <pc:picChg chg="add mod">
          <ac:chgData name="John Jowett" userId="a0af2467b7c7f53b" providerId="LiveId" clId="{990DCC17-C631-4E53-9350-3D31DF68BE0A}" dt="2025-12-02T17:15:24.154" v="5329" actId="14100"/>
          <ac:picMkLst>
            <pc:docMk/>
            <pc:sldMk cId="3546525917" sldId="994"/>
            <ac:picMk id="12" creationId="{8A2EECC7-D71D-0075-809F-BCD68B91206A}"/>
          </ac:picMkLst>
        </pc:picChg>
        <pc:picChg chg="add del mod">
          <ac:chgData name="John Jowett" userId="a0af2467b7c7f53b" providerId="LiveId" clId="{990DCC17-C631-4E53-9350-3D31DF68BE0A}" dt="2025-12-02T17:16:09.351" v="5344" actId="478"/>
          <ac:picMkLst>
            <pc:docMk/>
            <pc:sldMk cId="3546525917" sldId="994"/>
            <ac:picMk id="14" creationId="{448DFA4E-B6E9-5307-679F-81370D67956E}"/>
          </ac:picMkLst>
        </pc:picChg>
        <pc:picChg chg="add mod">
          <ac:chgData name="John Jowett" userId="a0af2467b7c7f53b" providerId="LiveId" clId="{990DCC17-C631-4E53-9350-3D31DF68BE0A}" dt="2025-12-02T17:16:17.035" v="5346" actId="1076"/>
          <ac:picMkLst>
            <pc:docMk/>
            <pc:sldMk cId="3546525917" sldId="994"/>
            <ac:picMk id="16" creationId="{B513FD0B-8EFE-B15A-2A18-3EF9C2180E59}"/>
          </ac:picMkLst>
        </pc:picChg>
        <pc:picChg chg="add mod">
          <ac:chgData name="John Jowett" userId="a0af2467b7c7f53b" providerId="LiveId" clId="{990DCC17-C631-4E53-9350-3D31DF68BE0A}" dt="2025-12-02T17:16:18.909" v="5347" actId="1076"/>
          <ac:picMkLst>
            <pc:docMk/>
            <pc:sldMk cId="3546525917" sldId="994"/>
            <ac:picMk id="18" creationId="{76672491-3BFE-8628-FC08-AC66DBE0D98E}"/>
          </ac:picMkLst>
        </pc:picChg>
        <pc:picChg chg="add mod">
          <ac:chgData name="John Jowett" userId="a0af2467b7c7f53b" providerId="LiveId" clId="{990DCC17-C631-4E53-9350-3D31DF68BE0A}" dt="2025-12-02T17:16:20.815" v="5348" actId="1076"/>
          <ac:picMkLst>
            <pc:docMk/>
            <pc:sldMk cId="3546525917" sldId="994"/>
            <ac:picMk id="20" creationId="{5886E8DA-B0FD-451D-8326-FEDFD3890EF9}"/>
          </ac:picMkLst>
        </pc:picChg>
      </pc:sldChg>
      <pc:sldChg chg="addSp delSp modSp add mod">
        <pc:chgData name="John Jowett" userId="a0af2467b7c7f53b" providerId="LiveId" clId="{990DCC17-C631-4E53-9350-3D31DF68BE0A}" dt="2025-12-02T17:18:38.915" v="5458" actId="20577"/>
        <pc:sldMkLst>
          <pc:docMk/>
          <pc:sldMk cId="2662327188" sldId="995"/>
        </pc:sldMkLst>
        <pc:spChg chg="add del mod">
          <ac:chgData name="John Jowett" userId="a0af2467b7c7f53b" providerId="LiveId" clId="{990DCC17-C631-4E53-9350-3D31DF68BE0A}" dt="2025-12-02T17:18:24.526" v="5410" actId="47"/>
          <ac:spMkLst>
            <pc:docMk/>
            <pc:sldMk cId="2662327188" sldId="995"/>
            <ac:spMk id="2" creationId="{1A419D99-ECB5-0C16-B76D-CE9E89AE6E31}"/>
          </ac:spMkLst>
        </pc:spChg>
        <pc:spChg chg="mod">
          <ac:chgData name="John Jowett" userId="a0af2467b7c7f53b" providerId="LiveId" clId="{990DCC17-C631-4E53-9350-3D31DF68BE0A}" dt="2025-12-02T17:10:06.208" v="5248"/>
          <ac:spMkLst>
            <pc:docMk/>
            <pc:sldMk cId="2662327188" sldId="995"/>
            <ac:spMk id="6" creationId="{EB3EBDE8-7212-C58F-12C8-A3E96FEED5E2}"/>
          </ac:spMkLst>
        </pc:spChg>
        <pc:spChg chg="del">
          <ac:chgData name="John Jowett" userId="a0af2467b7c7f53b" providerId="LiveId" clId="{990DCC17-C631-4E53-9350-3D31DF68BE0A}" dt="2025-12-02T17:17:59.554" v="5403" actId="478"/>
          <ac:spMkLst>
            <pc:docMk/>
            <pc:sldMk cId="2662327188" sldId="995"/>
            <ac:spMk id="10" creationId="{05CDD3D8-0CC6-05F9-255F-08AF642E73F1}"/>
          </ac:spMkLst>
        </pc:spChg>
        <pc:spChg chg="del mod">
          <ac:chgData name="John Jowett" userId="a0af2467b7c7f53b" providerId="LiveId" clId="{990DCC17-C631-4E53-9350-3D31DF68BE0A}" dt="2025-12-02T17:18:03.120" v="5404" actId="478"/>
          <ac:spMkLst>
            <pc:docMk/>
            <pc:sldMk cId="2662327188" sldId="995"/>
            <ac:spMk id="11" creationId="{F4C876E9-468F-5506-EA24-E9717154E64B}"/>
          </ac:spMkLst>
        </pc:spChg>
        <pc:spChg chg="mod">
          <ac:chgData name="John Jowett" userId="a0af2467b7c7f53b" providerId="LiveId" clId="{990DCC17-C631-4E53-9350-3D31DF68BE0A}" dt="2025-12-02T17:18:38.915" v="5458" actId="20577"/>
          <ac:spMkLst>
            <pc:docMk/>
            <pc:sldMk cId="2662327188" sldId="995"/>
            <ac:spMk id="12" creationId="{D5038745-2FED-2338-ACEB-E78532C6FAEB}"/>
          </ac:spMkLst>
        </pc:spChg>
        <pc:spChg chg="del">
          <ac:chgData name="John Jowett" userId="a0af2467b7c7f53b" providerId="LiveId" clId="{990DCC17-C631-4E53-9350-3D31DF68BE0A}" dt="2025-12-02T17:17:20.041" v="5401" actId="478"/>
          <ac:spMkLst>
            <pc:docMk/>
            <pc:sldMk cId="2662327188" sldId="995"/>
            <ac:spMk id="15" creationId="{33CBA8AA-9AC7-9080-EE01-432A6B0B51DF}"/>
          </ac:spMkLst>
        </pc:spChg>
        <pc:picChg chg="del">
          <ac:chgData name="John Jowett" userId="a0af2467b7c7f53b" providerId="LiveId" clId="{990DCC17-C631-4E53-9350-3D31DF68BE0A}" dt="2025-12-02T17:17:53.055" v="5402" actId="478"/>
          <ac:picMkLst>
            <pc:docMk/>
            <pc:sldMk cId="2662327188" sldId="995"/>
            <ac:picMk id="3" creationId="{853642AE-466F-73D3-07DC-3026B6E2E2AD}"/>
          </ac:picMkLst>
        </pc:picChg>
        <pc:picChg chg="del">
          <ac:chgData name="John Jowett" userId="a0af2467b7c7f53b" providerId="LiveId" clId="{990DCC17-C631-4E53-9350-3D31DF68BE0A}" dt="2025-12-02T17:17:16.646" v="5400" actId="478"/>
          <ac:picMkLst>
            <pc:docMk/>
            <pc:sldMk cId="2662327188" sldId="995"/>
            <ac:picMk id="8" creationId="{C97D5297-4F29-94EC-6224-E12B754FC3B0}"/>
          </ac:picMkLst>
        </pc:picChg>
        <pc:picChg chg="mod">
          <ac:chgData name="John Jowett" userId="a0af2467b7c7f53b" providerId="LiveId" clId="{990DCC17-C631-4E53-9350-3D31DF68BE0A}" dt="2025-12-02T17:18:06.397" v="5405" actId="1076"/>
          <ac:picMkLst>
            <pc:docMk/>
            <pc:sldMk cId="2662327188" sldId="995"/>
            <ac:picMk id="9" creationId="{B4C9406F-9A94-7FD6-4ADA-13A1C60D585F}"/>
          </ac:picMkLst>
        </pc:picChg>
        <pc:picChg chg="del">
          <ac:chgData name="John Jowett" userId="a0af2467b7c7f53b" providerId="LiveId" clId="{990DCC17-C631-4E53-9350-3D31DF68BE0A}" dt="2025-12-02T17:17:13.665" v="5399" actId="478"/>
          <ac:picMkLst>
            <pc:docMk/>
            <pc:sldMk cId="2662327188" sldId="995"/>
            <ac:picMk id="14" creationId="{13BADB2E-A037-188E-6946-92F1CF921719}"/>
          </ac:picMkLst>
        </pc:picChg>
      </pc:sldChg>
      <pc:sldChg chg="addSp delSp modSp add mod">
        <pc:chgData name="John Jowett" userId="a0af2467b7c7f53b" providerId="LiveId" clId="{990DCC17-C631-4E53-9350-3D31DF68BE0A}" dt="2025-12-02T17:20:08.773" v="5475" actId="14100"/>
        <pc:sldMkLst>
          <pc:docMk/>
          <pc:sldMk cId="876408455" sldId="996"/>
        </pc:sldMkLst>
        <pc:spChg chg="mod">
          <ac:chgData name="John Jowett" userId="a0af2467b7c7f53b" providerId="LiveId" clId="{990DCC17-C631-4E53-9350-3D31DF68BE0A}" dt="2025-12-02T17:10:38.519" v="5267" actId="20577"/>
          <ac:spMkLst>
            <pc:docMk/>
            <pc:sldMk cId="876408455" sldId="996"/>
            <ac:spMk id="2" creationId="{FDAC7B77-30C9-D18D-5345-0C24AF4B1B65}"/>
          </ac:spMkLst>
        </pc:spChg>
        <pc:spChg chg="del">
          <ac:chgData name="John Jowett" userId="a0af2467b7c7f53b" providerId="LiveId" clId="{990DCC17-C631-4E53-9350-3D31DF68BE0A}" dt="2025-12-02T17:19:27.919" v="5459" actId="478"/>
          <ac:spMkLst>
            <pc:docMk/>
            <pc:sldMk cId="876408455" sldId="996"/>
            <ac:spMk id="5" creationId="{70ECAB20-DD3A-07BC-4BBD-8E6DFB1CF832}"/>
          </ac:spMkLst>
        </pc:spChg>
        <pc:spChg chg="del">
          <ac:chgData name="John Jowett" userId="a0af2467b7c7f53b" providerId="LiveId" clId="{990DCC17-C631-4E53-9350-3D31DF68BE0A}" dt="2025-12-02T17:19:27.919" v="5459" actId="478"/>
          <ac:spMkLst>
            <pc:docMk/>
            <pc:sldMk cId="876408455" sldId="996"/>
            <ac:spMk id="23" creationId="{73C7DFB9-58B5-4B8E-AE92-307FE8193310}"/>
          </ac:spMkLst>
        </pc:spChg>
        <pc:spChg chg="del">
          <ac:chgData name="John Jowett" userId="a0af2467b7c7f53b" providerId="LiveId" clId="{990DCC17-C631-4E53-9350-3D31DF68BE0A}" dt="2025-12-02T17:19:27.919" v="5459" actId="478"/>
          <ac:spMkLst>
            <pc:docMk/>
            <pc:sldMk cId="876408455" sldId="996"/>
            <ac:spMk id="25" creationId="{73882676-0546-EA3D-9F60-424638BE6E11}"/>
          </ac:spMkLst>
        </pc:spChg>
        <pc:spChg chg="del">
          <ac:chgData name="John Jowett" userId="a0af2467b7c7f53b" providerId="LiveId" clId="{990DCC17-C631-4E53-9350-3D31DF68BE0A}" dt="2025-12-02T17:19:27.919" v="5459" actId="478"/>
          <ac:spMkLst>
            <pc:docMk/>
            <pc:sldMk cId="876408455" sldId="996"/>
            <ac:spMk id="26" creationId="{E2AD2BBB-B9F5-ADE9-8642-521135A90B87}"/>
          </ac:spMkLst>
        </pc:spChg>
        <pc:graphicFrameChg chg="del">
          <ac:chgData name="John Jowett" userId="a0af2467b7c7f53b" providerId="LiveId" clId="{990DCC17-C631-4E53-9350-3D31DF68BE0A}" dt="2025-12-02T17:19:27.919" v="5459" actId="478"/>
          <ac:graphicFrameMkLst>
            <pc:docMk/>
            <pc:sldMk cId="876408455" sldId="996"/>
            <ac:graphicFrameMk id="33" creationId="{FD401C38-AC01-DDDC-D293-1C123C8C9BD6}"/>
          </ac:graphicFrameMkLst>
        </pc:graphicFrameChg>
        <pc:picChg chg="add mod">
          <ac:chgData name="John Jowett" userId="a0af2467b7c7f53b" providerId="LiveId" clId="{990DCC17-C631-4E53-9350-3D31DF68BE0A}" dt="2025-12-02T17:19:39.095" v="5463" actId="1076"/>
          <ac:picMkLst>
            <pc:docMk/>
            <pc:sldMk cId="876408455" sldId="996"/>
            <ac:picMk id="6" creationId="{F4237C09-8EC7-B7E5-FBF6-979DA6B713DE}"/>
          </ac:picMkLst>
        </pc:picChg>
        <pc:picChg chg="add mod">
          <ac:chgData name="John Jowett" userId="a0af2467b7c7f53b" providerId="LiveId" clId="{990DCC17-C631-4E53-9350-3D31DF68BE0A}" dt="2025-12-02T17:19:49.903" v="5466" actId="1076"/>
          <ac:picMkLst>
            <pc:docMk/>
            <pc:sldMk cId="876408455" sldId="996"/>
            <ac:picMk id="8" creationId="{96FD3480-C859-14AC-E767-D402F36D4E78}"/>
          </ac:picMkLst>
        </pc:picChg>
        <pc:picChg chg="del">
          <ac:chgData name="John Jowett" userId="a0af2467b7c7f53b" providerId="LiveId" clId="{990DCC17-C631-4E53-9350-3D31DF68BE0A}" dt="2025-12-02T17:19:27.919" v="5459" actId="478"/>
          <ac:picMkLst>
            <pc:docMk/>
            <pc:sldMk cId="876408455" sldId="996"/>
            <ac:picMk id="10" creationId="{9E66CA2A-B3D8-C72D-27FA-0E7752D2A209}"/>
          </ac:picMkLst>
        </pc:picChg>
        <pc:picChg chg="add mod">
          <ac:chgData name="John Jowett" userId="a0af2467b7c7f53b" providerId="LiveId" clId="{990DCC17-C631-4E53-9350-3D31DF68BE0A}" dt="2025-12-02T17:19:58.749" v="5470" actId="1076"/>
          <ac:picMkLst>
            <pc:docMk/>
            <pc:sldMk cId="876408455" sldId="996"/>
            <ac:picMk id="11" creationId="{037D6CA5-5667-452F-42C6-DDD3F94618C1}"/>
          </ac:picMkLst>
        </pc:picChg>
        <pc:picChg chg="del">
          <ac:chgData name="John Jowett" userId="a0af2467b7c7f53b" providerId="LiveId" clId="{990DCC17-C631-4E53-9350-3D31DF68BE0A}" dt="2025-12-02T17:19:27.919" v="5459" actId="478"/>
          <ac:picMkLst>
            <pc:docMk/>
            <pc:sldMk cId="876408455" sldId="996"/>
            <ac:picMk id="13" creationId="{C9785813-7554-E5F1-D522-4C4EB9A562E2}"/>
          </ac:picMkLst>
        </pc:picChg>
        <pc:picChg chg="add mod">
          <ac:chgData name="John Jowett" userId="a0af2467b7c7f53b" providerId="LiveId" clId="{990DCC17-C631-4E53-9350-3D31DF68BE0A}" dt="2025-12-02T17:20:08.773" v="5475" actId="14100"/>
          <ac:picMkLst>
            <pc:docMk/>
            <pc:sldMk cId="876408455" sldId="996"/>
            <ac:picMk id="14" creationId="{2CE83E56-34CD-4DD2-F56C-8EE9659D0C7A}"/>
          </ac:picMkLst>
        </pc:picChg>
        <pc:picChg chg="del">
          <ac:chgData name="John Jowett" userId="a0af2467b7c7f53b" providerId="LiveId" clId="{990DCC17-C631-4E53-9350-3D31DF68BE0A}" dt="2025-12-02T17:19:27.919" v="5459" actId="478"/>
          <ac:picMkLst>
            <pc:docMk/>
            <pc:sldMk cId="876408455" sldId="996"/>
            <ac:picMk id="15" creationId="{00A0F52A-A204-EBF2-1C75-C6CDAFF2C31B}"/>
          </ac:picMkLst>
        </pc:picChg>
        <pc:picChg chg="del">
          <ac:chgData name="John Jowett" userId="a0af2467b7c7f53b" providerId="LiveId" clId="{990DCC17-C631-4E53-9350-3D31DF68BE0A}" dt="2025-12-02T17:19:27.919" v="5459" actId="478"/>
          <ac:picMkLst>
            <pc:docMk/>
            <pc:sldMk cId="876408455" sldId="996"/>
            <ac:picMk id="18" creationId="{42076080-70DC-B59A-A629-579D80DF98B4}"/>
          </ac:picMkLst>
        </pc:picChg>
      </pc:sldChg>
      <pc:sldChg chg="addSp delSp modSp add mod">
        <pc:chgData name="John Jowett" userId="a0af2467b7c7f53b" providerId="LiveId" clId="{990DCC17-C631-4E53-9350-3D31DF68BE0A}" dt="2025-12-02T17:21:37.382" v="5499"/>
        <pc:sldMkLst>
          <pc:docMk/>
          <pc:sldMk cId="1173669329" sldId="997"/>
        </pc:sldMkLst>
        <pc:spChg chg="mod">
          <ac:chgData name="John Jowett" userId="a0af2467b7c7f53b" providerId="LiveId" clId="{990DCC17-C631-4E53-9350-3D31DF68BE0A}" dt="2025-12-02T17:10:48.245" v="5268"/>
          <ac:spMkLst>
            <pc:docMk/>
            <pc:sldMk cId="1173669329" sldId="997"/>
            <ac:spMk id="2" creationId="{B54C0C6D-4484-356E-A4E6-332CB318A17E}"/>
          </ac:spMkLst>
        </pc:spChg>
        <pc:spChg chg="del">
          <ac:chgData name="John Jowett" userId="a0af2467b7c7f53b" providerId="LiveId" clId="{990DCC17-C631-4E53-9350-3D31DF68BE0A}" dt="2025-12-02T17:20:26.867" v="5476" actId="478"/>
          <ac:spMkLst>
            <pc:docMk/>
            <pc:sldMk cId="1173669329" sldId="997"/>
            <ac:spMk id="5" creationId="{010C7F44-69C4-E185-2811-A51F9EBAB855}"/>
          </ac:spMkLst>
        </pc:spChg>
        <pc:spChg chg="add mod">
          <ac:chgData name="John Jowett" userId="a0af2467b7c7f53b" providerId="LiveId" clId="{990DCC17-C631-4E53-9350-3D31DF68BE0A}" dt="2025-12-02T17:21:37.382" v="5499"/>
          <ac:spMkLst>
            <pc:docMk/>
            <pc:sldMk cId="1173669329" sldId="997"/>
            <ac:spMk id="18" creationId="{EE9861D7-EB89-1D9F-AE0D-8DEBE5F0EC36}"/>
          </ac:spMkLst>
        </pc:spChg>
        <pc:spChg chg="del">
          <ac:chgData name="John Jowett" userId="a0af2467b7c7f53b" providerId="LiveId" clId="{990DCC17-C631-4E53-9350-3D31DF68BE0A}" dt="2025-12-02T17:20:26.867" v="5476" actId="478"/>
          <ac:spMkLst>
            <pc:docMk/>
            <pc:sldMk cId="1173669329" sldId="997"/>
            <ac:spMk id="23" creationId="{15889BAD-695A-9C52-48F7-8C7089CAB6F8}"/>
          </ac:spMkLst>
        </pc:spChg>
        <pc:spChg chg="del">
          <ac:chgData name="John Jowett" userId="a0af2467b7c7f53b" providerId="LiveId" clId="{990DCC17-C631-4E53-9350-3D31DF68BE0A}" dt="2025-12-02T17:20:26.867" v="5476" actId="478"/>
          <ac:spMkLst>
            <pc:docMk/>
            <pc:sldMk cId="1173669329" sldId="997"/>
            <ac:spMk id="24" creationId="{473DF911-C900-7B48-EC12-78A24E623DAC}"/>
          </ac:spMkLst>
        </pc:spChg>
        <pc:spChg chg="del">
          <ac:chgData name="John Jowett" userId="a0af2467b7c7f53b" providerId="LiveId" clId="{990DCC17-C631-4E53-9350-3D31DF68BE0A}" dt="2025-12-02T17:20:26.867" v="5476" actId="478"/>
          <ac:spMkLst>
            <pc:docMk/>
            <pc:sldMk cId="1173669329" sldId="997"/>
            <ac:spMk id="25" creationId="{6B5E63D8-2912-AF16-732B-25E78AC63B18}"/>
          </ac:spMkLst>
        </pc:spChg>
        <pc:picChg chg="del">
          <ac:chgData name="John Jowett" userId="a0af2467b7c7f53b" providerId="LiveId" clId="{990DCC17-C631-4E53-9350-3D31DF68BE0A}" dt="2025-12-02T17:20:26.867" v="5476" actId="478"/>
          <ac:picMkLst>
            <pc:docMk/>
            <pc:sldMk cId="1173669329" sldId="997"/>
            <ac:picMk id="6" creationId="{550A3360-0A8F-8395-88BD-2CAE5E9D6FE7}"/>
          </ac:picMkLst>
        </pc:picChg>
        <pc:picChg chg="add mod">
          <ac:chgData name="John Jowett" userId="a0af2467b7c7f53b" providerId="LiveId" clId="{990DCC17-C631-4E53-9350-3D31DF68BE0A}" dt="2025-12-02T17:21:13.323" v="5489" actId="14100"/>
          <ac:picMkLst>
            <pc:docMk/>
            <pc:sldMk cId="1173669329" sldId="997"/>
            <ac:picMk id="7" creationId="{7DFF9D21-7BA9-6265-FFD1-BD6594FE27E5}"/>
          </ac:picMkLst>
        </pc:picChg>
        <pc:picChg chg="del">
          <ac:chgData name="John Jowett" userId="a0af2467b7c7f53b" providerId="LiveId" clId="{990DCC17-C631-4E53-9350-3D31DF68BE0A}" dt="2025-12-02T17:20:26.867" v="5476" actId="478"/>
          <ac:picMkLst>
            <pc:docMk/>
            <pc:sldMk cId="1173669329" sldId="997"/>
            <ac:picMk id="8" creationId="{61CCF107-E003-6BB9-9077-8D93A45F0852}"/>
          </ac:picMkLst>
        </pc:picChg>
        <pc:picChg chg="del">
          <ac:chgData name="John Jowett" userId="a0af2467b7c7f53b" providerId="LiveId" clId="{990DCC17-C631-4E53-9350-3D31DF68BE0A}" dt="2025-12-02T17:20:26.867" v="5476" actId="478"/>
          <ac:picMkLst>
            <pc:docMk/>
            <pc:sldMk cId="1173669329" sldId="997"/>
            <ac:picMk id="10" creationId="{D8036BF6-25D9-B14C-9EAB-B43D1CE43F43}"/>
          </ac:picMkLst>
        </pc:picChg>
        <pc:picChg chg="add del mod">
          <ac:chgData name="John Jowett" userId="a0af2467b7c7f53b" providerId="LiveId" clId="{990DCC17-C631-4E53-9350-3D31DF68BE0A}" dt="2025-12-02T17:21:01.842" v="5484" actId="478"/>
          <ac:picMkLst>
            <pc:docMk/>
            <pc:sldMk cId="1173669329" sldId="997"/>
            <ac:picMk id="11" creationId="{CFFC1875-EDC7-B2B9-7695-F07BB439C75F}"/>
          </ac:picMkLst>
        </pc:picChg>
        <pc:picChg chg="add mod">
          <ac:chgData name="John Jowett" userId="a0af2467b7c7f53b" providerId="LiveId" clId="{990DCC17-C631-4E53-9350-3D31DF68BE0A}" dt="2025-12-02T17:21:16.696" v="5490" actId="14100"/>
          <ac:picMkLst>
            <pc:docMk/>
            <pc:sldMk cId="1173669329" sldId="997"/>
            <ac:picMk id="13" creationId="{496D4C07-2316-17DE-20F1-95558EE2AA1A}"/>
          </ac:picMkLst>
        </pc:picChg>
        <pc:picChg chg="add mod">
          <ac:chgData name="John Jowett" userId="a0af2467b7c7f53b" providerId="LiveId" clId="{990DCC17-C631-4E53-9350-3D31DF68BE0A}" dt="2025-12-02T17:21:21.747" v="5494" actId="1076"/>
          <ac:picMkLst>
            <pc:docMk/>
            <pc:sldMk cId="1173669329" sldId="997"/>
            <ac:picMk id="15" creationId="{A6054A98-81E4-FF9F-AFCF-2E063397D700}"/>
          </ac:picMkLst>
        </pc:picChg>
        <pc:picChg chg="add mod">
          <ac:chgData name="John Jowett" userId="a0af2467b7c7f53b" providerId="LiveId" clId="{990DCC17-C631-4E53-9350-3D31DF68BE0A}" dt="2025-12-02T17:21:27.337" v="5498" actId="1076"/>
          <ac:picMkLst>
            <pc:docMk/>
            <pc:sldMk cId="1173669329" sldId="997"/>
            <ac:picMk id="17" creationId="{DF5618D6-46C2-BA08-AFCA-B370059CB824}"/>
          </ac:picMkLst>
        </pc:picChg>
      </pc:sldChg>
      <pc:sldChg chg="addSp delSp modSp add mod">
        <pc:chgData name="John Jowett" userId="a0af2467b7c7f53b" providerId="LiveId" clId="{990DCC17-C631-4E53-9350-3D31DF68BE0A}" dt="2025-12-02T21:54:19.278" v="7022" actId="1076"/>
        <pc:sldMkLst>
          <pc:docMk/>
          <pc:sldMk cId="1196295538" sldId="998"/>
        </pc:sldMkLst>
        <pc:spChg chg="mod">
          <ac:chgData name="John Jowett" userId="a0af2467b7c7f53b" providerId="LiveId" clId="{990DCC17-C631-4E53-9350-3D31DF68BE0A}" dt="2025-12-02T17:11:37.983" v="5282" actId="20577"/>
          <ac:spMkLst>
            <pc:docMk/>
            <pc:sldMk cId="1196295538" sldId="998"/>
            <ac:spMk id="6" creationId="{B6F29585-32D6-1C8F-4991-DE5CA28C45B1}"/>
          </ac:spMkLst>
        </pc:spChg>
        <pc:picChg chg="add mod ord">
          <ac:chgData name="John Jowett" userId="a0af2467b7c7f53b" providerId="LiveId" clId="{990DCC17-C631-4E53-9350-3D31DF68BE0A}" dt="2025-12-02T17:22:26.219" v="5503" actId="167"/>
          <ac:picMkLst>
            <pc:docMk/>
            <pc:sldMk cId="1196295538" sldId="998"/>
            <ac:picMk id="3" creationId="{A7A4EE1D-E3FA-17A7-D481-2A1C5FED21EC}"/>
          </ac:picMkLst>
        </pc:picChg>
        <pc:picChg chg="del">
          <ac:chgData name="John Jowett" userId="a0af2467b7c7f53b" providerId="LiveId" clId="{990DCC17-C631-4E53-9350-3D31DF68BE0A}" dt="2025-12-02T17:23:16.036" v="5510" actId="478"/>
          <ac:picMkLst>
            <pc:docMk/>
            <pc:sldMk cId="1196295538" sldId="998"/>
            <ac:picMk id="7" creationId="{18DAD2C9-BEBC-0A7F-5704-37E6DC96689C}"/>
          </ac:picMkLst>
        </pc:picChg>
        <pc:picChg chg="add mod ord">
          <ac:chgData name="John Jowett" userId="a0af2467b7c7f53b" providerId="LiveId" clId="{990DCC17-C631-4E53-9350-3D31DF68BE0A}" dt="2025-12-02T21:54:14.527" v="7021" actId="14100"/>
          <ac:picMkLst>
            <pc:docMk/>
            <pc:sldMk cId="1196295538" sldId="998"/>
            <ac:picMk id="9" creationId="{674318DE-202F-F75B-B0D8-BC7B96AACD34}"/>
          </ac:picMkLst>
        </pc:picChg>
        <pc:picChg chg="add mod ord">
          <ac:chgData name="John Jowett" userId="a0af2467b7c7f53b" providerId="LiveId" clId="{990DCC17-C631-4E53-9350-3D31DF68BE0A}" dt="2025-12-02T21:54:19.278" v="7022" actId="1076"/>
          <ac:picMkLst>
            <pc:docMk/>
            <pc:sldMk cId="1196295538" sldId="998"/>
            <ac:picMk id="11" creationId="{C336FA2A-139F-70EA-8A6C-2825A4792EE7}"/>
          </ac:picMkLst>
        </pc:picChg>
        <pc:picChg chg="add mod ord">
          <ac:chgData name="John Jowett" userId="a0af2467b7c7f53b" providerId="LiveId" clId="{990DCC17-C631-4E53-9350-3D31DF68BE0A}" dt="2025-12-02T17:23:51.746" v="5520" actId="167"/>
          <ac:picMkLst>
            <pc:docMk/>
            <pc:sldMk cId="1196295538" sldId="998"/>
            <ac:picMk id="14" creationId="{271FCF59-CF6D-D82C-157F-C83A0356F6AE}"/>
          </ac:picMkLst>
        </pc:picChg>
        <pc:picChg chg="del">
          <ac:chgData name="John Jowett" userId="a0af2467b7c7f53b" providerId="LiveId" clId="{990DCC17-C631-4E53-9350-3D31DF68BE0A}" dt="2025-12-02T17:22:45.592" v="5504" actId="478"/>
          <ac:picMkLst>
            <pc:docMk/>
            <pc:sldMk cId="1196295538" sldId="998"/>
            <ac:picMk id="16" creationId="{FD61D03F-F4C0-9DBA-72F5-B5F161038565}"/>
          </ac:picMkLst>
        </pc:picChg>
        <pc:picChg chg="del">
          <ac:chgData name="John Jowett" userId="a0af2467b7c7f53b" providerId="LiveId" clId="{990DCC17-C631-4E53-9350-3D31DF68BE0A}" dt="2025-12-02T17:22:09.526" v="5500" actId="478"/>
          <ac:picMkLst>
            <pc:docMk/>
            <pc:sldMk cId="1196295538" sldId="998"/>
            <ac:picMk id="18" creationId="{0911AB49-445F-924A-3283-E17705FAA3DE}"/>
          </ac:picMkLst>
        </pc:picChg>
        <pc:picChg chg="del">
          <ac:chgData name="John Jowett" userId="a0af2467b7c7f53b" providerId="LiveId" clId="{990DCC17-C631-4E53-9350-3D31DF68BE0A}" dt="2025-12-02T17:23:28.074" v="5515" actId="478"/>
          <ac:picMkLst>
            <pc:docMk/>
            <pc:sldMk cId="1196295538" sldId="998"/>
            <ac:picMk id="20" creationId="{BF47C207-8F1F-8802-9F1F-2BA0205DD09A}"/>
          </ac:picMkLst>
        </pc:picChg>
      </pc:sldChg>
      <pc:sldChg chg="add del">
        <pc:chgData name="John Jowett" userId="a0af2467b7c7f53b" providerId="LiveId" clId="{990DCC17-C631-4E53-9350-3D31DF68BE0A}" dt="2025-12-02T17:06:56.109" v="5223" actId="47"/>
        <pc:sldMkLst>
          <pc:docMk/>
          <pc:sldMk cId="3160792494" sldId="999"/>
        </pc:sldMkLst>
      </pc:sldChg>
      <pc:sldChg chg="addSp delSp modSp add mod">
        <pc:chgData name="John Jowett" userId="a0af2467b7c7f53b" providerId="LiveId" clId="{990DCC17-C631-4E53-9350-3D31DF68BE0A}" dt="2025-12-03T07:48:24.041" v="7105" actId="1076"/>
        <pc:sldMkLst>
          <pc:docMk/>
          <pc:sldMk cId="3668451215" sldId="1000"/>
        </pc:sldMkLst>
        <pc:spChg chg="mod">
          <ac:chgData name="John Jowett" userId="a0af2467b7c7f53b" providerId="LiveId" clId="{990DCC17-C631-4E53-9350-3D31DF68BE0A}" dt="2025-12-02T17:07:02.704" v="5224"/>
          <ac:spMkLst>
            <pc:docMk/>
            <pc:sldMk cId="3668451215" sldId="1000"/>
            <ac:spMk id="2" creationId="{3AAA72A9-6AE5-EFFC-C710-9AB4553F647C}"/>
          </ac:spMkLst>
        </pc:spChg>
        <pc:spChg chg="add mod">
          <ac:chgData name="John Jowett" userId="a0af2467b7c7f53b" providerId="LiveId" clId="{990DCC17-C631-4E53-9350-3D31DF68BE0A}" dt="2025-12-02T17:26:55.222" v="5627" actId="20577"/>
          <ac:spMkLst>
            <pc:docMk/>
            <pc:sldMk cId="3668451215" sldId="1000"/>
            <ac:spMk id="14" creationId="{42D76376-919B-B4BC-0409-56CB0A8ABF9B}"/>
          </ac:spMkLst>
        </pc:spChg>
        <pc:picChg chg="add mod">
          <ac:chgData name="John Jowett" userId="a0af2467b7c7f53b" providerId="LiveId" clId="{990DCC17-C631-4E53-9350-3D31DF68BE0A}" dt="2025-12-02T17:25:36.181" v="5526" actId="962"/>
          <ac:picMkLst>
            <pc:docMk/>
            <pc:sldMk cId="3668451215" sldId="1000"/>
            <ac:picMk id="6" creationId="{47733EA4-B91E-213F-D39E-CE371CC28570}"/>
          </ac:picMkLst>
        </pc:picChg>
        <pc:picChg chg="del">
          <ac:chgData name="John Jowett" userId="a0af2467b7c7f53b" providerId="LiveId" clId="{990DCC17-C631-4E53-9350-3D31DF68BE0A}" dt="2025-12-02T17:25:25.542" v="5522" actId="478"/>
          <ac:picMkLst>
            <pc:docMk/>
            <pc:sldMk cId="3668451215" sldId="1000"/>
            <ac:picMk id="7" creationId="{10EB09B0-A8EA-F1BF-A241-FBC749D91F62}"/>
          </ac:picMkLst>
        </pc:picChg>
        <pc:picChg chg="add mod">
          <ac:chgData name="John Jowett" userId="a0af2467b7c7f53b" providerId="LiveId" clId="{990DCC17-C631-4E53-9350-3D31DF68BE0A}" dt="2025-12-02T17:25:48.146" v="5528"/>
          <ac:picMkLst>
            <pc:docMk/>
            <pc:sldMk cId="3668451215" sldId="1000"/>
            <ac:picMk id="10" creationId="{FA939306-E699-8C17-1B13-64C4CC0DFF60}"/>
          </ac:picMkLst>
        </pc:picChg>
        <pc:picChg chg="del">
          <ac:chgData name="John Jowett" userId="a0af2467b7c7f53b" providerId="LiveId" clId="{990DCC17-C631-4E53-9350-3D31DF68BE0A}" dt="2025-12-02T17:25:44.667" v="5527" actId="478"/>
          <ac:picMkLst>
            <pc:docMk/>
            <pc:sldMk cId="3668451215" sldId="1000"/>
            <ac:picMk id="11" creationId="{524A0779-485E-01A0-E8CA-E05DDD904495}"/>
          </ac:picMkLst>
        </pc:picChg>
        <pc:picChg chg="add mod">
          <ac:chgData name="John Jowett" userId="a0af2467b7c7f53b" providerId="LiveId" clId="{990DCC17-C631-4E53-9350-3D31DF68BE0A}" dt="2025-12-03T07:48:24.041" v="7105" actId="1076"/>
          <ac:picMkLst>
            <pc:docMk/>
            <pc:sldMk cId="3668451215" sldId="1000"/>
            <ac:picMk id="13" creationId="{88C21187-AE87-DA08-3F09-33A04945A6B6}"/>
          </ac:picMkLst>
        </pc:picChg>
        <pc:cxnChg chg="add mod">
          <ac:chgData name="John Jowett" userId="a0af2467b7c7f53b" providerId="LiveId" clId="{990DCC17-C631-4E53-9350-3D31DF68BE0A}" dt="2025-12-02T17:27:39.252" v="5629" actId="13822"/>
          <ac:cxnSpMkLst>
            <pc:docMk/>
            <pc:sldMk cId="3668451215" sldId="1000"/>
            <ac:cxnSpMk id="16" creationId="{3B1284A8-0F36-9752-5C92-76A231802CF0}"/>
          </ac:cxnSpMkLst>
        </pc:cxnChg>
      </pc:sldChg>
      <pc:sldChg chg="addSp delSp modSp add mod">
        <pc:chgData name="John Jowett" userId="a0af2467b7c7f53b" providerId="LiveId" clId="{990DCC17-C631-4E53-9350-3D31DF68BE0A}" dt="2025-12-03T07:45:21.511" v="7103" actId="1076"/>
        <pc:sldMkLst>
          <pc:docMk/>
          <pc:sldMk cId="69094955" sldId="1001"/>
        </pc:sldMkLst>
        <pc:spChg chg="mod">
          <ac:chgData name="John Jowett" userId="a0af2467b7c7f53b" providerId="LiveId" clId="{990DCC17-C631-4E53-9350-3D31DF68BE0A}" dt="2025-12-02T17:07:07.344" v="5225"/>
          <ac:spMkLst>
            <pc:docMk/>
            <pc:sldMk cId="69094955" sldId="1001"/>
            <ac:spMk id="2" creationId="{835843C0-6D02-174E-9CBD-49A8C5F0FFFF}"/>
          </ac:spMkLst>
        </pc:spChg>
        <pc:graphicFrameChg chg="del">
          <ac:chgData name="John Jowett" userId="a0af2467b7c7f53b" providerId="LiveId" clId="{990DCC17-C631-4E53-9350-3D31DF68BE0A}" dt="2025-12-02T17:31:48.901" v="5653" actId="478"/>
          <ac:graphicFrameMkLst>
            <pc:docMk/>
            <pc:sldMk cId="69094955" sldId="1001"/>
            <ac:graphicFrameMk id="11" creationId="{EAD821DC-EB4F-27F3-7EE3-B7EE84DD3071}"/>
          </ac:graphicFrameMkLst>
        </pc:graphicFrameChg>
        <pc:picChg chg="add mod">
          <ac:chgData name="John Jowett" userId="a0af2467b7c7f53b" providerId="LiveId" clId="{990DCC17-C631-4E53-9350-3D31DF68BE0A}" dt="2025-12-02T17:31:37.512" v="5651" actId="14100"/>
          <ac:picMkLst>
            <pc:docMk/>
            <pc:sldMk cId="69094955" sldId="1001"/>
            <ac:picMk id="6" creationId="{9A0E86A7-892B-E4A8-917B-E8CFAC2558D3}"/>
          </ac:picMkLst>
        </pc:picChg>
        <pc:picChg chg="del">
          <ac:chgData name="John Jowett" userId="a0af2467b7c7f53b" providerId="LiveId" clId="{990DCC17-C631-4E53-9350-3D31DF68BE0A}" dt="2025-12-02T17:28:05.952" v="5630" actId="478"/>
          <ac:picMkLst>
            <pc:docMk/>
            <pc:sldMk cId="69094955" sldId="1001"/>
            <ac:picMk id="7" creationId="{AFD3EC81-92D7-5E4E-1378-9E931AA3DA08}"/>
          </ac:picMkLst>
        </pc:picChg>
        <pc:picChg chg="add mod">
          <ac:chgData name="John Jowett" userId="a0af2467b7c7f53b" providerId="LiveId" clId="{990DCC17-C631-4E53-9350-3D31DF68BE0A}" dt="2025-12-02T17:28:28.148" v="5638" actId="27614"/>
          <ac:picMkLst>
            <pc:docMk/>
            <pc:sldMk cId="69094955" sldId="1001"/>
            <ac:picMk id="9" creationId="{42D45DCE-2814-A6B5-FF57-D5F001EA0255}"/>
          </ac:picMkLst>
        </pc:picChg>
        <pc:picChg chg="del mod">
          <ac:chgData name="John Jowett" userId="a0af2467b7c7f53b" providerId="LiveId" clId="{990DCC17-C631-4E53-9350-3D31DF68BE0A}" dt="2025-12-02T17:28:16.613" v="5635" actId="478"/>
          <ac:picMkLst>
            <pc:docMk/>
            <pc:sldMk cId="69094955" sldId="1001"/>
            <ac:picMk id="12" creationId="{DD6B00DD-9A4E-1F87-810B-E2FF7D0D7841}"/>
          </ac:picMkLst>
        </pc:picChg>
        <pc:picChg chg="add mod">
          <ac:chgData name="John Jowett" userId="a0af2467b7c7f53b" providerId="LiveId" clId="{990DCC17-C631-4E53-9350-3D31DF68BE0A}" dt="2025-12-03T07:45:21.511" v="7103" actId="1076"/>
          <ac:picMkLst>
            <pc:docMk/>
            <pc:sldMk cId="69094955" sldId="1001"/>
            <ac:picMk id="13" creationId="{EB0720EA-4502-D2A7-DF41-734534946C56}"/>
          </ac:picMkLst>
        </pc:picChg>
        <pc:picChg chg="del mod">
          <ac:chgData name="John Jowett" userId="a0af2467b7c7f53b" providerId="LiveId" clId="{990DCC17-C631-4E53-9350-3D31DF68BE0A}" dt="2025-12-02T17:28:29.924" v="5640" actId="478"/>
          <ac:picMkLst>
            <pc:docMk/>
            <pc:sldMk cId="69094955" sldId="1001"/>
            <ac:picMk id="14" creationId="{6594F061-686E-72BF-10FE-1EECF60EDC54}"/>
          </ac:picMkLst>
        </pc:picChg>
      </pc:sldChg>
      <pc:sldChg chg="modSp add del">
        <pc:chgData name="John Jowett" userId="a0af2467b7c7f53b" providerId="LiveId" clId="{990DCC17-C631-4E53-9350-3D31DF68BE0A}" dt="2025-12-02T17:28:47.564" v="5644" actId="47"/>
        <pc:sldMkLst>
          <pc:docMk/>
          <pc:sldMk cId="877260052" sldId="1002"/>
        </pc:sldMkLst>
        <pc:spChg chg="mod">
          <ac:chgData name="John Jowett" userId="a0af2467b7c7f53b" providerId="LiveId" clId="{990DCC17-C631-4E53-9350-3D31DF68BE0A}" dt="2025-12-02T17:07:13.603" v="5226"/>
          <ac:spMkLst>
            <pc:docMk/>
            <pc:sldMk cId="877260052" sldId="1002"/>
            <ac:spMk id="2" creationId="{7B7CC69D-2F83-D671-1D86-55EF71634222}"/>
          </ac:spMkLst>
        </pc:spChg>
      </pc:sldChg>
      <pc:sldChg chg="addSp delSp modSp add mod">
        <pc:chgData name="John Jowett" userId="a0af2467b7c7f53b" providerId="LiveId" clId="{990DCC17-C631-4E53-9350-3D31DF68BE0A}" dt="2025-12-02T17:29:46.786" v="5648" actId="478"/>
        <pc:sldMkLst>
          <pc:docMk/>
          <pc:sldMk cId="2769966029" sldId="1003"/>
        </pc:sldMkLst>
        <pc:spChg chg="mod">
          <ac:chgData name="John Jowett" userId="a0af2467b7c7f53b" providerId="LiveId" clId="{990DCC17-C631-4E53-9350-3D31DF68BE0A}" dt="2025-12-02T17:07:26.926" v="5227"/>
          <ac:spMkLst>
            <pc:docMk/>
            <pc:sldMk cId="2769966029" sldId="1003"/>
            <ac:spMk id="2" creationId="{DF1025E9-EF82-CD68-C82D-442B668B785D}"/>
          </ac:spMkLst>
        </pc:spChg>
        <pc:graphicFrameChg chg="del">
          <ac:chgData name="John Jowett" userId="a0af2467b7c7f53b" providerId="LiveId" clId="{990DCC17-C631-4E53-9350-3D31DF68BE0A}" dt="2025-12-02T17:29:46.786" v="5648" actId="478"/>
          <ac:graphicFrameMkLst>
            <pc:docMk/>
            <pc:sldMk cId="2769966029" sldId="1003"/>
            <ac:graphicFrameMk id="9" creationId="{71BA0975-D873-80AA-A2E5-00C859CF2971}"/>
          </ac:graphicFrameMkLst>
        </pc:graphicFrameChg>
        <pc:picChg chg="del">
          <ac:chgData name="John Jowett" userId="a0af2467b7c7f53b" providerId="LiveId" clId="{990DCC17-C631-4E53-9350-3D31DF68BE0A}" dt="2025-12-02T17:29:37.115" v="5645" actId="478"/>
          <ac:picMkLst>
            <pc:docMk/>
            <pc:sldMk cId="2769966029" sldId="1003"/>
            <ac:picMk id="6" creationId="{91A80DA7-33A5-7A38-26D3-0A88D913AB3D}"/>
          </ac:picMkLst>
        </pc:picChg>
        <pc:picChg chg="add mod">
          <ac:chgData name="John Jowett" userId="a0af2467b7c7f53b" providerId="LiveId" clId="{990DCC17-C631-4E53-9350-3D31DF68BE0A}" dt="2025-12-02T17:29:44.509" v="5647" actId="14100"/>
          <ac:picMkLst>
            <pc:docMk/>
            <pc:sldMk cId="2769966029" sldId="1003"/>
            <ac:picMk id="7" creationId="{827142FE-2719-151A-474F-2C9709443CF9}"/>
          </ac:picMkLst>
        </pc:picChg>
      </pc:sldChg>
    </pc:docChg>
  </pc:docChgLst>
  <pc:docChgLst>
    <pc:chgData name="John Jowett" userId="a0af2467b7c7f53b" providerId="LiveId" clId="{E8C0E9C3-3820-4226-87BB-213860141F26}"/>
    <pc:docChg chg="undo custSel addSld delSld modSld sldOrd">
      <pc:chgData name="John Jowett" userId="a0af2467b7c7f53b" providerId="LiveId" clId="{E8C0E9C3-3820-4226-87BB-213860141F26}" dt="2025-09-10T08:24:24.166" v="2856" actId="1036"/>
      <pc:docMkLst>
        <pc:docMk/>
      </pc:docMkLst>
      <pc:sldChg chg="modSp mod">
        <pc:chgData name="John Jowett" userId="a0af2467b7c7f53b" providerId="LiveId" clId="{E8C0E9C3-3820-4226-87BB-213860141F26}" dt="2025-09-08T09:48:17.526" v="301" actId="27636"/>
        <pc:sldMkLst>
          <pc:docMk/>
          <pc:sldMk cId="2220438519" sldId="896"/>
        </pc:sldMkLst>
      </pc:sldChg>
      <pc:sldChg chg="ord">
        <pc:chgData name="John Jowett" userId="a0af2467b7c7f53b" providerId="LiveId" clId="{E8C0E9C3-3820-4226-87BB-213860141F26}" dt="2025-09-08T09:51:04.134" v="313"/>
        <pc:sldMkLst>
          <pc:docMk/>
          <pc:sldMk cId="238142581" sldId="909"/>
        </pc:sldMkLst>
      </pc:sldChg>
      <pc:sldChg chg="modSp mod">
        <pc:chgData name="John Jowett" userId="a0af2467b7c7f53b" providerId="LiveId" clId="{E8C0E9C3-3820-4226-87BB-213860141F26}" dt="2025-09-08T11:32:36.602" v="2847" actId="20577"/>
        <pc:sldMkLst>
          <pc:docMk/>
          <pc:sldMk cId="613427260" sldId="910"/>
        </pc:sldMkLst>
      </pc:sldChg>
      <pc:sldChg chg="modSp mod">
        <pc:chgData name="John Jowett" userId="a0af2467b7c7f53b" providerId="LiveId" clId="{E8C0E9C3-3820-4226-87BB-213860141F26}" dt="2025-09-08T09:56:22.694" v="741" actId="20577"/>
        <pc:sldMkLst>
          <pc:docMk/>
          <pc:sldMk cId="2522591175" sldId="911"/>
        </pc:sldMkLst>
      </pc:sldChg>
      <pc:sldChg chg="modSp mod">
        <pc:chgData name="John Jowett" userId="a0af2467b7c7f53b" providerId="LiveId" clId="{E8C0E9C3-3820-4226-87BB-213860141F26}" dt="2025-09-08T09:56:58.411" v="776" actId="20577"/>
        <pc:sldMkLst>
          <pc:docMk/>
          <pc:sldMk cId="1968573855" sldId="913"/>
        </pc:sldMkLst>
      </pc:sldChg>
      <pc:sldChg chg="addSp delSp modSp mod">
        <pc:chgData name="John Jowett" userId="a0af2467b7c7f53b" providerId="LiveId" clId="{E8C0E9C3-3820-4226-87BB-213860141F26}" dt="2025-09-08T10:36:22.013" v="1477" actId="962"/>
        <pc:sldMkLst>
          <pc:docMk/>
          <pc:sldMk cId="4037033479" sldId="919"/>
        </pc:sldMkLst>
      </pc:sldChg>
      <pc:sldChg chg="modSp mod">
        <pc:chgData name="John Jowett" userId="a0af2467b7c7f53b" providerId="LiveId" clId="{E8C0E9C3-3820-4226-87BB-213860141F26}" dt="2025-09-08T10:21:49.664" v="1461" actId="20577"/>
        <pc:sldMkLst>
          <pc:docMk/>
          <pc:sldMk cId="739760654" sldId="920"/>
        </pc:sldMkLst>
      </pc:sldChg>
      <pc:sldChg chg="addSp delSp modSp mod">
        <pc:chgData name="John Jowett" userId="a0af2467b7c7f53b" providerId="LiveId" clId="{E8C0E9C3-3820-4226-87BB-213860141F26}" dt="2025-09-08T10:38:19.123" v="1504" actId="962"/>
        <pc:sldMkLst>
          <pc:docMk/>
          <pc:sldMk cId="2652183559" sldId="921"/>
        </pc:sldMkLst>
      </pc:sldChg>
      <pc:sldChg chg="addSp delSp modSp mod">
        <pc:chgData name="John Jowett" userId="a0af2467b7c7f53b" providerId="LiveId" clId="{E8C0E9C3-3820-4226-87BB-213860141F26}" dt="2025-09-08T10:37:07.215" v="1489" actId="27614"/>
        <pc:sldMkLst>
          <pc:docMk/>
          <pc:sldMk cId="2220359651" sldId="926"/>
        </pc:sldMkLst>
      </pc:sldChg>
      <pc:sldChg chg="addSp delSp modSp mod">
        <pc:chgData name="John Jowett" userId="a0af2467b7c7f53b" providerId="LiveId" clId="{E8C0E9C3-3820-4226-87BB-213860141F26}" dt="2025-09-08T10:40:44.383" v="1534" actId="27614"/>
        <pc:sldMkLst>
          <pc:docMk/>
          <pc:sldMk cId="1975119442" sldId="927"/>
        </pc:sldMkLst>
      </pc:sldChg>
      <pc:sldChg chg="addSp delSp modSp mod">
        <pc:chgData name="John Jowett" userId="a0af2467b7c7f53b" providerId="LiveId" clId="{E8C0E9C3-3820-4226-87BB-213860141F26}" dt="2025-09-08T10:39:28.731" v="1518" actId="27614"/>
        <pc:sldMkLst>
          <pc:docMk/>
          <pc:sldMk cId="2423889003" sldId="928"/>
        </pc:sldMkLst>
      </pc:sldChg>
      <pc:sldChg chg="addSp delSp modSp mod">
        <pc:chgData name="John Jowett" userId="a0af2467b7c7f53b" providerId="LiveId" clId="{E8C0E9C3-3820-4226-87BB-213860141F26}" dt="2025-09-08T10:44:04.522" v="1547" actId="14100"/>
        <pc:sldMkLst>
          <pc:docMk/>
          <pc:sldMk cId="401242765" sldId="929"/>
        </pc:sldMkLst>
      </pc:sldChg>
      <pc:sldChg chg="del">
        <pc:chgData name="John Jowett" userId="a0af2467b7c7f53b" providerId="LiveId" clId="{E8C0E9C3-3820-4226-87BB-213860141F26}" dt="2025-09-08T10:50:41.522" v="1548" actId="47"/>
        <pc:sldMkLst>
          <pc:docMk/>
          <pc:sldMk cId="3896733954" sldId="931"/>
        </pc:sldMkLst>
      </pc:sldChg>
      <pc:sldChg chg="del">
        <pc:chgData name="John Jowett" userId="a0af2467b7c7f53b" providerId="LiveId" clId="{E8C0E9C3-3820-4226-87BB-213860141F26}" dt="2025-09-08T10:50:41.522" v="1548" actId="47"/>
        <pc:sldMkLst>
          <pc:docMk/>
          <pc:sldMk cId="1661354607" sldId="932"/>
        </pc:sldMkLst>
      </pc:sldChg>
      <pc:sldChg chg="del">
        <pc:chgData name="John Jowett" userId="a0af2467b7c7f53b" providerId="LiveId" clId="{E8C0E9C3-3820-4226-87BB-213860141F26}" dt="2025-09-08T10:50:41.522" v="1548" actId="47"/>
        <pc:sldMkLst>
          <pc:docMk/>
          <pc:sldMk cId="154599749" sldId="933"/>
        </pc:sldMkLst>
      </pc:sldChg>
      <pc:sldChg chg="del">
        <pc:chgData name="John Jowett" userId="a0af2467b7c7f53b" providerId="LiveId" clId="{E8C0E9C3-3820-4226-87BB-213860141F26}" dt="2025-09-08T10:50:41.522" v="1548" actId="47"/>
        <pc:sldMkLst>
          <pc:docMk/>
          <pc:sldMk cId="1645612315" sldId="934"/>
        </pc:sldMkLst>
      </pc:sldChg>
      <pc:sldChg chg="del">
        <pc:chgData name="John Jowett" userId="a0af2467b7c7f53b" providerId="LiveId" clId="{E8C0E9C3-3820-4226-87BB-213860141F26}" dt="2025-09-08T10:50:41.522" v="1548" actId="47"/>
        <pc:sldMkLst>
          <pc:docMk/>
          <pc:sldMk cId="2870002288" sldId="935"/>
        </pc:sldMkLst>
      </pc:sldChg>
      <pc:sldChg chg="del">
        <pc:chgData name="John Jowett" userId="a0af2467b7c7f53b" providerId="LiveId" clId="{E8C0E9C3-3820-4226-87BB-213860141F26}" dt="2025-09-08T10:50:41.522" v="1548" actId="47"/>
        <pc:sldMkLst>
          <pc:docMk/>
          <pc:sldMk cId="2472041632" sldId="936"/>
        </pc:sldMkLst>
      </pc:sldChg>
      <pc:sldChg chg="del">
        <pc:chgData name="John Jowett" userId="a0af2467b7c7f53b" providerId="LiveId" clId="{E8C0E9C3-3820-4226-87BB-213860141F26}" dt="2025-09-08T10:57:12.501" v="1603" actId="2696"/>
        <pc:sldMkLst>
          <pc:docMk/>
          <pc:sldMk cId="1038050831" sldId="937"/>
        </pc:sldMkLst>
      </pc:sldChg>
      <pc:sldChg chg="modSp add mod">
        <pc:chgData name="John Jowett" userId="a0af2467b7c7f53b" providerId="LiveId" clId="{E8C0E9C3-3820-4226-87BB-213860141F26}" dt="2025-09-10T08:24:24.166" v="2856" actId="1036"/>
        <pc:sldMkLst>
          <pc:docMk/>
          <pc:sldMk cId="1797954995" sldId="937"/>
        </pc:sldMkLst>
      </pc:sldChg>
      <pc:sldChg chg="add">
        <pc:chgData name="John Jowett" userId="a0af2467b7c7f53b" providerId="LiveId" clId="{E8C0E9C3-3820-4226-87BB-213860141F26}" dt="2025-09-08T10:57:28.006" v="1604"/>
        <pc:sldMkLst>
          <pc:docMk/>
          <pc:sldMk cId="390282706" sldId="938"/>
        </pc:sldMkLst>
      </pc:sldChg>
      <pc:sldChg chg="del">
        <pc:chgData name="John Jowett" userId="a0af2467b7c7f53b" providerId="LiveId" clId="{E8C0E9C3-3820-4226-87BB-213860141F26}" dt="2025-09-08T10:57:12.501" v="1603" actId="2696"/>
        <pc:sldMkLst>
          <pc:docMk/>
          <pc:sldMk cId="707832820" sldId="938"/>
        </pc:sldMkLst>
      </pc:sldChg>
      <pc:sldChg chg="addSp delSp modSp add mod">
        <pc:chgData name="John Jowett" userId="a0af2467b7c7f53b" providerId="LiveId" clId="{E8C0E9C3-3820-4226-87BB-213860141F26}" dt="2025-09-08T10:16:35.413" v="863" actId="20577"/>
        <pc:sldMkLst>
          <pc:docMk/>
          <pc:sldMk cId="4050771660" sldId="941"/>
        </pc:sldMkLst>
      </pc:sldChg>
      <pc:sldChg chg="addSp delSp modSp add mod">
        <pc:chgData name="John Jowett" userId="a0af2467b7c7f53b" providerId="LiveId" clId="{E8C0E9C3-3820-4226-87BB-213860141F26}" dt="2025-09-08T10:17:12.140" v="866" actId="27614"/>
        <pc:sldMkLst>
          <pc:docMk/>
          <pc:sldMk cId="3498864080" sldId="942"/>
        </pc:sldMkLst>
      </pc:sldChg>
      <pc:sldChg chg="add del">
        <pc:chgData name="John Jowett" userId="a0af2467b7c7f53b" providerId="LiveId" clId="{E8C0E9C3-3820-4226-87BB-213860141F26}" dt="2025-09-08T10:54:33.859" v="1550"/>
        <pc:sldMkLst>
          <pc:docMk/>
          <pc:sldMk cId="1106979502" sldId="943"/>
        </pc:sldMkLst>
      </pc:sldChg>
      <pc:sldChg chg="modSp add del mod">
        <pc:chgData name="John Jowett" userId="a0af2467b7c7f53b" providerId="LiveId" clId="{E8C0E9C3-3820-4226-87BB-213860141F26}" dt="2025-09-08T10:57:33.743" v="1605" actId="47"/>
        <pc:sldMkLst>
          <pc:docMk/>
          <pc:sldMk cId="1967032552" sldId="943"/>
        </pc:sldMkLst>
      </pc:sldChg>
      <pc:sldChg chg="add del">
        <pc:chgData name="John Jowett" userId="a0af2467b7c7f53b" providerId="LiveId" clId="{E8C0E9C3-3820-4226-87BB-213860141F26}" dt="2025-09-08T10:57:33.743" v="1605" actId="47"/>
        <pc:sldMkLst>
          <pc:docMk/>
          <pc:sldMk cId="648572144" sldId="944"/>
        </pc:sldMkLst>
      </pc:sldChg>
      <pc:sldChg chg="add del">
        <pc:chgData name="John Jowett" userId="a0af2467b7c7f53b" providerId="LiveId" clId="{E8C0E9C3-3820-4226-87BB-213860141F26}" dt="2025-09-08T10:54:33.859" v="1550"/>
        <pc:sldMkLst>
          <pc:docMk/>
          <pc:sldMk cId="3636805999" sldId="944"/>
        </pc:sldMkLst>
      </pc:sldChg>
      <pc:sldChg chg="addSp delSp modSp add mod">
        <pc:chgData name="John Jowett" userId="a0af2467b7c7f53b" providerId="LiveId" clId="{E8C0E9C3-3820-4226-87BB-213860141F26}" dt="2025-09-08T11:02:13.201" v="1664" actId="1076"/>
        <pc:sldMkLst>
          <pc:docMk/>
          <pc:sldMk cId="640571562" sldId="945"/>
        </pc:sldMkLst>
      </pc:sldChg>
      <pc:sldChg chg="add del">
        <pc:chgData name="John Jowett" userId="a0af2467b7c7f53b" providerId="LiveId" clId="{E8C0E9C3-3820-4226-87BB-213860141F26}" dt="2025-09-08T10:54:33.859" v="1550"/>
        <pc:sldMkLst>
          <pc:docMk/>
          <pc:sldMk cId="1542345172" sldId="945"/>
        </pc:sldMkLst>
      </pc:sldChg>
      <pc:sldChg chg="addSp delSp modSp add mod">
        <pc:chgData name="John Jowett" userId="a0af2467b7c7f53b" providerId="LiveId" clId="{E8C0E9C3-3820-4226-87BB-213860141F26}" dt="2025-09-08T11:06:53.316" v="1747" actId="20577"/>
        <pc:sldMkLst>
          <pc:docMk/>
          <pc:sldMk cId="2549951954" sldId="946"/>
        </pc:sldMkLst>
      </pc:sldChg>
      <pc:sldChg chg="add del">
        <pc:chgData name="John Jowett" userId="a0af2467b7c7f53b" providerId="LiveId" clId="{E8C0E9C3-3820-4226-87BB-213860141F26}" dt="2025-09-08T10:54:33.859" v="1550"/>
        <pc:sldMkLst>
          <pc:docMk/>
          <pc:sldMk cId="4293731298" sldId="946"/>
        </pc:sldMkLst>
      </pc:sldChg>
      <pc:sldChg chg="add del">
        <pc:chgData name="John Jowett" userId="a0af2467b7c7f53b" providerId="LiveId" clId="{E8C0E9C3-3820-4226-87BB-213860141F26}" dt="2025-09-08T11:05:55.679" v="1734" actId="47"/>
        <pc:sldMkLst>
          <pc:docMk/>
          <pc:sldMk cId="2644497437" sldId="947"/>
        </pc:sldMkLst>
      </pc:sldChg>
      <pc:sldChg chg="addSp delSp modSp add mod">
        <pc:chgData name="John Jowett" userId="a0af2467b7c7f53b" providerId="LiveId" clId="{E8C0E9C3-3820-4226-87BB-213860141F26}" dt="2025-09-08T11:08:52.387" v="1763" actId="962"/>
        <pc:sldMkLst>
          <pc:docMk/>
          <pc:sldMk cId="171921886" sldId="948"/>
        </pc:sldMkLst>
      </pc:sldChg>
      <pc:sldChg chg="addSp delSp modSp add mod">
        <pc:chgData name="John Jowett" userId="a0af2467b7c7f53b" providerId="LiveId" clId="{E8C0E9C3-3820-4226-87BB-213860141F26}" dt="2025-09-08T11:15:27.778" v="2004" actId="1076"/>
        <pc:sldMkLst>
          <pc:docMk/>
          <pc:sldMk cId="1297517046" sldId="949"/>
        </pc:sldMkLst>
      </pc:sldChg>
      <pc:sldChg chg="addSp delSp modSp add mod">
        <pc:chgData name="John Jowett" userId="a0af2467b7c7f53b" providerId="LiveId" clId="{E8C0E9C3-3820-4226-87BB-213860141F26}" dt="2025-09-08T11:16:08.887" v="2016" actId="27614"/>
        <pc:sldMkLst>
          <pc:docMk/>
          <pc:sldMk cId="2720092527" sldId="950"/>
        </pc:sldMkLst>
      </pc:sldChg>
      <pc:sldChg chg="addSp delSp modSp add mod">
        <pc:chgData name="John Jowett" userId="a0af2467b7c7f53b" providerId="LiveId" clId="{E8C0E9C3-3820-4226-87BB-213860141F26}" dt="2025-09-08T11:16:42.563" v="2029" actId="27614"/>
        <pc:sldMkLst>
          <pc:docMk/>
          <pc:sldMk cId="1087228885" sldId="951"/>
        </pc:sldMkLst>
      </pc:sldChg>
      <pc:sldChg chg="addSp delSp modSp add mod">
        <pc:chgData name="John Jowett" userId="a0af2467b7c7f53b" providerId="LiveId" clId="{E8C0E9C3-3820-4226-87BB-213860141F26}" dt="2025-09-08T11:17:08.895" v="2042" actId="27614"/>
        <pc:sldMkLst>
          <pc:docMk/>
          <pc:sldMk cId="2332437614" sldId="952"/>
        </pc:sldMkLst>
      </pc:sldChg>
      <pc:sldChg chg="addSp delSp modSp add mod">
        <pc:chgData name="John Jowett" userId="a0af2467b7c7f53b" providerId="LiveId" clId="{E8C0E9C3-3820-4226-87BB-213860141F26}" dt="2025-09-08T11:18:04.635" v="2047" actId="14100"/>
        <pc:sldMkLst>
          <pc:docMk/>
          <pc:sldMk cId="411003590" sldId="953"/>
        </pc:sldMkLst>
      </pc:sldChg>
      <pc:sldChg chg="addSp delSp modSp new mod modClrScheme chgLayout">
        <pc:chgData name="John Jowett" userId="a0af2467b7c7f53b" providerId="LiveId" clId="{E8C0E9C3-3820-4226-87BB-213860141F26}" dt="2025-09-08T10:55:30.671" v="1587" actId="20577"/>
        <pc:sldMkLst>
          <pc:docMk/>
          <pc:sldMk cId="1998266694" sldId="954"/>
        </pc:sldMkLst>
      </pc:sldChg>
      <pc:sldChg chg="modSp add mod">
        <pc:chgData name="John Jowett" userId="a0af2467b7c7f53b" providerId="LiveId" clId="{E8C0E9C3-3820-4226-87BB-213860141F26}" dt="2025-09-08T10:55:57.465" v="1593" actId="20577"/>
        <pc:sldMkLst>
          <pc:docMk/>
          <pc:sldMk cId="1200712238" sldId="955"/>
        </pc:sldMkLst>
      </pc:sldChg>
      <pc:sldChg chg="addSp modSp new mod">
        <pc:chgData name="John Jowett" userId="a0af2467b7c7f53b" providerId="LiveId" clId="{E8C0E9C3-3820-4226-87BB-213860141F26}" dt="2025-09-08T11:13:56.515" v="1980" actId="20577"/>
        <pc:sldMkLst>
          <pc:docMk/>
          <pc:sldMk cId="1088523798" sldId="956"/>
        </pc:sldMkLst>
      </pc:sldChg>
      <pc:sldChg chg="add del">
        <pc:chgData name="John Jowett" userId="a0af2467b7c7f53b" providerId="LiveId" clId="{E8C0E9C3-3820-4226-87BB-213860141F26}" dt="2025-09-08T10:57:01.456" v="1602"/>
        <pc:sldMkLst>
          <pc:docMk/>
          <pc:sldMk cId="3701808744" sldId="956"/>
        </pc:sldMkLst>
      </pc:sldChg>
      <pc:sldChg chg="modSp add mod">
        <pc:chgData name="John Jowett" userId="a0af2467b7c7f53b" providerId="LiveId" clId="{E8C0E9C3-3820-4226-87BB-213860141F26}" dt="2025-09-08T11:18:44.764" v="2062" actId="20577"/>
        <pc:sldMkLst>
          <pc:docMk/>
          <pc:sldMk cId="2485097559" sldId="957"/>
        </pc:sldMkLst>
      </pc:sldChg>
      <pc:sldChg chg="add del">
        <pc:chgData name="John Jowett" userId="a0af2467b7c7f53b" providerId="LiveId" clId="{E8C0E9C3-3820-4226-87BB-213860141F26}" dt="2025-09-08T11:18:52.972" v="2063" actId="47"/>
        <pc:sldMkLst>
          <pc:docMk/>
          <pc:sldMk cId="606640899" sldId="958"/>
        </pc:sldMkLst>
      </pc:sldChg>
      <pc:sldChg chg="add del">
        <pc:chgData name="John Jowett" userId="a0af2467b7c7f53b" providerId="LiveId" clId="{E8C0E9C3-3820-4226-87BB-213860141F26}" dt="2025-09-08T11:18:56.604" v="2064" actId="47"/>
        <pc:sldMkLst>
          <pc:docMk/>
          <pc:sldMk cId="2034511322" sldId="959"/>
        </pc:sldMkLst>
      </pc:sldChg>
      <pc:sldChg chg="add del">
        <pc:chgData name="John Jowett" userId="a0af2467b7c7f53b" providerId="LiveId" clId="{E8C0E9C3-3820-4226-87BB-213860141F26}" dt="2025-09-08T11:19:12.081" v="2067" actId="47"/>
        <pc:sldMkLst>
          <pc:docMk/>
          <pc:sldMk cId="660156156" sldId="960"/>
        </pc:sldMkLst>
      </pc:sldChg>
      <pc:sldChg chg="addSp modSp add del mod">
        <pc:chgData name="John Jowett" userId="a0af2467b7c7f53b" providerId="LiveId" clId="{E8C0E9C3-3820-4226-87BB-213860141F26}" dt="2025-09-08T11:19:54.063" v="2072" actId="167"/>
        <pc:sldMkLst>
          <pc:docMk/>
          <pc:sldMk cId="1341789476" sldId="961"/>
        </pc:sldMkLst>
      </pc:sldChg>
      <pc:sldChg chg="add del">
        <pc:chgData name="John Jowett" userId="a0af2467b7c7f53b" providerId="LiveId" clId="{E8C0E9C3-3820-4226-87BB-213860141F26}" dt="2025-09-08T11:20:02.931" v="2073" actId="47"/>
        <pc:sldMkLst>
          <pc:docMk/>
          <pc:sldMk cId="3131111493" sldId="962"/>
        </pc:sldMkLst>
      </pc:sldChg>
      <pc:sldChg chg="addSp delSp modSp add mod">
        <pc:chgData name="John Jowett" userId="a0af2467b7c7f53b" providerId="LiveId" clId="{E8C0E9C3-3820-4226-87BB-213860141F26}" dt="2025-09-08T11:31:26.310" v="2804"/>
        <pc:sldMkLst>
          <pc:docMk/>
          <pc:sldMk cId="2364599250" sldId="963"/>
        </pc:sldMkLst>
      </pc:sldChg>
      <pc:sldChg chg="addSp delSp modSp add mod">
        <pc:chgData name="John Jowett" userId="a0af2467b7c7f53b" providerId="LiveId" clId="{E8C0E9C3-3820-4226-87BB-213860141F26}" dt="2025-09-08T11:31:35.413" v="2807" actId="1076"/>
        <pc:sldMkLst>
          <pc:docMk/>
          <pc:sldMk cId="2621316061" sldId="964"/>
        </pc:sldMkLst>
      </pc:sldChg>
      <pc:sldChg chg="addSp delSp modSp add mod">
        <pc:chgData name="John Jowett" userId="a0af2467b7c7f53b" providerId="LiveId" clId="{E8C0E9C3-3820-4226-87BB-213860141F26}" dt="2025-09-08T11:31:48.069" v="2815" actId="1036"/>
        <pc:sldMkLst>
          <pc:docMk/>
          <pc:sldMk cId="1174581288" sldId="965"/>
        </pc:sldMkLst>
      </pc:sldChg>
      <pc:sldChg chg="addSp delSp modSp add mod">
        <pc:chgData name="John Jowett" userId="a0af2467b7c7f53b" providerId="LiveId" clId="{E8C0E9C3-3820-4226-87BB-213860141F26}" dt="2025-09-08T11:31:56.092" v="2818" actId="1076"/>
        <pc:sldMkLst>
          <pc:docMk/>
          <pc:sldMk cId="2512507399" sldId="966"/>
        </pc:sldMkLst>
      </pc:sldChg>
      <pc:sldChg chg="addSp delSp modSp add mod">
        <pc:chgData name="John Jowett" userId="a0af2467b7c7f53b" providerId="LiveId" clId="{E8C0E9C3-3820-4226-87BB-213860141F26}" dt="2025-09-08T11:32:07.120" v="2821" actId="1076"/>
        <pc:sldMkLst>
          <pc:docMk/>
          <pc:sldMk cId="3000805262" sldId="967"/>
        </pc:sldMkLst>
      </pc:sldChg>
      <pc:sldChg chg="addSp delSp modSp add mod">
        <pc:chgData name="John Jowett" userId="a0af2467b7c7f53b" providerId="LiveId" clId="{E8C0E9C3-3820-4226-87BB-213860141F26}" dt="2025-09-08T11:32:15.710" v="2824" actId="1076"/>
        <pc:sldMkLst>
          <pc:docMk/>
          <pc:sldMk cId="2337816040" sldId="968"/>
        </pc:sldMkLst>
      </pc:sldChg>
      <pc:sldChg chg="new del">
        <pc:chgData name="John Jowett" userId="a0af2467b7c7f53b" providerId="LiveId" clId="{E8C0E9C3-3820-4226-87BB-213860141F26}" dt="2025-09-08T11:33:02.468" v="2849" actId="47"/>
        <pc:sldMkLst>
          <pc:docMk/>
          <pc:sldMk cId="1378067722" sldId="969"/>
        </pc:sldMkLst>
      </pc:sldChg>
    </pc:docChg>
  </pc:docChgLst>
  <pc:docChgLst>
    <pc:chgData name="John Jowett" userId="a0af2467b7c7f53b" providerId="LiveId" clId="{13EC65E6-DE54-46D5-ABC7-D5E277FBD4AB}"/>
    <pc:docChg chg="undo custSel delSld modSld">
      <pc:chgData name="John Jowett" userId="a0af2467b7c7f53b" providerId="LiveId" clId="{13EC65E6-DE54-46D5-ABC7-D5E277FBD4AB}" dt="2025-06-18T06:16:26.242" v="1093" actId="167"/>
      <pc:docMkLst>
        <pc:docMk/>
      </pc:docMkLst>
      <pc:sldChg chg="modSp mod">
        <pc:chgData name="John Jowett" userId="a0af2467b7c7f53b" providerId="LiveId" clId="{13EC65E6-DE54-46D5-ABC7-D5E277FBD4AB}" dt="2025-06-10T11:33:41.403" v="134" actId="20577"/>
        <pc:sldMkLst>
          <pc:docMk/>
          <pc:sldMk cId="2220438519" sldId="896"/>
        </pc:sldMkLst>
      </pc:sldChg>
      <pc:sldChg chg="modSp mod">
        <pc:chgData name="John Jowett" userId="a0af2467b7c7f53b" providerId="LiveId" clId="{13EC65E6-DE54-46D5-ABC7-D5E277FBD4AB}" dt="2025-06-10T12:42:22.273" v="1069" actId="20577"/>
        <pc:sldMkLst>
          <pc:docMk/>
          <pc:sldMk cId="613427260" sldId="910"/>
        </pc:sldMkLst>
      </pc:sldChg>
      <pc:sldChg chg="addSp delSp modSp mod">
        <pc:chgData name="John Jowett" userId="a0af2467b7c7f53b" providerId="LiveId" clId="{13EC65E6-DE54-46D5-ABC7-D5E277FBD4AB}" dt="2025-06-10T11:45:37.297" v="407" actId="20577"/>
        <pc:sldMkLst>
          <pc:docMk/>
          <pc:sldMk cId="1968573855" sldId="913"/>
        </pc:sldMkLst>
      </pc:sldChg>
      <pc:sldChg chg="addSp delSp modSp mod">
        <pc:chgData name="John Jowett" userId="a0af2467b7c7f53b" providerId="LiveId" clId="{13EC65E6-DE54-46D5-ABC7-D5E277FBD4AB}" dt="2025-06-10T12:26:56.761" v="700" actId="1076"/>
        <pc:sldMkLst>
          <pc:docMk/>
          <pc:sldMk cId="2883882750" sldId="916"/>
        </pc:sldMkLst>
      </pc:sldChg>
      <pc:sldChg chg="del">
        <pc:chgData name="John Jowett" userId="a0af2467b7c7f53b" providerId="LiveId" clId="{13EC65E6-DE54-46D5-ABC7-D5E277FBD4AB}" dt="2025-06-10T12:16:29.745" v="542" actId="47"/>
        <pc:sldMkLst>
          <pc:docMk/>
          <pc:sldMk cId="2780511731" sldId="917"/>
        </pc:sldMkLst>
      </pc:sldChg>
      <pc:sldChg chg="addSp delSp modSp mod">
        <pc:chgData name="John Jowett" userId="a0af2467b7c7f53b" providerId="LiveId" clId="{13EC65E6-DE54-46D5-ABC7-D5E277FBD4AB}" dt="2025-06-10T12:27:02.210" v="702" actId="1076"/>
        <pc:sldMkLst>
          <pc:docMk/>
          <pc:sldMk cId="2575280852" sldId="918"/>
        </pc:sldMkLst>
      </pc:sldChg>
      <pc:sldChg chg="addSp delSp modSp mod">
        <pc:chgData name="John Jowett" userId="a0af2467b7c7f53b" providerId="LiveId" clId="{13EC65E6-DE54-46D5-ABC7-D5E277FBD4AB}" dt="2025-06-10T12:27:11.158" v="704" actId="1076"/>
        <pc:sldMkLst>
          <pc:docMk/>
          <pc:sldMk cId="4037033479" sldId="919"/>
        </pc:sldMkLst>
      </pc:sldChg>
      <pc:sldChg chg="addSp delSp modSp mod">
        <pc:chgData name="John Jowett" userId="a0af2467b7c7f53b" providerId="LiveId" clId="{13EC65E6-DE54-46D5-ABC7-D5E277FBD4AB}" dt="2025-06-10T12:29:38.778" v="740"/>
        <pc:sldMkLst>
          <pc:docMk/>
          <pc:sldMk cId="2652183559" sldId="921"/>
        </pc:sldMkLst>
      </pc:sldChg>
      <pc:sldChg chg="addSp delSp modSp mod">
        <pc:chgData name="John Jowett" userId="a0af2467b7c7f53b" providerId="LiveId" clId="{13EC65E6-DE54-46D5-ABC7-D5E277FBD4AB}" dt="2025-06-10T12:29:34.881" v="739"/>
        <pc:sldMkLst>
          <pc:docMk/>
          <pc:sldMk cId="2220359651" sldId="926"/>
        </pc:sldMkLst>
      </pc:sldChg>
      <pc:sldChg chg="addSp delSp modSp mod">
        <pc:chgData name="John Jowett" userId="a0af2467b7c7f53b" providerId="LiveId" clId="{13EC65E6-DE54-46D5-ABC7-D5E277FBD4AB}" dt="2025-06-10T12:29:51.286" v="742"/>
        <pc:sldMkLst>
          <pc:docMk/>
          <pc:sldMk cId="1975119442" sldId="927"/>
        </pc:sldMkLst>
      </pc:sldChg>
      <pc:sldChg chg="addSp delSp modSp mod">
        <pc:chgData name="John Jowett" userId="a0af2467b7c7f53b" providerId="LiveId" clId="{13EC65E6-DE54-46D5-ABC7-D5E277FBD4AB}" dt="2025-06-10T12:29:45.597" v="741"/>
        <pc:sldMkLst>
          <pc:docMk/>
          <pc:sldMk cId="2423889003" sldId="928"/>
        </pc:sldMkLst>
      </pc:sldChg>
      <pc:sldChg chg="addSp delSp modSp mod">
        <pc:chgData name="John Jowett" userId="a0af2467b7c7f53b" providerId="LiveId" clId="{13EC65E6-DE54-46D5-ABC7-D5E277FBD4AB}" dt="2025-06-10T12:32:23.462" v="755" actId="1076"/>
        <pc:sldMkLst>
          <pc:docMk/>
          <pc:sldMk cId="401242765" sldId="929"/>
        </pc:sldMkLst>
      </pc:sldChg>
      <pc:sldChg chg="del">
        <pc:chgData name="John Jowett" userId="a0af2467b7c7f53b" providerId="LiveId" clId="{13EC65E6-DE54-46D5-ABC7-D5E277FBD4AB}" dt="2025-06-10T12:33:49.864" v="777" actId="47"/>
        <pc:sldMkLst>
          <pc:docMk/>
          <pc:sldMk cId="650809047" sldId="930"/>
        </pc:sldMkLst>
      </pc:sldChg>
      <pc:sldChg chg="addSp delSp modSp mod">
        <pc:chgData name="John Jowett" userId="a0af2467b7c7f53b" providerId="LiveId" clId="{13EC65E6-DE54-46D5-ABC7-D5E277FBD4AB}" dt="2025-06-10T12:39:08.549" v="853"/>
        <pc:sldMkLst>
          <pc:docMk/>
          <pc:sldMk cId="3896733954" sldId="931"/>
        </pc:sldMkLst>
      </pc:sldChg>
      <pc:sldChg chg="addSp delSp modSp mod">
        <pc:chgData name="John Jowett" userId="a0af2467b7c7f53b" providerId="LiveId" clId="{13EC65E6-DE54-46D5-ABC7-D5E277FBD4AB}" dt="2025-06-10T12:35:00.107" v="790" actId="27614"/>
        <pc:sldMkLst>
          <pc:docMk/>
          <pc:sldMk cId="1661354607" sldId="932"/>
        </pc:sldMkLst>
      </pc:sldChg>
      <pc:sldChg chg="addSp delSp modSp mod">
        <pc:chgData name="John Jowett" userId="a0af2467b7c7f53b" providerId="LiveId" clId="{13EC65E6-DE54-46D5-ABC7-D5E277FBD4AB}" dt="2025-06-10T12:35:41.548" v="804" actId="27614"/>
        <pc:sldMkLst>
          <pc:docMk/>
          <pc:sldMk cId="154599749" sldId="933"/>
        </pc:sldMkLst>
      </pc:sldChg>
      <pc:sldChg chg="addSp delSp modSp mod">
        <pc:chgData name="John Jowett" userId="a0af2467b7c7f53b" providerId="LiveId" clId="{13EC65E6-DE54-46D5-ABC7-D5E277FBD4AB}" dt="2025-06-10T12:36:30.884" v="820" actId="962"/>
        <pc:sldMkLst>
          <pc:docMk/>
          <pc:sldMk cId="1645612315" sldId="934"/>
        </pc:sldMkLst>
      </pc:sldChg>
      <pc:sldChg chg="addSp delSp modSp mod">
        <pc:chgData name="John Jowett" userId="a0af2467b7c7f53b" providerId="LiveId" clId="{13EC65E6-DE54-46D5-ABC7-D5E277FBD4AB}" dt="2025-06-10T12:37:03.816" v="832" actId="27614"/>
        <pc:sldMkLst>
          <pc:docMk/>
          <pc:sldMk cId="2870002288" sldId="935"/>
        </pc:sldMkLst>
      </pc:sldChg>
      <pc:sldChg chg="addSp delSp modSp mod">
        <pc:chgData name="John Jowett" userId="a0af2467b7c7f53b" providerId="LiveId" clId="{13EC65E6-DE54-46D5-ABC7-D5E277FBD4AB}" dt="2025-06-10T12:37:44.704" v="844" actId="27614"/>
        <pc:sldMkLst>
          <pc:docMk/>
          <pc:sldMk cId="2472041632" sldId="936"/>
        </pc:sldMkLst>
      </pc:sldChg>
      <pc:sldChg chg="del">
        <pc:chgData name="John Jowett" userId="a0af2467b7c7f53b" providerId="LiveId" clId="{13EC65E6-DE54-46D5-ABC7-D5E277FBD4AB}" dt="2025-06-10T12:33:49.864" v="777" actId="47"/>
        <pc:sldMkLst>
          <pc:docMk/>
          <pc:sldMk cId="929681913" sldId="937"/>
        </pc:sldMkLst>
      </pc:sldChg>
      <pc:sldChg chg="addSp delSp modSp mod">
        <pc:chgData name="John Jowett" userId="a0af2467b7c7f53b" providerId="LiveId" clId="{13EC65E6-DE54-46D5-ABC7-D5E277FBD4AB}" dt="2025-06-18T06:16:26.242" v="1093" actId="167"/>
        <pc:sldMkLst>
          <pc:docMk/>
          <pc:sldMk cId="707832820" sldId="938"/>
        </pc:sldMkLst>
      </pc:sldChg>
      <pc:sldChg chg="del">
        <pc:chgData name="John Jowett" userId="a0af2467b7c7f53b" providerId="LiveId" clId="{13EC65E6-DE54-46D5-ABC7-D5E277FBD4AB}" dt="2025-06-10T12:33:49.864" v="777" actId="47"/>
        <pc:sldMkLst>
          <pc:docMk/>
          <pc:sldMk cId="1081797796" sldId="938"/>
        </pc:sldMkLst>
      </pc:sldChg>
      <pc:sldChg chg="del">
        <pc:chgData name="John Jowett" userId="a0af2467b7c7f53b" providerId="LiveId" clId="{13EC65E6-DE54-46D5-ABC7-D5E277FBD4AB}" dt="2025-06-10T12:33:49.864" v="777" actId="47"/>
        <pc:sldMkLst>
          <pc:docMk/>
          <pc:sldMk cId="1520971260" sldId="939"/>
        </pc:sldMkLst>
      </pc:sldChg>
      <pc:sldChg chg="del">
        <pc:chgData name="John Jowett" userId="a0af2467b7c7f53b" providerId="LiveId" clId="{13EC65E6-DE54-46D5-ABC7-D5E277FBD4AB}" dt="2025-06-10T12:33:49.864" v="777" actId="47"/>
        <pc:sldMkLst>
          <pc:docMk/>
          <pc:sldMk cId="3002603149" sldId="940"/>
        </pc:sldMkLst>
      </pc:sldChg>
      <pc:sldChg chg="del">
        <pc:chgData name="John Jowett" userId="a0af2467b7c7f53b" providerId="LiveId" clId="{13EC65E6-DE54-46D5-ABC7-D5E277FBD4AB}" dt="2025-06-10T12:33:49.864" v="777" actId="47"/>
        <pc:sldMkLst>
          <pc:docMk/>
          <pc:sldMk cId="911566513" sldId="94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DF54699-954F-4E4D-9DCD-366D4D7B0D63}" type="datetimeFigureOut">
              <a:rPr lang="en-GB" smtClean="0"/>
              <a:t>29/11/2025</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83C5146-1889-4C45-88D4-AB2A8F663451}" type="slidenum">
              <a:rPr lang="en-GB" smtClean="0"/>
              <a:t>‹#›</a:t>
            </a:fld>
            <a:endParaRPr lang="en-GB"/>
          </a:p>
        </p:txBody>
      </p:sp>
    </p:spTree>
    <p:extLst>
      <p:ext uri="{BB962C8B-B14F-4D97-AF65-F5344CB8AC3E}">
        <p14:creationId xmlns:p14="http://schemas.microsoft.com/office/powerpoint/2010/main" val="4254906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1</a:t>
            </a:fld>
            <a:endParaRPr lang="en-GB"/>
          </a:p>
        </p:txBody>
      </p:sp>
    </p:spTree>
    <p:extLst>
      <p:ext uri="{BB962C8B-B14F-4D97-AF65-F5344CB8AC3E}">
        <p14:creationId xmlns:p14="http://schemas.microsoft.com/office/powerpoint/2010/main" val="2140331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1CE51-4943-BC18-AB8B-F8834AB5B8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C70F8F-F9A8-AE48-D6F1-9769AA5B21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BF02E4-5087-7CDF-BC4F-15DA35EB986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A9F3791-D911-EE18-A218-5D5A5ED994B1}"/>
              </a:ext>
            </a:extLst>
          </p:cNvPr>
          <p:cNvSpPr>
            <a:spLocks noGrp="1"/>
          </p:cNvSpPr>
          <p:nvPr>
            <p:ph type="sldNum" sz="quarter" idx="5"/>
          </p:nvPr>
        </p:nvSpPr>
        <p:spPr/>
        <p:txBody>
          <a:bodyPr/>
          <a:lstStyle/>
          <a:p>
            <a:fld id="{B83C5146-1889-4C45-88D4-AB2A8F663451}" type="slidenum">
              <a:rPr lang="en-GB" smtClean="0"/>
              <a:t>23</a:t>
            </a:fld>
            <a:endParaRPr lang="en-GB"/>
          </a:p>
        </p:txBody>
      </p:sp>
    </p:spTree>
    <p:extLst>
      <p:ext uri="{BB962C8B-B14F-4D97-AF65-F5344CB8AC3E}">
        <p14:creationId xmlns:p14="http://schemas.microsoft.com/office/powerpoint/2010/main" val="2102120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54E3B-372B-A783-113F-9CF2F55A64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F06F1C-9E94-7316-ACBC-172642F9F8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F01675-42B8-43E1-7B89-AF0C5746AFF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82A6046-8072-0FEA-E518-B38C17857516}"/>
              </a:ext>
            </a:extLst>
          </p:cNvPr>
          <p:cNvSpPr>
            <a:spLocks noGrp="1"/>
          </p:cNvSpPr>
          <p:nvPr>
            <p:ph type="sldNum" sz="quarter" idx="5"/>
          </p:nvPr>
        </p:nvSpPr>
        <p:spPr/>
        <p:txBody>
          <a:bodyPr/>
          <a:lstStyle/>
          <a:p>
            <a:fld id="{B83C5146-1889-4C45-88D4-AB2A8F663451}" type="slidenum">
              <a:rPr lang="en-GB" smtClean="0"/>
              <a:t>26</a:t>
            </a:fld>
            <a:endParaRPr lang="en-GB"/>
          </a:p>
        </p:txBody>
      </p:sp>
    </p:spTree>
    <p:extLst>
      <p:ext uri="{BB962C8B-B14F-4D97-AF65-F5344CB8AC3E}">
        <p14:creationId xmlns:p14="http://schemas.microsoft.com/office/powerpoint/2010/main" val="4242937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27</a:t>
            </a:fld>
            <a:endParaRPr lang="en-GB"/>
          </a:p>
        </p:txBody>
      </p:sp>
    </p:spTree>
    <p:extLst>
      <p:ext uri="{BB962C8B-B14F-4D97-AF65-F5344CB8AC3E}">
        <p14:creationId xmlns:p14="http://schemas.microsoft.com/office/powerpoint/2010/main" val="3629566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30</a:t>
            </a:fld>
            <a:endParaRPr lang="en-GB"/>
          </a:p>
        </p:txBody>
      </p:sp>
    </p:spTree>
    <p:extLst>
      <p:ext uri="{BB962C8B-B14F-4D97-AF65-F5344CB8AC3E}">
        <p14:creationId xmlns:p14="http://schemas.microsoft.com/office/powerpoint/2010/main" val="2322816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3</a:t>
            </a:fld>
            <a:endParaRPr lang="en-GB"/>
          </a:p>
        </p:txBody>
      </p:sp>
    </p:spTree>
    <p:extLst>
      <p:ext uri="{BB962C8B-B14F-4D97-AF65-F5344CB8AC3E}">
        <p14:creationId xmlns:p14="http://schemas.microsoft.com/office/powerpoint/2010/main" val="30574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5</a:t>
            </a:fld>
            <a:endParaRPr lang="en-GB"/>
          </a:p>
        </p:txBody>
      </p:sp>
    </p:spTree>
    <p:extLst>
      <p:ext uri="{BB962C8B-B14F-4D97-AF65-F5344CB8AC3E}">
        <p14:creationId xmlns:p14="http://schemas.microsoft.com/office/powerpoint/2010/main" val="1040993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52535-8149-11DC-D7EF-51F1EA3BFA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E1C918-D87F-4039-C3F0-D74944D402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9F2DF-112E-8831-EA66-A39413A4536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3D3CE21-3D93-9725-8522-65A92C2EFB32}"/>
              </a:ext>
            </a:extLst>
          </p:cNvPr>
          <p:cNvSpPr>
            <a:spLocks noGrp="1"/>
          </p:cNvSpPr>
          <p:nvPr>
            <p:ph type="sldNum" sz="quarter" idx="5"/>
          </p:nvPr>
        </p:nvSpPr>
        <p:spPr/>
        <p:txBody>
          <a:bodyPr/>
          <a:lstStyle/>
          <a:p>
            <a:fld id="{B83C5146-1889-4C45-88D4-AB2A8F663451}" type="slidenum">
              <a:rPr lang="en-GB" smtClean="0"/>
              <a:t>9</a:t>
            </a:fld>
            <a:endParaRPr lang="en-GB"/>
          </a:p>
        </p:txBody>
      </p:sp>
    </p:spTree>
    <p:extLst>
      <p:ext uri="{BB962C8B-B14F-4D97-AF65-F5344CB8AC3E}">
        <p14:creationId xmlns:p14="http://schemas.microsoft.com/office/powerpoint/2010/main" val="524395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980A2-4B3B-CE23-F0F9-65F6194994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D1EFFA-A62D-3A3D-B4F7-1E22205837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92507A-214C-0BC3-336B-D2DB9D89117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AE9CE6-C296-E2A0-48CF-D0D608899FE2}"/>
              </a:ext>
            </a:extLst>
          </p:cNvPr>
          <p:cNvSpPr>
            <a:spLocks noGrp="1"/>
          </p:cNvSpPr>
          <p:nvPr>
            <p:ph type="sldNum" sz="quarter" idx="5"/>
          </p:nvPr>
        </p:nvSpPr>
        <p:spPr/>
        <p:txBody>
          <a:bodyPr/>
          <a:lstStyle/>
          <a:p>
            <a:fld id="{B83C5146-1889-4C45-88D4-AB2A8F663451}" type="slidenum">
              <a:rPr lang="en-GB" smtClean="0"/>
              <a:t>10</a:t>
            </a:fld>
            <a:endParaRPr lang="en-GB"/>
          </a:p>
        </p:txBody>
      </p:sp>
    </p:spTree>
    <p:extLst>
      <p:ext uri="{BB962C8B-B14F-4D97-AF65-F5344CB8AC3E}">
        <p14:creationId xmlns:p14="http://schemas.microsoft.com/office/powerpoint/2010/main" val="119357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11</a:t>
            </a:fld>
            <a:endParaRPr lang="en-GB"/>
          </a:p>
        </p:txBody>
      </p:sp>
    </p:spTree>
    <p:extLst>
      <p:ext uri="{BB962C8B-B14F-4D97-AF65-F5344CB8AC3E}">
        <p14:creationId xmlns:p14="http://schemas.microsoft.com/office/powerpoint/2010/main" val="2824653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36EEA-BFBF-2126-B77D-EE1CD6C2A1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4D1521-ECF6-94A9-5CF8-ED587793D3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2F5AAE-65B0-5DFF-5248-23A74D50EE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74FDC7C-7D2A-C436-32CC-54E74903D156}"/>
              </a:ext>
            </a:extLst>
          </p:cNvPr>
          <p:cNvSpPr>
            <a:spLocks noGrp="1"/>
          </p:cNvSpPr>
          <p:nvPr>
            <p:ph type="sldNum" sz="quarter" idx="5"/>
          </p:nvPr>
        </p:nvSpPr>
        <p:spPr/>
        <p:txBody>
          <a:bodyPr/>
          <a:lstStyle/>
          <a:p>
            <a:fld id="{B83C5146-1889-4C45-88D4-AB2A8F663451}" type="slidenum">
              <a:rPr lang="en-GB" smtClean="0"/>
              <a:t>14</a:t>
            </a:fld>
            <a:endParaRPr lang="en-GB"/>
          </a:p>
        </p:txBody>
      </p:sp>
    </p:spTree>
    <p:extLst>
      <p:ext uri="{BB962C8B-B14F-4D97-AF65-F5344CB8AC3E}">
        <p14:creationId xmlns:p14="http://schemas.microsoft.com/office/powerpoint/2010/main" val="2123029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B0B6E-0CA8-A8E0-ACA4-43ADC94091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63FC8D-9D5D-467D-7D70-08F2AB4280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E29EA1-3BDC-8109-52BC-41E7EDF12E6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AABD88B-5C42-DCBF-E0DE-ED732D8B0E5C}"/>
              </a:ext>
            </a:extLst>
          </p:cNvPr>
          <p:cNvSpPr>
            <a:spLocks noGrp="1"/>
          </p:cNvSpPr>
          <p:nvPr>
            <p:ph type="sldNum" sz="quarter" idx="5"/>
          </p:nvPr>
        </p:nvSpPr>
        <p:spPr/>
        <p:txBody>
          <a:bodyPr/>
          <a:lstStyle/>
          <a:p>
            <a:fld id="{B83C5146-1889-4C45-88D4-AB2A8F663451}" type="slidenum">
              <a:rPr lang="en-GB" smtClean="0"/>
              <a:t>21</a:t>
            </a:fld>
            <a:endParaRPr lang="en-GB"/>
          </a:p>
        </p:txBody>
      </p:sp>
    </p:spTree>
    <p:extLst>
      <p:ext uri="{BB962C8B-B14F-4D97-AF65-F5344CB8AC3E}">
        <p14:creationId xmlns:p14="http://schemas.microsoft.com/office/powerpoint/2010/main" val="49010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BD702-3597-62B7-F795-3155EAE955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8DC5C8-C8AB-437E-31C0-9FB2A0A4A7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000235-B7C2-1B84-D846-4B6156BD22E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ABB16BD-803C-E3CF-5DB5-10693DB8A169}"/>
              </a:ext>
            </a:extLst>
          </p:cNvPr>
          <p:cNvSpPr>
            <a:spLocks noGrp="1"/>
          </p:cNvSpPr>
          <p:nvPr>
            <p:ph type="sldNum" sz="quarter" idx="5"/>
          </p:nvPr>
        </p:nvSpPr>
        <p:spPr/>
        <p:txBody>
          <a:bodyPr/>
          <a:lstStyle/>
          <a:p>
            <a:fld id="{B83C5146-1889-4C45-88D4-AB2A8F663451}" type="slidenum">
              <a:rPr lang="en-GB" smtClean="0"/>
              <a:t>22</a:t>
            </a:fld>
            <a:endParaRPr lang="en-GB"/>
          </a:p>
        </p:txBody>
      </p:sp>
    </p:spTree>
    <p:extLst>
      <p:ext uri="{BB962C8B-B14F-4D97-AF65-F5344CB8AC3E}">
        <p14:creationId xmlns:p14="http://schemas.microsoft.com/office/powerpoint/2010/main" val="743668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10184" y="6669361"/>
            <a:ext cx="5434109" cy="210937"/>
          </a:xfrm>
        </p:spPr>
        <p:txBody>
          <a:bodyPr/>
          <a:lstStyle/>
          <a:p>
            <a:r>
              <a:rPr lang="en-US"/>
              <a:t>J.M. Jowett, Light-ion collisions at the LHC, 3 December 2025</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81225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Light-ion collisions at the LHC, 3 December 2025</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97944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Light-ion collisions at the LHC, 3 December 2025</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690083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5651" y="6167827"/>
            <a:ext cx="719328" cy="533400"/>
          </a:xfrm>
          <a:prstGeom prst="rect">
            <a:avLst/>
          </a:prstGeom>
        </p:spPr>
      </p:pic>
    </p:spTree>
    <p:extLst>
      <p:ext uri="{BB962C8B-B14F-4D97-AF65-F5344CB8AC3E}">
        <p14:creationId xmlns:p14="http://schemas.microsoft.com/office/powerpoint/2010/main" val="3531909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10184" y="6669362"/>
            <a:ext cx="7162301" cy="188639"/>
          </a:xfrm>
        </p:spPr>
        <p:txBody>
          <a:bodyPr/>
          <a:lstStyle/>
          <a:p>
            <a:r>
              <a:rPr lang="en-US"/>
              <a:t>J.M. Jowett, Light-ion collisions at the LHC, 3 December 2025</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745058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3241902"/>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4593110"/>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0184" y="6669361"/>
            <a:ext cx="5818152" cy="206399"/>
          </a:xfrm>
        </p:spPr>
        <p:txBody>
          <a:bodyPr/>
          <a:lstStyle/>
          <a:p>
            <a:r>
              <a:rPr lang="en-US"/>
              <a:t>J.M. Jowett, Light-ion collisions at the LHC, 3 December 2025</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13121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239349" y="548680"/>
            <a:ext cx="5755051" cy="60486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548680"/>
            <a:ext cx="5851061" cy="59046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J.M. Jowett, Light-ion collisions at the LHC, 3 December 2025</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90015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486297"/>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268760"/>
            <a:ext cx="5386917"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49924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268760"/>
            <a:ext cx="5389033"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p:txBody>
          <a:bodyPr/>
          <a:lstStyle/>
          <a:p>
            <a:r>
              <a:rPr lang="en-US"/>
              <a:t>J.M. Jowett, Light-ion collisions at the LHC, 3 December 2025</a:t>
            </a:r>
            <a:endParaRPr lang="en-GB"/>
          </a:p>
        </p:txBody>
      </p:sp>
      <p:sp>
        <p:nvSpPr>
          <p:cNvPr id="8" name="Footer Placeholder 7"/>
          <p:cNvSpPr>
            <a:spLocks noGrp="1"/>
          </p:cNvSpPr>
          <p:nvPr>
            <p:ph type="ftr" sz="quarter" idx="11"/>
          </p:nvPr>
        </p:nvSpPr>
        <p:spPr>
          <a:xfrm>
            <a:off x="5327915" y="6669361"/>
            <a:ext cx="1536171" cy="210936"/>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604767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10184" y="6669361"/>
            <a:ext cx="6970280" cy="210937"/>
          </a:xfrm>
        </p:spPr>
        <p:txBody>
          <a:bodyPr/>
          <a:lstStyle/>
          <a:p>
            <a:r>
              <a:rPr lang="en-US"/>
              <a:t>J.M. Jowett, Light-ion collisions at the LHC, 3 December 2025</a:t>
            </a:r>
            <a:endParaRPr lang="en-GB" dirty="0"/>
          </a:p>
        </p:txBody>
      </p:sp>
      <p:sp>
        <p:nvSpPr>
          <p:cNvPr id="4" name="Footer Placeholder 3"/>
          <p:cNvSpPr>
            <a:spLocks noGrp="1"/>
          </p:cNvSpPr>
          <p:nvPr>
            <p:ph type="ftr" sz="quarter" idx="11"/>
          </p:nvPr>
        </p:nvSpPr>
        <p:spPr>
          <a:xfrm>
            <a:off x="5327915" y="6669361"/>
            <a:ext cx="1536171" cy="210936"/>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37494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184" y="6682892"/>
            <a:ext cx="7354323" cy="216025"/>
          </a:xfrm>
        </p:spPr>
        <p:txBody>
          <a:bodyPr/>
          <a:lstStyle/>
          <a:p>
            <a:r>
              <a:rPr lang="en-US"/>
              <a:t>J.M. Jowett, Light-ion collisions at the LHC, 3 December 2025</a:t>
            </a:r>
            <a:endParaRPr lang="en-GB" dirty="0"/>
          </a:p>
        </p:txBody>
      </p:sp>
      <p:sp>
        <p:nvSpPr>
          <p:cNvPr id="3" name="Footer Placeholder 2"/>
          <p:cNvSpPr>
            <a:spLocks noGrp="1"/>
          </p:cNvSpPr>
          <p:nvPr>
            <p:ph type="ftr" sz="quarter" idx="11"/>
          </p:nvPr>
        </p:nvSpPr>
        <p:spPr>
          <a:xfrm>
            <a:off x="5327915" y="6669361"/>
            <a:ext cx="1536171" cy="210936"/>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45860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0184" y="6669361"/>
            <a:ext cx="7066291" cy="210937"/>
          </a:xfrm>
        </p:spPr>
        <p:txBody>
          <a:bodyPr/>
          <a:lstStyle/>
          <a:p>
            <a:r>
              <a:rPr lang="en-US"/>
              <a:t>J.M. Jowett, Light-ion collisions at the LHC, 3 December 2025</a:t>
            </a:r>
            <a:endParaRPr lang="en-GB" dirty="0"/>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78467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0184" y="6597353"/>
            <a:ext cx="7066291" cy="278407"/>
          </a:xfrm>
        </p:spPr>
        <p:txBody>
          <a:bodyPr/>
          <a:lstStyle/>
          <a:p>
            <a:r>
              <a:rPr lang="en-US"/>
              <a:t>J.M. Jowett, Light-ion collisions at the LHC, 3 December 2025</a:t>
            </a:r>
            <a:endParaRPr lang="en-GB" dirty="0"/>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28779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491"/>
            <a:ext cx="12192000" cy="490066"/>
          </a:xfrm>
          <a:prstGeom prst="rect">
            <a:avLst/>
          </a:prstGeom>
          <a:solidFill>
            <a:schemeClr val="bg2"/>
          </a:solidFill>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31371" y="476672"/>
            <a:ext cx="11329259" cy="61206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10183" y="6669361"/>
            <a:ext cx="4570012" cy="206399"/>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J.M. Jowett, Light-ion collisions at the LHC, 3 December 2025</a:t>
            </a:r>
            <a:endParaRPr lang="en-GB"/>
          </a:p>
        </p:txBody>
      </p:sp>
      <p:sp>
        <p:nvSpPr>
          <p:cNvPr id="6" name="Slide Number Placeholder 5"/>
          <p:cNvSpPr>
            <a:spLocks noGrp="1"/>
          </p:cNvSpPr>
          <p:nvPr>
            <p:ph type="sldNum" sz="quarter" idx="4"/>
          </p:nvPr>
        </p:nvSpPr>
        <p:spPr>
          <a:xfrm>
            <a:off x="9344549" y="6669360"/>
            <a:ext cx="2844800" cy="216024"/>
          </a:xfrm>
          <a:prstGeom prst="rect">
            <a:avLst/>
          </a:prstGeom>
        </p:spPr>
        <p:txBody>
          <a:bodyPr vert="horz" lIns="91440" tIns="45720" rIns="91440" bIns="45720" rtlCol="0" anchor="ctr"/>
          <a:lstStyle>
            <a:lvl1pPr algn="r">
              <a:defRPr sz="1000">
                <a:solidFill>
                  <a:schemeClr val="tx1">
                    <a:tint val="75000"/>
                  </a:schemeClr>
                </a:solidFill>
              </a:defRPr>
            </a:lvl1pPr>
          </a:lstStyle>
          <a:p>
            <a:fld id="{323EE74B-AA29-428B-826F-5CD1FF8C5BA0}" type="slidenum">
              <a:rPr lang="en-GB" smtClean="0"/>
              <a:pPr/>
              <a:t>‹#›</a:t>
            </a:fld>
            <a:endParaRPr lang="en-GB"/>
          </a:p>
        </p:txBody>
      </p:sp>
    </p:spTree>
    <p:extLst>
      <p:ext uri="{BB962C8B-B14F-4D97-AF65-F5344CB8AC3E}">
        <p14:creationId xmlns:p14="http://schemas.microsoft.com/office/powerpoint/2010/main" val="2668107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sv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oleObject" Target="../embeddings/oleObject4.bin"/><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6.wmf"/><Relationship Id="rId7" Type="http://schemas.openxmlformats.org/officeDocument/2006/relationships/image" Target="../media/image41.png"/><Relationship Id="rId2" Type="http://schemas.openxmlformats.org/officeDocument/2006/relationships/oleObject" Target="../embeddings/oleObject4.bin"/><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39.wmf"/><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oleObject" Target="../embeddings/oleObject4.bin"/><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oleObject" Target="../embeddings/oleObject4.bin"/><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36.wmf"/></Relationships>
</file>

<file path=ppt/slides/_rels/slide28.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oleObject" Target="../embeddings/oleObject5.bin"/><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https://indico.particle.mephi.ru/event/275/contributions/3286/" TargetMode="External"/><Relationship Id="rId1" Type="http://schemas.openxmlformats.org/officeDocument/2006/relationships/slideLayout" Target="../slideLayouts/slideLayout2.xml"/><Relationship Id="rId5" Type="http://schemas.openxmlformats.org/officeDocument/2006/relationships/hyperlink" Target="https://doi.org/10.3390/physics5020027" TargetMode="External"/><Relationship Id="rId4" Type="http://schemas.openxmlformats.org/officeDocument/2006/relationships/image" Target="../media/image76.png"/></Relationships>
</file>

<file path=ppt/slides/_rels/slide3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8" Type="http://schemas.openxmlformats.org/officeDocument/2006/relationships/hyperlink" Target="https://www.mdpi.com/2624-8174/5/2/27" TargetMode="External"/><Relationship Id="rId3" Type="http://schemas.openxmlformats.org/officeDocument/2006/relationships/hyperlink" Target="https://inspirehep.net/authors/992665" TargetMode="External"/><Relationship Id="rId7" Type="http://schemas.openxmlformats.org/officeDocument/2006/relationships/hyperlink" Target="https://inspirehep.net/authors/1058596" TargetMode="External"/><Relationship Id="rId2" Type="http://schemas.openxmlformats.org/officeDocument/2006/relationships/hyperlink" Target="https://inspirehep.net/literature/451169" TargetMode="External"/><Relationship Id="rId1" Type="http://schemas.openxmlformats.org/officeDocument/2006/relationships/slideLayout" Target="../slideLayouts/slideLayout4.xml"/><Relationship Id="rId6" Type="http://schemas.openxmlformats.org/officeDocument/2006/relationships/hyperlink" Target="https://inspirehep.net/authors/1015663" TargetMode="External"/><Relationship Id="rId5" Type="http://schemas.openxmlformats.org/officeDocument/2006/relationships/hyperlink" Target="https://inspirehep.net/authors/2295904" TargetMode="External"/><Relationship Id="rId4" Type="http://schemas.openxmlformats.org/officeDocument/2006/relationships/hyperlink" Target="https://inspirehep.net/authors/997283"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2.bin"/><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hyperlink" Target="https://doi.org/10.3390/physics5020027" TargetMode="External"/><Relationship Id="rId7" Type="http://schemas.openxmlformats.org/officeDocument/2006/relationships/hyperlink" Target="https://doi.org/10.1140/epjp/s13360-021-01685-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xsuite.readthedocs.io/en/latest/" TargetMode="External"/><Relationship Id="rId5" Type="http://schemas.openxmlformats.org/officeDocument/2006/relationships/hyperlink" Target="https://doi.org/10.1103/PhysRevSTAB.17.021006" TargetMode="External"/><Relationship Id="rId4" Type="http://schemas.openxmlformats.org/officeDocument/2006/relationships/hyperlink" Target="https://doi.org/10.1142/S021830132441007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9416" y="961307"/>
            <a:ext cx="10363200" cy="1470025"/>
          </a:xfrm>
        </p:spPr>
        <p:txBody>
          <a:bodyPr>
            <a:normAutofit/>
          </a:bodyPr>
          <a:lstStyle/>
          <a:p>
            <a:r>
              <a:rPr lang="en-GB" b="1" dirty="0"/>
              <a:t>Beam transmutation in light-ion collisions</a:t>
            </a:r>
            <a:br>
              <a:rPr lang="en-GB" b="1" dirty="0"/>
            </a:br>
            <a:r>
              <a:rPr lang="en-GB" sz="2800" dirty="0">
                <a:solidFill>
                  <a:srgbClr val="0070C0"/>
                </a:solidFill>
              </a:rPr>
              <a:t>John Jowett,  GSI &amp; CERN</a:t>
            </a:r>
            <a:br>
              <a:rPr lang="en-GB" sz="2800" dirty="0">
                <a:solidFill>
                  <a:srgbClr val="0070C0"/>
                </a:solidFill>
              </a:rPr>
            </a:br>
            <a:endParaRPr lang="en-GB" sz="2700" dirty="0"/>
          </a:p>
        </p:txBody>
      </p:sp>
      <p:sp>
        <p:nvSpPr>
          <p:cNvPr id="3" name="Subtitle 2"/>
          <p:cNvSpPr>
            <a:spLocks noGrp="1"/>
          </p:cNvSpPr>
          <p:nvPr>
            <p:ph type="subTitle" idx="1"/>
          </p:nvPr>
        </p:nvSpPr>
        <p:spPr>
          <a:xfrm>
            <a:off x="1127448" y="3140968"/>
            <a:ext cx="10075168" cy="3384376"/>
          </a:xfrm>
        </p:spPr>
        <p:txBody>
          <a:bodyPr>
            <a:normAutofit/>
          </a:bodyPr>
          <a:lstStyle/>
          <a:p>
            <a:pPr algn="l"/>
            <a:r>
              <a:rPr lang="en-GB" sz="2400" dirty="0">
                <a:solidFill>
                  <a:srgbClr val="0070C0"/>
                </a:solidFill>
              </a:rPr>
              <a:t>Credits:</a:t>
            </a:r>
          </a:p>
          <a:p>
            <a:pPr algn="l"/>
            <a:r>
              <a:rPr lang="en-GB" sz="2400" dirty="0">
                <a:solidFill>
                  <a:srgbClr val="0070C0"/>
                </a:solidFill>
              </a:rPr>
              <a:t>CTE simulations:	Natalia </a:t>
            </a:r>
            <a:r>
              <a:rPr lang="en-GB" sz="2400" dirty="0" err="1">
                <a:solidFill>
                  <a:srgbClr val="0070C0"/>
                </a:solidFill>
              </a:rPr>
              <a:t>Triantyfallou</a:t>
            </a:r>
            <a:r>
              <a:rPr lang="en-GB" sz="2400" dirty="0">
                <a:solidFill>
                  <a:srgbClr val="0070C0"/>
                </a:solidFill>
              </a:rPr>
              <a:t>, Roderik Bruce</a:t>
            </a:r>
          </a:p>
          <a:p>
            <a:pPr algn="l"/>
            <a:r>
              <a:rPr lang="en-GB" sz="2400" dirty="0">
                <a:solidFill>
                  <a:srgbClr val="0070C0"/>
                </a:solidFill>
              </a:rPr>
              <a:t>FLUKA/XSUITE simulations: 	Andre </a:t>
            </a:r>
            <a:r>
              <a:rPr lang="en-GB" sz="2400" dirty="0" err="1">
                <a:solidFill>
                  <a:srgbClr val="0070C0"/>
                </a:solidFill>
              </a:rPr>
              <a:t>Donadon</a:t>
            </a:r>
            <a:r>
              <a:rPr lang="en-GB" sz="2400" dirty="0">
                <a:solidFill>
                  <a:srgbClr val="0070C0"/>
                </a:solidFill>
              </a:rPr>
              <a:t> </a:t>
            </a:r>
            <a:r>
              <a:rPr lang="en-GB" sz="2400" dirty="0" err="1">
                <a:solidFill>
                  <a:srgbClr val="0070C0"/>
                </a:solidFill>
              </a:rPr>
              <a:t>Servelle</a:t>
            </a:r>
            <a:endParaRPr lang="en-GB" sz="2400" dirty="0">
              <a:solidFill>
                <a:srgbClr val="0070C0"/>
              </a:solidFill>
            </a:endParaRPr>
          </a:p>
          <a:p>
            <a:pPr algn="l"/>
            <a:r>
              <a:rPr lang="en-GB" sz="2400" dirty="0">
                <a:solidFill>
                  <a:srgbClr val="0070C0"/>
                </a:solidFill>
              </a:rPr>
              <a:t>AAMCC simulations: 	Savva Savenkov, Aleksandr </a:t>
            </a:r>
            <a:r>
              <a:rPr lang="en-GB" sz="2400" dirty="0" err="1">
                <a:solidFill>
                  <a:srgbClr val="0070C0"/>
                </a:solidFill>
              </a:rPr>
              <a:t>Svetlichnyi</a:t>
            </a:r>
            <a:r>
              <a:rPr lang="en-GB" sz="2400" dirty="0">
                <a:solidFill>
                  <a:srgbClr val="0070C0"/>
                </a:solidFill>
              </a:rPr>
              <a:t>, Ekaterina 				</a:t>
            </a:r>
            <a:r>
              <a:rPr lang="en-GB" sz="2400" dirty="0" err="1">
                <a:solidFill>
                  <a:srgbClr val="0070C0"/>
                </a:solidFill>
              </a:rPr>
              <a:t>Vasyagina</a:t>
            </a:r>
            <a:r>
              <a:rPr lang="en-GB" sz="2400" dirty="0">
                <a:solidFill>
                  <a:srgbClr val="0070C0"/>
                </a:solidFill>
              </a:rPr>
              <a:t>, Igor Pshenichnov, </a:t>
            </a:r>
          </a:p>
          <a:p>
            <a:pPr algn="l"/>
            <a:r>
              <a:rPr lang="en-GB" sz="2400" dirty="0">
                <a:solidFill>
                  <a:srgbClr val="0070C0"/>
                </a:solidFill>
              </a:rPr>
              <a:t>RELDIS simulations: 	Igor Pshenichnov, Chiara Oppedisano</a:t>
            </a:r>
            <a:br>
              <a:rPr lang="en-GB" sz="2400" dirty="0">
                <a:solidFill>
                  <a:srgbClr val="0070C0"/>
                </a:solidFill>
              </a:rPr>
            </a:br>
            <a:r>
              <a:rPr lang="en-GB" sz="2400" dirty="0">
                <a:solidFill>
                  <a:srgbClr val="0070C0"/>
                </a:solidFill>
              </a:rPr>
              <a:t>Useful discussions: 	Chiara Oppedisano, Spencer Klein, J</a:t>
            </a:r>
            <a:r>
              <a:rPr lang="en-US" sz="2400" dirty="0">
                <a:solidFill>
                  <a:srgbClr val="0070C0"/>
                </a:solidFill>
              </a:rPr>
              <a:t>ü</a:t>
            </a:r>
            <a:r>
              <a:rPr lang="en-GB" sz="2400" dirty="0" err="1">
                <a:solidFill>
                  <a:srgbClr val="0070C0"/>
                </a:solidFill>
              </a:rPr>
              <a:t>rgen</a:t>
            </a:r>
            <a:r>
              <a:rPr lang="en-GB" sz="2400" dirty="0">
                <a:solidFill>
                  <a:srgbClr val="0070C0"/>
                </a:solidFill>
              </a:rPr>
              <a:t> Schukraft, 			Anthony Timmins, and others in ALICE, Maciej Supinski</a:t>
            </a:r>
          </a:p>
          <a:p>
            <a:pPr algn="l"/>
            <a:endParaRPr lang="en-GB" sz="2400" dirty="0">
              <a:solidFill>
                <a:srgbClr val="0070C0"/>
              </a:solidFill>
            </a:endParaRPr>
          </a:p>
          <a:p>
            <a:endParaRPr lang="en-GB" dirty="0">
              <a:solidFill>
                <a:srgbClr val="0070C0"/>
              </a:solidFill>
            </a:endParaRPr>
          </a:p>
        </p:txBody>
      </p:sp>
      <p:sp>
        <p:nvSpPr>
          <p:cNvPr id="4" name="Date Placeholder 3"/>
          <p:cNvSpPr>
            <a:spLocks noGrp="1"/>
          </p:cNvSpPr>
          <p:nvPr>
            <p:ph type="dt" sz="half" idx="10"/>
          </p:nvPr>
        </p:nvSpPr>
        <p:spPr/>
        <p:txBody>
          <a:bodyPr/>
          <a:lstStyle/>
          <a:p>
            <a:r>
              <a:rPr lang="en-US"/>
              <a:t>J.M. Jowett, Light-ion collisions at the LHC, 3 December 2025</a:t>
            </a:r>
            <a:endParaRPr lang="en-GB" dirty="0"/>
          </a:p>
        </p:txBody>
      </p:sp>
      <p:sp>
        <p:nvSpPr>
          <p:cNvPr id="5" name="Slide Number Placeholder 4"/>
          <p:cNvSpPr>
            <a:spLocks noGrp="1"/>
          </p:cNvSpPr>
          <p:nvPr>
            <p:ph type="sldNum" sz="quarter" idx="12"/>
          </p:nvPr>
        </p:nvSpPr>
        <p:spPr/>
        <p:txBody>
          <a:bodyPr/>
          <a:lstStyle/>
          <a:p>
            <a:fld id="{323EE74B-AA29-428B-826F-5CD1FF8C5BA0}" type="slidenum">
              <a:rPr lang="en-GB" smtClean="0"/>
              <a:t>1</a:t>
            </a:fld>
            <a:endParaRPr lang="en-GB"/>
          </a:p>
        </p:txBody>
      </p:sp>
    </p:spTree>
    <p:extLst>
      <p:ext uri="{BB962C8B-B14F-4D97-AF65-F5344CB8AC3E}">
        <p14:creationId xmlns:p14="http://schemas.microsoft.com/office/powerpoint/2010/main" val="2220438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3470C-F3F7-57FD-B983-D94434098E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0678F4-6639-34F3-82E0-3DE6364B5BD5}"/>
              </a:ext>
            </a:extLst>
          </p:cNvPr>
          <p:cNvSpPr>
            <a:spLocks noGrp="1"/>
          </p:cNvSpPr>
          <p:nvPr>
            <p:ph type="title"/>
          </p:nvPr>
        </p:nvSpPr>
        <p:spPr/>
        <p:txBody>
          <a:bodyPr>
            <a:normAutofit fontScale="90000"/>
          </a:bodyPr>
          <a:lstStyle/>
          <a:p>
            <a:r>
              <a:rPr lang="en-US" dirty="0"/>
              <a:t>RELDIS: rigidity of EMD fragments of </a:t>
            </a:r>
            <a:r>
              <a:rPr lang="en-US" baseline="30000" dirty="0"/>
              <a:t>16</a:t>
            </a:r>
            <a:r>
              <a:rPr lang="en-US" dirty="0"/>
              <a:t>O, O-O 5.36 TeV </a:t>
            </a:r>
            <a:endParaRPr lang="en-GB" dirty="0"/>
          </a:p>
        </p:txBody>
      </p:sp>
      <p:sp>
        <p:nvSpPr>
          <p:cNvPr id="4" name="Date Placeholder 3">
            <a:extLst>
              <a:ext uri="{FF2B5EF4-FFF2-40B4-BE49-F238E27FC236}">
                <a16:creationId xmlns:a16="http://schemas.microsoft.com/office/drawing/2014/main" id="{6810CC3F-1F04-1F45-85B0-D1E4326EF048}"/>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C5F818BB-ACD2-8910-EA3A-3DD92A000E22}"/>
              </a:ext>
            </a:extLst>
          </p:cNvPr>
          <p:cNvSpPr>
            <a:spLocks noGrp="1"/>
          </p:cNvSpPr>
          <p:nvPr>
            <p:ph type="sldNum" sz="quarter" idx="12"/>
          </p:nvPr>
        </p:nvSpPr>
        <p:spPr/>
        <p:txBody>
          <a:bodyPr/>
          <a:lstStyle/>
          <a:p>
            <a:fld id="{323EE74B-AA29-428B-826F-5CD1FF8C5BA0}" type="slidenum">
              <a:rPr lang="en-GB" smtClean="0"/>
              <a:t>10</a:t>
            </a:fld>
            <a:endParaRPr lang="en-GB"/>
          </a:p>
        </p:txBody>
      </p:sp>
      <p:sp>
        <p:nvSpPr>
          <p:cNvPr id="23" name="TextBox 22">
            <a:extLst>
              <a:ext uri="{FF2B5EF4-FFF2-40B4-BE49-F238E27FC236}">
                <a16:creationId xmlns:a16="http://schemas.microsoft.com/office/drawing/2014/main" id="{2A0E85D5-A893-6B75-F746-5DBF173EAAA7}"/>
              </a:ext>
            </a:extLst>
          </p:cNvPr>
          <p:cNvSpPr txBox="1"/>
          <p:nvPr/>
        </p:nvSpPr>
        <p:spPr>
          <a:xfrm>
            <a:off x="8328248" y="5325015"/>
            <a:ext cx="3672408" cy="1200329"/>
          </a:xfrm>
          <a:prstGeom prst="rect">
            <a:avLst/>
          </a:prstGeom>
          <a:noFill/>
        </p:spPr>
        <p:txBody>
          <a:bodyPr wrap="square" rtlCol="0">
            <a:spAutoFit/>
          </a:bodyPr>
          <a:lstStyle/>
          <a:p>
            <a:r>
              <a:rPr lang="en-US" dirty="0"/>
              <a:t>Only a small fraction of the isotopes can  circulate.  These are almost entirely those with A=2Z  (except Be). </a:t>
            </a:r>
            <a:br>
              <a:rPr lang="en-US" dirty="0"/>
            </a:br>
            <a:r>
              <a:rPr lang="el-GR" dirty="0"/>
              <a:t>α</a:t>
            </a:r>
            <a:r>
              <a:rPr lang="en-US" dirty="0"/>
              <a:t> particles dominate! </a:t>
            </a:r>
            <a:endParaRPr lang="en-GB" dirty="0"/>
          </a:p>
        </p:txBody>
      </p:sp>
      <p:sp>
        <p:nvSpPr>
          <p:cNvPr id="24" name="TextBox 23">
            <a:extLst>
              <a:ext uri="{FF2B5EF4-FFF2-40B4-BE49-F238E27FC236}">
                <a16:creationId xmlns:a16="http://schemas.microsoft.com/office/drawing/2014/main" id="{3D3599DC-7E61-D9AC-EB1B-56B1A490C09B}"/>
              </a:ext>
            </a:extLst>
          </p:cNvPr>
          <p:cNvSpPr txBox="1"/>
          <p:nvPr/>
        </p:nvSpPr>
        <p:spPr>
          <a:xfrm>
            <a:off x="10344472" y="3429000"/>
            <a:ext cx="1138453" cy="646331"/>
          </a:xfrm>
          <a:prstGeom prst="rect">
            <a:avLst/>
          </a:prstGeom>
          <a:noFill/>
        </p:spPr>
        <p:txBody>
          <a:bodyPr wrap="none" rtlCol="0">
            <a:spAutoFit/>
          </a:bodyPr>
          <a:lstStyle/>
          <a:p>
            <a:r>
              <a:rPr lang="en-US" dirty="0"/>
              <a:t>x% of </a:t>
            </a:r>
            <a:r>
              <a:rPr lang="en-US" baseline="30000" dirty="0"/>
              <a:t>4</a:t>
            </a:r>
            <a:r>
              <a:rPr lang="en-US" dirty="0"/>
              <a:t>He </a:t>
            </a:r>
            <a:br>
              <a:rPr lang="en-US" dirty="0"/>
            </a:br>
            <a:r>
              <a:rPr lang="en-US" dirty="0"/>
              <a:t>circulate</a:t>
            </a:r>
            <a:endParaRPr lang="en-GB" dirty="0"/>
          </a:p>
        </p:txBody>
      </p:sp>
      <p:sp>
        <p:nvSpPr>
          <p:cNvPr id="25" name="TextBox 24">
            <a:extLst>
              <a:ext uri="{FF2B5EF4-FFF2-40B4-BE49-F238E27FC236}">
                <a16:creationId xmlns:a16="http://schemas.microsoft.com/office/drawing/2014/main" id="{2EB0A2B7-D716-FA25-97AB-DDAD36AF523F}"/>
              </a:ext>
            </a:extLst>
          </p:cNvPr>
          <p:cNvSpPr txBox="1"/>
          <p:nvPr/>
        </p:nvSpPr>
        <p:spPr>
          <a:xfrm>
            <a:off x="5231904" y="5075892"/>
            <a:ext cx="1821332" cy="369332"/>
          </a:xfrm>
          <a:prstGeom prst="rect">
            <a:avLst/>
          </a:prstGeom>
          <a:noFill/>
        </p:spPr>
        <p:txBody>
          <a:bodyPr wrap="none" rtlCol="0">
            <a:spAutoFit/>
          </a:bodyPr>
          <a:lstStyle/>
          <a:p>
            <a:r>
              <a:rPr lang="en-US" dirty="0"/>
              <a:t>x% of </a:t>
            </a:r>
            <a:r>
              <a:rPr lang="en-US" baseline="30000" dirty="0"/>
              <a:t>2</a:t>
            </a:r>
            <a:r>
              <a:rPr lang="en-US" dirty="0"/>
              <a:t>H circulate</a:t>
            </a:r>
            <a:endParaRPr lang="en-GB" dirty="0"/>
          </a:p>
        </p:txBody>
      </p:sp>
      <p:sp>
        <p:nvSpPr>
          <p:cNvPr id="26" name="TextBox 25">
            <a:extLst>
              <a:ext uri="{FF2B5EF4-FFF2-40B4-BE49-F238E27FC236}">
                <a16:creationId xmlns:a16="http://schemas.microsoft.com/office/drawing/2014/main" id="{4949250A-96DF-A79F-B6A6-3B16B206AF5D}"/>
              </a:ext>
            </a:extLst>
          </p:cNvPr>
          <p:cNvSpPr txBox="1"/>
          <p:nvPr/>
        </p:nvSpPr>
        <p:spPr>
          <a:xfrm>
            <a:off x="623392" y="1124744"/>
            <a:ext cx="1904689" cy="369332"/>
          </a:xfrm>
          <a:prstGeom prst="rect">
            <a:avLst/>
          </a:prstGeom>
          <a:noFill/>
        </p:spPr>
        <p:txBody>
          <a:bodyPr wrap="none" rtlCol="0">
            <a:spAutoFit/>
          </a:bodyPr>
          <a:lstStyle/>
          <a:p>
            <a:r>
              <a:rPr lang="en-US" dirty="0"/>
              <a:t>x% of </a:t>
            </a:r>
            <a:r>
              <a:rPr lang="en-US" baseline="30000" dirty="0"/>
              <a:t>14</a:t>
            </a:r>
            <a:r>
              <a:rPr lang="en-US" dirty="0"/>
              <a:t>N circulate</a:t>
            </a:r>
            <a:endParaRPr lang="en-GB" dirty="0"/>
          </a:p>
        </p:txBody>
      </p:sp>
      <p:pic>
        <p:nvPicPr>
          <p:cNvPr id="6" name="Picture 5" descr="A graph of a blue and green graph&#10;&#10;AI-generated content may be incorrect.">
            <a:extLst>
              <a:ext uri="{FF2B5EF4-FFF2-40B4-BE49-F238E27FC236}">
                <a16:creationId xmlns:a16="http://schemas.microsoft.com/office/drawing/2014/main" id="{782FDBB7-9358-AF28-5BB5-874626F265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44" y="898224"/>
            <a:ext cx="5323472" cy="2170736"/>
          </a:xfrm>
          <a:prstGeom prst="rect">
            <a:avLst/>
          </a:prstGeom>
        </p:spPr>
      </p:pic>
      <p:pic>
        <p:nvPicPr>
          <p:cNvPr id="8" name="Picture 7" descr="A graph of a number of blue lines&#10;&#10;AI-generated content may be incorrect.">
            <a:extLst>
              <a:ext uri="{FF2B5EF4-FFF2-40B4-BE49-F238E27FC236}">
                <a16:creationId xmlns:a16="http://schemas.microsoft.com/office/drawing/2014/main" id="{28108C1E-6569-15A2-B183-EA8BE7ECF0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2615" y="997054"/>
            <a:ext cx="5547724" cy="2287930"/>
          </a:xfrm>
          <a:prstGeom prst="rect">
            <a:avLst/>
          </a:prstGeom>
        </p:spPr>
      </p:pic>
      <p:pic>
        <p:nvPicPr>
          <p:cNvPr id="10" name="Picture 9" descr="A graph of a blue tower&#10;&#10;AI-generated content may be incorrect.">
            <a:extLst>
              <a:ext uri="{FF2B5EF4-FFF2-40B4-BE49-F238E27FC236}">
                <a16:creationId xmlns:a16="http://schemas.microsoft.com/office/drawing/2014/main" id="{07507476-0BFB-FD57-E1D5-AFFED163C7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344" y="3483033"/>
            <a:ext cx="5585375" cy="2250223"/>
          </a:xfrm>
          <a:prstGeom prst="rect">
            <a:avLst/>
          </a:prstGeom>
        </p:spPr>
      </p:pic>
    </p:spTree>
    <p:extLst>
      <p:ext uri="{BB962C8B-B14F-4D97-AF65-F5344CB8AC3E}">
        <p14:creationId xmlns:p14="http://schemas.microsoft.com/office/powerpoint/2010/main" val="293075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EA47AD2-8ED1-DBB0-4BBB-DCEDCC42B2D8}"/>
              </a:ext>
            </a:extLst>
          </p:cNvPr>
          <p:cNvSpPr>
            <a:spLocks noGrp="1"/>
          </p:cNvSpPr>
          <p:nvPr>
            <p:ph type="title"/>
          </p:nvPr>
        </p:nvSpPr>
        <p:spPr/>
        <p:txBody>
          <a:bodyPr>
            <a:normAutofit fontScale="90000"/>
          </a:bodyPr>
          <a:lstStyle/>
          <a:p>
            <a:r>
              <a:rPr lang="en-US" dirty="0"/>
              <a:t>RELDIS:  EMD fragments of </a:t>
            </a:r>
            <a:r>
              <a:rPr lang="en-US" baseline="30000" dirty="0"/>
              <a:t>16</a:t>
            </a:r>
            <a:r>
              <a:rPr lang="en-US" dirty="0"/>
              <a:t>O, O-O 5.36 TeV </a:t>
            </a:r>
            <a:endParaRPr lang="en-GB" dirty="0"/>
          </a:p>
        </p:txBody>
      </p:sp>
      <p:sp>
        <p:nvSpPr>
          <p:cNvPr id="4" name="Date Placeholder 3">
            <a:extLst>
              <a:ext uri="{FF2B5EF4-FFF2-40B4-BE49-F238E27FC236}">
                <a16:creationId xmlns:a16="http://schemas.microsoft.com/office/drawing/2014/main" id="{2E917D83-0851-E1A7-55AE-2837126E0B17}"/>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067865CA-52A4-8FD7-AAA0-D96856290C43}"/>
              </a:ext>
            </a:extLst>
          </p:cNvPr>
          <p:cNvSpPr>
            <a:spLocks noGrp="1"/>
          </p:cNvSpPr>
          <p:nvPr>
            <p:ph type="sldNum" sz="quarter" idx="12"/>
          </p:nvPr>
        </p:nvSpPr>
        <p:spPr/>
        <p:txBody>
          <a:bodyPr/>
          <a:lstStyle/>
          <a:p>
            <a:fld id="{323EE74B-AA29-428B-826F-5CD1FF8C5BA0}" type="slidenum">
              <a:rPr lang="en-GB" smtClean="0"/>
              <a:t>11</a:t>
            </a:fld>
            <a:endParaRPr lang="en-GB"/>
          </a:p>
        </p:txBody>
      </p:sp>
      <p:pic>
        <p:nvPicPr>
          <p:cNvPr id="8" name="Graphic 7">
            <a:extLst>
              <a:ext uri="{FF2B5EF4-FFF2-40B4-BE49-F238E27FC236}">
                <a16:creationId xmlns:a16="http://schemas.microsoft.com/office/drawing/2014/main" id="{EE6F290C-2C50-7629-1330-B2E33974AB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1384" y="609638"/>
            <a:ext cx="4603805" cy="3482504"/>
          </a:xfrm>
          <a:prstGeom prst="rect">
            <a:avLst/>
          </a:prstGeom>
        </p:spPr>
      </p:pic>
      <p:pic>
        <p:nvPicPr>
          <p:cNvPr id="3" name="Picture 2" descr="A graph of different colored bars">
            <a:extLst>
              <a:ext uri="{FF2B5EF4-FFF2-40B4-BE49-F238E27FC236}">
                <a16:creationId xmlns:a16="http://schemas.microsoft.com/office/drawing/2014/main" id="{15842A49-FEF6-40CA-2C49-EE7264D852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3619" y="887723"/>
            <a:ext cx="4572396" cy="2926334"/>
          </a:xfrm>
          <a:prstGeom prst="rect">
            <a:avLst/>
          </a:prstGeom>
        </p:spPr>
      </p:pic>
      <p:pic>
        <p:nvPicPr>
          <p:cNvPr id="9" name="Picture 8" descr="A graph of different colored bars&#10;&#10;AI-generated content may be incorrect.">
            <a:extLst>
              <a:ext uri="{FF2B5EF4-FFF2-40B4-BE49-F238E27FC236}">
                <a16:creationId xmlns:a16="http://schemas.microsoft.com/office/drawing/2014/main" id="{BDB344CE-4C0F-5C93-DC95-B1832459442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73619" y="3848495"/>
            <a:ext cx="4572396" cy="2926334"/>
          </a:xfrm>
          <a:prstGeom prst="rect">
            <a:avLst/>
          </a:prstGeom>
        </p:spPr>
      </p:pic>
      <p:sp>
        <p:nvSpPr>
          <p:cNvPr id="10" name="TextBox 9">
            <a:extLst>
              <a:ext uri="{FF2B5EF4-FFF2-40B4-BE49-F238E27FC236}">
                <a16:creationId xmlns:a16="http://schemas.microsoft.com/office/drawing/2014/main" id="{43D9CB74-D9C6-CCB0-64B4-F7086F5F059A}"/>
              </a:ext>
            </a:extLst>
          </p:cNvPr>
          <p:cNvSpPr txBox="1"/>
          <p:nvPr/>
        </p:nvSpPr>
        <p:spPr>
          <a:xfrm>
            <a:off x="983432" y="1052736"/>
            <a:ext cx="3352649" cy="369332"/>
          </a:xfrm>
          <a:prstGeom prst="rect">
            <a:avLst/>
          </a:prstGeom>
          <a:noFill/>
        </p:spPr>
        <p:txBody>
          <a:bodyPr wrap="none" rtlCol="0">
            <a:spAutoFit/>
          </a:bodyPr>
          <a:lstStyle/>
          <a:p>
            <a:r>
              <a:rPr lang="en-US" dirty="0"/>
              <a:t>All fragments (RELDIS 10</a:t>
            </a:r>
            <a:r>
              <a:rPr lang="en-US" baseline="30000" dirty="0"/>
              <a:t>6</a:t>
            </a:r>
            <a:r>
              <a:rPr lang="en-US" dirty="0"/>
              <a:t> events) </a:t>
            </a:r>
            <a:endParaRPr lang="en-GB" dirty="0"/>
          </a:p>
        </p:txBody>
      </p:sp>
      <p:sp>
        <p:nvSpPr>
          <p:cNvPr id="11" name="TextBox 10">
            <a:extLst>
              <a:ext uri="{FF2B5EF4-FFF2-40B4-BE49-F238E27FC236}">
                <a16:creationId xmlns:a16="http://schemas.microsoft.com/office/drawing/2014/main" id="{23485BF2-C95F-6F1D-C316-20E58486AE27}"/>
              </a:ext>
            </a:extLst>
          </p:cNvPr>
          <p:cNvSpPr txBox="1"/>
          <p:nvPr/>
        </p:nvSpPr>
        <p:spPr>
          <a:xfrm>
            <a:off x="7329555" y="1512314"/>
            <a:ext cx="2263312" cy="369332"/>
          </a:xfrm>
          <a:prstGeom prst="rect">
            <a:avLst/>
          </a:prstGeom>
          <a:noFill/>
        </p:spPr>
        <p:txBody>
          <a:bodyPr wrap="none" rtlCol="0">
            <a:spAutoFit/>
          </a:bodyPr>
          <a:lstStyle/>
          <a:p>
            <a:r>
              <a:rPr lang="en-US" dirty="0"/>
              <a:t>All fragments (RELDIS)</a:t>
            </a:r>
            <a:endParaRPr lang="en-GB" dirty="0"/>
          </a:p>
        </p:txBody>
      </p:sp>
      <p:sp>
        <p:nvSpPr>
          <p:cNvPr id="12" name="TextBox 11">
            <a:extLst>
              <a:ext uri="{FF2B5EF4-FFF2-40B4-BE49-F238E27FC236}">
                <a16:creationId xmlns:a16="http://schemas.microsoft.com/office/drawing/2014/main" id="{CA41D544-56D5-5FD1-50AE-968DD41D8C4D}"/>
              </a:ext>
            </a:extLst>
          </p:cNvPr>
          <p:cNvSpPr txBox="1"/>
          <p:nvPr/>
        </p:nvSpPr>
        <p:spPr>
          <a:xfrm>
            <a:off x="6807617" y="4687710"/>
            <a:ext cx="3360087" cy="369332"/>
          </a:xfrm>
          <a:prstGeom prst="rect">
            <a:avLst/>
          </a:prstGeom>
          <a:noFill/>
        </p:spPr>
        <p:txBody>
          <a:bodyPr wrap="none" rtlCol="0">
            <a:spAutoFit/>
          </a:bodyPr>
          <a:lstStyle/>
          <a:p>
            <a:r>
              <a:rPr lang="en-US" dirty="0"/>
              <a:t>Cross-section for capture (RELDIS)</a:t>
            </a:r>
            <a:endParaRPr lang="en-GB" dirty="0"/>
          </a:p>
        </p:txBody>
      </p:sp>
      <p:pic>
        <p:nvPicPr>
          <p:cNvPr id="14" name="Picture 13" descr="A graph of different colored bars&#10;&#10;AI-generated content may be incorrect.">
            <a:extLst>
              <a:ext uri="{FF2B5EF4-FFF2-40B4-BE49-F238E27FC236}">
                <a16:creationId xmlns:a16="http://schemas.microsoft.com/office/drawing/2014/main" id="{0D1843D5-AD66-72F3-35FB-FB34C07687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2311" y="4300155"/>
            <a:ext cx="3521949" cy="2254048"/>
          </a:xfrm>
          <a:prstGeom prst="rect">
            <a:avLst/>
          </a:prstGeom>
        </p:spPr>
      </p:pic>
      <p:sp>
        <p:nvSpPr>
          <p:cNvPr id="15" name="TextBox 14">
            <a:extLst>
              <a:ext uri="{FF2B5EF4-FFF2-40B4-BE49-F238E27FC236}">
                <a16:creationId xmlns:a16="http://schemas.microsoft.com/office/drawing/2014/main" id="{029C9F61-3595-97F8-57D2-7978E70FDACF}"/>
              </a:ext>
            </a:extLst>
          </p:cNvPr>
          <p:cNvSpPr txBox="1"/>
          <p:nvPr/>
        </p:nvSpPr>
        <p:spPr>
          <a:xfrm>
            <a:off x="2927648" y="4840110"/>
            <a:ext cx="3318281" cy="369332"/>
          </a:xfrm>
          <a:prstGeom prst="rect">
            <a:avLst/>
          </a:prstGeom>
          <a:noFill/>
        </p:spPr>
        <p:txBody>
          <a:bodyPr wrap="none" rtlCol="0">
            <a:spAutoFit/>
          </a:bodyPr>
          <a:lstStyle/>
          <a:p>
            <a:r>
              <a:rPr lang="en-US" dirty="0"/>
              <a:t>Cross-section for capture (FLUKA)</a:t>
            </a:r>
            <a:endParaRPr lang="en-GB" dirty="0"/>
          </a:p>
        </p:txBody>
      </p:sp>
    </p:spTree>
    <p:extLst>
      <p:ext uri="{BB962C8B-B14F-4D97-AF65-F5344CB8AC3E}">
        <p14:creationId xmlns:p14="http://schemas.microsoft.com/office/powerpoint/2010/main" val="548014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A1F38-975C-F3BC-5198-834690A504F8}"/>
            </a:ext>
          </a:extLst>
        </p:cNvPr>
        <p:cNvGrpSpPr/>
        <p:nvPr/>
      </p:nvGrpSpPr>
      <p:grpSpPr>
        <a:xfrm>
          <a:off x="0" y="0"/>
          <a:ext cx="0" cy="0"/>
          <a:chOff x="0" y="0"/>
          <a:chExt cx="0" cy="0"/>
        </a:xfrm>
      </p:grpSpPr>
      <p:pic>
        <p:nvPicPr>
          <p:cNvPr id="18" name="Picture 17">
            <a:extLst>
              <a:ext uri="{FF2B5EF4-FFF2-40B4-BE49-F238E27FC236}">
                <a16:creationId xmlns:a16="http://schemas.microsoft.com/office/drawing/2014/main" id="{A5482255-9A2D-66DD-4E84-0BC2427C0C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8856" y="3340768"/>
            <a:ext cx="6530906" cy="2461473"/>
          </a:xfrm>
          <a:prstGeom prst="rect">
            <a:avLst/>
          </a:prstGeom>
        </p:spPr>
      </p:pic>
      <p:pic>
        <p:nvPicPr>
          <p:cNvPr id="10" name="Picture 9" descr="A graph of a tall tower&#10;&#10;AI-generated content may be incorrect.">
            <a:extLst>
              <a:ext uri="{FF2B5EF4-FFF2-40B4-BE49-F238E27FC236}">
                <a16:creationId xmlns:a16="http://schemas.microsoft.com/office/drawing/2014/main" id="{0D3A5611-464D-94D2-C11A-6211BDE449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124" y="771615"/>
            <a:ext cx="5128164" cy="1937306"/>
          </a:xfrm>
          <a:prstGeom prst="rect">
            <a:avLst/>
          </a:prstGeom>
        </p:spPr>
      </p:pic>
      <p:sp>
        <p:nvSpPr>
          <p:cNvPr id="2" name="Title 1">
            <a:extLst>
              <a:ext uri="{FF2B5EF4-FFF2-40B4-BE49-F238E27FC236}">
                <a16:creationId xmlns:a16="http://schemas.microsoft.com/office/drawing/2014/main" id="{C50A74A0-3F75-69F4-FA73-2B27F293B3BB}"/>
              </a:ext>
            </a:extLst>
          </p:cNvPr>
          <p:cNvSpPr>
            <a:spLocks noGrp="1"/>
          </p:cNvSpPr>
          <p:nvPr>
            <p:ph type="title"/>
          </p:nvPr>
        </p:nvSpPr>
        <p:spPr/>
        <p:txBody>
          <a:bodyPr>
            <a:normAutofit fontScale="90000"/>
          </a:bodyPr>
          <a:lstStyle/>
          <a:p>
            <a:r>
              <a:rPr lang="en-US" dirty="0"/>
              <a:t>AAMCC: rigidity of hadronic fragments of </a:t>
            </a:r>
            <a:r>
              <a:rPr lang="en-US" baseline="30000" dirty="0"/>
              <a:t>16</a:t>
            </a:r>
            <a:r>
              <a:rPr lang="en-US" dirty="0"/>
              <a:t>O, 30% </a:t>
            </a:r>
            <a:r>
              <a:rPr lang="el-GR" dirty="0"/>
              <a:t>α</a:t>
            </a:r>
            <a:r>
              <a:rPr lang="en-US" dirty="0"/>
              <a:t>-clustering, O-O 5.36 TeV</a:t>
            </a:r>
            <a:endParaRPr lang="en-GB" dirty="0"/>
          </a:p>
        </p:txBody>
      </p:sp>
      <p:sp>
        <p:nvSpPr>
          <p:cNvPr id="4" name="Date Placeholder 3">
            <a:extLst>
              <a:ext uri="{FF2B5EF4-FFF2-40B4-BE49-F238E27FC236}">
                <a16:creationId xmlns:a16="http://schemas.microsoft.com/office/drawing/2014/main" id="{5CBEADA8-D310-8CE3-6F12-C15CF7F28BFC}"/>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C760BCA7-E4EE-2F73-A43C-E489B945D9AF}"/>
              </a:ext>
            </a:extLst>
          </p:cNvPr>
          <p:cNvSpPr>
            <a:spLocks noGrp="1"/>
          </p:cNvSpPr>
          <p:nvPr>
            <p:ph type="sldNum" sz="quarter" idx="12"/>
          </p:nvPr>
        </p:nvSpPr>
        <p:spPr/>
        <p:txBody>
          <a:bodyPr/>
          <a:lstStyle/>
          <a:p>
            <a:fld id="{323EE74B-AA29-428B-826F-5CD1FF8C5BA0}" type="slidenum">
              <a:rPr lang="en-GB" smtClean="0"/>
              <a:t>12</a:t>
            </a:fld>
            <a:endParaRPr lang="en-GB"/>
          </a:p>
        </p:txBody>
      </p:sp>
      <p:sp>
        <p:nvSpPr>
          <p:cNvPr id="25" name="TextBox 24">
            <a:extLst>
              <a:ext uri="{FF2B5EF4-FFF2-40B4-BE49-F238E27FC236}">
                <a16:creationId xmlns:a16="http://schemas.microsoft.com/office/drawing/2014/main" id="{3B40FA18-F3EA-FFC5-6A58-1D14CA3BE841}"/>
              </a:ext>
            </a:extLst>
          </p:cNvPr>
          <p:cNvSpPr txBox="1"/>
          <p:nvPr/>
        </p:nvSpPr>
        <p:spPr>
          <a:xfrm>
            <a:off x="5231904" y="5075892"/>
            <a:ext cx="2013693" cy="369332"/>
          </a:xfrm>
          <a:prstGeom prst="rect">
            <a:avLst/>
          </a:prstGeom>
          <a:noFill/>
        </p:spPr>
        <p:txBody>
          <a:bodyPr wrap="none" rtlCol="0">
            <a:spAutoFit/>
          </a:bodyPr>
          <a:lstStyle/>
          <a:p>
            <a:r>
              <a:rPr lang="en-US" dirty="0"/>
              <a:t>0.6% of </a:t>
            </a:r>
            <a:r>
              <a:rPr lang="en-US" baseline="30000" dirty="0"/>
              <a:t>2</a:t>
            </a:r>
            <a:r>
              <a:rPr lang="en-US" dirty="0"/>
              <a:t>H circulate</a:t>
            </a:r>
            <a:endParaRPr lang="en-GB" dirty="0"/>
          </a:p>
        </p:txBody>
      </p:sp>
      <p:pic>
        <p:nvPicPr>
          <p:cNvPr id="13" name="Picture 12">
            <a:extLst>
              <a:ext uri="{FF2B5EF4-FFF2-40B4-BE49-F238E27FC236}">
                <a16:creationId xmlns:a16="http://schemas.microsoft.com/office/drawing/2014/main" id="{95D8A66B-5B2E-DA06-84C0-FAB44BEFAB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1984" y="895519"/>
            <a:ext cx="5363537" cy="2026225"/>
          </a:xfrm>
          <a:prstGeom prst="rect">
            <a:avLst/>
          </a:prstGeom>
        </p:spPr>
      </p:pic>
      <p:pic>
        <p:nvPicPr>
          <p:cNvPr id="15" name="Picture 14">
            <a:extLst>
              <a:ext uri="{FF2B5EF4-FFF2-40B4-BE49-F238E27FC236}">
                <a16:creationId xmlns:a16="http://schemas.microsoft.com/office/drawing/2014/main" id="{56918362-EE63-DBA8-0BDB-7E92A2314B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4543" y="3097978"/>
            <a:ext cx="6416596" cy="2461473"/>
          </a:xfrm>
          <a:prstGeom prst="rect">
            <a:avLst/>
          </a:prstGeom>
        </p:spPr>
      </p:pic>
    </p:spTree>
    <p:extLst>
      <p:ext uri="{BB962C8B-B14F-4D97-AF65-F5344CB8AC3E}">
        <p14:creationId xmlns:p14="http://schemas.microsoft.com/office/powerpoint/2010/main" val="3024752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78A4E-7D0B-4187-6F1C-78F2CF0D9B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D7DA82-7D1C-0FBB-A9A2-133095B359D2}"/>
              </a:ext>
            </a:extLst>
          </p:cNvPr>
          <p:cNvSpPr>
            <a:spLocks noGrp="1"/>
          </p:cNvSpPr>
          <p:nvPr>
            <p:ph type="title"/>
          </p:nvPr>
        </p:nvSpPr>
        <p:spPr/>
        <p:txBody>
          <a:bodyPr>
            <a:normAutofit fontScale="90000"/>
          </a:bodyPr>
          <a:lstStyle/>
          <a:p>
            <a:r>
              <a:rPr lang="en-US" dirty="0"/>
              <a:t>AAMCC: rigidity of hadronic fragments of </a:t>
            </a:r>
            <a:r>
              <a:rPr lang="en-US" baseline="30000" dirty="0"/>
              <a:t>16</a:t>
            </a:r>
            <a:r>
              <a:rPr lang="en-US" dirty="0"/>
              <a:t>O, 30% </a:t>
            </a:r>
            <a:r>
              <a:rPr lang="el-GR" dirty="0"/>
              <a:t>α</a:t>
            </a:r>
            <a:r>
              <a:rPr lang="en-US" dirty="0"/>
              <a:t>-clustering, O-O 5.36 TeV</a:t>
            </a:r>
            <a:endParaRPr lang="en-GB" dirty="0"/>
          </a:p>
        </p:txBody>
      </p:sp>
      <p:sp>
        <p:nvSpPr>
          <p:cNvPr id="4" name="Date Placeholder 3">
            <a:extLst>
              <a:ext uri="{FF2B5EF4-FFF2-40B4-BE49-F238E27FC236}">
                <a16:creationId xmlns:a16="http://schemas.microsoft.com/office/drawing/2014/main" id="{E028D177-2E3A-219F-E6FA-8A50D4CC7E98}"/>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E8E32752-41E4-4461-60DB-333420B4A03C}"/>
              </a:ext>
            </a:extLst>
          </p:cNvPr>
          <p:cNvSpPr>
            <a:spLocks noGrp="1"/>
          </p:cNvSpPr>
          <p:nvPr>
            <p:ph type="sldNum" sz="quarter" idx="12"/>
          </p:nvPr>
        </p:nvSpPr>
        <p:spPr/>
        <p:txBody>
          <a:bodyPr/>
          <a:lstStyle/>
          <a:p>
            <a:fld id="{323EE74B-AA29-428B-826F-5CD1FF8C5BA0}" type="slidenum">
              <a:rPr lang="en-GB" smtClean="0"/>
              <a:t>13</a:t>
            </a:fld>
            <a:endParaRPr lang="en-GB"/>
          </a:p>
        </p:txBody>
      </p:sp>
      <p:sp>
        <p:nvSpPr>
          <p:cNvPr id="23" name="TextBox 22">
            <a:extLst>
              <a:ext uri="{FF2B5EF4-FFF2-40B4-BE49-F238E27FC236}">
                <a16:creationId xmlns:a16="http://schemas.microsoft.com/office/drawing/2014/main" id="{18F06012-E401-0FCE-FFAF-B18088808007}"/>
              </a:ext>
            </a:extLst>
          </p:cNvPr>
          <p:cNvSpPr txBox="1"/>
          <p:nvPr/>
        </p:nvSpPr>
        <p:spPr>
          <a:xfrm>
            <a:off x="8328248" y="5325015"/>
            <a:ext cx="3672408" cy="1200329"/>
          </a:xfrm>
          <a:prstGeom prst="rect">
            <a:avLst/>
          </a:prstGeom>
          <a:noFill/>
        </p:spPr>
        <p:txBody>
          <a:bodyPr wrap="square" rtlCol="0">
            <a:spAutoFit/>
          </a:bodyPr>
          <a:lstStyle/>
          <a:p>
            <a:r>
              <a:rPr lang="en-US" dirty="0"/>
              <a:t>Only a small fraction of the isotopes can  circulate.  These are almost entirely those with A=2Z  (except Be). </a:t>
            </a:r>
            <a:br>
              <a:rPr lang="en-US" dirty="0"/>
            </a:br>
            <a:r>
              <a:rPr lang="el-GR" dirty="0"/>
              <a:t>α</a:t>
            </a:r>
            <a:r>
              <a:rPr lang="en-US" dirty="0"/>
              <a:t> particles dominate! </a:t>
            </a:r>
            <a:endParaRPr lang="en-GB" dirty="0"/>
          </a:p>
        </p:txBody>
      </p:sp>
      <p:sp>
        <p:nvSpPr>
          <p:cNvPr id="24" name="TextBox 23">
            <a:extLst>
              <a:ext uri="{FF2B5EF4-FFF2-40B4-BE49-F238E27FC236}">
                <a16:creationId xmlns:a16="http://schemas.microsoft.com/office/drawing/2014/main" id="{3CA89BC4-6736-BC45-7711-6F3116D61070}"/>
              </a:ext>
            </a:extLst>
          </p:cNvPr>
          <p:cNvSpPr txBox="1"/>
          <p:nvPr/>
        </p:nvSpPr>
        <p:spPr>
          <a:xfrm>
            <a:off x="10344472" y="3429000"/>
            <a:ext cx="1156086" cy="646331"/>
          </a:xfrm>
          <a:prstGeom prst="rect">
            <a:avLst/>
          </a:prstGeom>
          <a:noFill/>
        </p:spPr>
        <p:txBody>
          <a:bodyPr wrap="none" rtlCol="0">
            <a:spAutoFit/>
          </a:bodyPr>
          <a:lstStyle/>
          <a:p>
            <a:r>
              <a:rPr lang="en-US" dirty="0"/>
              <a:t>1% of </a:t>
            </a:r>
            <a:r>
              <a:rPr lang="en-US" baseline="30000" dirty="0"/>
              <a:t>4</a:t>
            </a:r>
            <a:r>
              <a:rPr lang="en-US" dirty="0"/>
              <a:t>He </a:t>
            </a:r>
            <a:br>
              <a:rPr lang="en-US" dirty="0"/>
            </a:br>
            <a:r>
              <a:rPr lang="en-US" dirty="0"/>
              <a:t>circulate</a:t>
            </a:r>
            <a:endParaRPr lang="en-GB" dirty="0"/>
          </a:p>
        </p:txBody>
      </p:sp>
      <p:sp>
        <p:nvSpPr>
          <p:cNvPr id="25" name="TextBox 24">
            <a:extLst>
              <a:ext uri="{FF2B5EF4-FFF2-40B4-BE49-F238E27FC236}">
                <a16:creationId xmlns:a16="http://schemas.microsoft.com/office/drawing/2014/main" id="{2A797C80-6C09-0444-5603-9D6845C5204F}"/>
              </a:ext>
            </a:extLst>
          </p:cNvPr>
          <p:cNvSpPr txBox="1"/>
          <p:nvPr/>
        </p:nvSpPr>
        <p:spPr>
          <a:xfrm>
            <a:off x="5231904" y="5075892"/>
            <a:ext cx="2013693" cy="369332"/>
          </a:xfrm>
          <a:prstGeom prst="rect">
            <a:avLst/>
          </a:prstGeom>
          <a:noFill/>
        </p:spPr>
        <p:txBody>
          <a:bodyPr wrap="none" rtlCol="0">
            <a:spAutoFit/>
          </a:bodyPr>
          <a:lstStyle/>
          <a:p>
            <a:r>
              <a:rPr lang="en-US" dirty="0"/>
              <a:t>0.6% of </a:t>
            </a:r>
            <a:r>
              <a:rPr lang="en-US" baseline="30000" dirty="0"/>
              <a:t>2</a:t>
            </a:r>
            <a:r>
              <a:rPr lang="en-US" dirty="0"/>
              <a:t>H circulate</a:t>
            </a:r>
            <a:endParaRPr lang="en-GB" dirty="0"/>
          </a:p>
        </p:txBody>
      </p:sp>
      <p:pic>
        <p:nvPicPr>
          <p:cNvPr id="6" name="Picture 5">
            <a:extLst>
              <a:ext uri="{FF2B5EF4-FFF2-40B4-BE49-F238E27FC236}">
                <a16:creationId xmlns:a16="http://schemas.microsoft.com/office/drawing/2014/main" id="{04216AAA-932B-2DEE-80D8-A9942D25A4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44" y="827651"/>
            <a:ext cx="6462320" cy="2461473"/>
          </a:xfrm>
          <a:prstGeom prst="rect">
            <a:avLst/>
          </a:prstGeom>
        </p:spPr>
      </p:pic>
      <p:pic>
        <p:nvPicPr>
          <p:cNvPr id="8" name="Picture 7">
            <a:extLst>
              <a:ext uri="{FF2B5EF4-FFF2-40B4-BE49-F238E27FC236}">
                <a16:creationId xmlns:a16="http://schemas.microsoft.com/office/drawing/2014/main" id="{C95D435B-77D3-0650-9AAD-7EC13EB6E7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3952" y="1106783"/>
            <a:ext cx="6081287" cy="2385267"/>
          </a:xfrm>
          <a:prstGeom prst="rect">
            <a:avLst/>
          </a:prstGeom>
        </p:spPr>
      </p:pic>
      <p:pic>
        <p:nvPicPr>
          <p:cNvPr id="10" name="Picture 9">
            <a:extLst>
              <a:ext uri="{FF2B5EF4-FFF2-40B4-BE49-F238E27FC236}">
                <a16:creationId xmlns:a16="http://schemas.microsoft.com/office/drawing/2014/main" id="{6A55B4E4-F9C7-AB7C-982A-1F1CF00471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84" y="3752165"/>
            <a:ext cx="5252623" cy="2125107"/>
          </a:xfrm>
          <a:prstGeom prst="rect">
            <a:avLst/>
          </a:prstGeom>
        </p:spPr>
      </p:pic>
    </p:spTree>
    <p:extLst>
      <p:ext uri="{BB962C8B-B14F-4D97-AF65-F5344CB8AC3E}">
        <p14:creationId xmlns:p14="http://schemas.microsoft.com/office/powerpoint/2010/main" val="903537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E921F-FFD6-DF6B-75F6-31CD32057B5E}"/>
            </a:ext>
          </a:extLst>
        </p:cNvPr>
        <p:cNvGrpSpPr/>
        <p:nvPr/>
      </p:nvGrpSpPr>
      <p:grpSpPr>
        <a:xfrm>
          <a:off x="0" y="0"/>
          <a:ext cx="0" cy="0"/>
          <a:chOff x="0" y="0"/>
          <a:chExt cx="0" cy="0"/>
        </a:xfrm>
      </p:grpSpPr>
      <p:pic>
        <p:nvPicPr>
          <p:cNvPr id="7" name="Picture 6" descr="A graph with different colored bars&#10;&#10;AI-generated content may be incorrect.">
            <a:extLst>
              <a:ext uri="{FF2B5EF4-FFF2-40B4-BE49-F238E27FC236}">
                <a16:creationId xmlns:a16="http://schemas.microsoft.com/office/drawing/2014/main" id="{11429906-ABE6-5C13-3506-1724370531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4032" y="3376943"/>
            <a:ext cx="4572396" cy="2926334"/>
          </a:xfrm>
          <a:prstGeom prst="rect">
            <a:avLst/>
          </a:prstGeom>
        </p:spPr>
      </p:pic>
      <p:pic>
        <p:nvPicPr>
          <p:cNvPr id="16" name="Picture 15">
            <a:extLst>
              <a:ext uri="{FF2B5EF4-FFF2-40B4-BE49-F238E27FC236}">
                <a16:creationId xmlns:a16="http://schemas.microsoft.com/office/drawing/2014/main" id="{0D232356-AE41-81D1-1CDC-EA88F7DC5D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4032" y="502666"/>
            <a:ext cx="4572396" cy="2926334"/>
          </a:xfrm>
          <a:prstGeom prst="rect">
            <a:avLst/>
          </a:prstGeom>
        </p:spPr>
      </p:pic>
      <p:pic>
        <p:nvPicPr>
          <p:cNvPr id="20" name="Picture 19" descr="A graph of different colored bars&#10;&#10;AI-generated content may be incorrect.">
            <a:extLst>
              <a:ext uri="{FF2B5EF4-FFF2-40B4-BE49-F238E27FC236}">
                <a16:creationId xmlns:a16="http://schemas.microsoft.com/office/drawing/2014/main" id="{073643EE-7EB0-B3A2-142B-FF03A5EFCB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450" y="3559985"/>
            <a:ext cx="4572396" cy="2926334"/>
          </a:xfrm>
          <a:prstGeom prst="rect">
            <a:avLst/>
          </a:prstGeom>
        </p:spPr>
      </p:pic>
      <p:sp>
        <p:nvSpPr>
          <p:cNvPr id="6" name="Title 5">
            <a:extLst>
              <a:ext uri="{FF2B5EF4-FFF2-40B4-BE49-F238E27FC236}">
                <a16:creationId xmlns:a16="http://schemas.microsoft.com/office/drawing/2014/main" id="{8E802836-7628-9D31-790C-9EF1F7487400}"/>
              </a:ext>
            </a:extLst>
          </p:cNvPr>
          <p:cNvSpPr>
            <a:spLocks noGrp="1"/>
          </p:cNvSpPr>
          <p:nvPr>
            <p:ph type="title"/>
          </p:nvPr>
        </p:nvSpPr>
        <p:spPr/>
        <p:txBody>
          <a:bodyPr>
            <a:normAutofit fontScale="90000"/>
          </a:bodyPr>
          <a:lstStyle/>
          <a:p>
            <a:r>
              <a:rPr lang="en-US" dirty="0"/>
              <a:t>AAMCC:  hadronic fragments of </a:t>
            </a:r>
            <a:r>
              <a:rPr lang="en-US" baseline="30000" dirty="0"/>
              <a:t>16</a:t>
            </a:r>
            <a:r>
              <a:rPr lang="en-US" dirty="0"/>
              <a:t>O, O-O 5.36 TeV </a:t>
            </a:r>
            <a:endParaRPr lang="en-GB" dirty="0"/>
          </a:p>
        </p:txBody>
      </p:sp>
      <p:sp>
        <p:nvSpPr>
          <p:cNvPr id="4" name="Date Placeholder 3">
            <a:extLst>
              <a:ext uri="{FF2B5EF4-FFF2-40B4-BE49-F238E27FC236}">
                <a16:creationId xmlns:a16="http://schemas.microsoft.com/office/drawing/2014/main" id="{6D0E9CDA-C6D3-7496-63F7-318DC050E431}"/>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41D0B983-E7E1-A841-D7DA-5CB0CE2BB1CD}"/>
              </a:ext>
            </a:extLst>
          </p:cNvPr>
          <p:cNvSpPr>
            <a:spLocks noGrp="1"/>
          </p:cNvSpPr>
          <p:nvPr>
            <p:ph type="sldNum" sz="quarter" idx="12"/>
          </p:nvPr>
        </p:nvSpPr>
        <p:spPr/>
        <p:txBody>
          <a:bodyPr/>
          <a:lstStyle/>
          <a:p>
            <a:fld id="{323EE74B-AA29-428B-826F-5CD1FF8C5BA0}" type="slidenum">
              <a:rPr lang="en-GB" smtClean="0"/>
              <a:t>14</a:t>
            </a:fld>
            <a:endParaRPr lang="en-GB"/>
          </a:p>
        </p:txBody>
      </p:sp>
      <p:sp>
        <p:nvSpPr>
          <p:cNvPr id="12" name="TextBox 11">
            <a:extLst>
              <a:ext uri="{FF2B5EF4-FFF2-40B4-BE49-F238E27FC236}">
                <a16:creationId xmlns:a16="http://schemas.microsoft.com/office/drawing/2014/main" id="{A91DF3AD-1CA0-2C89-0446-D16947D2E46A}"/>
              </a:ext>
            </a:extLst>
          </p:cNvPr>
          <p:cNvSpPr txBox="1"/>
          <p:nvPr/>
        </p:nvSpPr>
        <p:spPr>
          <a:xfrm>
            <a:off x="7995576" y="4687710"/>
            <a:ext cx="3429016" cy="369332"/>
          </a:xfrm>
          <a:prstGeom prst="rect">
            <a:avLst/>
          </a:prstGeom>
          <a:noFill/>
        </p:spPr>
        <p:txBody>
          <a:bodyPr wrap="none" rtlCol="0">
            <a:spAutoFit/>
          </a:bodyPr>
          <a:lstStyle/>
          <a:p>
            <a:r>
              <a:rPr lang="en-US" dirty="0"/>
              <a:t>Cross-section for capture (AAMCC)</a:t>
            </a:r>
            <a:endParaRPr lang="en-GB" dirty="0"/>
          </a:p>
        </p:txBody>
      </p:sp>
      <p:sp>
        <p:nvSpPr>
          <p:cNvPr id="15" name="TextBox 14">
            <a:extLst>
              <a:ext uri="{FF2B5EF4-FFF2-40B4-BE49-F238E27FC236}">
                <a16:creationId xmlns:a16="http://schemas.microsoft.com/office/drawing/2014/main" id="{3A5BF0AB-2CF4-497A-A2D3-9EEB0BA34C8A}"/>
              </a:ext>
            </a:extLst>
          </p:cNvPr>
          <p:cNvSpPr txBox="1"/>
          <p:nvPr/>
        </p:nvSpPr>
        <p:spPr>
          <a:xfrm>
            <a:off x="2023120" y="4503044"/>
            <a:ext cx="3318281" cy="369332"/>
          </a:xfrm>
          <a:prstGeom prst="rect">
            <a:avLst/>
          </a:prstGeom>
          <a:noFill/>
        </p:spPr>
        <p:txBody>
          <a:bodyPr wrap="none" rtlCol="0">
            <a:spAutoFit/>
          </a:bodyPr>
          <a:lstStyle/>
          <a:p>
            <a:r>
              <a:rPr lang="en-US" dirty="0"/>
              <a:t>Cross-section for capture (FLUKA)</a:t>
            </a:r>
            <a:endParaRPr lang="en-GB" dirty="0"/>
          </a:p>
        </p:txBody>
      </p:sp>
      <p:pic>
        <p:nvPicPr>
          <p:cNvPr id="18" name="Picture 17">
            <a:extLst>
              <a:ext uri="{FF2B5EF4-FFF2-40B4-BE49-F238E27FC236}">
                <a16:creationId xmlns:a16="http://schemas.microsoft.com/office/drawing/2014/main" id="{59F4C754-9EBE-6CE3-FF8C-75FE674EB4D8}"/>
              </a:ext>
            </a:extLst>
          </p:cNvPr>
          <p:cNvPicPr>
            <a:picLocks noChangeAspect="1"/>
          </p:cNvPicPr>
          <p:nvPr/>
        </p:nvPicPr>
        <p:blipFill>
          <a:blip r:embed="rId6"/>
          <a:stretch>
            <a:fillRect/>
          </a:stretch>
        </p:blipFill>
        <p:spPr>
          <a:xfrm>
            <a:off x="551384" y="502666"/>
            <a:ext cx="4392488" cy="3286135"/>
          </a:xfrm>
          <a:prstGeom prst="rect">
            <a:avLst/>
          </a:prstGeom>
        </p:spPr>
      </p:pic>
      <p:sp>
        <p:nvSpPr>
          <p:cNvPr id="23" name="TextBox 22">
            <a:extLst>
              <a:ext uri="{FF2B5EF4-FFF2-40B4-BE49-F238E27FC236}">
                <a16:creationId xmlns:a16="http://schemas.microsoft.com/office/drawing/2014/main" id="{6062558E-7EBE-13E1-CE0D-E2E61E52D1E7}"/>
              </a:ext>
            </a:extLst>
          </p:cNvPr>
          <p:cNvSpPr txBox="1"/>
          <p:nvPr/>
        </p:nvSpPr>
        <p:spPr>
          <a:xfrm>
            <a:off x="8067584" y="1916832"/>
            <a:ext cx="2279342" cy="369332"/>
          </a:xfrm>
          <a:prstGeom prst="rect">
            <a:avLst/>
          </a:prstGeom>
          <a:noFill/>
        </p:spPr>
        <p:txBody>
          <a:bodyPr wrap="none" rtlCol="0">
            <a:spAutoFit/>
          </a:bodyPr>
          <a:lstStyle/>
          <a:p>
            <a:r>
              <a:rPr lang="en-US" dirty="0"/>
              <a:t>All fragments(AAMCC)</a:t>
            </a:r>
            <a:endParaRPr lang="en-GB" dirty="0"/>
          </a:p>
        </p:txBody>
      </p:sp>
      <p:sp>
        <p:nvSpPr>
          <p:cNvPr id="24" name="TextBox 23">
            <a:extLst>
              <a:ext uri="{FF2B5EF4-FFF2-40B4-BE49-F238E27FC236}">
                <a16:creationId xmlns:a16="http://schemas.microsoft.com/office/drawing/2014/main" id="{A929E289-B695-C1D8-6883-4BD63E8CEF98}"/>
              </a:ext>
            </a:extLst>
          </p:cNvPr>
          <p:cNvSpPr txBox="1"/>
          <p:nvPr/>
        </p:nvSpPr>
        <p:spPr>
          <a:xfrm>
            <a:off x="1726210" y="1099798"/>
            <a:ext cx="3421578" cy="369332"/>
          </a:xfrm>
          <a:prstGeom prst="rect">
            <a:avLst/>
          </a:prstGeom>
          <a:noFill/>
        </p:spPr>
        <p:txBody>
          <a:bodyPr wrap="none" rtlCol="0">
            <a:spAutoFit/>
          </a:bodyPr>
          <a:lstStyle/>
          <a:p>
            <a:r>
              <a:rPr lang="en-US" dirty="0"/>
              <a:t>All fragments (AAMCC 10</a:t>
            </a:r>
            <a:r>
              <a:rPr lang="en-US" baseline="30000" dirty="0"/>
              <a:t>6</a:t>
            </a:r>
            <a:r>
              <a:rPr lang="en-US" dirty="0"/>
              <a:t> events) </a:t>
            </a:r>
            <a:endParaRPr lang="en-GB" dirty="0"/>
          </a:p>
        </p:txBody>
      </p:sp>
    </p:spTree>
    <p:extLst>
      <p:ext uri="{BB962C8B-B14F-4D97-AF65-F5344CB8AC3E}">
        <p14:creationId xmlns:p14="http://schemas.microsoft.com/office/powerpoint/2010/main" val="3964488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87588-6E26-6061-AAA2-8300A79DBC40}"/>
              </a:ext>
            </a:extLst>
          </p:cNvPr>
          <p:cNvSpPr>
            <a:spLocks noGrp="1"/>
          </p:cNvSpPr>
          <p:nvPr>
            <p:ph type="title"/>
          </p:nvPr>
        </p:nvSpPr>
        <p:spPr/>
        <p:txBody>
          <a:bodyPr>
            <a:normAutofit fontScale="90000"/>
          </a:bodyPr>
          <a:lstStyle/>
          <a:p>
            <a:r>
              <a:rPr lang="en-US" dirty="0"/>
              <a:t>XSUITE tracking from FLUKA (had), longitudinal phase space</a:t>
            </a:r>
            <a:endParaRPr lang="en-GB" dirty="0"/>
          </a:p>
        </p:txBody>
      </p:sp>
      <p:sp>
        <p:nvSpPr>
          <p:cNvPr id="3" name="Date Placeholder 2">
            <a:extLst>
              <a:ext uri="{FF2B5EF4-FFF2-40B4-BE49-F238E27FC236}">
                <a16:creationId xmlns:a16="http://schemas.microsoft.com/office/drawing/2014/main" id="{E8F23E6F-8984-C755-0BA7-9371DC7E409D}"/>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9BB61A6F-64B5-D820-30BC-92A2D5137915}"/>
              </a:ext>
            </a:extLst>
          </p:cNvPr>
          <p:cNvSpPr>
            <a:spLocks noGrp="1"/>
          </p:cNvSpPr>
          <p:nvPr>
            <p:ph type="sldNum" sz="quarter" idx="12"/>
          </p:nvPr>
        </p:nvSpPr>
        <p:spPr/>
        <p:txBody>
          <a:bodyPr/>
          <a:lstStyle/>
          <a:p>
            <a:fld id="{323EE74B-AA29-428B-826F-5CD1FF8C5BA0}" type="slidenum">
              <a:rPr lang="en-GB" smtClean="0"/>
              <a:t>15</a:t>
            </a:fld>
            <a:endParaRPr lang="en-GB"/>
          </a:p>
        </p:txBody>
      </p:sp>
      <p:pic>
        <p:nvPicPr>
          <p:cNvPr id="6" name="Picture 5" descr="A graph with a blue line&#10;&#10;AI-generated content may be incorrect.">
            <a:extLst>
              <a:ext uri="{FF2B5EF4-FFF2-40B4-BE49-F238E27FC236}">
                <a16:creationId xmlns:a16="http://schemas.microsoft.com/office/drawing/2014/main" id="{2A3010E3-A323-68E8-ECC5-CD3B33F9CC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4" y="692696"/>
            <a:ext cx="4932050" cy="2959230"/>
          </a:xfrm>
          <a:prstGeom prst="rect">
            <a:avLst/>
          </a:prstGeom>
        </p:spPr>
      </p:pic>
      <p:pic>
        <p:nvPicPr>
          <p:cNvPr id="8" name="Picture 7" descr="A graph with blue ovals&#10;&#10;AI-generated content may be incorrect.">
            <a:extLst>
              <a:ext uri="{FF2B5EF4-FFF2-40B4-BE49-F238E27FC236}">
                <a16:creationId xmlns:a16="http://schemas.microsoft.com/office/drawing/2014/main" id="{F69B1ED4-8E2D-AB03-3882-C02B2680B5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072" y="711445"/>
            <a:ext cx="4799538" cy="2879722"/>
          </a:xfrm>
          <a:prstGeom prst="rect">
            <a:avLst/>
          </a:prstGeom>
        </p:spPr>
      </p:pic>
      <p:sp>
        <p:nvSpPr>
          <p:cNvPr id="9" name="TextBox 8">
            <a:extLst>
              <a:ext uri="{FF2B5EF4-FFF2-40B4-BE49-F238E27FC236}">
                <a16:creationId xmlns:a16="http://schemas.microsoft.com/office/drawing/2014/main" id="{A4AD0015-E0AE-1E50-3CFF-9C2B9ECC7AB4}"/>
              </a:ext>
            </a:extLst>
          </p:cNvPr>
          <p:cNvSpPr txBox="1"/>
          <p:nvPr/>
        </p:nvSpPr>
        <p:spPr>
          <a:xfrm>
            <a:off x="4223792" y="1556792"/>
            <a:ext cx="1715085" cy="369332"/>
          </a:xfrm>
          <a:prstGeom prst="rect">
            <a:avLst/>
          </a:prstGeom>
          <a:noFill/>
        </p:spPr>
        <p:txBody>
          <a:bodyPr wrap="none" rtlCol="0">
            <a:spAutoFit/>
          </a:bodyPr>
          <a:lstStyle/>
          <a:p>
            <a:r>
              <a:rPr lang="en-US" dirty="0"/>
              <a:t>Initial fragments</a:t>
            </a:r>
            <a:endParaRPr lang="en-GB" dirty="0"/>
          </a:p>
        </p:txBody>
      </p:sp>
      <p:sp>
        <p:nvSpPr>
          <p:cNvPr id="10" name="TextBox 9">
            <a:extLst>
              <a:ext uri="{FF2B5EF4-FFF2-40B4-BE49-F238E27FC236}">
                <a16:creationId xmlns:a16="http://schemas.microsoft.com/office/drawing/2014/main" id="{28D3F4BC-DBF0-426B-383D-413072ACB689}"/>
              </a:ext>
            </a:extLst>
          </p:cNvPr>
          <p:cNvSpPr txBox="1"/>
          <p:nvPr/>
        </p:nvSpPr>
        <p:spPr>
          <a:xfrm>
            <a:off x="9048328" y="1556792"/>
            <a:ext cx="2386294" cy="369332"/>
          </a:xfrm>
          <a:prstGeom prst="rect">
            <a:avLst/>
          </a:prstGeom>
          <a:noFill/>
        </p:spPr>
        <p:txBody>
          <a:bodyPr wrap="none" rtlCol="0">
            <a:spAutoFit/>
          </a:bodyPr>
          <a:lstStyle/>
          <a:p>
            <a:r>
              <a:rPr lang="en-US" dirty="0"/>
              <a:t>After 1000 turns of LHC</a:t>
            </a:r>
            <a:endParaRPr lang="en-GB" dirty="0"/>
          </a:p>
        </p:txBody>
      </p:sp>
      <p:sp>
        <p:nvSpPr>
          <p:cNvPr id="11" name="TextBox 10">
            <a:extLst>
              <a:ext uri="{FF2B5EF4-FFF2-40B4-BE49-F238E27FC236}">
                <a16:creationId xmlns:a16="http://schemas.microsoft.com/office/drawing/2014/main" id="{7F6421E4-FF0F-036A-CC20-C45AAF6887A7}"/>
              </a:ext>
            </a:extLst>
          </p:cNvPr>
          <p:cNvSpPr txBox="1"/>
          <p:nvPr/>
        </p:nvSpPr>
        <p:spPr>
          <a:xfrm>
            <a:off x="551384" y="3861048"/>
            <a:ext cx="7680821" cy="369332"/>
          </a:xfrm>
          <a:prstGeom prst="rect">
            <a:avLst/>
          </a:prstGeom>
          <a:noFill/>
        </p:spPr>
        <p:txBody>
          <a:bodyPr wrap="none" rtlCol="0">
            <a:spAutoFit/>
          </a:bodyPr>
          <a:lstStyle/>
          <a:p>
            <a:r>
              <a:rPr lang="en-US" dirty="0"/>
              <a:t>Plots show the rigidity shift “Effective Delta” vs. conjugate time coordinate (in m)</a:t>
            </a:r>
            <a:endParaRPr lang="en-GB" dirty="0"/>
          </a:p>
        </p:txBody>
      </p:sp>
      <p:pic>
        <p:nvPicPr>
          <p:cNvPr id="13" name="Picture 12" descr="A graph with a blue oval&#10;&#10;AI-generated content may be incorrect.">
            <a:extLst>
              <a:ext uri="{FF2B5EF4-FFF2-40B4-BE49-F238E27FC236}">
                <a16:creationId xmlns:a16="http://schemas.microsoft.com/office/drawing/2014/main" id="{7DE057D3-FBF2-6175-21A3-C1918C4047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9716" y="4410778"/>
            <a:ext cx="3225866" cy="1935520"/>
          </a:xfrm>
          <a:prstGeom prst="rect">
            <a:avLst/>
          </a:prstGeom>
        </p:spPr>
      </p:pic>
      <p:sp>
        <p:nvSpPr>
          <p:cNvPr id="14" name="TextBox 13">
            <a:extLst>
              <a:ext uri="{FF2B5EF4-FFF2-40B4-BE49-F238E27FC236}">
                <a16:creationId xmlns:a16="http://schemas.microsoft.com/office/drawing/2014/main" id="{34B1F4FA-D59F-5FA6-E481-0BCD44226CC7}"/>
              </a:ext>
            </a:extLst>
          </p:cNvPr>
          <p:cNvSpPr txBox="1"/>
          <p:nvPr/>
        </p:nvSpPr>
        <p:spPr>
          <a:xfrm>
            <a:off x="7896200" y="5301208"/>
            <a:ext cx="3686587" cy="369332"/>
          </a:xfrm>
          <a:prstGeom prst="rect">
            <a:avLst/>
          </a:prstGeom>
          <a:noFill/>
        </p:spPr>
        <p:txBody>
          <a:bodyPr wrap="none" rtlCol="0">
            <a:spAutoFit/>
          </a:bodyPr>
          <a:lstStyle/>
          <a:p>
            <a:r>
              <a:rPr lang="en-US" dirty="0"/>
              <a:t>Manual cut on initial after 1000 turns</a:t>
            </a:r>
            <a:endParaRPr lang="en-GB" dirty="0"/>
          </a:p>
        </p:txBody>
      </p:sp>
    </p:spTree>
    <p:extLst>
      <p:ext uri="{BB962C8B-B14F-4D97-AF65-F5344CB8AC3E}">
        <p14:creationId xmlns:p14="http://schemas.microsoft.com/office/powerpoint/2010/main" val="3933353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75BA9-86E6-1728-0687-B83AF481B6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BB61EF-9F50-CA55-C97B-78583C91F8EA}"/>
              </a:ext>
            </a:extLst>
          </p:cNvPr>
          <p:cNvSpPr>
            <a:spLocks noGrp="1"/>
          </p:cNvSpPr>
          <p:nvPr>
            <p:ph type="title"/>
          </p:nvPr>
        </p:nvSpPr>
        <p:spPr/>
        <p:txBody>
          <a:bodyPr>
            <a:normAutofit fontScale="90000"/>
          </a:bodyPr>
          <a:lstStyle/>
          <a:p>
            <a:r>
              <a:rPr lang="pt-BR" dirty="0"/>
              <a:t>O-O RELDIS EMD, AAMCC had, scenario OO_62b_fill_10804_26Aug2025</a:t>
            </a:r>
            <a:endParaRPr lang="en-GB" dirty="0"/>
          </a:p>
        </p:txBody>
      </p:sp>
      <p:sp>
        <p:nvSpPr>
          <p:cNvPr id="3" name="Date Placeholder 2">
            <a:extLst>
              <a:ext uri="{FF2B5EF4-FFF2-40B4-BE49-F238E27FC236}">
                <a16:creationId xmlns:a16="http://schemas.microsoft.com/office/drawing/2014/main" id="{E25D8DE5-20C1-BA01-A0B7-0C36124ED3CA}"/>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A1A1A41A-BE61-F3BF-1E9E-B84DA9C8CCFC}"/>
              </a:ext>
            </a:extLst>
          </p:cNvPr>
          <p:cNvSpPr>
            <a:spLocks noGrp="1"/>
          </p:cNvSpPr>
          <p:nvPr>
            <p:ph type="sldNum" sz="quarter" idx="12"/>
          </p:nvPr>
        </p:nvSpPr>
        <p:spPr/>
        <p:txBody>
          <a:bodyPr/>
          <a:lstStyle/>
          <a:p>
            <a:fld id="{323EE74B-AA29-428B-826F-5CD1FF8C5BA0}" type="slidenum">
              <a:rPr lang="en-GB" smtClean="0"/>
              <a:t>16</a:t>
            </a:fld>
            <a:endParaRPr lang="en-GB"/>
          </a:p>
        </p:txBody>
      </p:sp>
      <p:sp>
        <p:nvSpPr>
          <p:cNvPr id="17" name="TextBox 16">
            <a:extLst>
              <a:ext uri="{FF2B5EF4-FFF2-40B4-BE49-F238E27FC236}">
                <a16:creationId xmlns:a16="http://schemas.microsoft.com/office/drawing/2014/main" id="{D8B804A9-EA68-881E-F32B-E34888538A56}"/>
              </a:ext>
            </a:extLst>
          </p:cNvPr>
          <p:cNvSpPr txBox="1"/>
          <p:nvPr/>
        </p:nvSpPr>
        <p:spPr>
          <a:xfrm>
            <a:off x="3474956" y="5229200"/>
            <a:ext cx="4320480" cy="646331"/>
          </a:xfrm>
          <a:prstGeom prst="rect">
            <a:avLst/>
          </a:prstGeom>
          <a:noFill/>
        </p:spPr>
        <p:txBody>
          <a:bodyPr wrap="square" rtlCol="0">
            <a:spAutoFit/>
          </a:bodyPr>
          <a:lstStyle/>
          <a:p>
            <a:r>
              <a:rPr lang="en-US" dirty="0"/>
              <a:t>Total beam intensities, </a:t>
            </a:r>
            <a:br>
              <a:rPr lang="en-US" dirty="0"/>
            </a:br>
            <a:r>
              <a:rPr lang="en-US" dirty="0"/>
              <a:t>same expressed as fraction of </a:t>
            </a:r>
            <a:r>
              <a:rPr lang="en-US" baseline="30000" dirty="0"/>
              <a:t>16</a:t>
            </a:r>
            <a:r>
              <a:rPr lang="en-US" dirty="0"/>
              <a:t>O intensity</a:t>
            </a:r>
            <a:endParaRPr lang="en-GB" dirty="0"/>
          </a:p>
        </p:txBody>
      </p:sp>
      <p:graphicFrame>
        <p:nvGraphicFramePr>
          <p:cNvPr id="9" name="Object 8">
            <a:extLst>
              <a:ext uri="{FF2B5EF4-FFF2-40B4-BE49-F238E27FC236}">
                <a16:creationId xmlns:a16="http://schemas.microsoft.com/office/drawing/2014/main" id="{32895791-C159-1122-B54B-60AF4CD70370}"/>
              </a:ext>
            </a:extLst>
          </p:cNvPr>
          <p:cNvGraphicFramePr>
            <a:graphicFrameLocks noChangeAspect="1"/>
          </p:cNvGraphicFramePr>
          <p:nvPr/>
        </p:nvGraphicFramePr>
        <p:xfrm>
          <a:off x="407368" y="5048334"/>
          <a:ext cx="2773363" cy="1008062"/>
        </p:xfrm>
        <a:graphic>
          <a:graphicData uri="http://schemas.openxmlformats.org/presentationml/2006/ole">
            <mc:AlternateContent xmlns:mc="http://schemas.openxmlformats.org/markup-compatibility/2006">
              <mc:Choice xmlns:v="urn:schemas-microsoft-com:vml" Requires="v">
                <p:oleObj name="Equation" r:id="rId2" imgW="1676160" imgH="609480" progId="Equation.DSMT4">
                  <p:embed/>
                </p:oleObj>
              </mc:Choice>
              <mc:Fallback>
                <p:oleObj name="Equation" r:id="rId2" imgW="1676160" imgH="609480" progId="Equation.DSMT4">
                  <p:embed/>
                  <p:pic>
                    <p:nvPicPr>
                      <p:cNvPr id="9" name="Object 8">
                        <a:extLst>
                          <a:ext uri="{FF2B5EF4-FFF2-40B4-BE49-F238E27FC236}">
                            <a16:creationId xmlns:a16="http://schemas.microsoft.com/office/drawing/2014/main" id="{32895791-C159-1122-B54B-60AF4CD70370}"/>
                          </a:ext>
                        </a:extLst>
                      </p:cNvPr>
                      <p:cNvPicPr/>
                      <p:nvPr/>
                    </p:nvPicPr>
                    <p:blipFill>
                      <a:blip r:embed="rId3"/>
                      <a:stretch>
                        <a:fillRect/>
                      </a:stretch>
                    </p:blipFill>
                    <p:spPr>
                      <a:xfrm>
                        <a:off x="407368" y="5048334"/>
                        <a:ext cx="2773363" cy="1008062"/>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0E0FB295-02A8-7111-D51E-944E256025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389" y="1285387"/>
            <a:ext cx="5387807" cy="2629128"/>
          </a:xfrm>
          <a:prstGeom prst="rect">
            <a:avLst/>
          </a:prstGeom>
        </p:spPr>
      </p:pic>
      <p:pic>
        <p:nvPicPr>
          <p:cNvPr id="11" name="Picture 10">
            <a:extLst>
              <a:ext uri="{FF2B5EF4-FFF2-40B4-BE49-F238E27FC236}">
                <a16:creationId xmlns:a16="http://schemas.microsoft.com/office/drawing/2014/main" id="{7EE45C60-6F09-42CB-0291-5103D08916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7968" y="1085333"/>
            <a:ext cx="5387807" cy="2804403"/>
          </a:xfrm>
          <a:prstGeom prst="rect">
            <a:avLst/>
          </a:prstGeom>
        </p:spPr>
      </p:pic>
    </p:spTree>
    <p:extLst>
      <p:ext uri="{BB962C8B-B14F-4D97-AF65-F5344CB8AC3E}">
        <p14:creationId xmlns:p14="http://schemas.microsoft.com/office/powerpoint/2010/main" val="870851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0FF11F-7973-1AC0-D48F-B83FA7FA65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D2DF84-8588-5D16-04CA-BB8D698C1C2A}"/>
              </a:ext>
            </a:extLst>
          </p:cNvPr>
          <p:cNvSpPr>
            <a:spLocks noGrp="1"/>
          </p:cNvSpPr>
          <p:nvPr>
            <p:ph type="title"/>
          </p:nvPr>
        </p:nvSpPr>
        <p:spPr/>
        <p:txBody>
          <a:bodyPr>
            <a:normAutofit fontScale="90000"/>
          </a:bodyPr>
          <a:lstStyle/>
          <a:p>
            <a:r>
              <a:rPr lang="pt-BR" dirty="0"/>
              <a:t>O-O RELDIS EMD, AAMCC had, scenario OO_62b_fill_10804_26Aug2025</a:t>
            </a:r>
            <a:endParaRPr lang="en-GB" dirty="0"/>
          </a:p>
        </p:txBody>
      </p:sp>
      <p:sp>
        <p:nvSpPr>
          <p:cNvPr id="3" name="Date Placeholder 2">
            <a:extLst>
              <a:ext uri="{FF2B5EF4-FFF2-40B4-BE49-F238E27FC236}">
                <a16:creationId xmlns:a16="http://schemas.microsoft.com/office/drawing/2014/main" id="{D021CD38-B331-84BA-5BAD-77781DF0A314}"/>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32ECAC8A-52AD-6980-3F32-AD815C1B380A}"/>
              </a:ext>
            </a:extLst>
          </p:cNvPr>
          <p:cNvSpPr>
            <a:spLocks noGrp="1"/>
          </p:cNvSpPr>
          <p:nvPr>
            <p:ph type="sldNum" sz="quarter" idx="12"/>
          </p:nvPr>
        </p:nvSpPr>
        <p:spPr/>
        <p:txBody>
          <a:bodyPr/>
          <a:lstStyle/>
          <a:p>
            <a:fld id="{323EE74B-AA29-428B-826F-5CD1FF8C5BA0}" type="slidenum">
              <a:rPr lang="en-GB" smtClean="0"/>
              <a:t>17</a:t>
            </a:fld>
            <a:endParaRPr lang="en-GB"/>
          </a:p>
        </p:txBody>
      </p:sp>
      <p:graphicFrame>
        <p:nvGraphicFramePr>
          <p:cNvPr id="11" name="Object 10">
            <a:extLst>
              <a:ext uri="{FF2B5EF4-FFF2-40B4-BE49-F238E27FC236}">
                <a16:creationId xmlns:a16="http://schemas.microsoft.com/office/drawing/2014/main" id="{A4E343AC-A602-CE20-4BA9-159B78B4D278}"/>
              </a:ext>
            </a:extLst>
          </p:cNvPr>
          <p:cNvGraphicFramePr>
            <a:graphicFrameLocks noChangeAspect="1"/>
          </p:cNvGraphicFramePr>
          <p:nvPr/>
        </p:nvGraphicFramePr>
        <p:xfrm>
          <a:off x="8447782" y="5374926"/>
          <a:ext cx="2773363" cy="1008062"/>
        </p:xfrm>
        <a:graphic>
          <a:graphicData uri="http://schemas.openxmlformats.org/presentationml/2006/ole">
            <mc:AlternateContent xmlns:mc="http://schemas.openxmlformats.org/markup-compatibility/2006">
              <mc:Choice xmlns:v="urn:schemas-microsoft-com:vml" Requires="v">
                <p:oleObj name="Equation" r:id="rId2" imgW="1676160" imgH="609480" progId="Equation.DSMT4">
                  <p:embed/>
                </p:oleObj>
              </mc:Choice>
              <mc:Fallback>
                <p:oleObj name="Equation" r:id="rId2" imgW="1676160" imgH="609480" progId="Equation.DSMT4">
                  <p:embed/>
                  <p:pic>
                    <p:nvPicPr>
                      <p:cNvPr id="11" name="Object 10">
                        <a:extLst>
                          <a:ext uri="{FF2B5EF4-FFF2-40B4-BE49-F238E27FC236}">
                            <a16:creationId xmlns:a16="http://schemas.microsoft.com/office/drawing/2014/main" id="{A4E343AC-A602-CE20-4BA9-159B78B4D278}"/>
                          </a:ext>
                        </a:extLst>
                      </p:cNvPr>
                      <p:cNvPicPr/>
                      <p:nvPr/>
                    </p:nvPicPr>
                    <p:blipFill>
                      <a:blip r:embed="rId3"/>
                      <a:stretch>
                        <a:fillRect/>
                      </a:stretch>
                    </p:blipFill>
                    <p:spPr>
                      <a:xfrm>
                        <a:off x="8447782" y="5374926"/>
                        <a:ext cx="2773363" cy="1008062"/>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0CE3F559-0644-E579-8796-C4AB9A7EC90A}"/>
              </a:ext>
            </a:extLst>
          </p:cNvPr>
          <p:cNvGraphicFramePr>
            <a:graphicFrameLocks noChangeAspect="1"/>
          </p:cNvGraphicFramePr>
          <p:nvPr/>
        </p:nvGraphicFramePr>
        <p:xfrm>
          <a:off x="7090375" y="4734624"/>
          <a:ext cx="3003550" cy="336550"/>
        </p:xfrm>
        <a:graphic>
          <a:graphicData uri="http://schemas.openxmlformats.org/presentationml/2006/ole">
            <mc:AlternateContent xmlns:mc="http://schemas.openxmlformats.org/markup-compatibility/2006">
              <mc:Choice xmlns:v="urn:schemas-microsoft-com:vml" Requires="v">
                <p:oleObj name="Equation" r:id="rId4" imgW="1815840" imgH="203040" progId="Equation.DSMT4">
                  <p:embed/>
                </p:oleObj>
              </mc:Choice>
              <mc:Fallback>
                <p:oleObj name="Equation" r:id="rId4" imgW="1815840" imgH="203040" progId="Equation.DSMT4">
                  <p:embed/>
                  <p:pic>
                    <p:nvPicPr>
                      <p:cNvPr id="24" name="Object 23">
                        <a:extLst>
                          <a:ext uri="{FF2B5EF4-FFF2-40B4-BE49-F238E27FC236}">
                            <a16:creationId xmlns:a16="http://schemas.microsoft.com/office/drawing/2014/main" id="{0CE3F559-0644-E579-8796-C4AB9A7EC90A}"/>
                          </a:ext>
                        </a:extLst>
                      </p:cNvPr>
                      <p:cNvPicPr/>
                      <p:nvPr/>
                    </p:nvPicPr>
                    <p:blipFill>
                      <a:blip r:embed="rId5"/>
                      <a:stretch>
                        <a:fillRect/>
                      </a:stretch>
                    </p:blipFill>
                    <p:spPr>
                      <a:xfrm>
                        <a:off x="7090375" y="4734624"/>
                        <a:ext cx="3003550" cy="336550"/>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EC696348-E4BF-8561-70C1-82673F1A1CC2}"/>
              </a:ext>
            </a:extLst>
          </p:cNvPr>
          <p:cNvSpPr txBox="1"/>
          <p:nvPr/>
        </p:nvSpPr>
        <p:spPr>
          <a:xfrm>
            <a:off x="6637541" y="3565447"/>
            <a:ext cx="4647148" cy="646331"/>
          </a:xfrm>
          <a:prstGeom prst="rect">
            <a:avLst/>
          </a:prstGeom>
          <a:noFill/>
        </p:spPr>
        <p:txBody>
          <a:bodyPr wrap="square" rtlCol="0">
            <a:spAutoFit/>
          </a:bodyPr>
          <a:lstStyle/>
          <a:p>
            <a:r>
              <a:rPr lang="en-US" dirty="0"/>
              <a:t>Hybrid collision luminosities in each direction with </a:t>
            </a:r>
            <a:r>
              <a:rPr lang="en-US" baseline="30000" dirty="0"/>
              <a:t>16</a:t>
            </a:r>
            <a:r>
              <a:rPr lang="en-US" dirty="0"/>
              <a:t>O (total is twice this, except for O-O).</a:t>
            </a:r>
            <a:endParaRPr lang="en-GB" dirty="0"/>
          </a:p>
        </p:txBody>
      </p:sp>
      <p:pic>
        <p:nvPicPr>
          <p:cNvPr id="7" name="Picture 6">
            <a:extLst>
              <a:ext uri="{FF2B5EF4-FFF2-40B4-BE49-F238E27FC236}">
                <a16:creationId xmlns:a16="http://schemas.microsoft.com/office/drawing/2014/main" id="{4FBC1202-75B7-EC27-8055-35B5D1FEBE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7436" y="950894"/>
            <a:ext cx="5387807" cy="2552921"/>
          </a:xfrm>
          <a:prstGeom prst="rect">
            <a:avLst/>
          </a:prstGeom>
        </p:spPr>
      </p:pic>
      <p:pic>
        <p:nvPicPr>
          <p:cNvPr id="12" name="Picture 11" descr="A graph of different colored lines&#10;&#10;AI-generated content may be incorrect.">
            <a:extLst>
              <a:ext uri="{FF2B5EF4-FFF2-40B4-BE49-F238E27FC236}">
                <a16:creationId xmlns:a16="http://schemas.microsoft.com/office/drawing/2014/main" id="{BC811E20-FE0E-B580-79EC-B536D1E798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53878" y="1000358"/>
            <a:ext cx="5387807" cy="2575783"/>
          </a:xfrm>
          <a:prstGeom prst="rect">
            <a:avLst/>
          </a:prstGeom>
        </p:spPr>
      </p:pic>
      <p:pic>
        <p:nvPicPr>
          <p:cNvPr id="14" name="Picture 13" descr="A graph of different colored lines&#10;&#10;AI-generated content may be incorrect.">
            <a:extLst>
              <a:ext uri="{FF2B5EF4-FFF2-40B4-BE49-F238E27FC236}">
                <a16:creationId xmlns:a16="http://schemas.microsoft.com/office/drawing/2014/main" id="{8779D14C-71B8-160C-5F1F-B5CA89BCFF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3067" y="3551721"/>
            <a:ext cx="5387807" cy="2591025"/>
          </a:xfrm>
          <a:prstGeom prst="rect">
            <a:avLst/>
          </a:prstGeom>
        </p:spPr>
      </p:pic>
    </p:spTree>
    <p:extLst>
      <p:ext uri="{BB962C8B-B14F-4D97-AF65-F5344CB8AC3E}">
        <p14:creationId xmlns:p14="http://schemas.microsoft.com/office/powerpoint/2010/main" val="1991728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C51E40-225D-10B9-5359-87AEF860C5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7F42E9-5852-B8FD-C67F-961D783879F5}"/>
              </a:ext>
            </a:extLst>
          </p:cNvPr>
          <p:cNvSpPr>
            <a:spLocks noGrp="1"/>
          </p:cNvSpPr>
          <p:nvPr>
            <p:ph type="title"/>
          </p:nvPr>
        </p:nvSpPr>
        <p:spPr/>
        <p:txBody>
          <a:bodyPr>
            <a:normAutofit fontScale="90000"/>
          </a:bodyPr>
          <a:lstStyle/>
          <a:p>
            <a:r>
              <a:rPr lang="pt-BR" dirty="0"/>
              <a:t>O-O RELDIS EMD, AAMCC had, scenario OO_62b_fill_10804_26Aug2025</a:t>
            </a:r>
            <a:endParaRPr lang="en-GB" dirty="0"/>
          </a:p>
        </p:txBody>
      </p:sp>
      <p:sp>
        <p:nvSpPr>
          <p:cNvPr id="3" name="Date Placeholder 2">
            <a:extLst>
              <a:ext uri="{FF2B5EF4-FFF2-40B4-BE49-F238E27FC236}">
                <a16:creationId xmlns:a16="http://schemas.microsoft.com/office/drawing/2014/main" id="{544D3906-BB47-4EC8-800A-E3502B3CA5C0}"/>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5C09D2EF-6509-85F4-4812-08E79C44227E}"/>
              </a:ext>
            </a:extLst>
          </p:cNvPr>
          <p:cNvSpPr>
            <a:spLocks noGrp="1"/>
          </p:cNvSpPr>
          <p:nvPr>
            <p:ph type="sldNum" sz="quarter" idx="12"/>
          </p:nvPr>
        </p:nvSpPr>
        <p:spPr/>
        <p:txBody>
          <a:bodyPr/>
          <a:lstStyle/>
          <a:p>
            <a:fld id="{323EE74B-AA29-428B-826F-5CD1FF8C5BA0}" type="slidenum">
              <a:rPr lang="en-GB" smtClean="0"/>
              <a:t>18</a:t>
            </a:fld>
            <a:endParaRPr lang="en-GB" dirty="0"/>
          </a:p>
        </p:txBody>
      </p:sp>
      <p:sp>
        <p:nvSpPr>
          <p:cNvPr id="17" name="TextBox 16">
            <a:extLst>
              <a:ext uri="{FF2B5EF4-FFF2-40B4-BE49-F238E27FC236}">
                <a16:creationId xmlns:a16="http://schemas.microsoft.com/office/drawing/2014/main" id="{4F26A9DF-1A27-17F4-EC19-785D3FFC1F83}"/>
              </a:ext>
            </a:extLst>
          </p:cNvPr>
          <p:cNvSpPr txBox="1"/>
          <p:nvPr/>
        </p:nvSpPr>
        <p:spPr>
          <a:xfrm>
            <a:off x="8688288" y="4005064"/>
            <a:ext cx="3456384" cy="646331"/>
          </a:xfrm>
          <a:prstGeom prst="rect">
            <a:avLst/>
          </a:prstGeom>
          <a:noFill/>
        </p:spPr>
        <p:txBody>
          <a:bodyPr wrap="square" rtlCol="0">
            <a:spAutoFit/>
          </a:bodyPr>
          <a:lstStyle/>
          <a:p>
            <a:r>
              <a:rPr lang="en-US" dirty="0"/>
              <a:t>Collision luminosities of A=2Z isotopes with themselves</a:t>
            </a:r>
            <a:endParaRPr lang="en-GB" dirty="0"/>
          </a:p>
        </p:txBody>
      </p:sp>
      <p:graphicFrame>
        <p:nvGraphicFramePr>
          <p:cNvPr id="11" name="Object 10">
            <a:extLst>
              <a:ext uri="{FF2B5EF4-FFF2-40B4-BE49-F238E27FC236}">
                <a16:creationId xmlns:a16="http://schemas.microsoft.com/office/drawing/2014/main" id="{3B3FC9B9-F107-3822-3988-06D51910153C}"/>
              </a:ext>
            </a:extLst>
          </p:cNvPr>
          <p:cNvGraphicFramePr>
            <a:graphicFrameLocks noChangeAspect="1"/>
          </p:cNvGraphicFramePr>
          <p:nvPr/>
        </p:nvGraphicFramePr>
        <p:xfrm>
          <a:off x="8112224" y="4925960"/>
          <a:ext cx="2773363" cy="1008062"/>
        </p:xfrm>
        <a:graphic>
          <a:graphicData uri="http://schemas.openxmlformats.org/presentationml/2006/ole">
            <mc:AlternateContent xmlns:mc="http://schemas.openxmlformats.org/markup-compatibility/2006">
              <mc:Choice xmlns:v="urn:schemas-microsoft-com:vml" Requires="v">
                <p:oleObj name="Equation" r:id="rId2" imgW="1676160" imgH="609480" progId="Equation.DSMT4">
                  <p:embed/>
                </p:oleObj>
              </mc:Choice>
              <mc:Fallback>
                <p:oleObj name="Equation" r:id="rId2" imgW="1676160" imgH="609480" progId="Equation.DSMT4">
                  <p:embed/>
                  <p:pic>
                    <p:nvPicPr>
                      <p:cNvPr id="11" name="Object 10">
                        <a:extLst>
                          <a:ext uri="{FF2B5EF4-FFF2-40B4-BE49-F238E27FC236}">
                            <a16:creationId xmlns:a16="http://schemas.microsoft.com/office/drawing/2014/main" id="{3B3FC9B9-F107-3822-3988-06D51910153C}"/>
                          </a:ext>
                        </a:extLst>
                      </p:cNvPr>
                      <p:cNvPicPr/>
                      <p:nvPr/>
                    </p:nvPicPr>
                    <p:blipFill>
                      <a:blip r:embed="rId3"/>
                      <a:stretch>
                        <a:fillRect/>
                      </a:stretch>
                    </p:blipFill>
                    <p:spPr>
                      <a:xfrm>
                        <a:off x="8112224" y="4925960"/>
                        <a:ext cx="2773363" cy="1008062"/>
                      </a:xfrm>
                      <a:prstGeom prst="rect">
                        <a:avLst/>
                      </a:prstGeom>
                    </p:spPr>
                  </p:pic>
                </p:oleObj>
              </mc:Fallback>
            </mc:AlternateContent>
          </a:graphicData>
        </a:graphic>
      </p:graphicFrame>
      <p:pic>
        <p:nvPicPr>
          <p:cNvPr id="7" name="Picture 6" descr="A graph of a function&#10;&#10;AI-generated content may be incorrect.">
            <a:extLst>
              <a:ext uri="{FF2B5EF4-FFF2-40B4-BE49-F238E27FC236}">
                <a16:creationId xmlns:a16="http://schemas.microsoft.com/office/drawing/2014/main" id="{358E81B4-6102-B609-B707-9A29487F25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360" y="876079"/>
            <a:ext cx="5387807" cy="2552921"/>
          </a:xfrm>
          <a:prstGeom prst="rect">
            <a:avLst/>
          </a:prstGeom>
        </p:spPr>
      </p:pic>
      <p:pic>
        <p:nvPicPr>
          <p:cNvPr id="12" name="Picture 11" descr="A graph of a function&#10;&#10;AI-generated content may be incorrect.">
            <a:extLst>
              <a:ext uri="{FF2B5EF4-FFF2-40B4-BE49-F238E27FC236}">
                <a16:creationId xmlns:a16="http://schemas.microsoft.com/office/drawing/2014/main" id="{7CBE9F3F-D5BB-C163-44D3-E7424E83CB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892599"/>
            <a:ext cx="5387807" cy="2552921"/>
          </a:xfrm>
          <a:prstGeom prst="rect">
            <a:avLst/>
          </a:prstGeom>
        </p:spPr>
      </p:pic>
      <p:pic>
        <p:nvPicPr>
          <p:cNvPr id="14" name="Picture 13" descr="A graph of a graph with colored lines&#10;&#10;AI-generated content may be incorrect.">
            <a:extLst>
              <a:ext uri="{FF2B5EF4-FFF2-40B4-BE49-F238E27FC236}">
                <a16:creationId xmlns:a16="http://schemas.microsoft.com/office/drawing/2014/main" id="{B7D6524B-91C6-139A-09B0-A8B2C97C3A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0764" y="3731918"/>
            <a:ext cx="5387807" cy="2552921"/>
          </a:xfrm>
          <a:prstGeom prst="rect">
            <a:avLst/>
          </a:prstGeom>
        </p:spPr>
      </p:pic>
    </p:spTree>
    <p:extLst>
      <p:ext uri="{BB962C8B-B14F-4D97-AF65-F5344CB8AC3E}">
        <p14:creationId xmlns:p14="http://schemas.microsoft.com/office/powerpoint/2010/main" val="1758237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809A2-D43A-16C0-8D34-89E3A5996C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F3654E-80B9-E2AA-0894-4BA1BDE2C3A4}"/>
              </a:ext>
            </a:extLst>
          </p:cNvPr>
          <p:cNvSpPr>
            <a:spLocks noGrp="1"/>
          </p:cNvSpPr>
          <p:nvPr>
            <p:ph type="title"/>
          </p:nvPr>
        </p:nvSpPr>
        <p:spPr/>
        <p:txBody>
          <a:bodyPr>
            <a:normAutofit fontScale="90000"/>
          </a:bodyPr>
          <a:lstStyle/>
          <a:p>
            <a:r>
              <a:rPr lang="pt-BR" dirty="0"/>
              <a:t>O-O RELDIS EMD, AAMCC had, scenario OO_62b_fill_10804_26Aug2025</a:t>
            </a:r>
            <a:endParaRPr lang="en-GB" dirty="0"/>
          </a:p>
        </p:txBody>
      </p:sp>
      <p:sp>
        <p:nvSpPr>
          <p:cNvPr id="3" name="Date Placeholder 2">
            <a:extLst>
              <a:ext uri="{FF2B5EF4-FFF2-40B4-BE49-F238E27FC236}">
                <a16:creationId xmlns:a16="http://schemas.microsoft.com/office/drawing/2014/main" id="{FA867C9E-0E42-3F5E-300B-8914D12EB17E}"/>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94AEEB9F-235D-D2DF-2A88-0B6EA737E24F}"/>
              </a:ext>
            </a:extLst>
          </p:cNvPr>
          <p:cNvSpPr>
            <a:spLocks noGrp="1"/>
          </p:cNvSpPr>
          <p:nvPr>
            <p:ph type="sldNum" sz="quarter" idx="12"/>
          </p:nvPr>
        </p:nvSpPr>
        <p:spPr/>
        <p:txBody>
          <a:bodyPr/>
          <a:lstStyle/>
          <a:p>
            <a:fld id="{323EE74B-AA29-428B-826F-5CD1FF8C5BA0}" type="slidenum">
              <a:rPr lang="en-GB" smtClean="0"/>
              <a:t>19</a:t>
            </a:fld>
            <a:endParaRPr lang="en-GB"/>
          </a:p>
        </p:txBody>
      </p:sp>
      <p:sp>
        <p:nvSpPr>
          <p:cNvPr id="12" name="TextBox 11">
            <a:extLst>
              <a:ext uri="{FF2B5EF4-FFF2-40B4-BE49-F238E27FC236}">
                <a16:creationId xmlns:a16="http://schemas.microsoft.com/office/drawing/2014/main" id="{2718CC74-66F8-F72D-35CC-FB34DC185F8C}"/>
              </a:ext>
            </a:extLst>
          </p:cNvPr>
          <p:cNvSpPr txBox="1"/>
          <p:nvPr/>
        </p:nvSpPr>
        <p:spPr>
          <a:xfrm>
            <a:off x="119335" y="491557"/>
            <a:ext cx="11617375" cy="646331"/>
          </a:xfrm>
          <a:prstGeom prst="rect">
            <a:avLst/>
          </a:prstGeom>
          <a:noFill/>
        </p:spPr>
        <p:txBody>
          <a:bodyPr wrap="square">
            <a:spAutoFit/>
          </a:bodyPr>
          <a:lstStyle/>
          <a:p>
            <a:r>
              <a:rPr lang="en-US" dirty="0"/>
              <a:t>Hybrid integrated collision luminosities with </a:t>
            </a:r>
            <a:r>
              <a:rPr lang="en-US" baseline="30000" dirty="0"/>
              <a:t>16</a:t>
            </a:r>
            <a:r>
              <a:rPr lang="en-US" dirty="0"/>
              <a:t>O as a </a:t>
            </a:r>
            <a:r>
              <a:rPr lang="en-US" b="1" dirty="0">
                <a:solidFill>
                  <a:srgbClr val="FF0000"/>
                </a:solidFill>
              </a:rPr>
              <a:t>percentage</a:t>
            </a:r>
            <a:r>
              <a:rPr lang="en-US" dirty="0"/>
              <a:t> of integrated luminosity of </a:t>
            </a:r>
            <a:r>
              <a:rPr lang="en-US" baseline="30000" dirty="0"/>
              <a:t>16</a:t>
            </a:r>
            <a:r>
              <a:rPr lang="en-US" dirty="0"/>
              <a:t>O -</a:t>
            </a:r>
            <a:r>
              <a:rPr lang="en-US" baseline="30000" dirty="0"/>
              <a:t> 16</a:t>
            </a:r>
            <a:r>
              <a:rPr lang="en-US" dirty="0"/>
              <a:t>O. Luminosities of Z-O and O-Z, although equal, are reported separately. </a:t>
            </a:r>
            <a:endParaRPr lang="en-GB" dirty="0"/>
          </a:p>
        </p:txBody>
      </p:sp>
      <p:sp>
        <p:nvSpPr>
          <p:cNvPr id="20" name="TextBox 19">
            <a:extLst>
              <a:ext uri="{FF2B5EF4-FFF2-40B4-BE49-F238E27FC236}">
                <a16:creationId xmlns:a16="http://schemas.microsoft.com/office/drawing/2014/main" id="{07894470-9B25-A55B-8C46-88CED2020CD3}"/>
              </a:ext>
            </a:extLst>
          </p:cNvPr>
          <p:cNvSpPr txBox="1"/>
          <p:nvPr/>
        </p:nvSpPr>
        <p:spPr>
          <a:xfrm>
            <a:off x="726230" y="1387756"/>
            <a:ext cx="4767963" cy="369332"/>
          </a:xfrm>
          <a:prstGeom prst="rect">
            <a:avLst/>
          </a:prstGeom>
          <a:noFill/>
        </p:spPr>
        <p:txBody>
          <a:bodyPr wrap="square">
            <a:spAutoFit/>
          </a:bodyPr>
          <a:lstStyle/>
          <a:p>
            <a:r>
              <a:rPr lang="en-GB" dirty="0"/>
              <a:t>ALICE, fractional integrated luminosities at 10. h</a:t>
            </a:r>
          </a:p>
        </p:txBody>
      </p:sp>
      <p:graphicFrame>
        <p:nvGraphicFramePr>
          <p:cNvPr id="9" name="Object 8">
            <a:extLst>
              <a:ext uri="{FF2B5EF4-FFF2-40B4-BE49-F238E27FC236}">
                <a16:creationId xmlns:a16="http://schemas.microsoft.com/office/drawing/2014/main" id="{AC37E9F1-CD22-D708-CB12-904C48CE54D1}"/>
              </a:ext>
            </a:extLst>
          </p:cNvPr>
          <p:cNvGraphicFramePr>
            <a:graphicFrameLocks noChangeAspect="1"/>
          </p:cNvGraphicFramePr>
          <p:nvPr/>
        </p:nvGraphicFramePr>
        <p:xfrm>
          <a:off x="1127448" y="5308079"/>
          <a:ext cx="2773363" cy="1008062"/>
        </p:xfrm>
        <a:graphic>
          <a:graphicData uri="http://schemas.openxmlformats.org/presentationml/2006/ole">
            <mc:AlternateContent xmlns:mc="http://schemas.openxmlformats.org/markup-compatibility/2006">
              <mc:Choice xmlns:v="urn:schemas-microsoft-com:vml" Requires="v">
                <p:oleObj name="Equation" r:id="rId2" imgW="1676160" imgH="609480" progId="Equation.DSMT4">
                  <p:embed/>
                </p:oleObj>
              </mc:Choice>
              <mc:Fallback>
                <p:oleObj name="Equation" r:id="rId2" imgW="1676160" imgH="609480" progId="Equation.DSMT4">
                  <p:embed/>
                  <p:pic>
                    <p:nvPicPr>
                      <p:cNvPr id="9" name="Object 8">
                        <a:extLst>
                          <a:ext uri="{FF2B5EF4-FFF2-40B4-BE49-F238E27FC236}">
                            <a16:creationId xmlns:a16="http://schemas.microsoft.com/office/drawing/2014/main" id="{AC37E9F1-CD22-D708-CB12-904C48CE54D1}"/>
                          </a:ext>
                        </a:extLst>
                      </p:cNvPr>
                      <p:cNvPicPr/>
                      <p:nvPr/>
                    </p:nvPicPr>
                    <p:blipFill>
                      <a:blip r:embed="rId3"/>
                      <a:stretch>
                        <a:fillRect/>
                      </a:stretch>
                    </p:blipFill>
                    <p:spPr>
                      <a:xfrm>
                        <a:off x="1127448" y="5308079"/>
                        <a:ext cx="2773363" cy="1008062"/>
                      </a:xfrm>
                      <a:prstGeom prst="rect">
                        <a:avLst/>
                      </a:prstGeom>
                    </p:spPr>
                  </p:pic>
                </p:oleObj>
              </mc:Fallback>
            </mc:AlternateContent>
          </a:graphicData>
        </a:graphic>
      </p:graphicFrame>
      <p:pic>
        <p:nvPicPr>
          <p:cNvPr id="6" name="Picture 5">
            <a:extLst>
              <a:ext uri="{FF2B5EF4-FFF2-40B4-BE49-F238E27FC236}">
                <a16:creationId xmlns:a16="http://schemas.microsoft.com/office/drawing/2014/main" id="{1DA41EFA-FCB3-7858-E779-3AF422EE1C0E}"/>
              </a:ext>
            </a:extLst>
          </p:cNvPr>
          <p:cNvPicPr>
            <a:picLocks noChangeAspect="1"/>
          </p:cNvPicPr>
          <p:nvPr/>
        </p:nvPicPr>
        <p:blipFill>
          <a:blip r:embed="rId4"/>
          <a:stretch>
            <a:fillRect/>
          </a:stretch>
        </p:blipFill>
        <p:spPr>
          <a:xfrm>
            <a:off x="584597" y="1903140"/>
            <a:ext cx="11022806" cy="3051720"/>
          </a:xfrm>
          <a:prstGeom prst="rect">
            <a:avLst/>
          </a:prstGeom>
        </p:spPr>
      </p:pic>
    </p:spTree>
    <p:extLst>
      <p:ext uri="{BB962C8B-B14F-4D97-AF65-F5344CB8AC3E}">
        <p14:creationId xmlns:p14="http://schemas.microsoft.com/office/powerpoint/2010/main" val="655944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6F070-0964-8BF7-9686-E5D98CDFEFAD}"/>
              </a:ext>
            </a:extLst>
          </p:cNvPr>
          <p:cNvSpPr>
            <a:spLocks noGrp="1"/>
          </p:cNvSpPr>
          <p:nvPr>
            <p:ph type="title"/>
          </p:nvPr>
        </p:nvSpPr>
        <p:spPr/>
        <p:txBody>
          <a:bodyPr>
            <a:normAutofit fontScale="90000"/>
          </a:bodyPr>
          <a:lstStyle/>
          <a:p>
            <a:r>
              <a:rPr lang="en-US" dirty="0"/>
              <a:t>Motivation  </a:t>
            </a:r>
            <a:endParaRPr lang="en-GB" dirty="0"/>
          </a:p>
        </p:txBody>
      </p:sp>
      <p:sp>
        <p:nvSpPr>
          <p:cNvPr id="3" name="Content Placeholder 2">
            <a:extLst>
              <a:ext uri="{FF2B5EF4-FFF2-40B4-BE49-F238E27FC236}">
                <a16:creationId xmlns:a16="http://schemas.microsoft.com/office/drawing/2014/main" id="{02F0D71D-AF92-DB69-505A-C4B3D6272AC0}"/>
              </a:ext>
            </a:extLst>
          </p:cNvPr>
          <p:cNvSpPr>
            <a:spLocks noGrp="1"/>
          </p:cNvSpPr>
          <p:nvPr>
            <p:ph idx="1"/>
          </p:nvPr>
        </p:nvSpPr>
        <p:spPr/>
        <p:txBody>
          <a:bodyPr>
            <a:normAutofit lnSpcReduction="10000"/>
          </a:bodyPr>
          <a:lstStyle/>
          <a:p>
            <a:r>
              <a:rPr lang="en-US" dirty="0"/>
              <a:t>We pointed out in 2021 that, since </a:t>
            </a:r>
          </a:p>
          <a:p>
            <a:pPr lvl="1"/>
            <a:r>
              <a:rPr lang="en-US" dirty="0"/>
              <a:t>the charge-to-mass ratios of </a:t>
            </a:r>
            <a:r>
              <a:rPr lang="en-US" baseline="30000" dirty="0"/>
              <a:t>16</a:t>
            </a:r>
            <a:r>
              <a:rPr lang="en-US" dirty="0"/>
              <a:t>O and lighter nuclei with </a:t>
            </a:r>
            <a:r>
              <a:rPr lang="en-US" i="1" dirty="0"/>
              <a:t>A</a:t>
            </a:r>
            <a:r>
              <a:rPr lang="en-US" dirty="0"/>
              <a:t>=2</a:t>
            </a:r>
            <a:r>
              <a:rPr lang="en-US" i="1" dirty="0"/>
              <a:t>Z</a:t>
            </a:r>
            <a:r>
              <a:rPr lang="en-US" dirty="0"/>
              <a:t>   (</a:t>
            </a:r>
            <a:r>
              <a:rPr lang="en-US" baseline="30000" dirty="0"/>
              <a:t>14</a:t>
            </a:r>
            <a:r>
              <a:rPr lang="en-US" dirty="0"/>
              <a:t>N, </a:t>
            </a:r>
            <a:r>
              <a:rPr lang="en-US" baseline="30000" dirty="0"/>
              <a:t>12</a:t>
            </a:r>
            <a:r>
              <a:rPr lang="en-US" dirty="0"/>
              <a:t>C, …, </a:t>
            </a:r>
            <a:r>
              <a:rPr lang="en-US" baseline="30000" dirty="0"/>
              <a:t>4</a:t>
            </a:r>
            <a:r>
              <a:rPr lang="en-US" dirty="0"/>
              <a:t>He, </a:t>
            </a:r>
            <a:r>
              <a:rPr lang="en-US" baseline="30000" dirty="0"/>
              <a:t>2</a:t>
            </a:r>
            <a:r>
              <a:rPr lang="en-US" dirty="0"/>
              <a:t>H) are identical and </a:t>
            </a:r>
          </a:p>
          <a:p>
            <a:pPr lvl="1"/>
            <a:r>
              <a:rPr lang="en-US" dirty="0"/>
              <a:t>the nuclear binding energies are small at the top of the Periodic Table</a:t>
            </a:r>
          </a:p>
          <a:p>
            <a:pPr marL="457200" lvl="1" indent="0">
              <a:buNone/>
            </a:pPr>
            <a:r>
              <a:rPr lang="en-US" dirty="0"/>
              <a:t>any such nuclei produced in collisions with the same momentum per nucleon/charge would have a magnetic rigidity close to that of the beam and might circulate in the LHC rather than being lost in the dispersion suppressors or on momentum collimators.</a:t>
            </a:r>
          </a:p>
          <a:p>
            <a:r>
              <a:rPr lang="en-US" dirty="0"/>
              <a:t>An effective </a:t>
            </a:r>
            <a:r>
              <a:rPr lang="en-US" dirty="0">
                <a:solidFill>
                  <a:srgbClr val="FF0000"/>
                </a:solidFill>
              </a:rPr>
              <a:t>transmutation, contaminating the </a:t>
            </a:r>
            <a:r>
              <a:rPr lang="en-US" baseline="30000" dirty="0">
                <a:solidFill>
                  <a:srgbClr val="FF0000"/>
                </a:solidFill>
              </a:rPr>
              <a:t>16</a:t>
            </a:r>
            <a:r>
              <a:rPr lang="en-US" dirty="0">
                <a:solidFill>
                  <a:srgbClr val="FF0000"/>
                </a:solidFill>
              </a:rPr>
              <a:t>O or </a:t>
            </a:r>
            <a:r>
              <a:rPr lang="en-US" baseline="30000" dirty="0">
                <a:solidFill>
                  <a:srgbClr val="FF0000"/>
                </a:solidFill>
              </a:rPr>
              <a:t>20</a:t>
            </a:r>
            <a:r>
              <a:rPr lang="en-US" dirty="0">
                <a:solidFill>
                  <a:srgbClr val="FF0000"/>
                </a:solidFill>
              </a:rPr>
              <a:t>Ne beams as the fill progresses </a:t>
            </a:r>
          </a:p>
          <a:p>
            <a:r>
              <a:rPr lang="en-US" dirty="0"/>
              <a:t>Would not apply in Pb-Pb</a:t>
            </a:r>
          </a:p>
          <a:p>
            <a:r>
              <a:rPr lang="en-US" dirty="0"/>
              <a:t>Such nuclei can be produced as spectators in electromagnetic dissociation (EMD) or hadronic fragmentation processes</a:t>
            </a:r>
          </a:p>
          <a:p>
            <a:r>
              <a:rPr lang="en-US" dirty="0"/>
              <a:t>Quantitative estimates were previously given (LPC meetings) based on various models and luminosity scenarios</a:t>
            </a:r>
          </a:p>
          <a:p>
            <a:endParaRPr lang="en-US" dirty="0"/>
          </a:p>
        </p:txBody>
      </p:sp>
      <p:sp>
        <p:nvSpPr>
          <p:cNvPr id="4" name="Date Placeholder 3">
            <a:extLst>
              <a:ext uri="{FF2B5EF4-FFF2-40B4-BE49-F238E27FC236}">
                <a16:creationId xmlns:a16="http://schemas.microsoft.com/office/drawing/2014/main" id="{EB1D27D0-8EF9-FC5B-CDFC-AC68BCA31A46}"/>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BF6F984E-6D6F-08B3-0558-4DF29C4C03A1}"/>
              </a:ext>
            </a:extLst>
          </p:cNvPr>
          <p:cNvSpPr>
            <a:spLocks noGrp="1"/>
          </p:cNvSpPr>
          <p:nvPr>
            <p:ph type="sldNum" sz="quarter" idx="12"/>
          </p:nvPr>
        </p:nvSpPr>
        <p:spPr/>
        <p:txBody>
          <a:bodyPr/>
          <a:lstStyle/>
          <a:p>
            <a:fld id="{323EE74B-AA29-428B-826F-5CD1FF8C5BA0}" type="slidenum">
              <a:rPr lang="en-GB" smtClean="0"/>
              <a:t>2</a:t>
            </a:fld>
            <a:endParaRPr lang="en-GB"/>
          </a:p>
        </p:txBody>
      </p:sp>
      <p:graphicFrame>
        <p:nvGraphicFramePr>
          <p:cNvPr id="6" name="Object 5">
            <a:extLst>
              <a:ext uri="{FF2B5EF4-FFF2-40B4-BE49-F238E27FC236}">
                <a16:creationId xmlns:a16="http://schemas.microsoft.com/office/drawing/2014/main" id="{8AFB288D-0835-3A6D-473B-4269D7672569}"/>
              </a:ext>
            </a:extLst>
          </p:cNvPr>
          <p:cNvGraphicFramePr>
            <a:graphicFrameLocks noChangeAspect="1"/>
          </p:cNvGraphicFramePr>
          <p:nvPr>
            <p:extLst>
              <p:ext uri="{D42A27DB-BD31-4B8C-83A1-F6EECF244321}">
                <p14:modId xmlns:p14="http://schemas.microsoft.com/office/powerpoint/2010/main" val="1489884586"/>
              </p:ext>
            </p:extLst>
          </p:nvPr>
        </p:nvGraphicFramePr>
        <p:xfrm>
          <a:off x="2324100" y="2540000"/>
          <a:ext cx="914400" cy="246063"/>
        </p:xfrm>
        <a:graphic>
          <a:graphicData uri="http://schemas.openxmlformats.org/presentationml/2006/ole">
            <mc:AlternateContent xmlns:mc="http://schemas.openxmlformats.org/markup-compatibility/2006">
              <mc:Choice xmlns:v="urn:schemas-microsoft-com:vml" Requires="v">
                <p:oleObj name="Equation" r:id="rId2" imgW="914400" imgH="246240" progId="Equation.DSMT4">
                  <p:embed/>
                </p:oleObj>
              </mc:Choice>
              <mc:Fallback>
                <p:oleObj name="Equation" r:id="rId2" imgW="914400" imgH="246240" progId="Equation.DSMT4">
                  <p:embed/>
                  <p:pic>
                    <p:nvPicPr>
                      <p:cNvPr id="6" name="Object 5">
                        <a:extLst>
                          <a:ext uri="{FF2B5EF4-FFF2-40B4-BE49-F238E27FC236}">
                            <a16:creationId xmlns:a16="http://schemas.microsoft.com/office/drawing/2014/main" id="{8AFB288D-0835-3A6D-473B-4269D7672569}"/>
                          </a:ext>
                        </a:extLst>
                      </p:cNvPr>
                      <p:cNvPicPr/>
                      <p:nvPr/>
                    </p:nvPicPr>
                    <p:blipFill>
                      <a:blip r:embed="rId3"/>
                      <a:stretch>
                        <a:fillRect/>
                      </a:stretch>
                    </p:blipFill>
                    <p:spPr>
                      <a:xfrm>
                        <a:off x="2324100" y="2540000"/>
                        <a:ext cx="914400" cy="246063"/>
                      </a:xfrm>
                      <a:prstGeom prst="rect">
                        <a:avLst/>
                      </a:prstGeom>
                    </p:spPr>
                  </p:pic>
                </p:oleObj>
              </mc:Fallback>
            </mc:AlternateContent>
          </a:graphicData>
        </a:graphic>
      </p:graphicFrame>
    </p:spTree>
    <p:extLst>
      <p:ext uri="{BB962C8B-B14F-4D97-AF65-F5344CB8AC3E}">
        <p14:creationId xmlns:p14="http://schemas.microsoft.com/office/powerpoint/2010/main" val="2522591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20788-DA0C-FC53-C211-0584DA2892DA}"/>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A56735A-36ED-7B69-5D67-EE25A8C2D7ED}"/>
              </a:ext>
            </a:extLst>
          </p:cNvPr>
          <p:cNvSpPr>
            <a:spLocks noGrp="1"/>
          </p:cNvSpPr>
          <p:nvPr>
            <p:ph type="title"/>
          </p:nvPr>
        </p:nvSpPr>
        <p:spPr/>
        <p:txBody>
          <a:bodyPr/>
          <a:lstStyle/>
          <a:p>
            <a:r>
              <a:rPr lang="en-US" dirty="0"/>
              <a:t>Ne-Ne prediction example</a:t>
            </a:r>
            <a:endParaRPr lang="en-GB" dirty="0"/>
          </a:p>
        </p:txBody>
      </p:sp>
      <p:sp>
        <p:nvSpPr>
          <p:cNvPr id="7" name="Text Placeholder 6">
            <a:extLst>
              <a:ext uri="{FF2B5EF4-FFF2-40B4-BE49-F238E27FC236}">
                <a16:creationId xmlns:a16="http://schemas.microsoft.com/office/drawing/2014/main" id="{3AE3A0F6-E0DC-6607-D5F1-260626EE5EF3}"/>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23E28DEC-19A6-7D05-DE73-C87D6C316B9E}"/>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D896BBD7-9401-EB50-F89A-CCF9CAFBB739}"/>
              </a:ext>
            </a:extLst>
          </p:cNvPr>
          <p:cNvSpPr>
            <a:spLocks noGrp="1"/>
          </p:cNvSpPr>
          <p:nvPr>
            <p:ph type="sldNum" sz="quarter" idx="12"/>
          </p:nvPr>
        </p:nvSpPr>
        <p:spPr/>
        <p:txBody>
          <a:bodyPr/>
          <a:lstStyle/>
          <a:p>
            <a:fld id="{323EE74B-AA29-428B-826F-5CD1FF8C5BA0}" type="slidenum">
              <a:rPr lang="en-GB" smtClean="0"/>
              <a:t>20</a:t>
            </a:fld>
            <a:endParaRPr lang="en-GB"/>
          </a:p>
        </p:txBody>
      </p:sp>
    </p:spTree>
    <p:extLst>
      <p:ext uri="{BB962C8B-B14F-4D97-AF65-F5344CB8AC3E}">
        <p14:creationId xmlns:p14="http://schemas.microsoft.com/office/powerpoint/2010/main" val="1882035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06C21-C416-FF6D-9800-05BE0A75E8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DE24D6-AC2C-49A3-45B4-817F993947AA}"/>
              </a:ext>
            </a:extLst>
          </p:cNvPr>
          <p:cNvSpPr>
            <a:spLocks noGrp="1"/>
          </p:cNvSpPr>
          <p:nvPr>
            <p:ph type="title"/>
          </p:nvPr>
        </p:nvSpPr>
        <p:spPr/>
        <p:txBody>
          <a:bodyPr>
            <a:normAutofit fontScale="90000"/>
          </a:bodyPr>
          <a:lstStyle/>
          <a:p>
            <a:r>
              <a:rPr lang="en-US" dirty="0"/>
              <a:t>FLUKA: rigidity of EMD fragments of </a:t>
            </a:r>
            <a:r>
              <a:rPr lang="en-US" baseline="30000" dirty="0"/>
              <a:t>20</a:t>
            </a:r>
            <a:r>
              <a:rPr lang="en-US" dirty="0"/>
              <a:t>Ne, Ne-Ne 5.36 TeV </a:t>
            </a:r>
            <a:endParaRPr lang="en-GB" dirty="0"/>
          </a:p>
        </p:txBody>
      </p:sp>
      <p:sp>
        <p:nvSpPr>
          <p:cNvPr id="4" name="Date Placeholder 3">
            <a:extLst>
              <a:ext uri="{FF2B5EF4-FFF2-40B4-BE49-F238E27FC236}">
                <a16:creationId xmlns:a16="http://schemas.microsoft.com/office/drawing/2014/main" id="{5E665FF2-B189-10EA-A796-1CFD4BB15119}"/>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5B088387-B628-2874-DCE3-96255E7143B0}"/>
              </a:ext>
            </a:extLst>
          </p:cNvPr>
          <p:cNvSpPr>
            <a:spLocks noGrp="1"/>
          </p:cNvSpPr>
          <p:nvPr>
            <p:ph type="sldNum" sz="quarter" idx="12"/>
          </p:nvPr>
        </p:nvSpPr>
        <p:spPr/>
        <p:txBody>
          <a:bodyPr/>
          <a:lstStyle/>
          <a:p>
            <a:fld id="{323EE74B-AA29-428B-826F-5CD1FF8C5BA0}" type="slidenum">
              <a:rPr lang="en-GB" smtClean="0"/>
              <a:t>21</a:t>
            </a:fld>
            <a:endParaRPr lang="en-GB"/>
          </a:p>
        </p:txBody>
      </p:sp>
      <p:sp>
        <p:nvSpPr>
          <p:cNvPr id="26" name="TextBox 25">
            <a:extLst>
              <a:ext uri="{FF2B5EF4-FFF2-40B4-BE49-F238E27FC236}">
                <a16:creationId xmlns:a16="http://schemas.microsoft.com/office/drawing/2014/main" id="{D4B56A7E-5C7F-F201-35DA-953979BF583E}"/>
              </a:ext>
            </a:extLst>
          </p:cNvPr>
          <p:cNvSpPr txBox="1"/>
          <p:nvPr/>
        </p:nvSpPr>
        <p:spPr>
          <a:xfrm>
            <a:off x="623392" y="1124744"/>
            <a:ext cx="1904689" cy="369332"/>
          </a:xfrm>
          <a:prstGeom prst="rect">
            <a:avLst/>
          </a:prstGeom>
          <a:noFill/>
        </p:spPr>
        <p:txBody>
          <a:bodyPr wrap="none" rtlCol="0">
            <a:spAutoFit/>
          </a:bodyPr>
          <a:lstStyle/>
          <a:p>
            <a:r>
              <a:rPr lang="en-US" dirty="0"/>
              <a:t>x% of </a:t>
            </a:r>
            <a:r>
              <a:rPr lang="en-US" baseline="30000" dirty="0"/>
              <a:t>14</a:t>
            </a:r>
            <a:r>
              <a:rPr lang="en-US" dirty="0"/>
              <a:t>N circulate</a:t>
            </a:r>
            <a:endParaRPr lang="en-GB" dirty="0"/>
          </a:p>
        </p:txBody>
      </p:sp>
      <p:pic>
        <p:nvPicPr>
          <p:cNvPr id="6" name="Picture 5" descr="A graph of a number of objects&#10;&#10;AI-generated content may be incorrect.">
            <a:extLst>
              <a:ext uri="{FF2B5EF4-FFF2-40B4-BE49-F238E27FC236}">
                <a16:creationId xmlns:a16="http://schemas.microsoft.com/office/drawing/2014/main" id="{0F3FA20E-4C42-FE99-5B26-F6492C717D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8" y="729581"/>
            <a:ext cx="5439990" cy="2230058"/>
          </a:xfrm>
          <a:prstGeom prst="rect">
            <a:avLst/>
          </a:prstGeom>
        </p:spPr>
      </p:pic>
      <p:pic>
        <p:nvPicPr>
          <p:cNvPr id="8" name="Picture 7" descr="A graph of a number of columns&#10;&#10;AI-generated content may be incorrect.">
            <a:extLst>
              <a:ext uri="{FF2B5EF4-FFF2-40B4-BE49-F238E27FC236}">
                <a16:creationId xmlns:a16="http://schemas.microsoft.com/office/drawing/2014/main" id="{534D9902-1F0E-A269-E11B-5FBCD121DA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967605"/>
            <a:ext cx="5904656" cy="2411555"/>
          </a:xfrm>
          <a:prstGeom prst="rect">
            <a:avLst/>
          </a:prstGeom>
        </p:spPr>
      </p:pic>
      <p:pic>
        <p:nvPicPr>
          <p:cNvPr id="11" name="Picture 10" descr="A graph of a tall tower&#10;&#10;AI-generated content may be incorrect.">
            <a:extLst>
              <a:ext uri="{FF2B5EF4-FFF2-40B4-BE49-F238E27FC236}">
                <a16:creationId xmlns:a16="http://schemas.microsoft.com/office/drawing/2014/main" id="{68EE3F92-2539-6732-A255-611194E093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345" y="3613601"/>
            <a:ext cx="5534598" cy="2230058"/>
          </a:xfrm>
          <a:prstGeom prst="rect">
            <a:avLst/>
          </a:prstGeom>
        </p:spPr>
      </p:pic>
      <p:pic>
        <p:nvPicPr>
          <p:cNvPr id="14" name="Picture 13" descr="A graph of a function&#10;&#10;AI-generated content may be incorrect.">
            <a:extLst>
              <a:ext uri="{FF2B5EF4-FFF2-40B4-BE49-F238E27FC236}">
                <a16:creationId xmlns:a16="http://schemas.microsoft.com/office/drawing/2014/main" id="{0AF62253-864F-E2F1-B1BC-E3762AD5A6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3970551"/>
            <a:ext cx="5213769" cy="2157868"/>
          </a:xfrm>
          <a:prstGeom prst="rect">
            <a:avLst/>
          </a:prstGeom>
        </p:spPr>
      </p:pic>
    </p:spTree>
    <p:extLst>
      <p:ext uri="{BB962C8B-B14F-4D97-AF65-F5344CB8AC3E}">
        <p14:creationId xmlns:p14="http://schemas.microsoft.com/office/powerpoint/2010/main" val="2312245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23821-0E93-2380-4019-E1BD52A9CE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4BFCDE-F226-C974-2921-B4FE850141B3}"/>
              </a:ext>
            </a:extLst>
          </p:cNvPr>
          <p:cNvSpPr>
            <a:spLocks noGrp="1"/>
          </p:cNvSpPr>
          <p:nvPr>
            <p:ph type="title"/>
          </p:nvPr>
        </p:nvSpPr>
        <p:spPr/>
        <p:txBody>
          <a:bodyPr>
            <a:normAutofit fontScale="90000"/>
          </a:bodyPr>
          <a:lstStyle/>
          <a:p>
            <a:r>
              <a:rPr lang="en-US" dirty="0"/>
              <a:t>FLUKA: rigidity of EMD fragments of </a:t>
            </a:r>
            <a:r>
              <a:rPr lang="en-US" baseline="30000" dirty="0"/>
              <a:t>20</a:t>
            </a:r>
            <a:r>
              <a:rPr lang="en-US" dirty="0"/>
              <a:t>Ne, Ne-Ne 5.36 TeV </a:t>
            </a:r>
            <a:endParaRPr lang="en-GB" dirty="0"/>
          </a:p>
        </p:txBody>
      </p:sp>
      <p:sp>
        <p:nvSpPr>
          <p:cNvPr id="4" name="Date Placeholder 3">
            <a:extLst>
              <a:ext uri="{FF2B5EF4-FFF2-40B4-BE49-F238E27FC236}">
                <a16:creationId xmlns:a16="http://schemas.microsoft.com/office/drawing/2014/main" id="{4A749BA1-E75F-5F61-CCC6-3700FAF66611}"/>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6F3E3522-C909-B57F-DF3C-CC327C4CC33B}"/>
              </a:ext>
            </a:extLst>
          </p:cNvPr>
          <p:cNvSpPr>
            <a:spLocks noGrp="1"/>
          </p:cNvSpPr>
          <p:nvPr>
            <p:ph type="sldNum" sz="quarter" idx="12"/>
          </p:nvPr>
        </p:nvSpPr>
        <p:spPr/>
        <p:txBody>
          <a:bodyPr/>
          <a:lstStyle/>
          <a:p>
            <a:fld id="{323EE74B-AA29-428B-826F-5CD1FF8C5BA0}" type="slidenum">
              <a:rPr lang="en-GB" smtClean="0"/>
              <a:t>22</a:t>
            </a:fld>
            <a:endParaRPr lang="en-GB"/>
          </a:p>
        </p:txBody>
      </p:sp>
      <p:pic>
        <p:nvPicPr>
          <p:cNvPr id="12" name="Picture 11" descr="A graph of a number of objects&#10;&#10;AI-generated content may be incorrect.">
            <a:extLst>
              <a:ext uri="{FF2B5EF4-FFF2-40B4-BE49-F238E27FC236}">
                <a16:creationId xmlns:a16="http://schemas.microsoft.com/office/drawing/2014/main" id="{8A2EECC7-D71D-0075-809F-BCD68B9120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344" y="764704"/>
            <a:ext cx="5720169" cy="2349605"/>
          </a:xfrm>
          <a:prstGeom prst="rect">
            <a:avLst/>
          </a:prstGeom>
        </p:spPr>
      </p:pic>
      <p:pic>
        <p:nvPicPr>
          <p:cNvPr id="16" name="Picture 15" descr="A graph of a graph&#10;&#10;AI-generated content may be incorrect.">
            <a:extLst>
              <a:ext uri="{FF2B5EF4-FFF2-40B4-BE49-F238E27FC236}">
                <a16:creationId xmlns:a16="http://schemas.microsoft.com/office/drawing/2014/main" id="{B513FD0B-8EFE-B15A-2A18-3EF9C2180E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6631" y="789312"/>
            <a:ext cx="5866892" cy="2349605"/>
          </a:xfrm>
          <a:prstGeom prst="rect">
            <a:avLst/>
          </a:prstGeom>
        </p:spPr>
      </p:pic>
      <p:pic>
        <p:nvPicPr>
          <p:cNvPr id="18" name="Picture 17" descr="A graph of a number of blue lines&#10;&#10;AI-generated content may be incorrect.">
            <a:extLst>
              <a:ext uri="{FF2B5EF4-FFF2-40B4-BE49-F238E27FC236}">
                <a16:creationId xmlns:a16="http://schemas.microsoft.com/office/drawing/2014/main" id="{76672491-3BFE-8628-FC08-AC66DBE0D9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879" y="3801131"/>
            <a:ext cx="5748154" cy="2292165"/>
          </a:xfrm>
          <a:prstGeom prst="rect">
            <a:avLst/>
          </a:prstGeom>
        </p:spPr>
      </p:pic>
      <p:pic>
        <p:nvPicPr>
          <p:cNvPr id="20" name="Picture 19" descr="A graph of a number of objects&#10;&#10;AI-generated content may be incorrect.">
            <a:extLst>
              <a:ext uri="{FF2B5EF4-FFF2-40B4-BE49-F238E27FC236}">
                <a16:creationId xmlns:a16="http://schemas.microsoft.com/office/drawing/2014/main" id="{5886E8DA-B0FD-451D-8326-FEDFD3890E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3714982"/>
            <a:ext cx="6264183" cy="2514818"/>
          </a:xfrm>
          <a:prstGeom prst="rect">
            <a:avLst/>
          </a:prstGeom>
        </p:spPr>
      </p:pic>
      <p:sp>
        <p:nvSpPr>
          <p:cNvPr id="21" name="TextBox 20">
            <a:extLst>
              <a:ext uri="{FF2B5EF4-FFF2-40B4-BE49-F238E27FC236}">
                <a16:creationId xmlns:a16="http://schemas.microsoft.com/office/drawing/2014/main" id="{51614758-3AAA-BEB1-084D-6810C349A732}"/>
              </a:ext>
            </a:extLst>
          </p:cNvPr>
          <p:cNvSpPr txBox="1"/>
          <p:nvPr/>
        </p:nvSpPr>
        <p:spPr>
          <a:xfrm>
            <a:off x="4295800" y="6381328"/>
            <a:ext cx="3292568" cy="369332"/>
          </a:xfrm>
          <a:prstGeom prst="rect">
            <a:avLst/>
          </a:prstGeom>
          <a:noFill/>
        </p:spPr>
        <p:txBody>
          <a:bodyPr wrap="none" rtlCol="0">
            <a:spAutoFit/>
          </a:bodyPr>
          <a:lstStyle/>
          <a:p>
            <a:r>
              <a:rPr lang="en-US" dirty="0"/>
              <a:t>Be skipped to save space on slide</a:t>
            </a:r>
            <a:endParaRPr lang="en-GB" dirty="0"/>
          </a:p>
        </p:txBody>
      </p:sp>
    </p:spTree>
    <p:extLst>
      <p:ext uri="{BB962C8B-B14F-4D97-AF65-F5344CB8AC3E}">
        <p14:creationId xmlns:p14="http://schemas.microsoft.com/office/powerpoint/2010/main" val="3546525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459E5-DA64-B454-3A90-217C61CE1C3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EB3EBDE8-7212-C58F-12C8-A3E96FEED5E2}"/>
              </a:ext>
            </a:extLst>
          </p:cNvPr>
          <p:cNvSpPr>
            <a:spLocks noGrp="1"/>
          </p:cNvSpPr>
          <p:nvPr>
            <p:ph type="title"/>
          </p:nvPr>
        </p:nvSpPr>
        <p:spPr/>
        <p:txBody>
          <a:bodyPr>
            <a:normAutofit fontScale="90000"/>
          </a:bodyPr>
          <a:lstStyle/>
          <a:p>
            <a:r>
              <a:rPr lang="en-US" dirty="0"/>
              <a:t>FLUKA: rigidity of EMD fragments of </a:t>
            </a:r>
            <a:r>
              <a:rPr lang="en-US" baseline="30000" dirty="0"/>
              <a:t>20</a:t>
            </a:r>
            <a:r>
              <a:rPr lang="en-US" dirty="0"/>
              <a:t>Ne, Ne-Ne 5.36 TeV </a:t>
            </a:r>
            <a:endParaRPr lang="en-GB" dirty="0"/>
          </a:p>
        </p:txBody>
      </p:sp>
      <p:sp>
        <p:nvSpPr>
          <p:cNvPr id="4" name="Date Placeholder 3">
            <a:extLst>
              <a:ext uri="{FF2B5EF4-FFF2-40B4-BE49-F238E27FC236}">
                <a16:creationId xmlns:a16="http://schemas.microsoft.com/office/drawing/2014/main" id="{870D7354-0C92-F722-07E2-5333520D1EC2}"/>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73D44A21-7FBF-5935-EAA5-6A6A7B62636B}"/>
              </a:ext>
            </a:extLst>
          </p:cNvPr>
          <p:cNvSpPr>
            <a:spLocks noGrp="1"/>
          </p:cNvSpPr>
          <p:nvPr>
            <p:ph type="sldNum" sz="quarter" idx="12"/>
          </p:nvPr>
        </p:nvSpPr>
        <p:spPr/>
        <p:txBody>
          <a:bodyPr/>
          <a:lstStyle/>
          <a:p>
            <a:fld id="{323EE74B-AA29-428B-826F-5CD1FF8C5BA0}" type="slidenum">
              <a:rPr lang="en-GB" smtClean="0"/>
              <a:t>23</a:t>
            </a:fld>
            <a:endParaRPr lang="en-GB"/>
          </a:p>
        </p:txBody>
      </p:sp>
      <p:pic>
        <p:nvPicPr>
          <p:cNvPr id="9" name="Picture 8" descr="A graph of different colored bars&#10;&#10;AI-generated content may be incorrect.">
            <a:extLst>
              <a:ext uri="{FF2B5EF4-FFF2-40B4-BE49-F238E27FC236}">
                <a16:creationId xmlns:a16="http://schemas.microsoft.com/office/drawing/2014/main" id="{B4C9406F-9A94-7FD6-4ADA-13A1C60D58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6102" y="1761376"/>
            <a:ext cx="4572396" cy="2926334"/>
          </a:xfrm>
          <a:prstGeom prst="rect">
            <a:avLst/>
          </a:prstGeom>
        </p:spPr>
      </p:pic>
      <p:sp>
        <p:nvSpPr>
          <p:cNvPr id="12" name="TextBox 11">
            <a:extLst>
              <a:ext uri="{FF2B5EF4-FFF2-40B4-BE49-F238E27FC236}">
                <a16:creationId xmlns:a16="http://schemas.microsoft.com/office/drawing/2014/main" id="{D5038745-2FED-2338-ACEB-E78532C6FAEB}"/>
              </a:ext>
            </a:extLst>
          </p:cNvPr>
          <p:cNvSpPr txBox="1"/>
          <p:nvPr/>
        </p:nvSpPr>
        <p:spPr>
          <a:xfrm>
            <a:off x="6807617" y="3140968"/>
            <a:ext cx="3318281" cy="923330"/>
          </a:xfrm>
          <a:prstGeom prst="rect">
            <a:avLst/>
          </a:prstGeom>
          <a:noFill/>
        </p:spPr>
        <p:txBody>
          <a:bodyPr wrap="none" rtlCol="0">
            <a:spAutoFit/>
          </a:bodyPr>
          <a:lstStyle/>
          <a:p>
            <a:r>
              <a:rPr lang="en-US" dirty="0"/>
              <a:t>Cross-section for capture (FLUKA)</a:t>
            </a:r>
          </a:p>
          <a:p>
            <a:endParaRPr lang="en-US" dirty="0"/>
          </a:p>
          <a:p>
            <a:r>
              <a:rPr lang="en-US" dirty="0"/>
              <a:t>(no RELDIS data for Ne)</a:t>
            </a:r>
            <a:endParaRPr lang="en-GB" dirty="0"/>
          </a:p>
        </p:txBody>
      </p:sp>
      <p:sp>
        <p:nvSpPr>
          <p:cNvPr id="2" name="TextBox 1">
            <a:extLst>
              <a:ext uri="{FF2B5EF4-FFF2-40B4-BE49-F238E27FC236}">
                <a16:creationId xmlns:a16="http://schemas.microsoft.com/office/drawing/2014/main" id="{1A419D99-ECB5-0C16-B76D-CE9E89AE6E31}"/>
              </a:ext>
            </a:extLst>
          </p:cNvPr>
          <p:cNvSpPr txBox="1"/>
          <p:nvPr/>
        </p:nvSpPr>
        <p:spPr>
          <a:xfrm>
            <a:off x="9192344" y="4872376"/>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662327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77240-2875-D004-36B2-E80EB583FD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AC7B77-30C9-D18D-5345-0C24AF4B1B65}"/>
              </a:ext>
            </a:extLst>
          </p:cNvPr>
          <p:cNvSpPr>
            <a:spLocks noGrp="1"/>
          </p:cNvSpPr>
          <p:nvPr>
            <p:ph type="title"/>
          </p:nvPr>
        </p:nvSpPr>
        <p:spPr/>
        <p:txBody>
          <a:bodyPr>
            <a:normAutofit fontScale="90000"/>
          </a:bodyPr>
          <a:lstStyle/>
          <a:p>
            <a:r>
              <a:rPr lang="en-US" dirty="0"/>
              <a:t>AAMCC: rigidity of had fragments of </a:t>
            </a:r>
            <a:r>
              <a:rPr lang="en-US" baseline="30000" dirty="0"/>
              <a:t>20</a:t>
            </a:r>
            <a:r>
              <a:rPr lang="en-US" dirty="0"/>
              <a:t>Ne, 100% </a:t>
            </a:r>
            <a:r>
              <a:rPr lang="el-GR" dirty="0"/>
              <a:t>α</a:t>
            </a:r>
            <a:r>
              <a:rPr lang="en-US" dirty="0"/>
              <a:t>-clustering, Ne-Ne 5.36 TeV</a:t>
            </a:r>
            <a:endParaRPr lang="en-GB" dirty="0"/>
          </a:p>
        </p:txBody>
      </p:sp>
      <p:sp>
        <p:nvSpPr>
          <p:cNvPr id="4" name="Date Placeholder 3">
            <a:extLst>
              <a:ext uri="{FF2B5EF4-FFF2-40B4-BE49-F238E27FC236}">
                <a16:creationId xmlns:a16="http://schemas.microsoft.com/office/drawing/2014/main" id="{0ECA61EB-F95F-F3A4-A78C-2F8F1D693694}"/>
              </a:ext>
            </a:extLst>
          </p:cNvPr>
          <p:cNvSpPr>
            <a:spLocks noGrp="1"/>
          </p:cNvSpPr>
          <p:nvPr>
            <p:ph type="dt" sz="half" idx="10"/>
          </p:nvPr>
        </p:nvSpPr>
        <p:spPr/>
        <p:txBody>
          <a:bodyPr/>
          <a:lstStyle/>
          <a:p>
            <a:r>
              <a:rPr lang="en-US"/>
              <a:t>J.M. Jowett, Light-ion collisions at the LHC, 3 December 2025</a:t>
            </a:r>
            <a:endParaRPr lang="en-GB"/>
          </a:p>
        </p:txBody>
      </p:sp>
      <p:pic>
        <p:nvPicPr>
          <p:cNvPr id="6" name="Picture 5" descr="A graph of a number of columns&#10;&#10;AI-generated content may be incorrect.">
            <a:extLst>
              <a:ext uri="{FF2B5EF4-FFF2-40B4-BE49-F238E27FC236}">
                <a16:creationId xmlns:a16="http://schemas.microsoft.com/office/drawing/2014/main" id="{F4237C09-8EC7-B7E5-FBF6-979DA6B713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44" y="620688"/>
            <a:ext cx="5182049" cy="2461473"/>
          </a:xfrm>
          <a:prstGeom prst="rect">
            <a:avLst/>
          </a:prstGeom>
        </p:spPr>
      </p:pic>
      <p:pic>
        <p:nvPicPr>
          <p:cNvPr id="8" name="Picture 7" descr="A graph of a number of objects&#10;&#10;AI-generated content may be incorrect.">
            <a:extLst>
              <a:ext uri="{FF2B5EF4-FFF2-40B4-BE49-F238E27FC236}">
                <a16:creationId xmlns:a16="http://schemas.microsoft.com/office/drawing/2014/main" id="{96FD3480-C859-14AC-E767-D402F36D4E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1094" y="950888"/>
            <a:ext cx="6530906" cy="2461473"/>
          </a:xfrm>
          <a:prstGeom prst="rect">
            <a:avLst/>
          </a:prstGeom>
        </p:spPr>
      </p:pic>
      <p:pic>
        <p:nvPicPr>
          <p:cNvPr id="11" name="Picture 10" descr="A graph of a number of columns&#10;&#10;AI-generated content may be incorrect.">
            <a:extLst>
              <a:ext uri="{FF2B5EF4-FFF2-40B4-BE49-F238E27FC236}">
                <a16:creationId xmlns:a16="http://schemas.microsoft.com/office/drawing/2014/main" id="{037D6CA5-5667-452F-42C6-DDD3F94618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344" y="3792651"/>
            <a:ext cx="6332769" cy="2423370"/>
          </a:xfrm>
          <a:prstGeom prst="rect">
            <a:avLst/>
          </a:prstGeom>
        </p:spPr>
      </p:pic>
      <p:pic>
        <p:nvPicPr>
          <p:cNvPr id="14" name="Picture 13" descr="A graph of a function&#10;&#10;AI-generated content may be incorrect.">
            <a:extLst>
              <a:ext uri="{FF2B5EF4-FFF2-40B4-BE49-F238E27FC236}">
                <a16:creationId xmlns:a16="http://schemas.microsoft.com/office/drawing/2014/main" id="{2CE83E56-34CD-4DD2-F56C-8EE9659D0C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1984" y="3754549"/>
            <a:ext cx="5811759" cy="2226806"/>
          </a:xfrm>
          <a:prstGeom prst="rect">
            <a:avLst/>
          </a:prstGeom>
        </p:spPr>
      </p:pic>
    </p:spTree>
    <p:extLst>
      <p:ext uri="{BB962C8B-B14F-4D97-AF65-F5344CB8AC3E}">
        <p14:creationId xmlns:p14="http://schemas.microsoft.com/office/powerpoint/2010/main" val="876408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7041F-4A40-0A94-DCB3-0F03D7BC2C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4C0C6D-4484-356E-A4E6-332CB318A17E}"/>
              </a:ext>
            </a:extLst>
          </p:cNvPr>
          <p:cNvSpPr>
            <a:spLocks noGrp="1"/>
          </p:cNvSpPr>
          <p:nvPr>
            <p:ph type="title"/>
          </p:nvPr>
        </p:nvSpPr>
        <p:spPr/>
        <p:txBody>
          <a:bodyPr>
            <a:normAutofit fontScale="90000"/>
          </a:bodyPr>
          <a:lstStyle/>
          <a:p>
            <a:r>
              <a:rPr lang="en-US" dirty="0"/>
              <a:t>AAMCC: rigidity of had fragments of </a:t>
            </a:r>
            <a:r>
              <a:rPr lang="en-US" baseline="30000" dirty="0"/>
              <a:t>20</a:t>
            </a:r>
            <a:r>
              <a:rPr lang="en-US" dirty="0"/>
              <a:t>Ne, 100% </a:t>
            </a:r>
            <a:r>
              <a:rPr lang="el-GR" dirty="0"/>
              <a:t>α</a:t>
            </a:r>
            <a:r>
              <a:rPr lang="en-US" dirty="0"/>
              <a:t>-clustering, Ne-Ne 5.36 TeV</a:t>
            </a:r>
            <a:endParaRPr lang="en-GB" dirty="0"/>
          </a:p>
        </p:txBody>
      </p:sp>
      <p:sp>
        <p:nvSpPr>
          <p:cNvPr id="4" name="Date Placeholder 3">
            <a:extLst>
              <a:ext uri="{FF2B5EF4-FFF2-40B4-BE49-F238E27FC236}">
                <a16:creationId xmlns:a16="http://schemas.microsoft.com/office/drawing/2014/main" id="{B6E1153B-FA79-D1A0-FE7A-0298D1695C57}"/>
              </a:ext>
            </a:extLst>
          </p:cNvPr>
          <p:cNvSpPr>
            <a:spLocks noGrp="1"/>
          </p:cNvSpPr>
          <p:nvPr>
            <p:ph type="dt" sz="half" idx="10"/>
          </p:nvPr>
        </p:nvSpPr>
        <p:spPr/>
        <p:txBody>
          <a:bodyPr/>
          <a:lstStyle/>
          <a:p>
            <a:r>
              <a:rPr lang="en-US"/>
              <a:t>J.M. Jowett, Light-ion collisions at the LHC, 3 December 2025</a:t>
            </a:r>
            <a:endParaRPr lang="en-GB"/>
          </a:p>
        </p:txBody>
      </p:sp>
      <p:pic>
        <p:nvPicPr>
          <p:cNvPr id="7" name="Picture 6" descr="A graph of a number of objects&#10;&#10;AI-generated content may be incorrect.">
            <a:extLst>
              <a:ext uri="{FF2B5EF4-FFF2-40B4-BE49-F238E27FC236}">
                <a16:creationId xmlns:a16="http://schemas.microsoft.com/office/drawing/2014/main" id="{7DFF9D21-7BA9-6265-FFD1-BD6594FE27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4" y="692697"/>
            <a:ext cx="6006761" cy="2304256"/>
          </a:xfrm>
          <a:prstGeom prst="rect">
            <a:avLst/>
          </a:prstGeom>
        </p:spPr>
      </p:pic>
      <p:pic>
        <p:nvPicPr>
          <p:cNvPr id="13" name="Picture 12" descr="A graph of a number of objects&#10;&#10;AI-generated content may be incorrect.">
            <a:extLst>
              <a:ext uri="{FF2B5EF4-FFF2-40B4-BE49-F238E27FC236}">
                <a16:creationId xmlns:a16="http://schemas.microsoft.com/office/drawing/2014/main" id="{496D4C07-2316-17DE-20F1-95558EE2AA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4032" y="893835"/>
            <a:ext cx="5304440" cy="2141667"/>
          </a:xfrm>
          <a:prstGeom prst="rect">
            <a:avLst/>
          </a:prstGeom>
        </p:spPr>
      </p:pic>
      <p:pic>
        <p:nvPicPr>
          <p:cNvPr id="15" name="Picture 14" descr="A green and white graph&#10;&#10;AI-generated content may be incorrect.">
            <a:extLst>
              <a:ext uri="{FF2B5EF4-FFF2-40B4-BE49-F238E27FC236}">
                <a16:creationId xmlns:a16="http://schemas.microsoft.com/office/drawing/2014/main" id="{A6054A98-81E4-FF9F-AFCF-2E063397D7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745" y="3515395"/>
            <a:ext cx="6081287" cy="2423370"/>
          </a:xfrm>
          <a:prstGeom prst="rect">
            <a:avLst/>
          </a:prstGeom>
        </p:spPr>
      </p:pic>
      <p:pic>
        <p:nvPicPr>
          <p:cNvPr id="17" name="Picture 16" descr="A blue and white graph&#10;&#10;AI-generated content may be incorrect.">
            <a:extLst>
              <a:ext uri="{FF2B5EF4-FFF2-40B4-BE49-F238E27FC236}">
                <a16:creationId xmlns:a16="http://schemas.microsoft.com/office/drawing/2014/main" id="{DF5618D6-46C2-BA08-AFCA-B370059CB8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6577" y="3684359"/>
            <a:ext cx="5989839" cy="2438611"/>
          </a:xfrm>
          <a:prstGeom prst="rect">
            <a:avLst/>
          </a:prstGeom>
        </p:spPr>
      </p:pic>
      <p:sp>
        <p:nvSpPr>
          <p:cNvPr id="18" name="TextBox 17">
            <a:extLst>
              <a:ext uri="{FF2B5EF4-FFF2-40B4-BE49-F238E27FC236}">
                <a16:creationId xmlns:a16="http://schemas.microsoft.com/office/drawing/2014/main" id="{EE9861D7-EB89-1D9F-AE0D-8DEBE5F0EC36}"/>
              </a:ext>
            </a:extLst>
          </p:cNvPr>
          <p:cNvSpPr txBox="1"/>
          <p:nvPr/>
        </p:nvSpPr>
        <p:spPr>
          <a:xfrm>
            <a:off x="4295800" y="6381328"/>
            <a:ext cx="3292568" cy="369332"/>
          </a:xfrm>
          <a:prstGeom prst="rect">
            <a:avLst/>
          </a:prstGeom>
          <a:noFill/>
        </p:spPr>
        <p:txBody>
          <a:bodyPr wrap="none" rtlCol="0">
            <a:spAutoFit/>
          </a:bodyPr>
          <a:lstStyle/>
          <a:p>
            <a:r>
              <a:rPr lang="en-US" dirty="0"/>
              <a:t>Be skipped to save space on slide</a:t>
            </a:r>
            <a:endParaRPr lang="en-GB" dirty="0"/>
          </a:p>
        </p:txBody>
      </p:sp>
    </p:spTree>
    <p:extLst>
      <p:ext uri="{BB962C8B-B14F-4D97-AF65-F5344CB8AC3E}">
        <p14:creationId xmlns:p14="http://schemas.microsoft.com/office/powerpoint/2010/main" val="1173669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AC9DC-9AF6-78A3-6227-4E1ACC0E28C6}"/>
            </a:ext>
          </a:extLst>
        </p:cNvPr>
        <p:cNvGrpSpPr/>
        <p:nvPr/>
      </p:nvGrpSpPr>
      <p:grpSpPr>
        <a:xfrm>
          <a:off x="0" y="0"/>
          <a:ext cx="0" cy="0"/>
          <a:chOff x="0" y="0"/>
          <a:chExt cx="0" cy="0"/>
        </a:xfrm>
      </p:grpSpPr>
      <p:pic>
        <p:nvPicPr>
          <p:cNvPr id="11" name="Picture 10" descr="A graph with different colored bars&#10;&#10;AI-generated content may be incorrect.">
            <a:extLst>
              <a:ext uri="{FF2B5EF4-FFF2-40B4-BE49-F238E27FC236}">
                <a16:creationId xmlns:a16="http://schemas.microsoft.com/office/drawing/2014/main" id="{C336FA2A-139F-70EA-8A6C-2825A4792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6040" y="3349431"/>
            <a:ext cx="5266211" cy="3352821"/>
          </a:xfrm>
          <a:prstGeom prst="rect">
            <a:avLst/>
          </a:prstGeom>
        </p:spPr>
      </p:pic>
      <p:pic>
        <p:nvPicPr>
          <p:cNvPr id="14" name="Picture 13" descr="A graph with different colored bars&#10;&#10;AI-generated content may be incorrect.">
            <a:extLst>
              <a:ext uri="{FF2B5EF4-FFF2-40B4-BE49-F238E27FC236}">
                <a16:creationId xmlns:a16="http://schemas.microsoft.com/office/drawing/2014/main" id="{271FCF59-CF6D-D82C-157F-C83A0356F6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860" y="3565428"/>
            <a:ext cx="4572396" cy="2911092"/>
          </a:xfrm>
          <a:prstGeom prst="rect">
            <a:avLst/>
          </a:prstGeom>
        </p:spPr>
      </p:pic>
      <p:pic>
        <p:nvPicPr>
          <p:cNvPr id="9" name="Picture 8" descr="A graph with different colored bars&#10;&#10;AI-generated content may be incorrect.">
            <a:extLst>
              <a:ext uri="{FF2B5EF4-FFF2-40B4-BE49-F238E27FC236}">
                <a16:creationId xmlns:a16="http://schemas.microsoft.com/office/drawing/2014/main" id="{674318DE-202F-F75B-B0D8-BC7B96AACD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00056" y="488027"/>
            <a:ext cx="4037866" cy="2584235"/>
          </a:xfrm>
          <a:prstGeom prst="rect">
            <a:avLst/>
          </a:prstGeom>
        </p:spPr>
      </p:pic>
      <p:pic>
        <p:nvPicPr>
          <p:cNvPr id="3" name="Picture 2">
            <a:extLst>
              <a:ext uri="{FF2B5EF4-FFF2-40B4-BE49-F238E27FC236}">
                <a16:creationId xmlns:a16="http://schemas.microsoft.com/office/drawing/2014/main" id="{A7A4EE1D-E3FA-17A7-D481-2A1C5FED21EC}"/>
              </a:ext>
            </a:extLst>
          </p:cNvPr>
          <p:cNvPicPr>
            <a:picLocks noChangeAspect="1"/>
          </p:cNvPicPr>
          <p:nvPr/>
        </p:nvPicPr>
        <p:blipFill>
          <a:blip r:embed="rId6"/>
          <a:stretch>
            <a:fillRect/>
          </a:stretch>
        </p:blipFill>
        <p:spPr>
          <a:xfrm>
            <a:off x="969860" y="621256"/>
            <a:ext cx="4572396" cy="3467400"/>
          </a:xfrm>
          <a:prstGeom prst="rect">
            <a:avLst/>
          </a:prstGeom>
        </p:spPr>
      </p:pic>
      <p:sp>
        <p:nvSpPr>
          <p:cNvPr id="6" name="Title 5">
            <a:extLst>
              <a:ext uri="{FF2B5EF4-FFF2-40B4-BE49-F238E27FC236}">
                <a16:creationId xmlns:a16="http://schemas.microsoft.com/office/drawing/2014/main" id="{B6F29585-32D6-1C8F-4991-DE5CA28C45B1}"/>
              </a:ext>
            </a:extLst>
          </p:cNvPr>
          <p:cNvSpPr>
            <a:spLocks noGrp="1"/>
          </p:cNvSpPr>
          <p:nvPr>
            <p:ph type="title"/>
          </p:nvPr>
        </p:nvSpPr>
        <p:spPr/>
        <p:txBody>
          <a:bodyPr>
            <a:normAutofit fontScale="90000"/>
          </a:bodyPr>
          <a:lstStyle/>
          <a:p>
            <a:r>
              <a:rPr lang="en-US" dirty="0"/>
              <a:t>AAMCC:  hadronic fragments of </a:t>
            </a:r>
            <a:r>
              <a:rPr lang="en-US" baseline="30000" dirty="0"/>
              <a:t>20</a:t>
            </a:r>
            <a:r>
              <a:rPr lang="en-US" dirty="0"/>
              <a:t>Ne, Ne-Ne 5.36 TeV</a:t>
            </a:r>
            <a:endParaRPr lang="en-GB" dirty="0"/>
          </a:p>
        </p:txBody>
      </p:sp>
      <p:sp>
        <p:nvSpPr>
          <p:cNvPr id="4" name="Date Placeholder 3">
            <a:extLst>
              <a:ext uri="{FF2B5EF4-FFF2-40B4-BE49-F238E27FC236}">
                <a16:creationId xmlns:a16="http://schemas.microsoft.com/office/drawing/2014/main" id="{F94EE51C-B591-AFF0-AFEC-E005A09927D2}"/>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38B2CEF8-2D0B-C029-18AB-175C951FF060}"/>
              </a:ext>
            </a:extLst>
          </p:cNvPr>
          <p:cNvSpPr>
            <a:spLocks noGrp="1"/>
          </p:cNvSpPr>
          <p:nvPr>
            <p:ph type="sldNum" sz="quarter" idx="12"/>
          </p:nvPr>
        </p:nvSpPr>
        <p:spPr/>
        <p:txBody>
          <a:bodyPr/>
          <a:lstStyle/>
          <a:p>
            <a:fld id="{323EE74B-AA29-428B-826F-5CD1FF8C5BA0}" type="slidenum">
              <a:rPr lang="en-GB" smtClean="0"/>
              <a:t>26</a:t>
            </a:fld>
            <a:endParaRPr lang="en-GB"/>
          </a:p>
        </p:txBody>
      </p:sp>
      <p:sp>
        <p:nvSpPr>
          <p:cNvPr id="12" name="TextBox 11">
            <a:extLst>
              <a:ext uri="{FF2B5EF4-FFF2-40B4-BE49-F238E27FC236}">
                <a16:creationId xmlns:a16="http://schemas.microsoft.com/office/drawing/2014/main" id="{A1482961-E4AC-24FE-275B-9BD83F2EA466}"/>
              </a:ext>
            </a:extLst>
          </p:cNvPr>
          <p:cNvSpPr txBox="1"/>
          <p:nvPr/>
        </p:nvSpPr>
        <p:spPr>
          <a:xfrm>
            <a:off x="7995576" y="4687710"/>
            <a:ext cx="3429016" cy="369332"/>
          </a:xfrm>
          <a:prstGeom prst="rect">
            <a:avLst/>
          </a:prstGeom>
          <a:noFill/>
        </p:spPr>
        <p:txBody>
          <a:bodyPr wrap="none" rtlCol="0">
            <a:spAutoFit/>
          </a:bodyPr>
          <a:lstStyle/>
          <a:p>
            <a:r>
              <a:rPr lang="en-US" dirty="0"/>
              <a:t>Cross-section for capture (AAMCC)</a:t>
            </a:r>
            <a:endParaRPr lang="en-GB" dirty="0"/>
          </a:p>
        </p:txBody>
      </p:sp>
      <p:sp>
        <p:nvSpPr>
          <p:cNvPr id="15" name="TextBox 14">
            <a:extLst>
              <a:ext uri="{FF2B5EF4-FFF2-40B4-BE49-F238E27FC236}">
                <a16:creationId xmlns:a16="http://schemas.microsoft.com/office/drawing/2014/main" id="{4F838743-E911-8232-03C9-45C9589A9AFA}"/>
              </a:ext>
            </a:extLst>
          </p:cNvPr>
          <p:cNvSpPr txBox="1"/>
          <p:nvPr/>
        </p:nvSpPr>
        <p:spPr>
          <a:xfrm>
            <a:off x="2023120" y="4503044"/>
            <a:ext cx="3318281" cy="369332"/>
          </a:xfrm>
          <a:prstGeom prst="rect">
            <a:avLst/>
          </a:prstGeom>
          <a:noFill/>
        </p:spPr>
        <p:txBody>
          <a:bodyPr wrap="none" rtlCol="0">
            <a:spAutoFit/>
          </a:bodyPr>
          <a:lstStyle/>
          <a:p>
            <a:r>
              <a:rPr lang="en-US" dirty="0"/>
              <a:t>Cross-section for capture (FLUKA)</a:t>
            </a:r>
            <a:endParaRPr lang="en-GB" dirty="0"/>
          </a:p>
        </p:txBody>
      </p:sp>
      <p:sp>
        <p:nvSpPr>
          <p:cNvPr id="23" name="TextBox 22">
            <a:extLst>
              <a:ext uri="{FF2B5EF4-FFF2-40B4-BE49-F238E27FC236}">
                <a16:creationId xmlns:a16="http://schemas.microsoft.com/office/drawing/2014/main" id="{227D7AFB-318D-2653-C7CB-4D20BC7038DB}"/>
              </a:ext>
            </a:extLst>
          </p:cNvPr>
          <p:cNvSpPr txBox="1"/>
          <p:nvPr/>
        </p:nvSpPr>
        <p:spPr>
          <a:xfrm>
            <a:off x="8067584" y="1916832"/>
            <a:ext cx="2279342" cy="369332"/>
          </a:xfrm>
          <a:prstGeom prst="rect">
            <a:avLst/>
          </a:prstGeom>
          <a:noFill/>
        </p:spPr>
        <p:txBody>
          <a:bodyPr wrap="none" rtlCol="0">
            <a:spAutoFit/>
          </a:bodyPr>
          <a:lstStyle/>
          <a:p>
            <a:r>
              <a:rPr lang="en-US" dirty="0"/>
              <a:t>All fragments(AAMCC)</a:t>
            </a:r>
            <a:endParaRPr lang="en-GB" dirty="0"/>
          </a:p>
        </p:txBody>
      </p:sp>
      <p:sp>
        <p:nvSpPr>
          <p:cNvPr id="24" name="TextBox 23">
            <a:extLst>
              <a:ext uri="{FF2B5EF4-FFF2-40B4-BE49-F238E27FC236}">
                <a16:creationId xmlns:a16="http://schemas.microsoft.com/office/drawing/2014/main" id="{F4F0F488-F505-F18E-A94F-13DD094CDB8B}"/>
              </a:ext>
            </a:extLst>
          </p:cNvPr>
          <p:cNvSpPr txBox="1"/>
          <p:nvPr/>
        </p:nvSpPr>
        <p:spPr>
          <a:xfrm>
            <a:off x="1726210" y="1099798"/>
            <a:ext cx="3421578" cy="369332"/>
          </a:xfrm>
          <a:prstGeom prst="rect">
            <a:avLst/>
          </a:prstGeom>
          <a:noFill/>
        </p:spPr>
        <p:txBody>
          <a:bodyPr wrap="none" rtlCol="0">
            <a:spAutoFit/>
          </a:bodyPr>
          <a:lstStyle/>
          <a:p>
            <a:r>
              <a:rPr lang="en-US" dirty="0"/>
              <a:t>All fragments (AAMCC 10</a:t>
            </a:r>
            <a:r>
              <a:rPr lang="en-US" baseline="30000" dirty="0"/>
              <a:t>6</a:t>
            </a:r>
            <a:r>
              <a:rPr lang="en-US" dirty="0"/>
              <a:t> events) </a:t>
            </a:r>
            <a:endParaRPr lang="en-GB" dirty="0"/>
          </a:p>
        </p:txBody>
      </p:sp>
    </p:spTree>
    <p:extLst>
      <p:ext uri="{BB962C8B-B14F-4D97-AF65-F5344CB8AC3E}">
        <p14:creationId xmlns:p14="http://schemas.microsoft.com/office/powerpoint/2010/main" val="1196295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E81428-DA1A-C0DC-CC2D-E8AE2E157A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AA72A9-6AE5-EFFC-C710-9AB4553F647C}"/>
              </a:ext>
            </a:extLst>
          </p:cNvPr>
          <p:cNvSpPr>
            <a:spLocks noGrp="1"/>
          </p:cNvSpPr>
          <p:nvPr>
            <p:ph type="title"/>
          </p:nvPr>
        </p:nvSpPr>
        <p:spPr/>
        <p:txBody>
          <a:bodyPr>
            <a:normAutofit fontScale="90000"/>
          </a:bodyPr>
          <a:lstStyle/>
          <a:p>
            <a:r>
              <a:rPr lang="en-GB" dirty="0"/>
              <a:t>Ne-Ne FLUKA EMD, AAMCC clustering 100%, scenario NeNe_62b_fill_10813</a:t>
            </a:r>
          </a:p>
        </p:txBody>
      </p:sp>
      <p:sp>
        <p:nvSpPr>
          <p:cNvPr id="3" name="Date Placeholder 2">
            <a:extLst>
              <a:ext uri="{FF2B5EF4-FFF2-40B4-BE49-F238E27FC236}">
                <a16:creationId xmlns:a16="http://schemas.microsoft.com/office/drawing/2014/main" id="{FCF3457A-25BB-9C66-46AF-012A828D6244}"/>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B14D39C5-04BF-F7D3-7A27-57ED0BA43413}"/>
              </a:ext>
            </a:extLst>
          </p:cNvPr>
          <p:cNvSpPr>
            <a:spLocks noGrp="1"/>
          </p:cNvSpPr>
          <p:nvPr>
            <p:ph type="sldNum" sz="quarter" idx="12"/>
          </p:nvPr>
        </p:nvSpPr>
        <p:spPr/>
        <p:txBody>
          <a:bodyPr/>
          <a:lstStyle/>
          <a:p>
            <a:fld id="{323EE74B-AA29-428B-826F-5CD1FF8C5BA0}" type="slidenum">
              <a:rPr lang="en-GB" smtClean="0"/>
              <a:t>27</a:t>
            </a:fld>
            <a:endParaRPr lang="en-GB"/>
          </a:p>
        </p:txBody>
      </p:sp>
      <p:sp>
        <p:nvSpPr>
          <p:cNvPr id="17" name="TextBox 16">
            <a:extLst>
              <a:ext uri="{FF2B5EF4-FFF2-40B4-BE49-F238E27FC236}">
                <a16:creationId xmlns:a16="http://schemas.microsoft.com/office/drawing/2014/main" id="{AE9DD93C-3EB1-348D-ADD8-DA8D2009163C}"/>
              </a:ext>
            </a:extLst>
          </p:cNvPr>
          <p:cNvSpPr txBox="1"/>
          <p:nvPr/>
        </p:nvSpPr>
        <p:spPr>
          <a:xfrm>
            <a:off x="3474956" y="5229200"/>
            <a:ext cx="4320480" cy="646331"/>
          </a:xfrm>
          <a:prstGeom prst="rect">
            <a:avLst/>
          </a:prstGeom>
          <a:noFill/>
        </p:spPr>
        <p:txBody>
          <a:bodyPr wrap="square" rtlCol="0">
            <a:spAutoFit/>
          </a:bodyPr>
          <a:lstStyle/>
          <a:p>
            <a:r>
              <a:rPr lang="en-US" dirty="0"/>
              <a:t>Total beam intensities, </a:t>
            </a:r>
            <a:br>
              <a:rPr lang="en-US" dirty="0"/>
            </a:br>
            <a:r>
              <a:rPr lang="en-US" dirty="0"/>
              <a:t>same expressed as fraction of </a:t>
            </a:r>
            <a:r>
              <a:rPr lang="en-US" baseline="30000" dirty="0"/>
              <a:t>16</a:t>
            </a:r>
            <a:r>
              <a:rPr lang="en-US" dirty="0"/>
              <a:t>O intensity</a:t>
            </a:r>
            <a:endParaRPr lang="en-GB" dirty="0"/>
          </a:p>
        </p:txBody>
      </p:sp>
      <p:graphicFrame>
        <p:nvGraphicFramePr>
          <p:cNvPr id="9" name="Object 8">
            <a:extLst>
              <a:ext uri="{FF2B5EF4-FFF2-40B4-BE49-F238E27FC236}">
                <a16:creationId xmlns:a16="http://schemas.microsoft.com/office/drawing/2014/main" id="{0C3E237A-827B-B078-7C09-71D43487546B}"/>
              </a:ext>
            </a:extLst>
          </p:cNvPr>
          <p:cNvGraphicFramePr>
            <a:graphicFrameLocks noChangeAspect="1"/>
          </p:cNvGraphicFramePr>
          <p:nvPr/>
        </p:nvGraphicFramePr>
        <p:xfrm>
          <a:off x="407368" y="5048334"/>
          <a:ext cx="2773363" cy="1008062"/>
        </p:xfrm>
        <a:graphic>
          <a:graphicData uri="http://schemas.openxmlformats.org/presentationml/2006/ole">
            <mc:AlternateContent xmlns:mc="http://schemas.openxmlformats.org/markup-compatibility/2006">
              <mc:Choice xmlns:v="urn:schemas-microsoft-com:vml" Requires="v">
                <p:oleObj name="Equation" r:id="rId3" imgW="1676160" imgH="609480" progId="Equation.DSMT4">
                  <p:embed/>
                </p:oleObj>
              </mc:Choice>
              <mc:Fallback>
                <p:oleObj name="Equation" r:id="rId3" imgW="1676160" imgH="609480" progId="Equation.DSMT4">
                  <p:embed/>
                  <p:pic>
                    <p:nvPicPr>
                      <p:cNvPr id="9" name="Object 8">
                        <a:extLst>
                          <a:ext uri="{FF2B5EF4-FFF2-40B4-BE49-F238E27FC236}">
                            <a16:creationId xmlns:a16="http://schemas.microsoft.com/office/drawing/2014/main" id="{0C3E237A-827B-B078-7C09-71D43487546B}"/>
                          </a:ext>
                        </a:extLst>
                      </p:cNvPr>
                      <p:cNvPicPr/>
                      <p:nvPr/>
                    </p:nvPicPr>
                    <p:blipFill>
                      <a:blip r:embed="rId4"/>
                      <a:stretch>
                        <a:fillRect/>
                      </a:stretch>
                    </p:blipFill>
                    <p:spPr>
                      <a:xfrm>
                        <a:off x="407368" y="5048334"/>
                        <a:ext cx="2773363" cy="1008062"/>
                      </a:xfrm>
                      <a:prstGeom prst="rect">
                        <a:avLst/>
                      </a:prstGeom>
                    </p:spPr>
                  </p:pic>
                </p:oleObj>
              </mc:Fallback>
            </mc:AlternateContent>
          </a:graphicData>
        </a:graphic>
      </p:graphicFrame>
      <p:pic>
        <p:nvPicPr>
          <p:cNvPr id="6" name="Picture 5" descr="A graph with a red line&#10;&#10;AI-generated content may be incorrect.">
            <a:extLst>
              <a:ext uri="{FF2B5EF4-FFF2-40B4-BE49-F238E27FC236}">
                <a16:creationId xmlns:a16="http://schemas.microsoft.com/office/drawing/2014/main" id="{47733EA4-B91E-213F-D39E-CE371CC285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803" y="891005"/>
            <a:ext cx="5456393" cy="3193057"/>
          </a:xfrm>
          <a:prstGeom prst="rect">
            <a:avLst/>
          </a:prstGeom>
        </p:spPr>
      </p:pic>
      <p:pic>
        <p:nvPicPr>
          <p:cNvPr id="13" name="Picture 12" descr="A graph with lines and numbers&#10;&#10;AI-generated content may be incorrect.">
            <a:extLst>
              <a:ext uri="{FF2B5EF4-FFF2-40B4-BE49-F238E27FC236}">
                <a16:creationId xmlns:a16="http://schemas.microsoft.com/office/drawing/2014/main" id="{88C21187-AE87-DA08-3F09-33A04945A6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44241" y="891004"/>
            <a:ext cx="5456393" cy="3193057"/>
          </a:xfrm>
          <a:prstGeom prst="rect">
            <a:avLst/>
          </a:prstGeom>
        </p:spPr>
      </p:pic>
      <p:sp>
        <p:nvSpPr>
          <p:cNvPr id="14" name="TextBox 13">
            <a:extLst>
              <a:ext uri="{FF2B5EF4-FFF2-40B4-BE49-F238E27FC236}">
                <a16:creationId xmlns:a16="http://schemas.microsoft.com/office/drawing/2014/main" id="{42D76376-919B-B4BC-0409-56CB0A8ABF9B}"/>
              </a:ext>
            </a:extLst>
          </p:cNvPr>
          <p:cNvSpPr txBox="1"/>
          <p:nvPr/>
        </p:nvSpPr>
        <p:spPr>
          <a:xfrm>
            <a:off x="8616281" y="4869160"/>
            <a:ext cx="3168352" cy="1200329"/>
          </a:xfrm>
          <a:prstGeom prst="rect">
            <a:avLst/>
          </a:prstGeom>
          <a:noFill/>
        </p:spPr>
        <p:txBody>
          <a:bodyPr wrap="square" rtlCol="0">
            <a:spAutoFit/>
          </a:bodyPr>
          <a:lstStyle/>
          <a:p>
            <a:r>
              <a:rPr lang="en-US" dirty="0"/>
              <a:t>Including upper limit of O contamination of Ne beam from the ion source (Maciej Supinski)</a:t>
            </a:r>
            <a:endParaRPr lang="en-GB" dirty="0"/>
          </a:p>
        </p:txBody>
      </p:sp>
      <p:cxnSp>
        <p:nvCxnSpPr>
          <p:cNvPr id="16" name="Straight Arrow Connector 15">
            <a:extLst>
              <a:ext uri="{FF2B5EF4-FFF2-40B4-BE49-F238E27FC236}">
                <a16:creationId xmlns:a16="http://schemas.microsoft.com/office/drawing/2014/main" id="{3B1284A8-0F36-9752-5C92-76A231802CF0}"/>
              </a:ext>
            </a:extLst>
          </p:cNvPr>
          <p:cNvCxnSpPr/>
          <p:nvPr/>
        </p:nvCxnSpPr>
        <p:spPr>
          <a:xfrm flipH="1" flipV="1">
            <a:off x="8256240" y="2636912"/>
            <a:ext cx="360041" cy="223224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668451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1EDE-89D5-9BBA-FFB9-7BC3CCC5DD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5843C0-6D02-174E-9CBD-49A8C5F0FFFF}"/>
              </a:ext>
            </a:extLst>
          </p:cNvPr>
          <p:cNvSpPr>
            <a:spLocks noGrp="1"/>
          </p:cNvSpPr>
          <p:nvPr>
            <p:ph type="title"/>
          </p:nvPr>
        </p:nvSpPr>
        <p:spPr/>
        <p:txBody>
          <a:bodyPr>
            <a:normAutofit fontScale="90000"/>
          </a:bodyPr>
          <a:lstStyle/>
          <a:p>
            <a:r>
              <a:rPr lang="en-GB" dirty="0"/>
              <a:t>Ne-Ne FLUKA EMD, AAMCC clustering 100%, scenario NeNe_62b_fill_10813</a:t>
            </a:r>
          </a:p>
        </p:txBody>
      </p:sp>
      <p:sp>
        <p:nvSpPr>
          <p:cNvPr id="3" name="Date Placeholder 2">
            <a:extLst>
              <a:ext uri="{FF2B5EF4-FFF2-40B4-BE49-F238E27FC236}">
                <a16:creationId xmlns:a16="http://schemas.microsoft.com/office/drawing/2014/main" id="{DA2EE4C3-CB20-70DC-79C0-9C91BD559719}"/>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8B261C2B-0178-0E58-EF3F-F89788401C29}"/>
              </a:ext>
            </a:extLst>
          </p:cNvPr>
          <p:cNvSpPr>
            <a:spLocks noGrp="1"/>
          </p:cNvSpPr>
          <p:nvPr>
            <p:ph type="sldNum" sz="quarter" idx="12"/>
          </p:nvPr>
        </p:nvSpPr>
        <p:spPr/>
        <p:txBody>
          <a:bodyPr/>
          <a:lstStyle/>
          <a:p>
            <a:fld id="{323EE74B-AA29-428B-826F-5CD1FF8C5BA0}" type="slidenum">
              <a:rPr lang="en-GB" smtClean="0"/>
              <a:t>28</a:t>
            </a:fld>
            <a:endParaRPr lang="en-GB"/>
          </a:p>
        </p:txBody>
      </p:sp>
      <p:graphicFrame>
        <p:nvGraphicFramePr>
          <p:cNvPr id="24" name="Object 23">
            <a:extLst>
              <a:ext uri="{FF2B5EF4-FFF2-40B4-BE49-F238E27FC236}">
                <a16:creationId xmlns:a16="http://schemas.microsoft.com/office/drawing/2014/main" id="{F2D8B60B-3959-C38C-968F-FCDEF3E12752}"/>
              </a:ext>
            </a:extLst>
          </p:cNvPr>
          <p:cNvGraphicFramePr>
            <a:graphicFrameLocks noChangeAspect="1"/>
          </p:cNvGraphicFramePr>
          <p:nvPr/>
        </p:nvGraphicFramePr>
        <p:xfrm>
          <a:off x="7090375" y="4734624"/>
          <a:ext cx="3003550" cy="336550"/>
        </p:xfrm>
        <a:graphic>
          <a:graphicData uri="http://schemas.openxmlformats.org/presentationml/2006/ole">
            <mc:AlternateContent xmlns:mc="http://schemas.openxmlformats.org/markup-compatibility/2006">
              <mc:Choice xmlns:v="urn:schemas-microsoft-com:vml" Requires="v">
                <p:oleObj name="Equation" r:id="rId2" imgW="1815840" imgH="203040" progId="Equation.DSMT4">
                  <p:embed/>
                </p:oleObj>
              </mc:Choice>
              <mc:Fallback>
                <p:oleObj name="Equation" r:id="rId2" imgW="1815840" imgH="203040" progId="Equation.DSMT4">
                  <p:embed/>
                  <p:pic>
                    <p:nvPicPr>
                      <p:cNvPr id="24" name="Object 23">
                        <a:extLst>
                          <a:ext uri="{FF2B5EF4-FFF2-40B4-BE49-F238E27FC236}">
                            <a16:creationId xmlns:a16="http://schemas.microsoft.com/office/drawing/2014/main" id="{F2D8B60B-3959-C38C-968F-FCDEF3E12752}"/>
                          </a:ext>
                        </a:extLst>
                      </p:cNvPr>
                      <p:cNvPicPr/>
                      <p:nvPr/>
                    </p:nvPicPr>
                    <p:blipFill>
                      <a:blip r:embed="rId3"/>
                      <a:stretch>
                        <a:fillRect/>
                      </a:stretch>
                    </p:blipFill>
                    <p:spPr>
                      <a:xfrm>
                        <a:off x="7090375" y="4734624"/>
                        <a:ext cx="3003550" cy="336550"/>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5E25E78B-66DB-7C8F-8216-9EA2251E7B3C}"/>
              </a:ext>
            </a:extLst>
          </p:cNvPr>
          <p:cNvSpPr txBox="1"/>
          <p:nvPr/>
        </p:nvSpPr>
        <p:spPr>
          <a:xfrm>
            <a:off x="6637541" y="3565447"/>
            <a:ext cx="4647148" cy="646331"/>
          </a:xfrm>
          <a:prstGeom prst="rect">
            <a:avLst/>
          </a:prstGeom>
          <a:noFill/>
        </p:spPr>
        <p:txBody>
          <a:bodyPr wrap="square" rtlCol="0">
            <a:spAutoFit/>
          </a:bodyPr>
          <a:lstStyle/>
          <a:p>
            <a:r>
              <a:rPr lang="en-US" dirty="0"/>
              <a:t>Hybrid collision luminosities in each direction with </a:t>
            </a:r>
            <a:r>
              <a:rPr lang="en-US" baseline="30000" dirty="0"/>
              <a:t>16</a:t>
            </a:r>
            <a:r>
              <a:rPr lang="en-US" dirty="0"/>
              <a:t>O (total is twice this, except for O-O).</a:t>
            </a:r>
            <a:endParaRPr lang="en-GB" dirty="0"/>
          </a:p>
        </p:txBody>
      </p:sp>
      <p:pic>
        <p:nvPicPr>
          <p:cNvPr id="6" name="Picture 5" descr="A graph of different colored lines&#10;&#10;AI-generated content may be incorrect.">
            <a:extLst>
              <a:ext uri="{FF2B5EF4-FFF2-40B4-BE49-F238E27FC236}">
                <a16:creationId xmlns:a16="http://schemas.microsoft.com/office/drawing/2014/main" id="{9A0E86A7-892B-E4A8-917B-E8CFAC2558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485" y="491558"/>
            <a:ext cx="5456393" cy="3193057"/>
          </a:xfrm>
          <a:prstGeom prst="rect">
            <a:avLst/>
          </a:prstGeom>
        </p:spPr>
      </p:pic>
      <p:pic>
        <p:nvPicPr>
          <p:cNvPr id="9" name="Picture 8" descr="A graph of different colored lines&#10;&#10;AI-generated content may be incorrect.">
            <a:extLst>
              <a:ext uri="{FF2B5EF4-FFF2-40B4-BE49-F238E27FC236}">
                <a16:creationId xmlns:a16="http://schemas.microsoft.com/office/drawing/2014/main" id="{42D45DCE-2814-A6B5-FF57-D5F001EA02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0962" y="491556"/>
            <a:ext cx="5456393" cy="3193057"/>
          </a:xfrm>
          <a:prstGeom prst="rect">
            <a:avLst/>
          </a:prstGeom>
        </p:spPr>
      </p:pic>
      <p:pic>
        <p:nvPicPr>
          <p:cNvPr id="13" name="Picture 12" descr="A graph of different colored lines&#10;&#10;AI-generated content may be incorrect.">
            <a:extLst>
              <a:ext uri="{FF2B5EF4-FFF2-40B4-BE49-F238E27FC236}">
                <a16:creationId xmlns:a16="http://schemas.microsoft.com/office/drawing/2014/main" id="{EB0720EA-4502-D2A7-DF41-734534946C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3232" y="3779937"/>
            <a:ext cx="4647148" cy="2719490"/>
          </a:xfrm>
          <a:prstGeom prst="rect">
            <a:avLst/>
          </a:prstGeom>
        </p:spPr>
      </p:pic>
    </p:spTree>
    <p:extLst>
      <p:ext uri="{BB962C8B-B14F-4D97-AF65-F5344CB8AC3E}">
        <p14:creationId xmlns:p14="http://schemas.microsoft.com/office/powerpoint/2010/main" val="690949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3E4E05-113D-B5A8-80ED-9FD11916F2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1025E9-EF82-CD68-C82D-442B668B785D}"/>
              </a:ext>
            </a:extLst>
          </p:cNvPr>
          <p:cNvSpPr>
            <a:spLocks noGrp="1"/>
          </p:cNvSpPr>
          <p:nvPr>
            <p:ph type="title"/>
          </p:nvPr>
        </p:nvSpPr>
        <p:spPr/>
        <p:txBody>
          <a:bodyPr>
            <a:normAutofit fontScale="90000"/>
          </a:bodyPr>
          <a:lstStyle/>
          <a:p>
            <a:r>
              <a:rPr lang="en-GB" dirty="0"/>
              <a:t>Ne-Ne FLUKA EMD, AAMCC clustering 100%, scenario NeNe_62b_fill_10813</a:t>
            </a:r>
          </a:p>
        </p:txBody>
      </p:sp>
      <p:sp>
        <p:nvSpPr>
          <p:cNvPr id="3" name="Date Placeholder 2">
            <a:extLst>
              <a:ext uri="{FF2B5EF4-FFF2-40B4-BE49-F238E27FC236}">
                <a16:creationId xmlns:a16="http://schemas.microsoft.com/office/drawing/2014/main" id="{DC6C9B6D-156D-0045-F4F5-BA1C58F5296D}"/>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09BEFE4A-97CB-651A-88C5-8A99A6A32276}"/>
              </a:ext>
            </a:extLst>
          </p:cNvPr>
          <p:cNvSpPr>
            <a:spLocks noGrp="1"/>
          </p:cNvSpPr>
          <p:nvPr>
            <p:ph type="sldNum" sz="quarter" idx="12"/>
          </p:nvPr>
        </p:nvSpPr>
        <p:spPr/>
        <p:txBody>
          <a:bodyPr/>
          <a:lstStyle/>
          <a:p>
            <a:fld id="{323EE74B-AA29-428B-826F-5CD1FF8C5BA0}" type="slidenum">
              <a:rPr lang="en-GB" smtClean="0"/>
              <a:t>29</a:t>
            </a:fld>
            <a:endParaRPr lang="en-GB"/>
          </a:p>
        </p:txBody>
      </p:sp>
      <p:sp>
        <p:nvSpPr>
          <p:cNvPr id="12" name="TextBox 11">
            <a:extLst>
              <a:ext uri="{FF2B5EF4-FFF2-40B4-BE49-F238E27FC236}">
                <a16:creationId xmlns:a16="http://schemas.microsoft.com/office/drawing/2014/main" id="{C70FF6C2-7179-6032-BE59-4DE6EE0BB28A}"/>
              </a:ext>
            </a:extLst>
          </p:cNvPr>
          <p:cNvSpPr txBox="1"/>
          <p:nvPr/>
        </p:nvSpPr>
        <p:spPr>
          <a:xfrm>
            <a:off x="119335" y="491557"/>
            <a:ext cx="11617375" cy="646331"/>
          </a:xfrm>
          <a:prstGeom prst="rect">
            <a:avLst/>
          </a:prstGeom>
          <a:noFill/>
        </p:spPr>
        <p:txBody>
          <a:bodyPr wrap="square">
            <a:spAutoFit/>
          </a:bodyPr>
          <a:lstStyle/>
          <a:p>
            <a:r>
              <a:rPr lang="en-US" dirty="0"/>
              <a:t>Hybrid integrated collision luminosities with </a:t>
            </a:r>
            <a:r>
              <a:rPr lang="en-US" baseline="30000" dirty="0"/>
              <a:t>16</a:t>
            </a:r>
            <a:r>
              <a:rPr lang="en-US" dirty="0"/>
              <a:t>O as a </a:t>
            </a:r>
            <a:r>
              <a:rPr lang="en-US" b="1" dirty="0">
                <a:solidFill>
                  <a:srgbClr val="FF0000"/>
                </a:solidFill>
              </a:rPr>
              <a:t>percentage</a:t>
            </a:r>
            <a:r>
              <a:rPr lang="en-US" dirty="0"/>
              <a:t> of integrated luminosity of </a:t>
            </a:r>
            <a:r>
              <a:rPr lang="en-US" baseline="30000" dirty="0"/>
              <a:t>16</a:t>
            </a:r>
            <a:r>
              <a:rPr lang="en-US" dirty="0"/>
              <a:t>O -</a:t>
            </a:r>
            <a:r>
              <a:rPr lang="en-US" baseline="30000" dirty="0"/>
              <a:t> 16</a:t>
            </a:r>
            <a:r>
              <a:rPr lang="en-US" dirty="0"/>
              <a:t>O. Luminosities of Z-O and O-Z, although equal, are reported separately. </a:t>
            </a:r>
            <a:endParaRPr lang="en-GB" dirty="0"/>
          </a:p>
        </p:txBody>
      </p:sp>
      <p:sp>
        <p:nvSpPr>
          <p:cNvPr id="20" name="TextBox 19">
            <a:extLst>
              <a:ext uri="{FF2B5EF4-FFF2-40B4-BE49-F238E27FC236}">
                <a16:creationId xmlns:a16="http://schemas.microsoft.com/office/drawing/2014/main" id="{0A68F0E2-B0F8-C1A3-2998-C42CBA709DAC}"/>
              </a:ext>
            </a:extLst>
          </p:cNvPr>
          <p:cNvSpPr txBox="1"/>
          <p:nvPr/>
        </p:nvSpPr>
        <p:spPr>
          <a:xfrm>
            <a:off x="726230" y="1387756"/>
            <a:ext cx="4767963" cy="369332"/>
          </a:xfrm>
          <a:prstGeom prst="rect">
            <a:avLst/>
          </a:prstGeom>
          <a:noFill/>
        </p:spPr>
        <p:txBody>
          <a:bodyPr wrap="square">
            <a:spAutoFit/>
          </a:bodyPr>
          <a:lstStyle/>
          <a:p>
            <a:r>
              <a:rPr lang="en-GB" dirty="0"/>
              <a:t>ALICE, fractional integrated luminosities at 10. h</a:t>
            </a:r>
          </a:p>
        </p:txBody>
      </p:sp>
      <p:pic>
        <p:nvPicPr>
          <p:cNvPr id="7" name="Picture 6">
            <a:extLst>
              <a:ext uri="{FF2B5EF4-FFF2-40B4-BE49-F238E27FC236}">
                <a16:creationId xmlns:a16="http://schemas.microsoft.com/office/drawing/2014/main" id="{827142FE-2719-151A-474F-2C9709443CF9}"/>
              </a:ext>
            </a:extLst>
          </p:cNvPr>
          <p:cNvPicPr>
            <a:picLocks noChangeAspect="1"/>
          </p:cNvPicPr>
          <p:nvPr/>
        </p:nvPicPr>
        <p:blipFill>
          <a:blip r:embed="rId2"/>
          <a:stretch>
            <a:fillRect/>
          </a:stretch>
        </p:blipFill>
        <p:spPr>
          <a:xfrm>
            <a:off x="867090" y="2169121"/>
            <a:ext cx="10457820" cy="2519758"/>
          </a:xfrm>
          <a:prstGeom prst="rect">
            <a:avLst/>
          </a:prstGeom>
        </p:spPr>
      </p:pic>
    </p:spTree>
    <p:extLst>
      <p:ext uri="{BB962C8B-B14F-4D97-AF65-F5344CB8AC3E}">
        <p14:creationId xmlns:p14="http://schemas.microsoft.com/office/powerpoint/2010/main" val="2769966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3315231-1697-120B-D2AE-96B069908BC2}"/>
              </a:ext>
            </a:extLst>
          </p:cNvPr>
          <p:cNvSpPr>
            <a:spLocks noGrp="1"/>
          </p:cNvSpPr>
          <p:nvPr>
            <p:ph type="title"/>
          </p:nvPr>
        </p:nvSpPr>
        <p:spPr/>
        <p:txBody>
          <a:bodyPr>
            <a:normAutofit fontScale="90000"/>
          </a:bodyPr>
          <a:lstStyle/>
          <a:p>
            <a:r>
              <a:rPr lang="en-US" dirty="0"/>
              <a:t>Rigidity shifts of outgoing spectator nuclei (if </a:t>
            </a:r>
            <a:r>
              <a:rPr lang="el-GR" dirty="0">
                <a:latin typeface="Calibri" panose="020F0502020204030204" pitchFamily="34" charset="0"/>
                <a:ea typeface="Calibri" panose="020F0502020204030204" pitchFamily="34" charset="0"/>
                <a:cs typeface="Calibri" panose="020F0502020204030204" pitchFamily="34" charset="0"/>
              </a:rPr>
              <a:t>γ</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a:t>unchanged)</a:t>
            </a:r>
            <a:endParaRPr lang="en-GB" dirty="0"/>
          </a:p>
        </p:txBody>
      </p:sp>
      <p:sp>
        <p:nvSpPr>
          <p:cNvPr id="4" name="Date Placeholder 3">
            <a:extLst>
              <a:ext uri="{FF2B5EF4-FFF2-40B4-BE49-F238E27FC236}">
                <a16:creationId xmlns:a16="http://schemas.microsoft.com/office/drawing/2014/main" id="{8B8D4F09-DB0F-D49F-C4C8-9268FFE75C3B}"/>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04C57BAD-BD16-C405-0D7E-DD107852030D}"/>
              </a:ext>
            </a:extLst>
          </p:cNvPr>
          <p:cNvSpPr>
            <a:spLocks noGrp="1"/>
          </p:cNvSpPr>
          <p:nvPr>
            <p:ph type="sldNum" sz="quarter" idx="12"/>
          </p:nvPr>
        </p:nvSpPr>
        <p:spPr/>
        <p:txBody>
          <a:bodyPr/>
          <a:lstStyle/>
          <a:p>
            <a:fld id="{323EE74B-AA29-428B-826F-5CD1FF8C5BA0}" type="slidenum">
              <a:rPr lang="en-GB" smtClean="0"/>
              <a:t>3</a:t>
            </a:fld>
            <a:endParaRPr lang="en-GB"/>
          </a:p>
        </p:txBody>
      </p:sp>
      <p:pic>
        <p:nvPicPr>
          <p:cNvPr id="8" name="Picture 7">
            <a:extLst>
              <a:ext uri="{FF2B5EF4-FFF2-40B4-BE49-F238E27FC236}">
                <a16:creationId xmlns:a16="http://schemas.microsoft.com/office/drawing/2014/main" id="{E39C8367-CF8A-CA1F-B298-6784730600FA}"/>
              </a:ext>
            </a:extLst>
          </p:cNvPr>
          <p:cNvPicPr>
            <a:picLocks noChangeAspect="1"/>
          </p:cNvPicPr>
          <p:nvPr/>
        </p:nvPicPr>
        <p:blipFill>
          <a:blip r:embed="rId3"/>
          <a:stretch>
            <a:fillRect/>
          </a:stretch>
        </p:blipFill>
        <p:spPr>
          <a:xfrm>
            <a:off x="839416" y="1325698"/>
            <a:ext cx="2804404" cy="3353090"/>
          </a:xfrm>
          <a:prstGeom prst="rect">
            <a:avLst/>
          </a:prstGeom>
        </p:spPr>
        <p:style>
          <a:lnRef idx="2">
            <a:schemeClr val="accent1">
              <a:shade val="15000"/>
            </a:schemeClr>
          </a:lnRef>
          <a:fillRef idx="1">
            <a:schemeClr val="accent1"/>
          </a:fillRef>
          <a:effectRef idx="0">
            <a:schemeClr val="accent1"/>
          </a:effectRef>
          <a:fontRef idx="minor">
            <a:schemeClr val="lt1"/>
          </a:fontRef>
        </p:style>
      </p:pic>
      <p:pic>
        <p:nvPicPr>
          <p:cNvPr id="10" name="Picture 9">
            <a:extLst>
              <a:ext uri="{FF2B5EF4-FFF2-40B4-BE49-F238E27FC236}">
                <a16:creationId xmlns:a16="http://schemas.microsoft.com/office/drawing/2014/main" id="{55D9E87B-F4FF-C44B-9F4D-8FE7DC9A527B}"/>
              </a:ext>
            </a:extLst>
          </p:cNvPr>
          <p:cNvPicPr>
            <a:picLocks noChangeAspect="1"/>
          </p:cNvPicPr>
          <p:nvPr/>
        </p:nvPicPr>
        <p:blipFill>
          <a:blip r:embed="rId4"/>
          <a:stretch>
            <a:fillRect/>
          </a:stretch>
        </p:blipFill>
        <p:spPr>
          <a:xfrm>
            <a:off x="4281302" y="1325698"/>
            <a:ext cx="3078746" cy="4206604"/>
          </a:xfrm>
          <a:prstGeom prst="rect">
            <a:avLst/>
          </a:prstGeom>
        </p:spPr>
        <p:style>
          <a:lnRef idx="2">
            <a:schemeClr val="accent1">
              <a:shade val="15000"/>
            </a:schemeClr>
          </a:lnRef>
          <a:fillRef idx="1">
            <a:schemeClr val="accent1"/>
          </a:fillRef>
          <a:effectRef idx="0">
            <a:schemeClr val="accent1"/>
          </a:effectRef>
          <a:fontRef idx="minor">
            <a:schemeClr val="lt1"/>
          </a:fontRef>
        </p:style>
      </p:pic>
      <p:pic>
        <p:nvPicPr>
          <p:cNvPr id="12" name="Picture 11">
            <a:extLst>
              <a:ext uri="{FF2B5EF4-FFF2-40B4-BE49-F238E27FC236}">
                <a16:creationId xmlns:a16="http://schemas.microsoft.com/office/drawing/2014/main" id="{103B2215-D2F3-A52C-1081-72B10091CE37}"/>
              </a:ext>
            </a:extLst>
          </p:cNvPr>
          <p:cNvPicPr>
            <a:picLocks noChangeAspect="1"/>
          </p:cNvPicPr>
          <p:nvPr/>
        </p:nvPicPr>
        <p:blipFill>
          <a:blip r:embed="rId5"/>
          <a:stretch>
            <a:fillRect/>
          </a:stretch>
        </p:blipFill>
        <p:spPr>
          <a:xfrm>
            <a:off x="8184232" y="1325698"/>
            <a:ext cx="2880610" cy="4648602"/>
          </a:xfrm>
          <a:prstGeom prst="rect">
            <a:avLst/>
          </a:prstGeom>
        </p:spPr>
        <p:style>
          <a:lnRef idx="2">
            <a:schemeClr val="accent1">
              <a:shade val="15000"/>
            </a:schemeClr>
          </a:lnRef>
          <a:fillRef idx="1">
            <a:schemeClr val="accent1"/>
          </a:fillRef>
          <a:effectRef idx="0">
            <a:schemeClr val="accent1"/>
          </a:effectRef>
          <a:fontRef idx="minor">
            <a:schemeClr val="lt1"/>
          </a:fontRef>
        </p:style>
      </p:pic>
      <p:sp>
        <p:nvSpPr>
          <p:cNvPr id="13" name="TextBox 12">
            <a:extLst>
              <a:ext uri="{FF2B5EF4-FFF2-40B4-BE49-F238E27FC236}">
                <a16:creationId xmlns:a16="http://schemas.microsoft.com/office/drawing/2014/main" id="{CD779E43-1842-7A3E-3A07-325D94B6D505}"/>
              </a:ext>
            </a:extLst>
          </p:cNvPr>
          <p:cNvSpPr txBox="1"/>
          <p:nvPr/>
        </p:nvSpPr>
        <p:spPr>
          <a:xfrm>
            <a:off x="1701558" y="674513"/>
            <a:ext cx="1080120" cy="523220"/>
          </a:xfrm>
          <a:prstGeom prst="rect">
            <a:avLst/>
          </a:prstGeom>
          <a:noFill/>
        </p:spPr>
        <p:txBody>
          <a:bodyPr wrap="square" rtlCol="0">
            <a:spAutoFit/>
          </a:bodyPr>
          <a:lstStyle/>
          <a:p>
            <a:r>
              <a:rPr lang="en-US" sz="2800" b="1" dirty="0"/>
              <a:t>O-O</a:t>
            </a:r>
            <a:endParaRPr lang="en-GB" sz="2800" b="1" dirty="0"/>
          </a:p>
        </p:txBody>
      </p:sp>
      <p:sp>
        <p:nvSpPr>
          <p:cNvPr id="14" name="TextBox 13">
            <a:extLst>
              <a:ext uri="{FF2B5EF4-FFF2-40B4-BE49-F238E27FC236}">
                <a16:creationId xmlns:a16="http://schemas.microsoft.com/office/drawing/2014/main" id="{044B9DED-1BA8-10A5-B708-ECA12C72223F}"/>
              </a:ext>
            </a:extLst>
          </p:cNvPr>
          <p:cNvSpPr txBox="1"/>
          <p:nvPr/>
        </p:nvSpPr>
        <p:spPr>
          <a:xfrm>
            <a:off x="5015880" y="674513"/>
            <a:ext cx="1224136" cy="523220"/>
          </a:xfrm>
          <a:prstGeom prst="rect">
            <a:avLst/>
          </a:prstGeom>
          <a:noFill/>
        </p:spPr>
        <p:txBody>
          <a:bodyPr wrap="square" rtlCol="0">
            <a:spAutoFit/>
          </a:bodyPr>
          <a:lstStyle/>
          <a:p>
            <a:r>
              <a:rPr lang="en-US" sz="2800" b="1" dirty="0"/>
              <a:t>Ne-Ne</a:t>
            </a:r>
            <a:endParaRPr lang="en-GB" sz="2800" b="1" dirty="0"/>
          </a:p>
        </p:txBody>
      </p:sp>
      <p:sp>
        <p:nvSpPr>
          <p:cNvPr id="15" name="TextBox 14">
            <a:extLst>
              <a:ext uri="{FF2B5EF4-FFF2-40B4-BE49-F238E27FC236}">
                <a16:creationId xmlns:a16="http://schemas.microsoft.com/office/drawing/2014/main" id="{AB8ED58D-1BD2-E07A-0A4B-87DE2B2DBA02}"/>
              </a:ext>
            </a:extLst>
          </p:cNvPr>
          <p:cNvSpPr txBox="1"/>
          <p:nvPr/>
        </p:nvSpPr>
        <p:spPr>
          <a:xfrm>
            <a:off x="8976320" y="674513"/>
            <a:ext cx="1080120" cy="523220"/>
          </a:xfrm>
          <a:prstGeom prst="rect">
            <a:avLst/>
          </a:prstGeom>
          <a:noFill/>
        </p:spPr>
        <p:txBody>
          <a:bodyPr wrap="square" rtlCol="0">
            <a:spAutoFit/>
          </a:bodyPr>
          <a:lstStyle/>
          <a:p>
            <a:r>
              <a:rPr lang="en-US" sz="2800" b="1" dirty="0"/>
              <a:t>Pb-Pb</a:t>
            </a:r>
            <a:endParaRPr lang="en-GB" sz="2800" b="1" dirty="0"/>
          </a:p>
        </p:txBody>
      </p:sp>
      <p:sp>
        <p:nvSpPr>
          <p:cNvPr id="16" name="TextBox 15">
            <a:extLst>
              <a:ext uri="{FF2B5EF4-FFF2-40B4-BE49-F238E27FC236}">
                <a16:creationId xmlns:a16="http://schemas.microsoft.com/office/drawing/2014/main" id="{10B365CE-C0C1-CB72-4D26-482E302A1FCF}"/>
              </a:ext>
            </a:extLst>
          </p:cNvPr>
          <p:cNvSpPr txBox="1"/>
          <p:nvPr/>
        </p:nvSpPr>
        <p:spPr>
          <a:xfrm>
            <a:off x="695400" y="6137164"/>
            <a:ext cx="10704212" cy="461665"/>
          </a:xfrm>
          <a:prstGeom prst="rect">
            <a:avLst/>
          </a:prstGeom>
          <a:noFill/>
        </p:spPr>
        <p:txBody>
          <a:bodyPr wrap="none" rtlCol="0">
            <a:spAutoFit/>
          </a:bodyPr>
          <a:lstStyle/>
          <a:p>
            <a:r>
              <a:rPr lang="en-US" sz="2400" dirty="0"/>
              <a:t>But the collision products have some momentum distribution around these values …</a:t>
            </a:r>
            <a:endParaRPr lang="en-GB" sz="2400" dirty="0"/>
          </a:p>
        </p:txBody>
      </p:sp>
      <p:sp>
        <p:nvSpPr>
          <p:cNvPr id="17" name="Oval 16">
            <a:extLst>
              <a:ext uri="{FF2B5EF4-FFF2-40B4-BE49-F238E27FC236}">
                <a16:creationId xmlns:a16="http://schemas.microsoft.com/office/drawing/2014/main" id="{BC399DF7-26D6-D73A-60E7-B18F9B2D62C7}"/>
              </a:ext>
            </a:extLst>
          </p:cNvPr>
          <p:cNvSpPr/>
          <p:nvPr/>
        </p:nvSpPr>
        <p:spPr>
          <a:xfrm>
            <a:off x="1908013" y="3789040"/>
            <a:ext cx="1728192" cy="47840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90B19EC1-492D-68DD-FB43-2696B786A691}"/>
              </a:ext>
            </a:extLst>
          </p:cNvPr>
          <p:cNvSpPr/>
          <p:nvPr/>
        </p:nvSpPr>
        <p:spPr>
          <a:xfrm>
            <a:off x="5375920" y="4706670"/>
            <a:ext cx="1728192" cy="47840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914382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49CAD1-E88B-9F7D-909B-DE4653F4C387}"/>
              </a:ext>
            </a:extLst>
          </p:cNvPr>
          <p:cNvSpPr>
            <a:spLocks noGrp="1"/>
          </p:cNvSpPr>
          <p:nvPr>
            <p:ph type="title"/>
          </p:nvPr>
        </p:nvSpPr>
        <p:spPr/>
        <p:txBody>
          <a:bodyPr>
            <a:normAutofit fontScale="90000"/>
          </a:bodyPr>
          <a:lstStyle/>
          <a:p>
            <a:r>
              <a:rPr lang="en-US" dirty="0"/>
              <a:t>Comparison with experiment</a:t>
            </a:r>
            <a:endParaRPr lang="en-GB" dirty="0"/>
          </a:p>
        </p:txBody>
      </p:sp>
      <p:sp>
        <p:nvSpPr>
          <p:cNvPr id="2" name="Date Placeholder 1">
            <a:extLst>
              <a:ext uri="{FF2B5EF4-FFF2-40B4-BE49-F238E27FC236}">
                <a16:creationId xmlns:a16="http://schemas.microsoft.com/office/drawing/2014/main" id="{A2369B67-8358-49E6-B136-C3363BFC7B52}"/>
              </a:ext>
            </a:extLst>
          </p:cNvPr>
          <p:cNvSpPr>
            <a:spLocks noGrp="1"/>
          </p:cNvSpPr>
          <p:nvPr>
            <p:ph type="dt" sz="half" idx="10"/>
          </p:nvPr>
        </p:nvSpPr>
        <p:spPr/>
        <p:txBody>
          <a:bodyPr/>
          <a:lstStyle/>
          <a:p>
            <a:r>
              <a:rPr lang="en-US"/>
              <a:t>J.M. Jowett, Light-ion collisions at the LHC, 3 December 2025</a:t>
            </a:r>
            <a:endParaRPr lang="en-GB" dirty="0"/>
          </a:p>
        </p:txBody>
      </p:sp>
      <p:sp>
        <p:nvSpPr>
          <p:cNvPr id="3" name="Slide Number Placeholder 2">
            <a:extLst>
              <a:ext uri="{FF2B5EF4-FFF2-40B4-BE49-F238E27FC236}">
                <a16:creationId xmlns:a16="http://schemas.microsoft.com/office/drawing/2014/main" id="{20935280-EE74-F963-ED7F-7010EA780DAB}"/>
              </a:ext>
            </a:extLst>
          </p:cNvPr>
          <p:cNvSpPr>
            <a:spLocks noGrp="1"/>
          </p:cNvSpPr>
          <p:nvPr>
            <p:ph type="sldNum" sz="quarter" idx="12"/>
          </p:nvPr>
        </p:nvSpPr>
        <p:spPr/>
        <p:txBody>
          <a:bodyPr/>
          <a:lstStyle/>
          <a:p>
            <a:fld id="{323EE74B-AA29-428B-826F-5CD1FF8C5BA0}" type="slidenum">
              <a:rPr lang="en-GB" smtClean="0"/>
              <a:t>30</a:t>
            </a:fld>
            <a:endParaRPr lang="en-GB"/>
          </a:p>
        </p:txBody>
      </p:sp>
      <p:pic>
        <p:nvPicPr>
          <p:cNvPr id="9" name="Picture 8">
            <a:extLst>
              <a:ext uri="{FF2B5EF4-FFF2-40B4-BE49-F238E27FC236}">
                <a16:creationId xmlns:a16="http://schemas.microsoft.com/office/drawing/2014/main" id="{376C8095-63F9-B8EB-AF24-BD271D21198B}"/>
              </a:ext>
            </a:extLst>
          </p:cNvPr>
          <p:cNvPicPr>
            <a:picLocks noChangeAspect="1"/>
          </p:cNvPicPr>
          <p:nvPr/>
        </p:nvPicPr>
        <p:blipFill>
          <a:blip r:embed="rId3"/>
          <a:stretch>
            <a:fillRect/>
          </a:stretch>
        </p:blipFill>
        <p:spPr>
          <a:xfrm>
            <a:off x="695400" y="496299"/>
            <a:ext cx="4182059" cy="6173061"/>
          </a:xfrm>
          <a:prstGeom prst="rect">
            <a:avLst/>
          </a:prstGeom>
        </p:spPr>
      </p:pic>
      <p:sp>
        <p:nvSpPr>
          <p:cNvPr id="10" name="TextBox 9">
            <a:extLst>
              <a:ext uri="{FF2B5EF4-FFF2-40B4-BE49-F238E27FC236}">
                <a16:creationId xmlns:a16="http://schemas.microsoft.com/office/drawing/2014/main" id="{6C6991FF-6ED1-597E-DF94-28EE8F01CDA8}"/>
              </a:ext>
            </a:extLst>
          </p:cNvPr>
          <p:cNvSpPr txBox="1"/>
          <p:nvPr/>
        </p:nvSpPr>
        <p:spPr>
          <a:xfrm>
            <a:off x="5231904" y="729272"/>
            <a:ext cx="6048672" cy="5940088"/>
          </a:xfrm>
          <a:prstGeom prst="rect">
            <a:avLst/>
          </a:prstGeom>
          <a:noFill/>
        </p:spPr>
        <p:txBody>
          <a:bodyPr wrap="square" rtlCol="0">
            <a:spAutoFit/>
          </a:bodyPr>
          <a:lstStyle/>
          <a:p>
            <a:r>
              <a:rPr lang="en-US" sz="2000" dirty="0"/>
              <a:t>Although there is no evidence of </a:t>
            </a:r>
            <a:r>
              <a:rPr lang="en-GB" sz="2000" dirty="0"/>
              <a:t>an enhancement of He–O induced low-multiplicity events as the O-O fill progresses, there is an apparent enhancement in Ne-Ne collisions. </a:t>
            </a:r>
          </a:p>
          <a:p>
            <a:endParaRPr lang="en-GB" sz="2000" dirty="0"/>
          </a:p>
          <a:p>
            <a:r>
              <a:rPr lang="en-GB" sz="2000" dirty="0"/>
              <a:t>This could be interpreted as due to ~ 2 % of </a:t>
            </a:r>
            <a:r>
              <a:rPr lang="en-GB" sz="2000" baseline="30000" dirty="0"/>
              <a:t>4</a:t>
            </a:r>
            <a:r>
              <a:rPr lang="en-GB" sz="2000" dirty="0"/>
              <a:t>He nuclei in the </a:t>
            </a:r>
            <a:r>
              <a:rPr lang="en-GB" sz="2000" baseline="30000" dirty="0"/>
              <a:t>20</a:t>
            </a:r>
            <a:r>
              <a:rPr lang="en-GB" sz="2000" dirty="0"/>
              <a:t>Ne beam.  </a:t>
            </a:r>
          </a:p>
          <a:p>
            <a:endParaRPr lang="en-GB" sz="2000" dirty="0"/>
          </a:p>
          <a:p>
            <a:r>
              <a:rPr lang="en-GB" sz="2000" dirty="0"/>
              <a:t>This would be clearly inconsistent (factor ~ 20), with the model predictions shown in previous slides. </a:t>
            </a:r>
          </a:p>
          <a:p>
            <a:endParaRPr lang="en-GB" sz="2000" dirty="0"/>
          </a:p>
          <a:p>
            <a:r>
              <a:rPr lang="en-GB" sz="2000" dirty="0"/>
              <a:t>Would require much larger cross-section for </a:t>
            </a:r>
            <a:r>
              <a:rPr lang="en-GB" sz="2000" baseline="30000" dirty="0"/>
              <a:t>4</a:t>
            </a:r>
            <a:r>
              <a:rPr lang="en-GB" sz="2000" dirty="0"/>
              <a:t>He  fragment production </a:t>
            </a:r>
            <a:r>
              <a:rPr lang="en-GB" sz="2000" i="1" dirty="0"/>
              <a:t>together with a drastic narrowing of their momentum distribution and shifting of its peak to the right rigidity value. </a:t>
            </a:r>
          </a:p>
          <a:p>
            <a:endParaRPr lang="en-GB" sz="2000" i="1" dirty="0"/>
          </a:p>
          <a:p>
            <a:r>
              <a:rPr lang="en-GB" sz="2000" i="1" dirty="0"/>
              <a:t>Can this be explained by a better model of the bowling-pin structure of Ne ?  One </a:t>
            </a:r>
            <a:r>
              <a:rPr lang="el-GR" sz="2000" i="1" dirty="0">
                <a:latin typeface="Calibri" panose="020F0502020204030204" pitchFamily="34" charset="0"/>
                <a:ea typeface="Calibri" panose="020F0502020204030204" pitchFamily="34" charset="0"/>
                <a:cs typeface="Calibri" panose="020F0502020204030204" pitchFamily="34" charset="0"/>
              </a:rPr>
              <a:t>α</a:t>
            </a:r>
            <a:r>
              <a:rPr lang="en-US" sz="2000" i="1" dirty="0">
                <a:latin typeface="Calibri" panose="020F0502020204030204" pitchFamily="34" charset="0"/>
                <a:ea typeface="Calibri" panose="020F0502020204030204" pitchFamily="34" charset="0"/>
                <a:cs typeface="Calibri" panose="020F0502020204030204" pitchFamily="34" charset="0"/>
              </a:rPr>
              <a:t>-particle peeling off with just the right momentum shift ( ~ -0.1 %) ?</a:t>
            </a:r>
            <a:endParaRPr lang="en-GB" sz="2000" dirty="0"/>
          </a:p>
        </p:txBody>
      </p:sp>
    </p:spTree>
    <p:extLst>
      <p:ext uri="{BB962C8B-B14F-4D97-AF65-F5344CB8AC3E}">
        <p14:creationId xmlns:p14="http://schemas.microsoft.com/office/powerpoint/2010/main" val="35199115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03BF4-8083-A232-6E25-FE5B89606F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ECE901-F663-7D0F-51F2-83611CA7C858}"/>
              </a:ext>
            </a:extLst>
          </p:cNvPr>
          <p:cNvSpPr>
            <a:spLocks noGrp="1"/>
          </p:cNvSpPr>
          <p:nvPr>
            <p:ph type="title"/>
          </p:nvPr>
        </p:nvSpPr>
        <p:spPr/>
        <p:txBody>
          <a:bodyPr>
            <a:normAutofit fontScale="90000"/>
          </a:bodyPr>
          <a:lstStyle/>
          <a:p>
            <a:r>
              <a:rPr lang="en-US" dirty="0"/>
              <a:t>Conclusions and outlook</a:t>
            </a:r>
            <a:endParaRPr lang="en-GB" dirty="0"/>
          </a:p>
        </p:txBody>
      </p:sp>
      <p:sp>
        <p:nvSpPr>
          <p:cNvPr id="3" name="Content Placeholder 2">
            <a:extLst>
              <a:ext uri="{FF2B5EF4-FFF2-40B4-BE49-F238E27FC236}">
                <a16:creationId xmlns:a16="http://schemas.microsoft.com/office/drawing/2014/main" id="{AA3C2C50-6917-D2A7-A8A9-7A931F5A5E97}"/>
              </a:ext>
            </a:extLst>
          </p:cNvPr>
          <p:cNvSpPr>
            <a:spLocks noGrp="1"/>
          </p:cNvSpPr>
          <p:nvPr>
            <p:ph idx="1"/>
          </p:nvPr>
        </p:nvSpPr>
        <p:spPr/>
        <p:txBody>
          <a:bodyPr>
            <a:normAutofit/>
          </a:bodyPr>
          <a:lstStyle/>
          <a:p>
            <a:r>
              <a:rPr lang="en-GB" dirty="0"/>
              <a:t>Contrary to initial expectations, the predicted level of contamination of the oxygen and neon beams in the LHC runs with lighter isotopes is very small, according to the momentum distributions from the AAMCC, RELDIS and FLUKA event generators  </a:t>
            </a:r>
          </a:p>
          <a:p>
            <a:r>
              <a:rPr lang="en-GB" dirty="0"/>
              <a:t>An exception is the possible initial contamination of the Ne beam with </a:t>
            </a:r>
            <a:r>
              <a:rPr lang="en-GB" baseline="30000" dirty="0"/>
              <a:t>16</a:t>
            </a:r>
            <a:r>
              <a:rPr lang="en-GB" dirty="0"/>
              <a:t>O from the ion source. </a:t>
            </a:r>
          </a:p>
          <a:p>
            <a:r>
              <a:rPr lang="en-GB" dirty="0"/>
              <a:t>This appears to be incompatible with ALICE multiplicity measurements which indicate a potential contamination of about 2 % in the Ne-Ne fills</a:t>
            </a:r>
          </a:p>
          <a:p>
            <a:endParaRPr lang="en-GB" dirty="0"/>
          </a:p>
          <a:p>
            <a:r>
              <a:rPr lang="en-GB" i="1" dirty="0"/>
              <a:t>Thanks to all the contributors to this talk! </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3DEA4205-BE7E-5017-AA0D-96A3729D5CF1}"/>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28CA2C5D-1DCF-03D1-8A01-7E31FABF609A}"/>
              </a:ext>
            </a:extLst>
          </p:cNvPr>
          <p:cNvSpPr>
            <a:spLocks noGrp="1"/>
          </p:cNvSpPr>
          <p:nvPr>
            <p:ph type="sldNum" sz="quarter" idx="12"/>
          </p:nvPr>
        </p:nvSpPr>
        <p:spPr/>
        <p:txBody>
          <a:bodyPr/>
          <a:lstStyle/>
          <a:p>
            <a:fld id="{323EE74B-AA29-428B-826F-5CD1FF8C5BA0}" type="slidenum">
              <a:rPr lang="en-GB" smtClean="0"/>
              <a:t>31</a:t>
            </a:fld>
            <a:endParaRPr lang="en-GB"/>
          </a:p>
        </p:txBody>
      </p:sp>
    </p:spTree>
    <p:extLst>
      <p:ext uri="{BB962C8B-B14F-4D97-AF65-F5344CB8AC3E}">
        <p14:creationId xmlns:p14="http://schemas.microsoft.com/office/powerpoint/2010/main" val="9516373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90573C-11D5-E464-8FAB-4894BFB166D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9CD46DD-6169-4E6C-17F9-2F244D9F0690}"/>
              </a:ext>
            </a:extLst>
          </p:cNvPr>
          <p:cNvSpPr>
            <a:spLocks noGrp="1"/>
          </p:cNvSpPr>
          <p:nvPr>
            <p:ph type="title"/>
          </p:nvPr>
        </p:nvSpPr>
        <p:spPr/>
        <p:txBody>
          <a:bodyPr/>
          <a:lstStyle/>
          <a:p>
            <a:r>
              <a:rPr lang="en-GB" dirty="0"/>
              <a:t>BACKUP </a:t>
            </a:r>
            <a:r>
              <a:rPr lang="en-GB" dirty="0" err="1"/>
              <a:t>SLIDes</a:t>
            </a:r>
            <a:endParaRPr lang="en-GB" dirty="0"/>
          </a:p>
        </p:txBody>
      </p:sp>
      <p:sp>
        <p:nvSpPr>
          <p:cNvPr id="8" name="Text Placeholder 7">
            <a:extLst>
              <a:ext uri="{FF2B5EF4-FFF2-40B4-BE49-F238E27FC236}">
                <a16:creationId xmlns:a16="http://schemas.microsoft.com/office/drawing/2014/main" id="{39B3C7EA-B08B-1430-3780-992F16311CA4}"/>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5F462FA5-1AFA-4D48-526A-F38CC72E474E}"/>
              </a:ext>
            </a:extLst>
          </p:cNvPr>
          <p:cNvSpPr>
            <a:spLocks noGrp="1"/>
          </p:cNvSpPr>
          <p:nvPr>
            <p:ph type="dt" sz="half" idx="10"/>
          </p:nvPr>
        </p:nvSpPr>
        <p:spPr/>
        <p:txBody>
          <a:bodyPr/>
          <a:lstStyle/>
          <a:p>
            <a:r>
              <a:rPr lang="en-US"/>
              <a:t>J.M. Jowett, Light-ion collisions at the LHC, 3 December 2025</a:t>
            </a:r>
            <a:endParaRPr lang="en-GB"/>
          </a:p>
        </p:txBody>
      </p:sp>
      <p:sp>
        <p:nvSpPr>
          <p:cNvPr id="6" name="Slide Number Placeholder 5">
            <a:extLst>
              <a:ext uri="{FF2B5EF4-FFF2-40B4-BE49-F238E27FC236}">
                <a16:creationId xmlns:a16="http://schemas.microsoft.com/office/drawing/2014/main" id="{F20C224C-91F1-B9FC-84E1-CEE2150C75E5}"/>
              </a:ext>
            </a:extLst>
          </p:cNvPr>
          <p:cNvSpPr>
            <a:spLocks noGrp="1"/>
          </p:cNvSpPr>
          <p:nvPr>
            <p:ph type="sldNum" sz="quarter" idx="12"/>
          </p:nvPr>
        </p:nvSpPr>
        <p:spPr/>
        <p:txBody>
          <a:bodyPr/>
          <a:lstStyle/>
          <a:p>
            <a:fld id="{323EE74B-AA29-428B-826F-5CD1FF8C5BA0}" type="slidenum">
              <a:rPr lang="en-GB" smtClean="0"/>
              <a:t>32</a:t>
            </a:fld>
            <a:endParaRPr lang="en-GB"/>
          </a:p>
        </p:txBody>
      </p:sp>
    </p:spTree>
    <p:extLst>
      <p:ext uri="{BB962C8B-B14F-4D97-AF65-F5344CB8AC3E}">
        <p14:creationId xmlns:p14="http://schemas.microsoft.com/office/powerpoint/2010/main" val="360082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72469-600A-C221-2E63-E485641D84A3}"/>
              </a:ext>
            </a:extLst>
          </p:cNvPr>
          <p:cNvSpPr>
            <a:spLocks noGrp="1"/>
          </p:cNvSpPr>
          <p:nvPr>
            <p:ph type="title"/>
          </p:nvPr>
        </p:nvSpPr>
        <p:spPr/>
        <p:txBody>
          <a:bodyPr>
            <a:normAutofit fontScale="90000"/>
          </a:bodyPr>
          <a:lstStyle/>
          <a:p>
            <a:r>
              <a:rPr lang="en-US" dirty="0"/>
              <a:t>Other nearby isotopes of Pb </a:t>
            </a:r>
            <a:endParaRPr lang="en-GB" dirty="0"/>
          </a:p>
        </p:txBody>
      </p:sp>
      <p:sp>
        <p:nvSpPr>
          <p:cNvPr id="3" name="Date Placeholder 2">
            <a:extLst>
              <a:ext uri="{FF2B5EF4-FFF2-40B4-BE49-F238E27FC236}">
                <a16:creationId xmlns:a16="http://schemas.microsoft.com/office/drawing/2014/main" id="{419D530B-D6FD-3F5F-3889-C7D52AEE9BF3}"/>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DEA8863E-6AB8-94B4-BD67-FCAFBE94714C}"/>
              </a:ext>
            </a:extLst>
          </p:cNvPr>
          <p:cNvSpPr>
            <a:spLocks noGrp="1"/>
          </p:cNvSpPr>
          <p:nvPr>
            <p:ph type="sldNum" sz="quarter" idx="12"/>
          </p:nvPr>
        </p:nvSpPr>
        <p:spPr/>
        <p:txBody>
          <a:bodyPr/>
          <a:lstStyle/>
          <a:p>
            <a:fld id="{323EE74B-AA29-428B-826F-5CD1FF8C5BA0}" type="slidenum">
              <a:rPr lang="en-GB" smtClean="0"/>
              <a:t>33</a:t>
            </a:fld>
            <a:endParaRPr lang="en-GB"/>
          </a:p>
        </p:txBody>
      </p:sp>
      <p:pic>
        <p:nvPicPr>
          <p:cNvPr id="6" name="Picture 5">
            <a:extLst>
              <a:ext uri="{FF2B5EF4-FFF2-40B4-BE49-F238E27FC236}">
                <a16:creationId xmlns:a16="http://schemas.microsoft.com/office/drawing/2014/main" id="{CA981FD8-4D44-B17B-2681-C5DC0945C999}"/>
              </a:ext>
            </a:extLst>
          </p:cNvPr>
          <p:cNvPicPr>
            <a:picLocks noChangeAspect="1"/>
          </p:cNvPicPr>
          <p:nvPr/>
        </p:nvPicPr>
        <p:blipFill>
          <a:blip r:embed="rId2"/>
          <a:stretch>
            <a:fillRect/>
          </a:stretch>
        </p:blipFill>
        <p:spPr>
          <a:xfrm>
            <a:off x="623392" y="1556792"/>
            <a:ext cx="8799626" cy="2981014"/>
          </a:xfrm>
          <a:prstGeom prst="rect">
            <a:avLst/>
          </a:prstGeom>
        </p:spPr>
      </p:pic>
      <p:sp>
        <p:nvSpPr>
          <p:cNvPr id="8" name="Oval 7">
            <a:extLst>
              <a:ext uri="{FF2B5EF4-FFF2-40B4-BE49-F238E27FC236}">
                <a16:creationId xmlns:a16="http://schemas.microsoft.com/office/drawing/2014/main" id="{BE3A57CD-9D05-6BA9-6508-E5C1E4798F18}"/>
              </a:ext>
            </a:extLst>
          </p:cNvPr>
          <p:cNvSpPr/>
          <p:nvPr/>
        </p:nvSpPr>
        <p:spPr>
          <a:xfrm>
            <a:off x="3455360" y="3032956"/>
            <a:ext cx="1656184" cy="79208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914442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3AF83-DA31-FAC7-1A2F-8358CB56DD20}"/>
              </a:ext>
            </a:extLst>
          </p:cNvPr>
          <p:cNvSpPr>
            <a:spLocks noGrp="1"/>
          </p:cNvSpPr>
          <p:nvPr>
            <p:ph type="title"/>
          </p:nvPr>
        </p:nvSpPr>
        <p:spPr/>
        <p:txBody>
          <a:bodyPr>
            <a:normAutofit fontScale="90000"/>
          </a:bodyPr>
          <a:lstStyle/>
          <a:p>
            <a:r>
              <a:rPr lang="el-GR" dirty="0"/>
              <a:t>α</a:t>
            </a:r>
            <a:r>
              <a:rPr lang="en-US" dirty="0"/>
              <a:t>-clustering in the nuclear structure of </a:t>
            </a:r>
            <a:r>
              <a:rPr lang="en-US" baseline="30000" dirty="0"/>
              <a:t>16</a:t>
            </a:r>
            <a:r>
              <a:rPr lang="en-US" dirty="0"/>
              <a:t>O</a:t>
            </a:r>
            <a:endParaRPr lang="en-GB" dirty="0"/>
          </a:p>
        </p:txBody>
      </p:sp>
      <p:sp>
        <p:nvSpPr>
          <p:cNvPr id="3" name="Content Placeholder 2">
            <a:extLst>
              <a:ext uri="{FF2B5EF4-FFF2-40B4-BE49-F238E27FC236}">
                <a16:creationId xmlns:a16="http://schemas.microsoft.com/office/drawing/2014/main" id="{0010F15C-AE84-BC07-628D-45FE7456DC0A}"/>
              </a:ext>
            </a:extLst>
          </p:cNvPr>
          <p:cNvSpPr>
            <a:spLocks noGrp="1"/>
          </p:cNvSpPr>
          <p:nvPr>
            <p:ph idx="1"/>
          </p:nvPr>
        </p:nvSpPr>
        <p:spPr>
          <a:xfrm>
            <a:off x="431371" y="476672"/>
            <a:ext cx="6456717" cy="6120680"/>
          </a:xfrm>
        </p:spPr>
        <p:txBody>
          <a:bodyPr/>
          <a:lstStyle/>
          <a:p>
            <a:r>
              <a:rPr lang="en-US" dirty="0"/>
              <a:t>Nucleus can be regarded as 4 </a:t>
            </a:r>
            <a:r>
              <a:rPr lang="el-GR" dirty="0"/>
              <a:t>α</a:t>
            </a:r>
            <a:r>
              <a:rPr lang="en-US" dirty="0"/>
              <a:t>-particles (</a:t>
            </a:r>
            <a:r>
              <a:rPr lang="en-US" baseline="30000" dirty="0"/>
              <a:t>4</a:t>
            </a:r>
            <a:r>
              <a:rPr lang="en-US" dirty="0"/>
              <a:t>He nuclei) arranged in a tetrahedral structure</a:t>
            </a:r>
          </a:p>
          <a:p>
            <a:r>
              <a:rPr lang="en-US" dirty="0"/>
              <a:t>Enhances production of </a:t>
            </a:r>
            <a:r>
              <a:rPr lang="el-GR" dirty="0"/>
              <a:t>α</a:t>
            </a:r>
            <a:r>
              <a:rPr lang="en-US" dirty="0"/>
              <a:t>-particles in hadronic fragmentation reactions </a:t>
            </a:r>
          </a:p>
          <a:p>
            <a:r>
              <a:rPr lang="en-US" dirty="0"/>
              <a:t>Simulations have been done for three levels of clustering:  0,  30% and 100% </a:t>
            </a:r>
          </a:p>
          <a:p>
            <a:r>
              <a:rPr lang="en-US" dirty="0"/>
              <a:t>The 30 % case is tentatively considered “realistic” </a:t>
            </a:r>
          </a:p>
          <a:p>
            <a:r>
              <a:rPr lang="en-US" sz="2000" dirty="0"/>
              <a:t>See </a:t>
            </a:r>
            <a:r>
              <a:rPr lang="en-US" sz="2000" dirty="0" err="1"/>
              <a:t>eg</a:t>
            </a:r>
            <a:r>
              <a:rPr lang="en-US" sz="2000" dirty="0"/>
              <a:t> </a:t>
            </a:r>
            <a:r>
              <a:rPr lang="en-GB" sz="2000" b="0" i="0" dirty="0">
                <a:solidFill>
                  <a:srgbClr val="555555"/>
                </a:solidFill>
                <a:effectLst/>
                <a:latin typeface="Roboto" panose="02000000000000000000" pitchFamily="2" charset="0"/>
              </a:rPr>
              <a:t>A. </a:t>
            </a:r>
            <a:r>
              <a:rPr lang="en-GB" sz="2000" b="0" i="0" dirty="0" err="1">
                <a:solidFill>
                  <a:srgbClr val="555555"/>
                </a:solidFill>
                <a:effectLst/>
                <a:latin typeface="Roboto" panose="02000000000000000000" pitchFamily="2" charset="0"/>
              </a:rPr>
              <a:t>Svetlichnyi</a:t>
            </a:r>
            <a:r>
              <a:rPr lang="en-GB" sz="2000" b="0" i="0" dirty="0">
                <a:solidFill>
                  <a:srgbClr val="555555"/>
                </a:solidFill>
                <a:effectLst/>
                <a:latin typeface="Roboto" panose="02000000000000000000" pitchFamily="2" charset="0"/>
              </a:rPr>
              <a:t> , </a:t>
            </a:r>
            <a:r>
              <a:rPr lang="en-GB" sz="2000" dirty="0">
                <a:hlinkClick r:id="rId2"/>
              </a:rPr>
              <a:t>The 6th international conference on particle physics and astrophysics (29 November 2022 - 2 December 2022)</a:t>
            </a:r>
            <a:endParaRPr lang="en-GB" sz="2000" dirty="0"/>
          </a:p>
          <a:p>
            <a:endParaRPr lang="en-GB" sz="2000" dirty="0"/>
          </a:p>
        </p:txBody>
      </p:sp>
      <p:sp>
        <p:nvSpPr>
          <p:cNvPr id="4" name="Date Placeholder 3">
            <a:extLst>
              <a:ext uri="{FF2B5EF4-FFF2-40B4-BE49-F238E27FC236}">
                <a16:creationId xmlns:a16="http://schemas.microsoft.com/office/drawing/2014/main" id="{BE60A4E1-A8C4-AAC6-B8AE-66A738F8CA20}"/>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5CB0ECAD-F07D-93CF-C442-050A2BFB7FA7}"/>
              </a:ext>
            </a:extLst>
          </p:cNvPr>
          <p:cNvSpPr>
            <a:spLocks noGrp="1"/>
          </p:cNvSpPr>
          <p:nvPr>
            <p:ph type="sldNum" sz="quarter" idx="12"/>
          </p:nvPr>
        </p:nvSpPr>
        <p:spPr/>
        <p:txBody>
          <a:bodyPr/>
          <a:lstStyle/>
          <a:p>
            <a:fld id="{323EE74B-AA29-428B-826F-5CD1FF8C5BA0}" type="slidenum">
              <a:rPr lang="en-GB" smtClean="0"/>
              <a:t>34</a:t>
            </a:fld>
            <a:endParaRPr lang="en-GB" dirty="0"/>
          </a:p>
        </p:txBody>
      </p:sp>
      <p:pic>
        <p:nvPicPr>
          <p:cNvPr id="7" name="Picture 6">
            <a:extLst>
              <a:ext uri="{FF2B5EF4-FFF2-40B4-BE49-F238E27FC236}">
                <a16:creationId xmlns:a16="http://schemas.microsoft.com/office/drawing/2014/main" id="{D7F5717A-F646-C360-6D03-6E3E2FCE37F8}"/>
              </a:ext>
            </a:extLst>
          </p:cNvPr>
          <p:cNvPicPr>
            <a:picLocks noChangeAspect="1"/>
          </p:cNvPicPr>
          <p:nvPr/>
        </p:nvPicPr>
        <p:blipFill>
          <a:blip r:embed="rId3"/>
          <a:stretch>
            <a:fillRect/>
          </a:stretch>
        </p:blipFill>
        <p:spPr>
          <a:xfrm>
            <a:off x="7264202" y="491557"/>
            <a:ext cx="4496427" cy="3677163"/>
          </a:xfrm>
          <a:prstGeom prst="rect">
            <a:avLst/>
          </a:prstGeom>
        </p:spPr>
      </p:pic>
      <p:pic>
        <p:nvPicPr>
          <p:cNvPr id="8" name="Picture 7">
            <a:extLst>
              <a:ext uri="{FF2B5EF4-FFF2-40B4-BE49-F238E27FC236}">
                <a16:creationId xmlns:a16="http://schemas.microsoft.com/office/drawing/2014/main" id="{875D4B87-AD8E-062D-5538-7A41AE670696}"/>
              </a:ext>
            </a:extLst>
          </p:cNvPr>
          <p:cNvPicPr>
            <a:picLocks noChangeAspect="1"/>
          </p:cNvPicPr>
          <p:nvPr/>
        </p:nvPicPr>
        <p:blipFill>
          <a:blip r:embed="rId4"/>
          <a:stretch>
            <a:fillRect/>
          </a:stretch>
        </p:blipFill>
        <p:spPr>
          <a:xfrm>
            <a:off x="5807968" y="4437112"/>
            <a:ext cx="5515745" cy="1343212"/>
          </a:xfrm>
          <a:prstGeom prst="rect">
            <a:avLst/>
          </a:prstGeom>
        </p:spPr>
      </p:pic>
      <p:sp>
        <p:nvSpPr>
          <p:cNvPr id="10" name="TextBox 9">
            <a:extLst>
              <a:ext uri="{FF2B5EF4-FFF2-40B4-BE49-F238E27FC236}">
                <a16:creationId xmlns:a16="http://schemas.microsoft.com/office/drawing/2014/main" id="{F8373271-2ADF-4E4C-7CD5-43A460AC4125}"/>
              </a:ext>
            </a:extLst>
          </p:cNvPr>
          <p:cNvSpPr txBox="1"/>
          <p:nvPr/>
        </p:nvSpPr>
        <p:spPr>
          <a:xfrm>
            <a:off x="5787402" y="5705485"/>
            <a:ext cx="6108970" cy="369332"/>
          </a:xfrm>
          <a:prstGeom prst="rect">
            <a:avLst/>
          </a:prstGeom>
          <a:noFill/>
        </p:spPr>
        <p:txBody>
          <a:bodyPr wrap="square">
            <a:spAutoFit/>
          </a:bodyPr>
          <a:lstStyle/>
          <a:p>
            <a:r>
              <a:rPr lang="en-GB" dirty="0">
                <a:hlinkClick r:id="rId5"/>
              </a:rPr>
              <a:t>https://doi.org/10.3390/physics5020027</a:t>
            </a:r>
            <a:r>
              <a:rPr lang="en-GB" dirty="0"/>
              <a:t> </a:t>
            </a:r>
          </a:p>
        </p:txBody>
      </p:sp>
    </p:spTree>
    <p:extLst>
      <p:ext uri="{BB962C8B-B14F-4D97-AF65-F5344CB8AC3E}">
        <p14:creationId xmlns:p14="http://schemas.microsoft.com/office/powerpoint/2010/main" val="787232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96057-9A82-789F-778C-4B5B20A5B4F2}"/>
              </a:ext>
            </a:extLst>
          </p:cNvPr>
          <p:cNvSpPr>
            <a:spLocks noGrp="1"/>
          </p:cNvSpPr>
          <p:nvPr>
            <p:ph type="title"/>
          </p:nvPr>
        </p:nvSpPr>
        <p:spPr/>
        <p:txBody>
          <a:bodyPr>
            <a:normAutofit fontScale="90000"/>
          </a:bodyPr>
          <a:lstStyle/>
          <a:p>
            <a:r>
              <a:rPr lang="en-US" dirty="0"/>
              <a:t>Initial contamination of beam with 16O from ion source (Maciej </a:t>
            </a:r>
            <a:r>
              <a:rPr lang="en-US" dirty="0" err="1"/>
              <a:t>Slupinski</a:t>
            </a:r>
            <a:r>
              <a:rPr lang="en-US" dirty="0"/>
              <a:t>)</a:t>
            </a:r>
            <a:endParaRPr lang="en-GB" dirty="0"/>
          </a:p>
        </p:txBody>
      </p:sp>
      <p:sp>
        <p:nvSpPr>
          <p:cNvPr id="3" name="Date Placeholder 2">
            <a:extLst>
              <a:ext uri="{FF2B5EF4-FFF2-40B4-BE49-F238E27FC236}">
                <a16:creationId xmlns:a16="http://schemas.microsoft.com/office/drawing/2014/main" id="{FDC7BDBB-A764-86D9-D9DE-E9A77E0E0BD6}"/>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BEA69629-1F55-35D0-3D82-9660A952238A}"/>
              </a:ext>
            </a:extLst>
          </p:cNvPr>
          <p:cNvSpPr>
            <a:spLocks noGrp="1"/>
          </p:cNvSpPr>
          <p:nvPr>
            <p:ph type="sldNum" sz="quarter" idx="12"/>
          </p:nvPr>
        </p:nvSpPr>
        <p:spPr/>
        <p:txBody>
          <a:bodyPr/>
          <a:lstStyle/>
          <a:p>
            <a:fld id="{323EE74B-AA29-428B-826F-5CD1FF8C5BA0}" type="slidenum">
              <a:rPr lang="en-GB" smtClean="0"/>
              <a:t>35</a:t>
            </a:fld>
            <a:endParaRPr lang="en-GB"/>
          </a:p>
        </p:txBody>
      </p:sp>
      <p:pic>
        <p:nvPicPr>
          <p:cNvPr id="1026" name="image_0">
            <a:extLst>
              <a:ext uri="{FF2B5EF4-FFF2-40B4-BE49-F238E27FC236}">
                <a16:creationId xmlns:a16="http://schemas.microsoft.com/office/drawing/2014/main" id="{420EDD0C-E5E1-7CCF-DA21-055D2C1592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1933" t="50454"/>
          <a:stretch>
            <a:fillRect/>
          </a:stretch>
        </p:blipFill>
        <p:spPr bwMode="auto">
          <a:xfrm>
            <a:off x="911424" y="1412776"/>
            <a:ext cx="4647256"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F6A93C68-8E92-4C19-22D4-A40D834A3CB9}"/>
              </a:ext>
            </a:extLst>
          </p:cNvPr>
          <p:cNvSpPr txBox="1"/>
          <p:nvPr/>
        </p:nvSpPr>
        <p:spPr>
          <a:xfrm>
            <a:off x="6023992" y="2060848"/>
            <a:ext cx="3744416" cy="2308324"/>
          </a:xfrm>
          <a:prstGeom prst="rect">
            <a:avLst/>
          </a:prstGeom>
          <a:noFill/>
        </p:spPr>
        <p:txBody>
          <a:bodyPr wrap="square" rtlCol="0">
            <a:spAutoFit/>
          </a:bodyPr>
          <a:lstStyle/>
          <a:p>
            <a:r>
              <a:rPr lang="en-GB" dirty="0"/>
              <a:t>To sum up, when the LHC was filled, the O4+ contamination was between 0 and 0.6% (which is the uncertainty range of our instrumentation).  </a:t>
            </a:r>
          </a:p>
          <a:p>
            <a:endParaRPr lang="en-GB" dirty="0"/>
          </a:p>
          <a:p>
            <a:endParaRPr lang="en-GB" dirty="0"/>
          </a:p>
          <a:p>
            <a:r>
              <a:rPr lang="en-GB" i="1" dirty="0"/>
              <a:t>I take a pessimistic 0.6% of 16O in both LHC beams in the following. </a:t>
            </a:r>
          </a:p>
        </p:txBody>
      </p:sp>
    </p:spTree>
    <p:extLst>
      <p:ext uri="{BB962C8B-B14F-4D97-AF65-F5344CB8AC3E}">
        <p14:creationId xmlns:p14="http://schemas.microsoft.com/office/powerpoint/2010/main" val="10885237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78739-9E73-50A3-ADBB-1AD344B142E9}"/>
              </a:ext>
            </a:extLst>
          </p:cNvPr>
          <p:cNvSpPr>
            <a:spLocks noGrp="1"/>
          </p:cNvSpPr>
          <p:nvPr>
            <p:ph type="title"/>
          </p:nvPr>
        </p:nvSpPr>
        <p:spPr/>
        <p:txBody>
          <a:bodyPr>
            <a:normAutofit fontScale="90000"/>
          </a:bodyPr>
          <a:lstStyle/>
          <a:p>
            <a:r>
              <a:rPr lang="en-US" dirty="0"/>
              <a:t>References on RELDIS and AAMCC models</a:t>
            </a:r>
            <a:endParaRPr lang="en-GB" dirty="0"/>
          </a:p>
        </p:txBody>
      </p:sp>
      <p:sp>
        <p:nvSpPr>
          <p:cNvPr id="3" name="Content Placeholder 2">
            <a:extLst>
              <a:ext uri="{FF2B5EF4-FFF2-40B4-BE49-F238E27FC236}">
                <a16:creationId xmlns:a16="http://schemas.microsoft.com/office/drawing/2014/main" id="{EB372434-1CC9-47E7-3DD6-717E619AD6A7}"/>
              </a:ext>
            </a:extLst>
          </p:cNvPr>
          <p:cNvSpPr>
            <a:spLocks noGrp="1"/>
          </p:cNvSpPr>
          <p:nvPr>
            <p:ph sz="half" idx="1"/>
          </p:nvPr>
        </p:nvSpPr>
        <p:spPr/>
        <p:txBody>
          <a:bodyPr>
            <a:normAutofit/>
          </a:bodyPr>
          <a:lstStyle/>
          <a:p>
            <a:pPr algn="l">
              <a:buNone/>
            </a:pPr>
            <a:r>
              <a:rPr lang="en-GB" b="0" i="0" u="none" strike="noStrike" dirty="0">
                <a:effectLst/>
                <a:latin typeface="-apple-system"/>
                <a:hlinkClick r:id="rId2"/>
              </a:rPr>
              <a:t>Nuclear multifragmentation induced by electromagnetic fields of </a:t>
            </a:r>
            <a:r>
              <a:rPr lang="en-GB" b="0" i="0" u="none" strike="noStrike" dirty="0" err="1">
                <a:effectLst/>
                <a:latin typeface="-apple-system"/>
                <a:hlinkClick r:id="rId2"/>
              </a:rPr>
              <a:t>ultrarelativistic</a:t>
            </a:r>
            <a:r>
              <a:rPr lang="en-GB" b="0" i="0" u="none" strike="noStrike" dirty="0">
                <a:effectLst/>
                <a:latin typeface="-apple-system"/>
                <a:hlinkClick r:id="rId2"/>
              </a:rPr>
              <a:t> heavy ions</a:t>
            </a:r>
            <a:r>
              <a:rPr lang="en-GB" u="none" strike="noStrike" dirty="0">
                <a:latin typeface="-apple-system"/>
              </a:rPr>
              <a:t>, </a:t>
            </a:r>
            <a:br>
              <a:rPr lang="en-GB" u="none" strike="noStrike" dirty="0">
                <a:latin typeface="-apple-system"/>
              </a:rPr>
            </a:br>
            <a:r>
              <a:rPr lang="en-GB" b="0" i="0" u="none" strike="noStrike" dirty="0">
                <a:solidFill>
                  <a:srgbClr val="0050B3"/>
                </a:solidFill>
                <a:effectLst/>
                <a:latin typeface="-apple-system"/>
                <a:hlinkClick r:id="rId3"/>
              </a:rPr>
              <a:t>I.A. </a:t>
            </a:r>
            <a:r>
              <a:rPr lang="en-GB" b="0" i="0" u="none" strike="noStrike" dirty="0" err="1">
                <a:solidFill>
                  <a:srgbClr val="0050B3"/>
                </a:solidFill>
                <a:effectLst/>
                <a:latin typeface="-apple-system"/>
                <a:hlinkClick r:id="rId3"/>
              </a:rPr>
              <a:t>Pshenichnov</a:t>
            </a:r>
            <a:r>
              <a:rPr lang="en-GB" b="0" i="0" u="none" strike="noStrike" dirty="0" err="1">
                <a:solidFill>
                  <a:srgbClr val="0050B3"/>
                </a:solidFill>
                <a:effectLst/>
                <a:latin typeface="-apple-system"/>
                <a:hlinkClick r:id="rId4"/>
              </a:rPr>
              <a:t>I.N</a:t>
            </a:r>
            <a:r>
              <a:rPr lang="en-GB" b="0" i="0" u="none" strike="noStrike" dirty="0">
                <a:solidFill>
                  <a:srgbClr val="0050B3"/>
                </a:solidFill>
                <a:effectLst/>
                <a:latin typeface="-apple-system"/>
                <a:hlinkClick r:id="rId4"/>
              </a:rPr>
              <a:t>. </a:t>
            </a:r>
            <a:r>
              <a:rPr lang="en-GB" b="0" i="0" u="none" strike="noStrike" dirty="0" err="1">
                <a:solidFill>
                  <a:srgbClr val="0050B3"/>
                </a:solidFill>
                <a:effectLst/>
                <a:latin typeface="-apple-system"/>
                <a:hlinkClick r:id="rId4"/>
              </a:rPr>
              <a:t>Mishustin</a:t>
            </a:r>
            <a:r>
              <a:rPr lang="en-GB" b="0" i="0" u="none" strike="noStrike" dirty="0" err="1">
                <a:solidFill>
                  <a:srgbClr val="0050B3"/>
                </a:solidFill>
                <a:effectLst/>
                <a:latin typeface="-apple-system"/>
                <a:hlinkClick r:id="rId5"/>
              </a:rPr>
              <a:t>J.P</a:t>
            </a:r>
            <a:r>
              <a:rPr lang="en-GB" b="0" i="0" u="none" strike="noStrike" dirty="0">
                <a:solidFill>
                  <a:srgbClr val="0050B3"/>
                </a:solidFill>
                <a:effectLst/>
                <a:latin typeface="-apple-system"/>
                <a:hlinkClick r:id="rId5"/>
              </a:rPr>
              <a:t>. Bondorf</a:t>
            </a:r>
            <a:r>
              <a:rPr lang="en-GB" b="0" i="0" u="none" strike="noStrike" dirty="0">
                <a:solidFill>
                  <a:srgbClr val="0050B3"/>
                </a:solidFill>
                <a:effectLst/>
                <a:latin typeface="-apple-system"/>
              </a:rPr>
              <a:t>, </a:t>
            </a:r>
            <a:r>
              <a:rPr lang="en-GB" b="0" i="0" u="none" strike="noStrike" dirty="0">
                <a:solidFill>
                  <a:srgbClr val="0050B3"/>
                </a:solidFill>
                <a:effectLst/>
                <a:latin typeface="-apple-system"/>
                <a:hlinkClick r:id="rId6"/>
              </a:rPr>
              <a:t>A.S. </a:t>
            </a:r>
            <a:r>
              <a:rPr lang="en-GB" b="0" i="0" u="none" strike="noStrike" dirty="0" err="1">
                <a:solidFill>
                  <a:srgbClr val="0050B3"/>
                </a:solidFill>
                <a:effectLst/>
                <a:latin typeface="-apple-system"/>
                <a:hlinkClick r:id="rId6"/>
              </a:rPr>
              <a:t>Botvina</a:t>
            </a:r>
            <a:r>
              <a:rPr lang="en-GB" b="0" i="0" u="none" strike="noStrike" dirty="0">
                <a:solidFill>
                  <a:srgbClr val="0050B3"/>
                </a:solidFill>
                <a:effectLst/>
                <a:latin typeface="-apple-system"/>
              </a:rPr>
              <a:t> </a:t>
            </a:r>
            <a:r>
              <a:rPr lang="en-GB" b="0" i="0" u="none" strike="noStrike" dirty="0">
                <a:solidFill>
                  <a:srgbClr val="0050B3"/>
                </a:solidFill>
                <a:effectLst/>
                <a:latin typeface="-apple-system"/>
                <a:hlinkClick r:id="rId7"/>
              </a:rPr>
              <a:t>A.S. </a:t>
            </a:r>
            <a:r>
              <a:rPr lang="en-GB" b="0" i="0" u="none" strike="noStrike" dirty="0" err="1">
                <a:solidFill>
                  <a:srgbClr val="0050B3"/>
                </a:solidFill>
                <a:effectLst/>
                <a:latin typeface="-apple-system"/>
                <a:hlinkClick r:id="rId7"/>
              </a:rPr>
              <a:t>Ilinov</a:t>
            </a:r>
            <a:r>
              <a:rPr lang="en-GB" u="none" strike="noStrike" dirty="0">
                <a:solidFill>
                  <a:srgbClr val="0050B3"/>
                </a:solidFill>
                <a:latin typeface="-apple-system"/>
              </a:rPr>
              <a:t>, </a:t>
            </a:r>
            <a:r>
              <a:rPr lang="en-GB" b="0" i="1" dirty="0" err="1">
                <a:effectLst/>
                <a:latin typeface="-apple-system"/>
              </a:rPr>
              <a:t>Phys.Rev.C</a:t>
            </a:r>
            <a:r>
              <a:rPr lang="en-GB" b="0" i="0" dirty="0">
                <a:effectLst/>
                <a:latin typeface="-apple-system"/>
              </a:rPr>
              <a:t> 57 (1998) 1920-1926</a:t>
            </a:r>
          </a:p>
          <a:p>
            <a:pPr algn="l">
              <a:buNone/>
            </a:pPr>
            <a:endParaRPr lang="en-GB" dirty="0">
              <a:latin typeface="-apple-system"/>
            </a:endParaRPr>
          </a:p>
          <a:p>
            <a:pPr algn="l">
              <a:buNone/>
            </a:pPr>
            <a:r>
              <a:rPr lang="en-GB" dirty="0">
                <a:latin typeface="-apple-system"/>
              </a:rPr>
              <a:t>+ many others</a:t>
            </a:r>
            <a:endParaRPr lang="en-GB" dirty="0"/>
          </a:p>
        </p:txBody>
      </p:sp>
      <p:sp>
        <p:nvSpPr>
          <p:cNvPr id="4" name="Content Placeholder 3">
            <a:extLst>
              <a:ext uri="{FF2B5EF4-FFF2-40B4-BE49-F238E27FC236}">
                <a16:creationId xmlns:a16="http://schemas.microsoft.com/office/drawing/2014/main" id="{5D72A9DD-506B-13F6-517F-E691F3509D32}"/>
              </a:ext>
            </a:extLst>
          </p:cNvPr>
          <p:cNvSpPr>
            <a:spLocks noGrp="1"/>
          </p:cNvSpPr>
          <p:nvPr>
            <p:ph sz="half" idx="2"/>
          </p:nvPr>
        </p:nvSpPr>
        <p:spPr/>
        <p:txBody>
          <a:bodyPr>
            <a:normAutofit/>
          </a:bodyPr>
          <a:lstStyle/>
          <a:p>
            <a:r>
              <a:rPr lang="en-GB" dirty="0">
                <a:hlinkClick r:id="rId8"/>
              </a:rPr>
              <a:t>Clustering in Oxygen Nuclei and Spectator Fragments in </a:t>
            </a:r>
            <a:r>
              <a:rPr lang="en-GB" baseline="30000" dirty="0">
                <a:hlinkClick r:id="rId8"/>
              </a:rPr>
              <a:t>16</a:t>
            </a:r>
            <a:r>
              <a:rPr lang="en-GB" dirty="0">
                <a:hlinkClick r:id="rId8"/>
              </a:rPr>
              <a:t>O–</a:t>
            </a:r>
            <a:r>
              <a:rPr lang="en-GB" baseline="30000" dirty="0">
                <a:hlinkClick r:id="rId8"/>
              </a:rPr>
              <a:t>16</a:t>
            </a:r>
            <a:r>
              <a:rPr lang="en-GB" dirty="0">
                <a:hlinkClick r:id="rId8"/>
              </a:rPr>
              <a:t>O Collisions at the LHC, A. </a:t>
            </a:r>
            <a:r>
              <a:rPr lang="en-GB" dirty="0" err="1">
                <a:hlinkClick r:id="rId8"/>
              </a:rPr>
              <a:t>Svetlichnyi</a:t>
            </a:r>
            <a:r>
              <a:rPr lang="en-GB" dirty="0">
                <a:hlinkClick r:id="rId8"/>
              </a:rPr>
              <a:t>, S. Savenkov, R. Nepeivoda, I. Pshenichnov, MDPI Physics 5 (2023) 2, 381-390</a:t>
            </a:r>
            <a:endParaRPr lang="en-GB" dirty="0"/>
          </a:p>
          <a:p>
            <a:endParaRPr lang="en-GB" dirty="0"/>
          </a:p>
          <a:p>
            <a:pPr marL="0" indent="0">
              <a:buNone/>
            </a:pPr>
            <a:r>
              <a:rPr lang="en-GB" dirty="0"/>
              <a:t>+ others</a:t>
            </a:r>
          </a:p>
          <a:p>
            <a:endParaRPr lang="en-GB" dirty="0"/>
          </a:p>
        </p:txBody>
      </p:sp>
      <p:sp>
        <p:nvSpPr>
          <p:cNvPr id="5" name="Date Placeholder 4">
            <a:extLst>
              <a:ext uri="{FF2B5EF4-FFF2-40B4-BE49-F238E27FC236}">
                <a16:creationId xmlns:a16="http://schemas.microsoft.com/office/drawing/2014/main" id="{14A848AD-2392-A5A3-81E7-C397ACC1995F}"/>
              </a:ext>
            </a:extLst>
          </p:cNvPr>
          <p:cNvSpPr>
            <a:spLocks noGrp="1"/>
          </p:cNvSpPr>
          <p:nvPr>
            <p:ph type="dt" sz="half" idx="10"/>
          </p:nvPr>
        </p:nvSpPr>
        <p:spPr/>
        <p:txBody>
          <a:bodyPr/>
          <a:lstStyle/>
          <a:p>
            <a:r>
              <a:rPr lang="en-US"/>
              <a:t>J.M. Jowett, Light-ion collisions at the LHC, 3 December 2025</a:t>
            </a:r>
            <a:endParaRPr lang="en-GB"/>
          </a:p>
        </p:txBody>
      </p:sp>
      <p:sp>
        <p:nvSpPr>
          <p:cNvPr id="6" name="Slide Number Placeholder 5">
            <a:extLst>
              <a:ext uri="{FF2B5EF4-FFF2-40B4-BE49-F238E27FC236}">
                <a16:creationId xmlns:a16="http://schemas.microsoft.com/office/drawing/2014/main" id="{2EBE26C8-2F06-828D-F838-4F49CD47185D}"/>
              </a:ext>
            </a:extLst>
          </p:cNvPr>
          <p:cNvSpPr>
            <a:spLocks noGrp="1"/>
          </p:cNvSpPr>
          <p:nvPr>
            <p:ph type="sldNum" sz="quarter" idx="12"/>
          </p:nvPr>
        </p:nvSpPr>
        <p:spPr/>
        <p:txBody>
          <a:bodyPr/>
          <a:lstStyle/>
          <a:p>
            <a:fld id="{323EE74B-AA29-428B-826F-5CD1FF8C5BA0}" type="slidenum">
              <a:rPr lang="en-GB" smtClean="0"/>
              <a:t>36</a:t>
            </a:fld>
            <a:endParaRPr lang="en-GB"/>
          </a:p>
        </p:txBody>
      </p:sp>
    </p:spTree>
    <p:extLst>
      <p:ext uri="{BB962C8B-B14F-4D97-AF65-F5344CB8AC3E}">
        <p14:creationId xmlns:p14="http://schemas.microsoft.com/office/powerpoint/2010/main" val="238142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EFEA9C0-DD76-B8BD-ECFA-49AA26BCCBFA}"/>
              </a:ext>
            </a:extLst>
          </p:cNvPr>
          <p:cNvSpPr>
            <a:spLocks noGrp="1"/>
          </p:cNvSpPr>
          <p:nvPr>
            <p:ph type="title"/>
          </p:nvPr>
        </p:nvSpPr>
        <p:spPr/>
        <p:txBody>
          <a:bodyPr>
            <a:normAutofit fontScale="90000"/>
          </a:bodyPr>
          <a:lstStyle/>
          <a:p>
            <a:r>
              <a:rPr lang="en-US" dirty="0"/>
              <a:t>Hadronic cross sections from AAMC, </a:t>
            </a:r>
            <a:r>
              <a:rPr lang="en-US" baseline="30000" dirty="0"/>
              <a:t>20</a:t>
            </a:r>
            <a:r>
              <a:rPr lang="en-US" dirty="0"/>
              <a:t>Ne-</a:t>
            </a:r>
            <a:r>
              <a:rPr lang="en-US" baseline="30000" dirty="0"/>
              <a:t>20</a:t>
            </a:r>
            <a:r>
              <a:rPr lang="en-US" dirty="0"/>
              <a:t>Ne at 5.36 TeV</a:t>
            </a:r>
            <a:endParaRPr lang="en-GB" dirty="0"/>
          </a:p>
        </p:txBody>
      </p:sp>
      <p:sp>
        <p:nvSpPr>
          <p:cNvPr id="7" name="Content Placeholder 6">
            <a:extLst>
              <a:ext uri="{FF2B5EF4-FFF2-40B4-BE49-F238E27FC236}">
                <a16:creationId xmlns:a16="http://schemas.microsoft.com/office/drawing/2014/main" id="{7D1B7A74-AB81-65D7-8540-28B8867A429F}"/>
              </a:ext>
            </a:extLst>
          </p:cNvPr>
          <p:cNvSpPr>
            <a:spLocks noGrp="1"/>
          </p:cNvSpPr>
          <p:nvPr>
            <p:ph idx="1"/>
          </p:nvPr>
        </p:nvSpPr>
        <p:spPr/>
        <p:txBody>
          <a:bodyPr>
            <a:normAutofit fontScale="85000" lnSpcReduction="20000"/>
          </a:bodyPr>
          <a:lstStyle/>
          <a:p>
            <a:pPr algn="l"/>
            <a:r>
              <a:rPr lang="en-GB" dirty="0"/>
              <a:t>From :  &lt;aleksandr.svetlichnyy@phystech.edu&gt; Sent:Thursday,5 June 2025 21:59  </a:t>
            </a:r>
            <a:br>
              <a:rPr lang="en-GB" dirty="0"/>
            </a:br>
            <a:r>
              <a:rPr lang="en-GB" dirty="0" err="1"/>
              <a:t>Subject:Re:Transmutation</a:t>
            </a:r>
            <a:r>
              <a:rPr lang="en-GB" dirty="0"/>
              <a:t> of O beam and Ne beam Attachments:charge_0.9.png </a:t>
            </a:r>
            <a:br>
              <a:rPr lang="en-GB" dirty="0"/>
            </a:br>
            <a:r>
              <a:rPr lang="en-GB" dirty="0"/>
              <a:t>…</a:t>
            </a:r>
            <a:br>
              <a:rPr lang="en-GB" dirty="0"/>
            </a:br>
            <a:r>
              <a:rPr lang="en-GB" dirty="0"/>
              <a:t>Ekaterina tuned the AAMCC model to achieve reasonable agreement with the data.</a:t>
            </a:r>
          </a:p>
          <a:p>
            <a:pPr algn="l"/>
            <a:r>
              <a:rPr lang="en-GB" dirty="0"/>
              <a:t>The main issue was the lack of high-quality data on relativistic </a:t>
            </a:r>
            <a:r>
              <a:rPr lang="en-GB" baseline="30000" dirty="0"/>
              <a:t>20</a:t>
            </a:r>
            <a:r>
              <a:rPr lang="en-GB" dirty="0"/>
              <a:t>Ne projectile fragmentation.  We therefore compared the AAMCC to the </a:t>
            </a:r>
            <a:r>
              <a:rPr lang="en-GB" baseline="30000" dirty="0"/>
              <a:t>22</a:t>
            </a:r>
            <a:r>
              <a:rPr lang="en-GB" dirty="0"/>
              <a:t>Ne+emulsion data.  The comparison is </a:t>
            </a:r>
            <a:r>
              <a:rPr lang="en-GB" i="1" dirty="0"/>
              <a:t>on following slide</a:t>
            </a:r>
            <a:r>
              <a:rPr lang="en-GB" dirty="0"/>
              <a:t>. </a:t>
            </a:r>
            <a:br>
              <a:rPr lang="en-GB" dirty="0"/>
            </a:br>
            <a:r>
              <a:rPr lang="en-GB" dirty="0"/>
              <a:t>Please note that the underestimation for Z=9 and 10 may be related to the EMD in the nuclear emulsion. As with oxygen, overestimation of He production can be seen. The clustered state of </a:t>
            </a:r>
            <a:r>
              <a:rPr lang="en-GB" baseline="30000" dirty="0"/>
              <a:t>22</a:t>
            </a:r>
            <a:r>
              <a:rPr lang="en-GB" dirty="0"/>
              <a:t>Ne is represented by a clustered 20Ne plus two valence neutrons. </a:t>
            </a:r>
          </a:p>
          <a:p>
            <a:pPr algn="l"/>
            <a:r>
              <a:rPr lang="en-GB" dirty="0"/>
              <a:t>Next, I prepared the production of the </a:t>
            </a:r>
            <a:r>
              <a:rPr lang="en-GB" baseline="30000" dirty="0"/>
              <a:t>20</a:t>
            </a:r>
            <a:r>
              <a:rPr lang="en-GB" dirty="0"/>
              <a:t>Ne-</a:t>
            </a:r>
            <a:r>
              <a:rPr lang="en-GB" baseline="30000" dirty="0"/>
              <a:t>20</a:t>
            </a:r>
            <a:r>
              <a:rPr lang="en-GB" dirty="0"/>
              <a:t>Ne collision at the same energy as OO.</a:t>
            </a:r>
            <a:br>
              <a:rPr lang="en-GB" dirty="0"/>
            </a:br>
            <a:r>
              <a:rPr lang="en-GB" dirty="0"/>
              <a:t>Two types of nuclear density parameterisation were </a:t>
            </a:r>
            <a:r>
              <a:rPr lang="en-GB" dirty="0" err="1"/>
              <a:t>employed:deformed</a:t>
            </a:r>
            <a:r>
              <a:rPr lang="en-GB" dirty="0"/>
              <a:t> </a:t>
            </a:r>
            <a:r>
              <a:rPr lang="en-GB" baseline="30000" dirty="0"/>
              <a:t>20</a:t>
            </a:r>
            <a:r>
              <a:rPr lang="en-GB" dirty="0"/>
              <a:t>Ne and clustered </a:t>
            </a:r>
            <a:r>
              <a:rPr lang="en-GB" baseline="30000" dirty="0"/>
              <a:t>20</a:t>
            </a:r>
            <a:r>
              <a:rPr lang="en-GB" dirty="0"/>
              <a:t>Ne.Both were tuned to describe the nuclear density profile data for </a:t>
            </a:r>
            <a:r>
              <a:rPr lang="en-GB" baseline="30000" dirty="0"/>
              <a:t>20</a:t>
            </a:r>
            <a:r>
              <a:rPr lang="en-GB" dirty="0"/>
              <a:t>Ne. </a:t>
            </a:r>
          </a:p>
          <a:p>
            <a:pPr algn="l"/>
            <a:r>
              <a:rPr lang="en-GB" dirty="0"/>
              <a:t>These are new results which have not yet been reported.  Ekaterina is currently preparing a report for the </a:t>
            </a:r>
            <a:r>
              <a:rPr lang="en-GB" dirty="0" err="1"/>
              <a:t>conference,after</a:t>
            </a:r>
            <a:r>
              <a:rPr lang="en-GB" dirty="0"/>
              <a:t> which we will prepare a paper on Ne fragmentation.  If you need to cite </a:t>
            </a:r>
            <a:r>
              <a:rPr lang="en-GB" dirty="0" err="1"/>
              <a:t>something,please</a:t>
            </a:r>
            <a:r>
              <a:rPr lang="en-GB" dirty="0"/>
              <a:t> cite the same papers as for oxygen.</a:t>
            </a:r>
          </a:p>
          <a:p>
            <a:pPr algn="l"/>
            <a:r>
              <a:rPr lang="en-GB" dirty="0"/>
              <a:t>…</a:t>
            </a:r>
          </a:p>
        </p:txBody>
      </p:sp>
      <p:sp>
        <p:nvSpPr>
          <p:cNvPr id="4" name="Date Placeholder 3">
            <a:extLst>
              <a:ext uri="{FF2B5EF4-FFF2-40B4-BE49-F238E27FC236}">
                <a16:creationId xmlns:a16="http://schemas.microsoft.com/office/drawing/2014/main" id="{C3581792-D094-80ED-7891-6E378A8D0169}"/>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E25AA0A8-4145-C86A-3C04-06EBF6FE1018}"/>
              </a:ext>
            </a:extLst>
          </p:cNvPr>
          <p:cNvSpPr>
            <a:spLocks noGrp="1"/>
          </p:cNvSpPr>
          <p:nvPr>
            <p:ph type="sldNum" sz="quarter" idx="12"/>
          </p:nvPr>
        </p:nvSpPr>
        <p:spPr/>
        <p:txBody>
          <a:bodyPr/>
          <a:lstStyle/>
          <a:p>
            <a:fld id="{323EE74B-AA29-428B-826F-5CD1FF8C5BA0}" type="slidenum">
              <a:rPr lang="en-GB" smtClean="0"/>
              <a:t>37</a:t>
            </a:fld>
            <a:endParaRPr lang="en-GB"/>
          </a:p>
        </p:txBody>
      </p:sp>
    </p:spTree>
    <p:extLst>
      <p:ext uri="{BB962C8B-B14F-4D97-AF65-F5344CB8AC3E}">
        <p14:creationId xmlns:p14="http://schemas.microsoft.com/office/powerpoint/2010/main" val="2877144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C2797-714E-95BB-7C38-274FCF1522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91AA7F-04ED-524C-A673-CC0EFC56E5CC}"/>
              </a:ext>
            </a:extLst>
          </p:cNvPr>
          <p:cNvSpPr>
            <a:spLocks noGrp="1"/>
          </p:cNvSpPr>
          <p:nvPr>
            <p:ph type="title"/>
          </p:nvPr>
        </p:nvSpPr>
        <p:spPr/>
        <p:txBody>
          <a:bodyPr>
            <a:normAutofit fontScale="90000"/>
          </a:bodyPr>
          <a:lstStyle/>
          <a:p>
            <a:r>
              <a:rPr lang="en-US" dirty="0"/>
              <a:t>LHC momentum acceptance in the light-ion runs</a:t>
            </a:r>
            <a:endParaRPr lang="en-GB" dirty="0"/>
          </a:p>
        </p:txBody>
      </p:sp>
      <p:sp>
        <p:nvSpPr>
          <p:cNvPr id="3" name="Content Placeholder 2">
            <a:extLst>
              <a:ext uri="{FF2B5EF4-FFF2-40B4-BE49-F238E27FC236}">
                <a16:creationId xmlns:a16="http://schemas.microsoft.com/office/drawing/2014/main" id="{C34C1668-143A-E081-6831-29EC76592C52}"/>
              </a:ext>
            </a:extLst>
          </p:cNvPr>
          <p:cNvSpPr>
            <a:spLocks noGrp="1"/>
          </p:cNvSpPr>
          <p:nvPr>
            <p:ph idx="1"/>
          </p:nvPr>
        </p:nvSpPr>
        <p:spPr/>
        <p:txBody>
          <a:bodyPr/>
          <a:lstStyle/>
          <a:p>
            <a:pPr>
              <a:buNone/>
            </a:pPr>
            <a:r>
              <a:rPr lang="en-US" dirty="0"/>
              <a:t>	In order to circulate in the beam, fragments (</a:t>
            </a:r>
            <a:r>
              <a:rPr lang="en-US" i="1" dirty="0"/>
              <a:t>Z</a:t>
            </a:r>
            <a:r>
              <a:rPr lang="en-US" baseline="-25000" dirty="0"/>
              <a:t>1</a:t>
            </a:r>
            <a:r>
              <a:rPr lang="en-US" dirty="0"/>
              <a:t>,</a:t>
            </a:r>
            <a:r>
              <a:rPr lang="en-US" i="1" dirty="0"/>
              <a:t>A</a:t>
            </a:r>
            <a:r>
              <a:rPr lang="en-US" baseline="-25000" dirty="0"/>
              <a:t>1</a:t>
            </a:r>
            <a:r>
              <a:rPr lang="en-US" dirty="0"/>
              <a:t>) must have a fractional change of </a:t>
            </a:r>
            <a:r>
              <a:rPr lang="en-GB" dirty="0"/>
              <a:t>magnetic rigidity with respect to the central particle of the original beam </a:t>
            </a:r>
            <a:r>
              <a:rPr lang="en-US" dirty="0"/>
              <a:t>(</a:t>
            </a:r>
            <a:r>
              <a:rPr lang="en-US" i="1" dirty="0"/>
              <a:t>Z</a:t>
            </a:r>
            <a:r>
              <a:rPr lang="en-US" baseline="-25000" dirty="0"/>
              <a:t>0</a:t>
            </a:r>
            <a:r>
              <a:rPr lang="en-US" dirty="0"/>
              <a:t>,</a:t>
            </a:r>
            <a:r>
              <a:rPr lang="en-US" i="1" dirty="0"/>
              <a:t>A</a:t>
            </a:r>
            <a:r>
              <a:rPr lang="en-US" baseline="-25000" dirty="0"/>
              <a:t>0</a:t>
            </a:r>
            <a:r>
              <a:rPr lang="en-US" dirty="0"/>
              <a:t>) smaller than the momentum acceptance of the LHC </a:t>
            </a:r>
          </a:p>
          <a:p>
            <a:pPr>
              <a:buNone/>
            </a:pPr>
            <a:endParaRPr lang="en-US" dirty="0"/>
          </a:p>
          <a:p>
            <a:pPr>
              <a:buNone/>
            </a:pPr>
            <a:endParaRPr lang="en-US" dirty="0"/>
          </a:p>
          <a:p>
            <a:pPr>
              <a:buNone/>
            </a:pPr>
            <a:endParaRPr lang="en-US" dirty="0"/>
          </a:p>
          <a:p>
            <a:pPr>
              <a:buNone/>
            </a:pPr>
            <a:endParaRPr lang="en-US" dirty="0"/>
          </a:p>
          <a:p>
            <a:pPr>
              <a:buNone/>
            </a:pPr>
            <a:r>
              <a:rPr lang="en-GB" dirty="0"/>
              <a:t>	In the light-ion runs, this value was defined by RF voltage (bucket) and was smaller than momentum cut from momentum collimation in IR3. </a:t>
            </a:r>
          </a:p>
          <a:p>
            <a:endParaRPr lang="en-GB" dirty="0"/>
          </a:p>
        </p:txBody>
      </p:sp>
      <p:sp>
        <p:nvSpPr>
          <p:cNvPr id="4" name="Date Placeholder 3">
            <a:extLst>
              <a:ext uri="{FF2B5EF4-FFF2-40B4-BE49-F238E27FC236}">
                <a16:creationId xmlns:a16="http://schemas.microsoft.com/office/drawing/2014/main" id="{96197AFD-2A42-0570-84D9-77FD78B9A595}"/>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24DFFFBE-DD31-4777-C121-73A9F664A6F0}"/>
              </a:ext>
            </a:extLst>
          </p:cNvPr>
          <p:cNvSpPr>
            <a:spLocks noGrp="1"/>
          </p:cNvSpPr>
          <p:nvPr>
            <p:ph type="sldNum" sz="quarter" idx="12"/>
          </p:nvPr>
        </p:nvSpPr>
        <p:spPr/>
        <p:txBody>
          <a:bodyPr/>
          <a:lstStyle/>
          <a:p>
            <a:fld id="{323EE74B-AA29-428B-826F-5CD1FF8C5BA0}" type="slidenum">
              <a:rPr lang="en-GB" smtClean="0"/>
              <a:t>4</a:t>
            </a:fld>
            <a:endParaRPr lang="en-GB"/>
          </a:p>
        </p:txBody>
      </p:sp>
      <p:graphicFrame>
        <p:nvGraphicFramePr>
          <p:cNvPr id="7" name="Object 6">
            <a:extLst>
              <a:ext uri="{FF2B5EF4-FFF2-40B4-BE49-F238E27FC236}">
                <a16:creationId xmlns:a16="http://schemas.microsoft.com/office/drawing/2014/main" id="{20813228-B30B-D821-C4F9-0698A4745CE3}"/>
              </a:ext>
            </a:extLst>
          </p:cNvPr>
          <p:cNvGraphicFramePr>
            <a:graphicFrameLocks noChangeAspect="1"/>
          </p:cNvGraphicFramePr>
          <p:nvPr>
            <p:extLst>
              <p:ext uri="{D42A27DB-BD31-4B8C-83A1-F6EECF244321}">
                <p14:modId xmlns:p14="http://schemas.microsoft.com/office/powerpoint/2010/main" val="3952728842"/>
              </p:ext>
            </p:extLst>
          </p:nvPr>
        </p:nvGraphicFramePr>
        <p:xfrm>
          <a:off x="1254125" y="2338388"/>
          <a:ext cx="9685338" cy="1133475"/>
        </p:xfrm>
        <a:graphic>
          <a:graphicData uri="http://schemas.openxmlformats.org/presentationml/2006/ole">
            <mc:AlternateContent xmlns:mc="http://schemas.openxmlformats.org/markup-compatibility/2006">
              <mc:Choice xmlns:v="urn:schemas-microsoft-com:vml" Requires="v">
                <p:oleObj name="Equation" r:id="rId2" imgW="5854680" imgH="685800" progId="Equation.DSMT4">
                  <p:embed/>
                </p:oleObj>
              </mc:Choice>
              <mc:Fallback>
                <p:oleObj name="Equation" r:id="rId2" imgW="5854680" imgH="685800" progId="Equation.DSMT4">
                  <p:embed/>
                  <p:pic>
                    <p:nvPicPr>
                      <p:cNvPr id="7" name="Object 6">
                        <a:extLst>
                          <a:ext uri="{FF2B5EF4-FFF2-40B4-BE49-F238E27FC236}">
                            <a16:creationId xmlns:a16="http://schemas.microsoft.com/office/drawing/2014/main" id="{20813228-B30B-D821-C4F9-0698A4745CE3}"/>
                          </a:ext>
                        </a:extLst>
                      </p:cNvPr>
                      <p:cNvPicPr/>
                      <p:nvPr/>
                    </p:nvPicPr>
                    <p:blipFill>
                      <a:blip r:embed="rId3"/>
                      <a:stretch>
                        <a:fillRect/>
                      </a:stretch>
                    </p:blipFill>
                    <p:spPr>
                      <a:xfrm>
                        <a:off x="1254125" y="2338388"/>
                        <a:ext cx="9685338" cy="1133475"/>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AD441622-78BB-6889-499E-29FAEE052AA7}"/>
              </a:ext>
            </a:extLst>
          </p:cNvPr>
          <p:cNvGraphicFramePr>
            <a:graphicFrameLocks noChangeAspect="1"/>
          </p:cNvGraphicFramePr>
          <p:nvPr>
            <p:extLst>
              <p:ext uri="{D42A27DB-BD31-4B8C-83A1-F6EECF244321}">
                <p14:modId xmlns:p14="http://schemas.microsoft.com/office/powerpoint/2010/main" val="1679686479"/>
              </p:ext>
            </p:extLst>
          </p:nvPr>
        </p:nvGraphicFramePr>
        <p:xfrm>
          <a:off x="6672064" y="5247468"/>
          <a:ext cx="4957763" cy="923925"/>
        </p:xfrm>
        <a:graphic>
          <a:graphicData uri="http://schemas.openxmlformats.org/presentationml/2006/ole">
            <mc:AlternateContent xmlns:mc="http://schemas.openxmlformats.org/markup-compatibility/2006">
              <mc:Choice xmlns:v="urn:schemas-microsoft-com:vml" Requires="v">
                <p:oleObj name="Equation" r:id="rId4" imgW="2997000" imgH="558720" progId="Equation.DSMT4">
                  <p:embed/>
                </p:oleObj>
              </mc:Choice>
              <mc:Fallback>
                <p:oleObj name="Equation" r:id="rId4" imgW="2997000" imgH="558720" progId="Equation.DSMT4">
                  <p:embed/>
                  <p:pic>
                    <p:nvPicPr>
                      <p:cNvPr id="16" name="Object 15">
                        <a:extLst>
                          <a:ext uri="{FF2B5EF4-FFF2-40B4-BE49-F238E27FC236}">
                            <a16:creationId xmlns:a16="http://schemas.microsoft.com/office/drawing/2014/main" id="{AD441622-78BB-6889-499E-29FAEE052AA7}"/>
                          </a:ext>
                        </a:extLst>
                      </p:cNvPr>
                      <p:cNvPicPr/>
                      <p:nvPr/>
                    </p:nvPicPr>
                    <p:blipFill>
                      <a:blip r:embed="rId5"/>
                      <a:stretch>
                        <a:fillRect/>
                      </a:stretch>
                    </p:blipFill>
                    <p:spPr>
                      <a:xfrm>
                        <a:off x="6672064" y="5247468"/>
                        <a:ext cx="4957763" cy="923925"/>
                      </a:xfrm>
                      <a:prstGeom prst="rect">
                        <a:avLst/>
                      </a:prstGeom>
                      <a:ln>
                        <a:solidFill>
                          <a:schemeClr val="accent1">
                            <a:shade val="15000"/>
                          </a:schemeClr>
                        </a:solidFill>
                      </a:ln>
                    </p:spPr>
                  </p:pic>
                </p:oleObj>
              </mc:Fallback>
            </mc:AlternateContent>
          </a:graphicData>
        </a:graphic>
      </p:graphicFrame>
    </p:spTree>
    <p:extLst>
      <p:ext uri="{BB962C8B-B14F-4D97-AF65-F5344CB8AC3E}">
        <p14:creationId xmlns:p14="http://schemas.microsoft.com/office/powerpoint/2010/main" val="3978654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30444-CEB5-2E1E-0E74-BF2819BE5FAA}"/>
              </a:ext>
            </a:extLst>
          </p:cNvPr>
          <p:cNvSpPr>
            <a:spLocks noGrp="1"/>
          </p:cNvSpPr>
          <p:nvPr>
            <p:ph type="title"/>
          </p:nvPr>
        </p:nvSpPr>
        <p:spPr/>
        <p:txBody>
          <a:bodyPr>
            <a:normAutofit fontScale="90000"/>
          </a:bodyPr>
          <a:lstStyle/>
          <a:p>
            <a:r>
              <a:rPr lang="en-US" dirty="0"/>
              <a:t>Simulations of spectator fragment production</a:t>
            </a:r>
            <a:endParaRPr lang="en-GB" dirty="0"/>
          </a:p>
        </p:txBody>
      </p:sp>
      <p:sp>
        <p:nvSpPr>
          <p:cNvPr id="3" name="Content Placeholder 2">
            <a:extLst>
              <a:ext uri="{FF2B5EF4-FFF2-40B4-BE49-F238E27FC236}">
                <a16:creationId xmlns:a16="http://schemas.microsoft.com/office/drawing/2014/main" id="{D98BA77C-72C1-8752-A897-E677BE573F20}"/>
              </a:ext>
            </a:extLst>
          </p:cNvPr>
          <p:cNvSpPr>
            <a:spLocks noGrp="1"/>
          </p:cNvSpPr>
          <p:nvPr>
            <p:ph idx="1"/>
          </p:nvPr>
        </p:nvSpPr>
        <p:spPr/>
        <p:txBody>
          <a:bodyPr/>
          <a:lstStyle/>
          <a:p>
            <a:r>
              <a:rPr lang="en-GB" dirty="0">
                <a:hlinkClick r:id="rId3"/>
              </a:rPr>
              <a:t>Abrasion-Ablation Monte Carlo for Colliders </a:t>
            </a:r>
            <a:r>
              <a:rPr lang="en-GB" dirty="0"/>
              <a:t>(</a:t>
            </a:r>
            <a:r>
              <a:rPr lang="en-US" b="1" dirty="0"/>
              <a:t>AAMCC</a:t>
            </a:r>
            <a:r>
              <a:rPr lang="en-US" dirty="0"/>
              <a:t>) for hadronic fragmentation </a:t>
            </a:r>
          </a:p>
          <a:p>
            <a:pPr lvl="1"/>
            <a:r>
              <a:rPr lang="en-US" dirty="0"/>
              <a:t>Results from the authors (via Chiara Oppedisano) for 5.36 TeV O-O and Ne-Ne </a:t>
            </a:r>
          </a:p>
          <a:p>
            <a:r>
              <a:rPr lang="en-US" b="1" dirty="0">
                <a:hlinkClick r:id="rId4"/>
              </a:rPr>
              <a:t>RELDIS</a:t>
            </a:r>
            <a:r>
              <a:rPr lang="en-US" dirty="0"/>
              <a:t> for electromagnetic dissociation (EMD) processes </a:t>
            </a:r>
          </a:p>
          <a:p>
            <a:pPr lvl="1"/>
            <a:r>
              <a:rPr lang="en-US" dirty="0"/>
              <a:t>Previous use in ALICE and for early LHC collimation studies </a:t>
            </a:r>
          </a:p>
          <a:p>
            <a:pPr lvl="1"/>
            <a:r>
              <a:rPr lang="en-US" dirty="0"/>
              <a:t>Results from the authors (via Chiara Oppedisano) for 5.36 TeV O-O (</a:t>
            </a:r>
            <a:r>
              <a:rPr lang="en-US" i="1" dirty="0"/>
              <a:t>not</a:t>
            </a:r>
            <a:r>
              <a:rPr lang="en-US" dirty="0"/>
              <a:t> Ne-Ne) </a:t>
            </a:r>
          </a:p>
          <a:p>
            <a:r>
              <a:rPr lang="en-US" b="1" dirty="0">
                <a:hlinkClick r:id="rId5"/>
              </a:rPr>
              <a:t>FLUKA</a:t>
            </a:r>
            <a:r>
              <a:rPr lang="en-US" dirty="0"/>
              <a:t> for both hadronic and EMD processes</a:t>
            </a:r>
          </a:p>
          <a:p>
            <a:pPr lvl="1"/>
            <a:r>
              <a:rPr lang="en-US" dirty="0"/>
              <a:t>Past and present use for LHC collimation studies </a:t>
            </a:r>
          </a:p>
          <a:p>
            <a:pPr lvl="1"/>
            <a:r>
              <a:rPr lang="en-US" dirty="0"/>
              <a:t>Coupled to </a:t>
            </a:r>
            <a:r>
              <a:rPr lang="en-US" dirty="0">
                <a:hlinkClick r:id="rId6"/>
              </a:rPr>
              <a:t>XSUITE</a:t>
            </a:r>
            <a:r>
              <a:rPr lang="en-US" dirty="0"/>
              <a:t> for tracking in the accelerator lattice </a:t>
            </a:r>
          </a:p>
          <a:p>
            <a:pPr lvl="1"/>
            <a:r>
              <a:rPr lang="en-US" dirty="0"/>
              <a:t>Results for hadronic, EMD in 5.36 TeV O-O, Ne-Ne (also p-O) from ADS</a:t>
            </a:r>
          </a:p>
          <a:p>
            <a:r>
              <a:rPr lang="en-US" dirty="0">
                <a:hlinkClick r:id="rId7"/>
              </a:rPr>
              <a:t>Collider Time Evolution </a:t>
            </a:r>
            <a:r>
              <a:rPr lang="en-US" dirty="0"/>
              <a:t>(</a:t>
            </a:r>
            <a:r>
              <a:rPr lang="en-US" b="1" dirty="0"/>
              <a:t>CTE</a:t>
            </a:r>
            <a:r>
              <a:rPr lang="en-US" dirty="0"/>
              <a:t>) for beam intensity and luminosity evolution</a:t>
            </a:r>
          </a:p>
          <a:p>
            <a:pPr lvl="1"/>
            <a:r>
              <a:rPr lang="en-US" dirty="0"/>
              <a:t>Results from NT and RB for initial conditions of fills (also logged data from LHC) </a:t>
            </a:r>
          </a:p>
          <a:p>
            <a:r>
              <a:rPr lang="en-US" dirty="0"/>
              <a:t>Similar results from </a:t>
            </a:r>
            <a:r>
              <a:rPr lang="en-US" dirty="0" err="1"/>
              <a:t>Trajectum</a:t>
            </a:r>
            <a:r>
              <a:rPr lang="en-US" dirty="0"/>
              <a:t> (see W. van der Schee talk)</a:t>
            </a:r>
          </a:p>
          <a:p>
            <a:pPr lvl="1"/>
            <a:endParaRPr lang="en-US" dirty="0"/>
          </a:p>
        </p:txBody>
      </p:sp>
      <p:sp>
        <p:nvSpPr>
          <p:cNvPr id="4" name="Date Placeholder 3">
            <a:extLst>
              <a:ext uri="{FF2B5EF4-FFF2-40B4-BE49-F238E27FC236}">
                <a16:creationId xmlns:a16="http://schemas.microsoft.com/office/drawing/2014/main" id="{858917F1-20FD-305D-0B21-1E6F5C27BC14}"/>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B122D25A-E2D9-832F-B65B-9B118942BB9B}"/>
              </a:ext>
            </a:extLst>
          </p:cNvPr>
          <p:cNvSpPr>
            <a:spLocks noGrp="1"/>
          </p:cNvSpPr>
          <p:nvPr>
            <p:ph type="sldNum" sz="quarter" idx="12"/>
          </p:nvPr>
        </p:nvSpPr>
        <p:spPr/>
        <p:txBody>
          <a:bodyPr/>
          <a:lstStyle/>
          <a:p>
            <a:fld id="{323EE74B-AA29-428B-826F-5CD1FF8C5BA0}" type="slidenum">
              <a:rPr lang="en-GB" smtClean="0"/>
              <a:t>5</a:t>
            </a:fld>
            <a:endParaRPr lang="en-GB"/>
          </a:p>
        </p:txBody>
      </p:sp>
    </p:spTree>
    <p:extLst>
      <p:ext uri="{BB962C8B-B14F-4D97-AF65-F5344CB8AC3E}">
        <p14:creationId xmlns:p14="http://schemas.microsoft.com/office/powerpoint/2010/main" val="2869878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2F5F2-A99F-450A-2A42-0A3859039773}"/>
              </a:ext>
            </a:extLst>
          </p:cNvPr>
          <p:cNvSpPr>
            <a:spLocks noGrp="1"/>
          </p:cNvSpPr>
          <p:nvPr>
            <p:ph type="title"/>
          </p:nvPr>
        </p:nvSpPr>
        <p:spPr/>
        <p:txBody>
          <a:bodyPr>
            <a:normAutofit fontScale="90000"/>
          </a:bodyPr>
          <a:lstStyle/>
          <a:p>
            <a:r>
              <a:rPr lang="en-US" dirty="0"/>
              <a:t>Method</a:t>
            </a:r>
            <a:endParaRPr lang="en-GB" dirty="0"/>
          </a:p>
        </p:txBody>
      </p:sp>
      <p:sp>
        <p:nvSpPr>
          <p:cNvPr id="3" name="Content Placeholder 2">
            <a:extLst>
              <a:ext uri="{FF2B5EF4-FFF2-40B4-BE49-F238E27FC236}">
                <a16:creationId xmlns:a16="http://schemas.microsoft.com/office/drawing/2014/main" id="{44DAAB31-428D-B298-22F3-47CF0D8298A5}"/>
              </a:ext>
            </a:extLst>
          </p:cNvPr>
          <p:cNvSpPr>
            <a:spLocks noGrp="1"/>
          </p:cNvSpPr>
          <p:nvPr>
            <p:ph idx="1"/>
          </p:nvPr>
        </p:nvSpPr>
        <p:spPr/>
        <p:txBody>
          <a:bodyPr/>
          <a:lstStyle/>
          <a:p>
            <a:r>
              <a:rPr lang="en-US" dirty="0"/>
              <a:t>Momentum distributions of fragments (&gt; 10</a:t>
            </a:r>
            <a:r>
              <a:rPr lang="en-US" baseline="30000" dirty="0"/>
              <a:t>6</a:t>
            </a:r>
            <a:r>
              <a:rPr lang="en-US" dirty="0"/>
              <a:t> events) for EMD and hadronic from selected Monte-Carlo simulations </a:t>
            </a:r>
          </a:p>
          <a:p>
            <a:r>
              <a:rPr lang="en-GB" dirty="0"/>
              <a:t>Momentum distributions are wide so some fragments are lost and do not circulate: we should not use inclusive cross-sections</a:t>
            </a:r>
          </a:p>
          <a:p>
            <a:r>
              <a:rPr lang="en-US" dirty="0"/>
              <a:t>Compute rigidity-shift distribution </a:t>
            </a:r>
            <a:r>
              <a:rPr lang="en-GB" dirty="0"/>
              <a:t>to determine which stay in the beam momentum acceptance</a:t>
            </a:r>
          </a:p>
          <a:p>
            <a:r>
              <a:rPr lang="en-GB" dirty="0"/>
              <a:t>Normalised to overall hadronic cross-section, we compute effective cross sections for capture of each fragment to circulating beam </a:t>
            </a:r>
          </a:p>
          <a:p>
            <a:r>
              <a:rPr lang="en-GB" dirty="0"/>
              <a:t>Beam-capture cross-sections are combined with intensity and luminosity evolution of main beam to predict evolution of beam contamination by captured fragments</a:t>
            </a:r>
            <a:br>
              <a:rPr lang="en-GB" dirty="0"/>
            </a:br>
            <a:r>
              <a:rPr lang="en-US" dirty="0"/>
              <a:t> </a:t>
            </a:r>
            <a:endParaRPr lang="en-GB" dirty="0"/>
          </a:p>
        </p:txBody>
      </p:sp>
      <p:sp>
        <p:nvSpPr>
          <p:cNvPr id="4" name="Date Placeholder 3">
            <a:extLst>
              <a:ext uri="{FF2B5EF4-FFF2-40B4-BE49-F238E27FC236}">
                <a16:creationId xmlns:a16="http://schemas.microsoft.com/office/drawing/2014/main" id="{C20FC219-7A35-5624-D60F-EAE53C86EBA1}"/>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DAC26C8F-D4BF-4F3F-2801-864942FB89E1}"/>
              </a:ext>
            </a:extLst>
          </p:cNvPr>
          <p:cNvSpPr>
            <a:spLocks noGrp="1"/>
          </p:cNvSpPr>
          <p:nvPr>
            <p:ph type="sldNum" sz="quarter" idx="12"/>
          </p:nvPr>
        </p:nvSpPr>
        <p:spPr/>
        <p:txBody>
          <a:bodyPr/>
          <a:lstStyle/>
          <a:p>
            <a:fld id="{323EE74B-AA29-428B-826F-5CD1FF8C5BA0}" type="slidenum">
              <a:rPr lang="en-GB" smtClean="0"/>
              <a:t>6</a:t>
            </a:fld>
            <a:endParaRPr lang="en-GB"/>
          </a:p>
        </p:txBody>
      </p:sp>
    </p:spTree>
    <p:extLst>
      <p:ext uri="{BB962C8B-B14F-4D97-AF65-F5344CB8AC3E}">
        <p14:creationId xmlns:p14="http://schemas.microsoft.com/office/powerpoint/2010/main" val="3780535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F1A4BC-15A4-4E31-4032-62D906504F3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7BBE74F-0F19-62CF-DD28-1B6AB84902B9}"/>
              </a:ext>
            </a:extLst>
          </p:cNvPr>
          <p:cNvSpPr>
            <a:spLocks noGrp="1"/>
          </p:cNvSpPr>
          <p:nvPr>
            <p:ph type="title"/>
          </p:nvPr>
        </p:nvSpPr>
        <p:spPr/>
        <p:txBody>
          <a:bodyPr/>
          <a:lstStyle/>
          <a:p>
            <a:r>
              <a:rPr lang="en-US" dirty="0"/>
              <a:t>O-O prediction example</a:t>
            </a:r>
            <a:endParaRPr lang="en-GB" dirty="0"/>
          </a:p>
        </p:txBody>
      </p:sp>
      <p:sp>
        <p:nvSpPr>
          <p:cNvPr id="7" name="Text Placeholder 6">
            <a:extLst>
              <a:ext uri="{FF2B5EF4-FFF2-40B4-BE49-F238E27FC236}">
                <a16:creationId xmlns:a16="http://schemas.microsoft.com/office/drawing/2014/main" id="{E9C97319-11C3-F08D-8992-96C30237BF62}"/>
              </a:ext>
            </a:extLst>
          </p:cNvPr>
          <p:cNvSpPr>
            <a:spLocks noGrp="1"/>
          </p:cNvSpPr>
          <p:nvPr>
            <p:ph type="body" idx="1"/>
          </p:nvPr>
        </p:nvSpPr>
        <p:spPr/>
        <p:txBody>
          <a:bodyPr/>
          <a:lstStyle/>
          <a:p>
            <a:endParaRPr lang="en-GB" dirty="0"/>
          </a:p>
        </p:txBody>
      </p:sp>
      <p:sp>
        <p:nvSpPr>
          <p:cNvPr id="4" name="Date Placeholder 3">
            <a:extLst>
              <a:ext uri="{FF2B5EF4-FFF2-40B4-BE49-F238E27FC236}">
                <a16:creationId xmlns:a16="http://schemas.microsoft.com/office/drawing/2014/main" id="{5C10F55D-6B42-3CB3-28FD-D9E432911C66}"/>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F4C8D7E6-15FE-445D-0A60-69241777C378}"/>
              </a:ext>
            </a:extLst>
          </p:cNvPr>
          <p:cNvSpPr>
            <a:spLocks noGrp="1"/>
          </p:cNvSpPr>
          <p:nvPr>
            <p:ph type="sldNum" sz="quarter" idx="12"/>
          </p:nvPr>
        </p:nvSpPr>
        <p:spPr/>
        <p:txBody>
          <a:bodyPr/>
          <a:lstStyle/>
          <a:p>
            <a:fld id="{323EE74B-AA29-428B-826F-5CD1FF8C5BA0}" type="slidenum">
              <a:rPr lang="en-GB" smtClean="0"/>
              <a:t>7</a:t>
            </a:fld>
            <a:endParaRPr lang="en-GB"/>
          </a:p>
        </p:txBody>
      </p:sp>
    </p:spTree>
    <p:extLst>
      <p:ext uri="{BB962C8B-B14F-4D97-AF65-F5344CB8AC3E}">
        <p14:creationId xmlns:p14="http://schemas.microsoft.com/office/powerpoint/2010/main" val="417762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D387A30-23EF-96F1-C933-E5910359B9CA}"/>
              </a:ext>
            </a:extLst>
          </p:cNvPr>
          <p:cNvPicPr>
            <a:picLocks noChangeAspect="1"/>
          </p:cNvPicPr>
          <p:nvPr/>
        </p:nvPicPr>
        <p:blipFill>
          <a:blip r:embed="rId2"/>
          <a:stretch>
            <a:fillRect/>
          </a:stretch>
        </p:blipFill>
        <p:spPr>
          <a:xfrm>
            <a:off x="767408" y="775954"/>
            <a:ext cx="4480948" cy="2453853"/>
          </a:xfrm>
          <a:prstGeom prst="rect">
            <a:avLst/>
          </a:prstGeom>
        </p:spPr>
      </p:pic>
      <p:sp>
        <p:nvSpPr>
          <p:cNvPr id="2" name="Title 1">
            <a:extLst>
              <a:ext uri="{FF2B5EF4-FFF2-40B4-BE49-F238E27FC236}">
                <a16:creationId xmlns:a16="http://schemas.microsoft.com/office/drawing/2014/main" id="{3B544DB5-A8B5-79F2-E321-D6475511324B}"/>
              </a:ext>
            </a:extLst>
          </p:cNvPr>
          <p:cNvSpPr>
            <a:spLocks noGrp="1"/>
          </p:cNvSpPr>
          <p:nvPr>
            <p:ph type="title"/>
          </p:nvPr>
        </p:nvSpPr>
        <p:spPr/>
        <p:txBody>
          <a:bodyPr>
            <a:normAutofit fontScale="90000"/>
          </a:bodyPr>
          <a:lstStyle/>
          <a:p>
            <a:r>
              <a:rPr lang="en-US" dirty="0"/>
              <a:t>RELDIS: EMD fragments of </a:t>
            </a:r>
            <a:r>
              <a:rPr lang="en-US" baseline="30000" dirty="0"/>
              <a:t>16</a:t>
            </a:r>
            <a:r>
              <a:rPr lang="en-US" dirty="0"/>
              <a:t>O, O-O 5.36 TeV </a:t>
            </a:r>
            <a:endParaRPr lang="en-GB" dirty="0"/>
          </a:p>
        </p:txBody>
      </p:sp>
      <p:sp>
        <p:nvSpPr>
          <p:cNvPr id="3" name="Date Placeholder 2">
            <a:extLst>
              <a:ext uri="{FF2B5EF4-FFF2-40B4-BE49-F238E27FC236}">
                <a16:creationId xmlns:a16="http://schemas.microsoft.com/office/drawing/2014/main" id="{2F559991-31E5-C730-B3D3-AB604154AD1F}"/>
              </a:ext>
            </a:extLst>
          </p:cNvPr>
          <p:cNvSpPr>
            <a:spLocks noGrp="1"/>
          </p:cNvSpPr>
          <p:nvPr>
            <p:ph type="dt" sz="half" idx="10"/>
          </p:nvPr>
        </p:nvSpPr>
        <p:spPr/>
        <p:txBody>
          <a:bodyPr/>
          <a:lstStyle/>
          <a:p>
            <a:r>
              <a:rPr lang="en-US"/>
              <a:t>J.M. Jowett, Light-ion collisions at the LHC, 3 December 2025</a:t>
            </a:r>
            <a:endParaRPr lang="en-GB" dirty="0"/>
          </a:p>
        </p:txBody>
      </p:sp>
      <p:sp>
        <p:nvSpPr>
          <p:cNvPr id="4" name="Slide Number Placeholder 3">
            <a:extLst>
              <a:ext uri="{FF2B5EF4-FFF2-40B4-BE49-F238E27FC236}">
                <a16:creationId xmlns:a16="http://schemas.microsoft.com/office/drawing/2014/main" id="{9A133FC2-51B3-8DA4-1671-388AD761803E}"/>
              </a:ext>
            </a:extLst>
          </p:cNvPr>
          <p:cNvSpPr>
            <a:spLocks noGrp="1"/>
          </p:cNvSpPr>
          <p:nvPr>
            <p:ph type="sldNum" sz="quarter" idx="12"/>
          </p:nvPr>
        </p:nvSpPr>
        <p:spPr/>
        <p:txBody>
          <a:bodyPr/>
          <a:lstStyle/>
          <a:p>
            <a:fld id="{323EE74B-AA29-428B-826F-5CD1FF8C5BA0}" type="slidenum">
              <a:rPr lang="en-GB" smtClean="0"/>
              <a:t>8</a:t>
            </a:fld>
            <a:endParaRPr lang="en-GB"/>
          </a:p>
        </p:txBody>
      </p:sp>
      <p:pic>
        <p:nvPicPr>
          <p:cNvPr id="9" name="Picture 8" descr="A graph of a number of objects&#10;&#10;AI-generated content may be incorrect.">
            <a:extLst>
              <a:ext uri="{FF2B5EF4-FFF2-40B4-BE49-F238E27FC236}">
                <a16:creationId xmlns:a16="http://schemas.microsoft.com/office/drawing/2014/main" id="{1B2B2BD7-C2C2-5FC9-2239-A62331711B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6274" y="967527"/>
            <a:ext cx="6149873" cy="2461473"/>
          </a:xfrm>
          <a:prstGeom prst="rect">
            <a:avLst/>
          </a:prstGeom>
        </p:spPr>
      </p:pic>
      <p:sp>
        <p:nvSpPr>
          <p:cNvPr id="10" name="TextBox 9">
            <a:extLst>
              <a:ext uri="{FF2B5EF4-FFF2-40B4-BE49-F238E27FC236}">
                <a16:creationId xmlns:a16="http://schemas.microsoft.com/office/drawing/2014/main" id="{D2ADBCBD-8A20-11A5-A6D0-A56F5291DE77}"/>
              </a:ext>
            </a:extLst>
          </p:cNvPr>
          <p:cNvSpPr txBox="1"/>
          <p:nvPr/>
        </p:nvSpPr>
        <p:spPr>
          <a:xfrm>
            <a:off x="2999656" y="1340768"/>
            <a:ext cx="2016224" cy="1477328"/>
          </a:xfrm>
          <a:prstGeom prst="rect">
            <a:avLst/>
          </a:prstGeom>
          <a:noFill/>
        </p:spPr>
        <p:txBody>
          <a:bodyPr wrap="square" rtlCol="0">
            <a:spAutoFit/>
          </a:bodyPr>
          <a:lstStyle/>
          <a:p>
            <a:r>
              <a:rPr lang="en-US" dirty="0"/>
              <a:t>Momentum per nucleon distribution of </a:t>
            </a:r>
            <a:r>
              <a:rPr lang="en-US" b="1" dirty="0"/>
              <a:t>all fragments </a:t>
            </a:r>
            <a:r>
              <a:rPr lang="en-US" dirty="0"/>
              <a:t>around the beam value. </a:t>
            </a:r>
            <a:endParaRPr lang="en-GB" dirty="0"/>
          </a:p>
        </p:txBody>
      </p:sp>
      <p:sp>
        <p:nvSpPr>
          <p:cNvPr id="11" name="TextBox 10">
            <a:extLst>
              <a:ext uri="{FF2B5EF4-FFF2-40B4-BE49-F238E27FC236}">
                <a16:creationId xmlns:a16="http://schemas.microsoft.com/office/drawing/2014/main" id="{D3BDF618-2FB2-01EA-B03D-3C90F2DDC4BD}"/>
              </a:ext>
            </a:extLst>
          </p:cNvPr>
          <p:cNvSpPr txBox="1"/>
          <p:nvPr/>
        </p:nvSpPr>
        <p:spPr>
          <a:xfrm>
            <a:off x="2999656" y="4221088"/>
            <a:ext cx="3744416" cy="1754326"/>
          </a:xfrm>
          <a:prstGeom prst="rect">
            <a:avLst/>
          </a:prstGeom>
          <a:noFill/>
        </p:spPr>
        <p:txBody>
          <a:bodyPr wrap="square" rtlCol="0">
            <a:spAutoFit/>
          </a:bodyPr>
          <a:lstStyle/>
          <a:p>
            <a:r>
              <a:rPr lang="en-US" dirty="0"/>
              <a:t>Rigidity shift distribution of the </a:t>
            </a:r>
            <a:r>
              <a:rPr lang="en-US" b="1" dirty="0"/>
              <a:t>carbon fragments</a:t>
            </a:r>
            <a:r>
              <a:rPr lang="en-US" dirty="0"/>
              <a:t>. </a:t>
            </a:r>
          </a:p>
          <a:p>
            <a:br>
              <a:rPr lang="en-US" dirty="0"/>
            </a:br>
            <a:r>
              <a:rPr lang="en-US" dirty="0"/>
              <a:t>Only a small fraction of the </a:t>
            </a:r>
            <a:r>
              <a:rPr lang="en-US" baseline="30000" dirty="0"/>
              <a:t>12</a:t>
            </a:r>
            <a:r>
              <a:rPr lang="en-US" dirty="0"/>
              <a:t>C fragments have a non-zero cross-section for capture to the beam.</a:t>
            </a:r>
            <a:endParaRPr lang="en-GB" dirty="0"/>
          </a:p>
        </p:txBody>
      </p:sp>
      <p:pic>
        <p:nvPicPr>
          <p:cNvPr id="8" name="Picture 7">
            <a:extLst>
              <a:ext uri="{FF2B5EF4-FFF2-40B4-BE49-F238E27FC236}">
                <a16:creationId xmlns:a16="http://schemas.microsoft.com/office/drawing/2014/main" id="{26DA9EB7-38BD-46F4-6DFA-AFF71AC91012}"/>
              </a:ext>
            </a:extLst>
          </p:cNvPr>
          <p:cNvPicPr>
            <a:picLocks noChangeAspect="1"/>
          </p:cNvPicPr>
          <p:nvPr/>
        </p:nvPicPr>
        <p:blipFill>
          <a:blip r:embed="rId4"/>
          <a:stretch>
            <a:fillRect/>
          </a:stretch>
        </p:blipFill>
        <p:spPr>
          <a:xfrm>
            <a:off x="6312024" y="4011364"/>
            <a:ext cx="2895851" cy="1828958"/>
          </a:xfrm>
          <a:prstGeom prst="rect">
            <a:avLst/>
          </a:prstGeom>
        </p:spPr>
      </p:pic>
      <p:cxnSp>
        <p:nvCxnSpPr>
          <p:cNvPr id="14" name="Straight Connector 13">
            <a:extLst>
              <a:ext uri="{FF2B5EF4-FFF2-40B4-BE49-F238E27FC236}">
                <a16:creationId xmlns:a16="http://schemas.microsoft.com/office/drawing/2014/main" id="{B6AC97E9-E0E3-A52F-7DBA-F1348C7CC772}"/>
              </a:ext>
            </a:extLst>
          </p:cNvPr>
          <p:cNvCxnSpPr>
            <a:cxnSpLocks/>
          </p:cNvCxnSpPr>
          <p:nvPr/>
        </p:nvCxnSpPr>
        <p:spPr>
          <a:xfrm flipH="1">
            <a:off x="6456040" y="3229807"/>
            <a:ext cx="1152128" cy="991281"/>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7F9DD2B-D72F-52DF-2656-25C6BCB4AEA8}"/>
              </a:ext>
            </a:extLst>
          </p:cNvPr>
          <p:cNvCxnSpPr>
            <a:cxnSpLocks/>
          </p:cNvCxnSpPr>
          <p:nvPr/>
        </p:nvCxnSpPr>
        <p:spPr>
          <a:xfrm>
            <a:off x="7630628" y="3212976"/>
            <a:ext cx="1080120" cy="1008112"/>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05476F7-422B-54FE-C472-1CAE7DBE3EF3}"/>
              </a:ext>
            </a:extLst>
          </p:cNvPr>
          <p:cNvSpPr txBox="1"/>
          <p:nvPr/>
        </p:nvSpPr>
        <p:spPr>
          <a:xfrm>
            <a:off x="10200456" y="4221088"/>
            <a:ext cx="1584176" cy="646331"/>
          </a:xfrm>
          <a:prstGeom prst="rect">
            <a:avLst/>
          </a:prstGeom>
          <a:noFill/>
        </p:spPr>
        <p:txBody>
          <a:bodyPr wrap="square" rtlCol="0">
            <a:spAutoFit/>
          </a:bodyPr>
          <a:lstStyle/>
          <a:p>
            <a:r>
              <a:rPr lang="en-US" dirty="0"/>
              <a:t>Beam capture cross-section</a:t>
            </a:r>
            <a:endParaRPr lang="en-GB" dirty="0"/>
          </a:p>
        </p:txBody>
      </p:sp>
      <p:cxnSp>
        <p:nvCxnSpPr>
          <p:cNvPr id="20" name="Straight Arrow Connector 19">
            <a:extLst>
              <a:ext uri="{FF2B5EF4-FFF2-40B4-BE49-F238E27FC236}">
                <a16:creationId xmlns:a16="http://schemas.microsoft.com/office/drawing/2014/main" id="{9B999347-80A1-8B49-CDD5-E30E98F4802E}"/>
              </a:ext>
            </a:extLst>
          </p:cNvPr>
          <p:cNvCxnSpPr/>
          <p:nvPr/>
        </p:nvCxnSpPr>
        <p:spPr>
          <a:xfrm flipV="1">
            <a:off x="10848528" y="2204864"/>
            <a:ext cx="72008" cy="201622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371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E664B-42CE-F949-9825-02E20C75FF0A}"/>
            </a:ext>
          </a:extLst>
        </p:cNvPr>
        <p:cNvGrpSpPr/>
        <p:nvPr/>
      </p:nvGrpSpPr>
      <p:grpSpPr>
        <a:xfrm>
          <a:off x="0" y="0"/>
          <a:ext cx="0" cy="0"/>
          <a:chOff x="0" y="0"/>
          <a:chExt cx="0" cy="0"/>
        </a:xfrm>
      </p:grpSpPr>
      <p:pic>
        <p:nvPicPr>
          <p:cNvPr id="19" name="Picture 18" descr="A graph of a number of colored lines&#10;&#10;AI-generated content may be incorrect.">
            <a:extLst>
              <a:ext uri="{FF2B5EF4-FFF2-40B4-BE49-F238E27FC236}">
                <a16:creationId xmlns:a16="http://schemas.microsoft.com/office/drawing/2014/main" id="{52A1D43F-A176-68EE-76FF-45156F5082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0412" y="3696394"/>
            <a:ext cx="5281118" cy="2514818"/>
          </a:xfrm>
          <a:prstGeom prst="rect">
            <a:avLst/>
          </a:prstGeom>
        </p:spPr>
      </p:pic>
      <p:sp>
        <p:nvSpPr>
          <p:cNvPr id="2" name="Title 1">
            <a:extLst>
              <a:ext uri="{FF2B5EF4-FFF2-40B4-BE49-F238E27FC236}">
                <a16:creationId xmlns:a16="http://schemas.microsoft.com/office/drawing/2014/main" id="{171C6306-DAC0-06C8-3F52-2C945A52A97D}"/>
              </a:ext>
            </a:extLst>
          </p:cNvPr>
          <p:cNvSpPr>
            <a:spLocks noGrp="1"/>
          </p:cNvSpPr>
          <p:nvPr>
            <p:ph type="title"/>
          </p:nvPr>
        </p:nvSpPr>
        <p:spPr/>
        <p:txBody>
          <a:bodyPr>
            <a:normAutofit fontScale="90000"/>
          </a:bodyPr>
          <a:lstStyle/>
          <a:p>
            <a:r>
              <a:rPr lang="en-US" dirty="0"/>
              <a:t>RELDIS: rigidity of EMD fragments of </a:t>
            </a:r>
            <a:r>
              <a:rPr lang="en-US" baseline="30000" dirty="0"/>
              <a:t>16</a:t>
            </a:r>
            <a:r>
              <a:rPr lang="en-US" dirty="0"/>
              <a:t>O, O-O 5.36 TeV </a:t>
            </a:r>
            <a:endParaRPr lang="en-GB" dirty="0"/>
          </a:p>
        </p:txBody>
      </p:sp>
      <p:sp>
        <p:nvSpPr>
          <p:cNvPr id="4" name="Date Placeholder 3">
            <a:extLst>
              <a:ext uri="{FF2B5EF4-FFF2-40B4-BE49-F238E27FC236}">
                <a16:creationId xmlns:a16="http://schemas.microsoft.com/office/drawing/2014/main" id="{5F67B05E-6F54-294F-C71B-5152BC49B163}"/>
              </a:ext>
            </a:extLst>
          </p:cNvPr>
          <p:cNvSpPr>
            <a:spLocks noGrp="1"/>
          </p:cNvSpPr>
          <p:nvPr>
            <p:ph type="dt" sz="half" idx="10"/>
          </p:nvPr>
        </p:nvSpPr>
        <p:spPr/>
        <p:txBody>
          <a:bodyPr/>
          <a:lstStyle/>
          <a:p>
            <a:r>
              <a:rPr lang="en-US"/>
              <a:t>J.M. Jowett, Light-ion collisions at the LHC, 3 December 2025</a:t>
            </a:r>
            <a:endParaRPr lang="en-GB"/>
          </a:p>
        </p:txBody>
      </p:sp>
      <p:sp>
        <p:nvSpPr>
          <p:cNvPr id="5" name="Slide Number Placeholder 4">
            <a:extLst>
              <a:ext uri="{FF2B5EF4-FFF2-40B4-BE49-F238E27FC236}">
                <a16:creationId xmlns:a16="http://schemas.microsoft.com/office/drawing/2014/main" id="{4CA47190-1C65-D282-47BC-05C3D2B2D296}"/>
              </a:ext>
            </a:extLst>
          </p:cNvPr>
          <p:cNvSpPr>
            <a:spLocks noGrp="1"/>
          </p:cNvSpPr>
          <p:nvPr>
            <p:ph type="sldNum" sz="quarter" idx="12"/>
          </p:nvPr>
        </p:nvSpPr>
        <p:spPr/>
        <p:txBody>
          <a:bodyPr/>
          <a:lstStyle/>
          <a:p>
            <a:fld id="{323EE74B-AA29-428B-826F-5CD1FF8C5BA0}" type="slidenum">
              <a:rPr lang="en-GB" smtClean="0"/>
              <a:t>9</a:t>
            </a:fld>
            <a:endParaRPr lang="en-GB"/>
          </a:p>
        </p:txBody>
      </p:sp>
      <p:sp>
        <p:nvSpPr>
          <p:cNvPr id="25" name="TextBox 24">
            <a:extLst>
              <a:ext uri="{FF2B5EF4-FFF2-40B4-BE49-F238E27FC236}">
                <a16:creationId xmlns:a16="http://schemas.microsoft.com/office/drawing/2014/main" id="{B8DC226C-FDE0-DA12-329F-D5F0C7C583A4}"/>
              </a:ext>
            </a:extLst>
          </p:cNvPr>
          <p:cNvSpPr txBox="1"/>
          <p:nvPr/>
        </p:nvSpPr>
        <p:spPr>
          <a:xfrm>
            <a:off x="5231904" y="5075892"/>
            <a:ext cx="1821332" cy="369332"/>
          </a:xfrm>
          <a:prstGeom prst="rect">
            <a:avLst/>
          </a:prstGeom>
          <a:noFill/>
        </p:spPr>
        <p:txBody>
          <a:bodyPr wrap="none" rtlCol="0">
            <a:spAutoFit/>
          </a:bodyPr>
          <a:lstStyle/>
          <a:p>
            <a:r>
              <a:rPr lang="en-US" dirty="0"/>
              <a:t>x% of </a:t>
            </a:r>
            <a:r>
              <a:rPr lang="en-US" baseline="30000" dirty="0"/>
              <a:t>2</a:t>
            </a:r>
            <a:r>
              <a:rPr lang="en-US" dirty="0"/>
              <a:t>H circulate</a:t>
            </a:r>
            <a:endParaRPr lang="en-GB" dirty="0"/>
          </a:p>
        </p:txBody>
      </p:sp>
      <p:sp>
        <p:nvSpPr>
          <p:cNvPr id="26" name="TextBox 25">
            <a:extLst>
              <a:ext uri="{FF2B5EF4-FFF2-40B4-BE49-F238E27FC236}">
                <a16:creationId xmlns:a16="http://schemas.microsoft.com/office/drawing/2014/main" id="{A0EF66A2-6932-9167-262C-35F8A74A867B}"/>
              </a:ext>
            </a:extLst>
          </p:cNvPr>
          <p:cNvSpPr txBox="1"/>
          <p:nvPr/>
        </p:nvSpPr>
        <p:spPr>
          <a:xfrm>
            <a:off x="623392" y="1124744"/>
            <a:ext cx="1904689" cy="369332"/>
          </a:xfrm>
          <a:prstGeom prst="rect">
            <a:avLst/>
          </a:prstGeom>
          <a:noFill/>
        </p:spPr>
        <p:txBody>
          <a:bodyPr wrap="none" rtlCol="0">
            <a:spAutoFit/>
          </a:bodyPr>
          <a:lstStyle/>
          <a:p>
            <a:r>
              <a:rPr lang="en-US" dirty="0"/>
              <a:t>x% of </a:t>
            </a:r>
            <a:r>
              <a:rPr lang="en-US" baseline="30000" dirty="0"/>
              <a:t>14</a:t>
            </a:r>
            <a:r>
              <a:rPr lang="en-US" dirty="0"/>
              <a:t>N circulate</a:t>
            </a:r>
            <a:endParaRPr lang="en-GB" dirty="0"/>
          </a:p>
        </p:txBody>
      </p:sp>
      <p:pic>
        <p:nvPicPr>
          <p:cNvPr id="9" name="Picture 8" descr="A graph of a number of objects&#10;&#10;AI-generated content may be incorrect.">
            <a:extLst>
              <a:ext uri="{FF2B5EF4-FFF2-40B4-BE49-F238E27FC236}">
                <a16:creationId xmlns:a16="http://schemas.microsoft.com/office/drawing/2014/main" id="{DA4C1F2E-3B8A-401F-A2E4-793FA94A49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37" y="714099"/>
            <a:ext cx="5783231" cy="2278894"/>
          </a:xfrm>
          <a:prstGeom prst="rect">
            <a:avLst/>
          </a:prstGeom>
        </p:spPr>
      </p:pic>
      <p:pic>
        <p:nvPicPr>
          <p:cNvPr id="12" name="Picture 11" descr="A graph of a number of objects&#10;&#10;AI-generated content may be incorrect.">
            <a:extLst>
              <a:ext uri="{FF2B5EF4-FFF2-40B4-BE49-F238E27FC236}">
                <a16:creationId xmlns:a16="http://schemas.microsoft.com/office/drawing/2014/main" id="{049CB4AD-9C80-7555-10AB-7CA26BE62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7968" y="863239"/>
            <a:ext cx="6149873" cy="2461473"/>
          </a:xfrm>
          <a:prstGeom prst="rect">
            <a:avLst/>
          </a:prstGeom>
        </p:spPr>
      </p:pic>
      <p:pic>
        <p:nvPicPr>
          <p:cNvPr id="16" name="Picture 15" descr="A graph of a blue and green line&#10;&#10;AI-generated content may be incorrect.">
            <a:extLst>
              <a:ext uri="{FF2B5EF4-FFF2-40B4-BE49-F238E27FC236}">
                <a16:creationId xmlns:a16="http://schemas.microsoft.com/office/drawing/2014/main" id="{B189BE87-2F80-709D-D5C8-0096A07D67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8106" y="3583661"/>
            <a:ext cx="5161830" cy="2082401"/>
          </a:xfrm>
          <a:prstGeom prst="rect">
            <a:avLst/>
          </a:prstGeom>
        </p:spPr>
      </p:pic>
    </p:spTree>
    <p:extLst>
      <p:ext uri="{BB962C8B-B14F-4D97-AF65-F5344CB8AC3E}">
        <p14:creationId xmlns:p14="http://schemas.microsoft.com/office/powerpoint/2010/main" val="2300584689"/>
      </p:ext>
    </p:extLst>
  </p:cSld>
  <p:clrMapOvr>
    <a:masterClrMapping/>
  </p:clrMapOvr>
</p:sld>
</file>

<file path=ppt/theme/theme1.xml><?xml version="1.0" encoding="utf-8"?>
<a:theme xmlns:a="http://schemas.openxmlformats.org/drawingml/2006/main" name="JMJ pl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JMJ plain</Template>
  <TotalTime>56958</TotalTime>
  <Words>2643</Words>
  <Application>Microsoft Office PowerPoint</Application>
  <PresentationFormat>Widescreen</PresentationFormat>
  <Paragraphs>243</Paragraphs>
  <Slides>37</Slides>
  <Notes>13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4" baseType="lpstr">
      <vt:lpstr>-apple-system</vt:lpstr>
      <vt:lpstr>Arial</vt:lpstr>
      <vt:lpstr>Calibri</vt:lpstr>
      <vt:lpstr>Roboto</vt:lpstr>
      <vt:lpstr>JMJ plain</vt:lpstr>
      <vt:lpstr>Equation</vt:lpstr>
      <vt:lpstr>MathType 6.0 Equation</vt:lpstr>
      <vt:lpstr>Beam transmutation in light-ion collisions John Jowett,  GSI &amp; CERN </vt:lpstr>
      <vt:lpstr>Motivation  </vt:lpstr>
      <vt:lpstr>Rigidity shifts of outgoing spectator nuclei (if γ unchanged)</vt:lpstr>
      <vt:lpstr>LHC momentum acceptance in the light-ion runs</vt:lpstr>
      <vt:lpstr>Simulations of spectator fragment production</vt:lpstr>
      <vt:lpstr>Method</vt:lpstr>
      <vt:lpstr>O-O prediction example</vt:lpstr>
      <vt:lpstr>RELDIS: EMD fragments of 16O, O-O 5.36 TeV </vt:lpstr>
      <vt:lpstr>RELDIS: rigidity of EMD fragments of 16O, O-O 5.36 TeV </vt:lpstr>
      <vt:lpstr>RELDIS: rigidity of EMD fragments of 16O, O-O 5.36 TeV </vt:lpstr>
      <vt:lpstr>RELDIS:  EMD fragments of 16O, O-O 5.36 TeV </vt:lpstr>
      <vt:lpstr>AAMCC: rigidity of hadronic fragments of 16O, 30% α-clustering, O-O 5.36 TeV</vt:lpstr>
      <vt:lpstr>AAMCC: rigidity of hadronic fragments of 16O, 30% α-clustering, O-O 5.36 TeV</vt:lpstr>
      <vt:lpstr>AAMCC:  hadronic fragments of 16O, O-O 5.36 TeV </vt:lpstr>
      <vt:lpstr>XSUITE tracking from FLUKA (had), longitudinal phase space</vt:lpstr>
      <vt:lpstr>O-O RELDIS EMD, AAMCC had, scenario OO_62b_fill_10804_26Aug2025</vt:lpstr>
      <vt:lpstr>O-O RELDIS EMD, AAMCC had, scenario OO_62b_fill_10804_26Aug2025</vt:lpstr>
      <vt:lpstr>O-O RELDIS EMD, AAMCC had, scenario OO_62b_fill_10804_26Aug2025</vt:lpstr>
      <vt:lpstr>O-O RELDIS EMD, AAMCC had, scenario OO_62b_fill_10804_26Aug2025</vt:lpstr>
      <vt:lpstr>Ne-Ne prediction example</vt:lpstr>
      <vt:lpstr>FLUKA: rigidity of EMD fragments of 20Ne, Ne-Ne 5.36 TeV </vt:lpstr>
      <vt:lpstr>FLUKA: rigidity of EMD fragments of 20Ne, Ne-Ne 5.36 TeV </vt:lpstr>
      <vt:lpstr>FLUKA: rigidity of EMD fragments of 20Ne, Ne-Ne 5.36 TeV </vt:lpstr>
      <vt:lpstr>AAMCC: rigidity of had fragments of 20Ne, 100% α-clustering, Ne-Ne 5.36 TeV</vt:lpstr>
      <vt:lpstr>AAMCC: rigidity of had fragments of 20Ne, 100% α-clustering, Ne-Ne 5.36 TeV</vt:lpstr>
      <vt:lpstr>AAMCC:  hadronic fragments of 20Ne, Ne-Ne 5.36 TeV</vt:lpstr>
      <vt:lpstr>Ne-Ne FLUKA EMD, AAMCC clustering 100%, scenario NeNe_62b_fill_10813</vt:lpstr>
      <vt:lpstr>Ne-Ne FLUKA EMD, AAMCC clustering 100%, scenario NeNe_62b_fill_10813</vt:lpstr>
      <vt:lpstr>Ne-Ne FLUKA EMD, AAMCC clustering 100%, scenario NeNe_62b_fill_10813</vt:lpstr>
      <vt:lpstr>Comparison with experiment</vt:lpstr>
      <vt:lpstr>Conclusions and outlook</vt:lpstr>
      <vt:lpstr>BACKUP SLIDes</vt:lpstr>
      <vt:lpstr>Other nearby isotopes of Pb </vt:lpstr>
      <vt:lpstr>α-clustering in the nuclear structure of 16O</vt:lpstr>
      <vt:lpstr>Initial contamination of beam with 16O from ion source (Maciej Slupinski)</vt:lpstr>
      <vt:lpstr>References on RELDIS and AAMCC models</vt:lpstr>
      <vt:lpstr>Hadronic cross sections from AAMC, 20Ne-20Ne at 5.36 TeV</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Colliding heavy ions beyond LS2</dc:title>
  <dc:creator>John M. Jowett</dc:creator>
  <cp:lastModifiedBy>John Jowett</cp:lastModifiedBy>
  <cp:revision>793</cp:revision>
  <cp:lastPrinted>2016-01-22T13:23:33Z</cp:lastPrinted>
  <dcterms:created xsi:type="dcterms:W3CDTF">2012-06-25T08:47:04Z</dcterms:created>
  <dcterms:modified xsi:type="dcterms:W3CDTF">2025-12-03T08:04:13Z</dcterms:modified>
</cp:coreProperties>
</file>