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1" r:id="rId4"/>
    <p:sldId id="262" r:id="rId5"/>
    <p:sldId id="266" r:id="rId6"/>
    <p:sldId id="259" r:id="rId7"/>
    <p:sldId id="257" r:id="rId8"/>
    <p:sldId id="263" r:id="rId9"/>
    <p:sldId id="267" r:id="rId10"/>
    <p:sldId id="268" r:id="rId11"/>
    <p:sldId id="265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619" autoAdjust="0"/>
    <p:restoredTop sz="86471" autoAdjust="0"/>
  </p:normalViewPr>
  <p:slideViewPr>
    <p:cSldViewPr snapToGrid="0" snapToObjects="1">
      <p:cViewPr varScale="1">
        <p:scale>
          <a:sx n="129" d="100"/>
          <a:sy n="129" d="100"/>
        </p:scale>
        <p:origin x="-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3557B-014B-5742-8F94-47F80D54F1BC}" type="datetimeFigureOut">
              <a:rPr lang="en-US" smtClean="0"/>
              <a:pPr/>
              <a:t>10/14/12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D11BC-08B6-1046-A5EA-658FBA9D6A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48105"/>
            <a:ext cx="8229600" cy="650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8939"/>
            <a:ext cx="8229600" cy="362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6D841-C3C2-2C4C-9C1D-4D8E95B3EDA0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EPSHEP2012bann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56994" y="0"/>
            <a:ext cx="7212122" cy="1848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Nick Ellis (CERN, for the IOC)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and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Kazunori </a:t>
            </a:r>
            <a:r>
              <a:rPr lang="en-US" sz="2400" dirty="0" err="1" smtClean="0">
                <a:solidFill>
                  <a:srgbClr val="0000FF"/>
                </a:solidFill>
              </a:rPr>
              <a:t>Hanagaki</a:t>
            </a:r>
            <a:r>
              <a:rPr lang="en-US" sz="2400" dirty="0" smtClean="0">
                <a:solidFill>
                  <a:srgbClr val="0000FF"/>
                </a:solidFill>
              </a:rPr>
              <a:t> (Osaka University)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Free time activities (examples)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Walks along the coastal path</a:t>
            </a:r>
          </a:p>
          <a:p>
            <a:pPr lvl="1"/>
            <a:r>
              <a:rPr lang="en-GB" dirty="0" smtClean="0"/>
              <a:t>At end of the hotel grounds</a:t>
            </a:r>
          </a:p>
          <a:p>
            <a:r>
              <a:rPr lang="en-GB" dirty="0" smtClean="0"/>
              <a:t>Nature park on other side of the highway</a:t>
            </a:r>
          </a:p>
          <a:p>
            <a:pPr lvl="1"/>
            <a:r>
              <a:rPr lang="en-GB" dirty="0" smtClean="0"/>
              <a:t>Entrance fee 400 Yen</a:t>
            </a:r>
          </a:p>
          <a:p>
            <a:r>
              <a:rPr lang="en-GB" dirty="0" smtClean="0"/>
              <a:t>Aquarium </a:t>
            </a:r>
          </a:p>
          <a:p>
            <a:pPr lvl="1"/>
            <a:r>
              <a:rPr lang="en-GB" dirty="0" smtClean="0"/>
              <a:t>Entrance fee 2100 Yen</a:t>
            </a:r>
          </a:p>
          <a:p>
            <a:r>
              <a:rPr lang="en-GB" dirty="0" smtClean="0"/>
              <a:t>Tennis courts</a:t>
            </a:r>
          </a:p>
          <a:p>
            <a:pPr lvl="1"/>
            <a:r>
              <a:rPr lang="en-GB" dirty="0" smtClean="0"/>
              <a:t>Near hotel, please ask Secretariat about the fees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Some words of caution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Swimming is not allowed</a:t>
            </a:r>
          </a:p>
          <a:p>
            <a:pPr lvl="1"/>
            <a:r>
              <a:rPr lang="en-GB" dirty="0" smtClean="0"/>
              <a:t>The water is cold</a:t>
            </a:r>
          </a:p>
          <a:p>
            <a:pPr lvl="1"/>
            <a:r>
              <a:rPr lang="en-GB" dirty="0" smtClean="0"/>
              <a:t>It is strictly forbidden to swim in the sea near the hotel!</a:t>
            </a:r>
          </a:p>
          <a:p>
            <a:pPr lvl="1"/>
            <a:r>
              <a:rPr lang="en-GB" dirty="0" smtClean="0"/>
              <a:t>Also the pool is not available for use at this time of year</a:t>
            </a:r>
          </a:p>
          <a:p>
            <a:r>
              <a:rPr lang="en-GB" dirty="0" smtClean="0"/>
              <a:t>Phones</a:t>
            </a:r>
          </a:p>
          <a:p>
            <a:pPr lvl="1"/>
            <a:r>
              <a:rPr lang="en-GB" dirty="0" smtClean="0"/>
              <a:t>Use of mobile phones on roaming can be </a:t>
            </a:r>
            <a:r>
              <a:rPr lang="en-GB" b="1" u="sng" dirty="0" smtClean="0"/>
              <a:t>very </a:t>
            </a:r>
            <a:r>
              <a:rPr lang="en-GB" dirty="0" smtClean="0"/>
              <a:t>expensive, even for receiving calls!</a:t>
            </a:r>
          </a:p>
          <a:p>
            <a:pPr lvl="2"/>
            <a:r>
              <a:rPr lang="en-GB" dirty="0" smtClean="0"/>
              <a:t>Very expensive can mean several USD per minute!</a:t>
            </a:r>
          </a:p>
          <a:p>
            <a:pPr lvl="1"/>
            <a:r>
              <a:rPr lang="en-GB" dirty="0" smtClean="0"/>
              <a:t>Also data access on roaming can be </a:t>
            </a:r>
            <a:r>
              <a:rPr lang="en-GB" b="1" u="sng" dirty="0" smtClean="0"/>
              <a:t>extremely</a:t>
            </a:r>
            <a:r>
              <a:rPr lang="en-GB" b="1" dirty="0" smtClean="0"/>
              <a:t> </a:t>
            </a:r>
            <a:r>
              <a:rPr lang="en-GB" dirty="0" smtClean="0"/>
              <a:t>expensive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Enjoy the School!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Programme</a:t>
            </a:r>
            <a:r>
              <a:rPr lang="en-US" dirty="0" smtClean="0"/>
              <a:t>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09h00 Introduction, Nick Ellis and Kazunori </a:t>
            </a:r>
            <a:r>
              <a:rPr lang="en-US" dirty="0" err="1" smtClean="0"/>
              <a:t>Hanagaki</a:t>
            </a:r>
            <a:endParaRPr lang="en-US" dirty="0" smtClean="0"/>
          </a:p>
          <a:p>
            <a:r>
              <a:rPr lang="en-US" dirty="0" smtClean="0"/>
              <a:t>09h10 Field Theory and the EW Standard Model, Luis Alvarez-</a:t>
            </a:r>
            <a:r>
              <a:rPr lang="en-US" dirty="0" err="1" smtClean="0"/>
              <a:t>Gaume</a:t>
            </a:r>
            <a:endParaRPr lang="en-US" dirty="0" smtClean="0"/>
          </a:p>
          <a:p>
            <a:r>
              <a:rPr lang="en-US" dirty="0" smtClean="0"/>
              <a:t>10h40-11h00 Coffee break</a:t>
            </a:r>
          </a:p>
          <a:p>
            <a:r>
              <a:rPr lang="en-US" dirty="0" smtClean="0"/>
              <a:t>11h00 Instrumentation, Werner </a:t>
            </a:r>
            <a:r>
              <a:rPr lang="en-US" dirty="0" err="1" smtClean="0"/>
              <a:t>Riegler</a:t>
            </a:r>
            <a:endParaRPr lang="en-US" dirty="0" smtClean="0"/>
          </a:p>
          <a:p>
            <a:r>
              <a:rPr lang="en-US" dirty="0" smtClean="0"/>
              <a:t>12h30-13h30 Lunch</a:t>
            </a:r>
          </a:p>
          <a:p>
            <a:r>
              <a:rPr lang="en-US" dirty="0" smtClean="0"/>
              <a:t>13h30-15h45 Free time</a:t>
            </a:r>
          </a:p>
          <a:p>
            <a:r>
              <a:rPr lang="en-US" dirty="0" smtClean="0"/>
              <a:t>15h45 Practical statistics for particle physicists, Jose </a:t>
            </a:r>
            <a:r>
              <a:rPr lang="en-US" dirty="0" err="1" smtClean="0"/>
              <a:t>Ocariz</a:t>
            </a:r>
            <a:endParaRPr lang="en-US" dirty="0" smtClean="0"/>
          </a:p>
          <a:p>
            <a:r>
              <a:rPr lang="en-US" dirty="0" smtClean="0"/>
              <a:t>17h15-17h30 Coffee break</a:t>
            </a:r>
          </a:p>
          <a:p>
            <a:r>
              <a:rPr lang="en-US" dirty="0" smtClean="0"/>
              <a:t>17h30-18h45 Discussion session</a:t>
            </a:r>
          </a:p>
          <a:p>
            <a:r>
              <a:rPr lang="en-US" dirty="0" smtClean="0"/>
              <a:t>19h00 Welcome Reception and dinner (please be on time!)</a:t>
            </a:r>
          </a:p>
          <a:p>
            <a:pPr lvl="1"/>
            <a:r>
              <a:rPr lang="en-US" dirty="0" smtClean="0"/>
              <a:t>We have some VIP guests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Lectures and </a:t>
            </a:r>
            <a:r>
              <a:rPr lang="en-US" smtClean="0"/>
              <a:t>Discussion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Lectures last 1h15, plus some time for questions</a:t>
            </a:r>
          </a:p>
          <a:p>
            <a:pPr lvl="1"/>
            <a:r>
              <a:rPr lang="en-US" dirty="0" smtClean="0"/>
              <a:t>Please don’t be shy to ask questions, even if they seem basic!</a:t>
            </a:r>
          </a:p>
          <a:p>
            <a:r>
              <a:rPr lang="en-US" dirty="0" smtClean="0"/>
              <a:t>Six Discussions Groups</a:t>
            </a:r>
          </a:p>
          <a:p>
            <a:pPr lvl="1"/>
            <a:r>
              <a:rPr lang="en-US" dirty="0" smtClean="0"/>
              <a:t>Each student is assigned to a Group</a:t>
            </a:r>
          </a:p>
          <a:p>
            <a:pPr lvl="2"/>
            <a:r>
              <a:rPr lang="en-US" dirty="0" smtClean="0"/>
              <a:t>We have posted the list of students in each Group; </a:t>
            </a:r>
            <a:r>
              <a:rPr lang="en-US" b="1" dirty="0" smtClean="0"/>
              <a:t>please check which Group you are in</a:t>
            </a:r>
          </a:p>
          <a:p>
            <a:pPr lvl="2"/>
            <a:r>
              <a:rPr lang="en-US" dirty="0" smtClean="0"/>
              <a:t>You received a map when you checked-in at the School Registration desk</a:t>
            </a:r>
          </a:p>
          <a:p>
            <a:pPr lvl="2"/>
            <a:r>
              <a:rPr lang="en-US" b="1" dirty="0" smtClean="0"/>
              <a:t>Please make sure you know the location of the room for your Group</a:t>
            </a:r>
          </a:p>
          <a:p>
            <a:pPr lvl="1"/>
            <a:r>
              <a:rPr lang="en-US" dirty="0" smtClean="0"/>
              <a:t>Discussion Leader stays with the same group for the full two weeks</a:t>
            </a:r>
          </a:p>
          <a:p>
            <a:pPr lvl="1"/>
            <a:r>
              <a:rPr lang="en-US" dirty="0" smtClean="0"/>
              <a:t>Lecturers are invited to visit the groups </a:t>
            </a:r>
          </a:p>
          <a:p>
            <a:pPr lvl="2"/>
            <a:r>
              <a:rPr lang="en-US" dirty="0" smtClean="0"/>
              <a:t>Help answer detailed questions on their courses</a:t>
            </a:r>
          </a:p>
          <a:p>
            <a:pPr lvl="1"/>
            <a:r>
              <a:rPr lang="en-US" dirty="0" smtClean="0"/>
              <a:t>Discussion sessions should be driven by questions from the students</a:t>
            </a:r>
          </a:p>
          <a:p>
            <a:pPr lvl="2"/>
            <a:r>
              <a:rPr lang="en-US" dirty="0" smtClean="0"/>
              <a:t>Please make note of points that you did not understand in the lectures or other questions that you might have</a:t>
            </a:r>
          </a:p>
          <a:p>
            <a:pPr lvl="2"/>
            <a:r>
              <a:rPr lang="en-US" dirty="0" smtClean="0"/>
              <a:t>Make use of the handouts given before each lecture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Discussion Groups and Leaders</a:t>
            </a:r>
          </a:p>
          <a:p>
            <a:pPr lvl="1"/>
            <a:r>
              <a:rPr lang="en-US" dirty="0" smtClean="0"/>
              <a:t>Group A: Marc </a:t>
            </a:r>
            <a:r>
              <a:rPr lang="en-US" dirty="0" err="1" smtClean="0"/>
              <a:t>Besançon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Group B: Kin-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Oda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Group C: </a:t>
            </a:r>
            <a:r>
              <a:rPr lang="en-US" dirty="0" err="1" smtClean="0"/>
              <a:t>Pavel</a:t>
            </a:r>
            <a:r>
              <a:rPr lang="en-US" dirty="0" smtClean="0"/>
              <a:t> </a:t>
            </a:r>
            <a:r>
              <a:rPr lang="en-US" dirty="0" err="1" smtClean="0"/>
              <a:t>Pakhlov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Group D: </a:t>
            </a:r>
            <a:r>
              <a:rPr lang="en-US" dirty="0" err="1" smtClean="0"/>
              <a:t>Myeonghun</a:t>
            </a:r>
            <a:r>
              <a:rPr lang="en-US" dirty="0" smtClean="0"/>
              <a:t> Park </a:t>
            </a:r>
          </a:p>
          <a:p>
            <a:pPr lvl="1"/>
            <a:r>
              <a:rPr lang="en-US" dirty="0" smtClean="0"/>
              <a:t>Group E: Francesco Riva</a:t>
            </a:r>
          </a:p>
          <a:p>
            <a:pPr lvl="1"/>
            <a:r>
              <a:rPr lang="en-US" dirty="0" smtClean="0"/>
              <a:t>Group F: Raymond </a:t>
            </a:r>
            <a:r>
              <a:rPr lang="en-US" dirty="0" err="1" smtClean="0"/>
              <a:t>Volkas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would like to meet the Discussion Leaders briefly this afternoon to explain and discuss a few points</a:t>
            </a:r>
          </a:p>
          <a:p>
            <a:pPr lvl="1"/>
            <a:r>
              <a:rPr lang="en-US" dirty="0" smtClean="0"/>
              <a:t>Meet at Discussion Room 4 (at end of auditorium) at 14h00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Group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Members of each Discussion Group will do a </a:t>
            </a:r>
            <a:r>
              <a:rPr lang="en-US" b="1" dirty="0" smtClean="0"/>
              <a:t>collaborative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Based on reading and discussing a published paper from a particle-physics experiment</a:t>
            </a:r>
          </a:p>
          <a:p>
            <a:pPr lvl="1"/>
            <a:r>
              <a:rPr lang="en-US" dirty="0" smtClean="0"/>
              <a:t>A representative of each Group will give a brief summary on behalf of their Group in a special session on the evening of Thursday 25 October</a:t>
            </a:r>
          </a:p>
          <a:p>
            <a:pPr lvl="2"/>
            <a:r>
              <a:rPr lang="en-US" dirty="0" smtClean="0"/>
              <a:t>Session will be chaired by John Ellis</a:t>
            </a:r>
          </a:p>
          <a:p>
            <a:pPr lvl="2"/>
            <a:r>
              <a:rPr lang="en-US" dirty="0" smtClean="0"/>
              <a:t>Audience will include students, teaching staff, organizers, committee members</a:t>
            </a:r>
          </a:p>
          <a:p>
            <a:pPr lvl="2"/>
            <a:r>
              <a:rPr lang="en-US" dirty="0" smtClean="0"/>
              <a:t>Coordination of preparations:</a:t>
            </a:r>
          </a:p>
          <a:p>
            <a:pPr lvl="3"/>
            <a:r>
              <a:rPr lang="en-US" dirty="0" smtClean="0"/>
              <a:t>Kazunori </a:t>
            </a:r>
            <a:r>
              <a:rPr lang="en-US" dirty="0" err="1" smtClean="0"/>
              <a:t>Hanagaki</a:t>
            </a:r>
            <a:r>
              <a:rPr lang="en-US" dirty="0" smtClean="0"/>
              <a:t>, </a:t>
            </a:r>
            <a:r>
              <a:rPr lang="en-US" dirty="0" err="1" smtClean="0"/>
              <a:t>Kiyotomo</a:t>
            </a:r>
            <a:r>
              <a:rPr lang="en-US" dirty="0" smtClean="0"/>
              <a:t> Kawagoe and </a:t>
            </a:r>
            <a:r>
              <a:rPr lang="en-US" dirty="0" err="1" smtClean="0"/>
              <a:t>Martijn</a:t>
            </a:r>
            <a:r>
              <a:rPr lang="en-US" dirty="0" smtClean="0"/>
              <a:t> </a:t>
            </a:r>
            <a:r>
              <a:rPr lang="en-US" dirty="0" err="1" smtClean="0"/>
              <a:t>Mulders</a:t>
            </a:r>
            <a:endParaRPr lang="en-US" dirty="0" smtClean="0"/>
          </a:p>
          <a:p>
            <a:r>
              <a:rPr lang="en-US" dirty="0" smtClean="0"/>
              <a:t>More details will be given tomorrow morning</a:t>
            </a:r>
          </a:p>
          <a:p>
            <a:pPr lvl="1"/>
            <a:r>
              <a:rPr lang="en-US" dirty="0" smtClean="0"/>
              <a:t>No need to do anything before then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Secretariat</a:t>
            </a:r>
          </a:p>
          <a:p>
            <a:pPr lvl="1"/>
            <a:r>
              <a:rPr lang="en-US" dirty="0" smtClean="0"/>
              <a:t>Available to help in case of questions or problems</a:t>
            </a:r>
          </a:p>
          <a:p>
            <a:pPr lvl="2"/>
            <a:r>
              <a:rPr lang="en-US" dirty="0" smtClean="0"/>
              <a:t>Masami Yokoyama and </a:t>
            </a:r>
            <a:r>
              <a:rPr lang="en-US" dirty="0" err="1" smtClean="0"/>
              <a:t>Misa</a:t>
            </a:r>
            <a:r>
              <a:rPr lang="en-US" dirty="0" smtClean="0"/>
              <a:t> </a:t>
            </a:r>
            <a:r>
              <a:rPr lang="en-US" dirty="0" err="1" smtClean="0"/>
              <a:t>Miyai</a:t>
            </a:r>
            <a:endParaRPr lang="en-US" dirty="0" smtClean="0"/>
          </a:p>
          <a:p>
            <a:pPr lvl="1"/>
            <a:r>
              <a:rPr lang="en-US" dirty="0" smtClean="0"/>
              <a:t>Location is shown on the map that you were given when you checked in</a:t>
            </a:r>
          </a:p>
          <a:p>
            <a:pPr lvl="2"/>
            <a:r>
              <a:rPr lang="en-US" dirty="0" smtClean="0"/>
              <a:t>Along the corridor, beyond the hotel reception desk</a:t>
            </a:r>
          </a:p>
          <a:p>
            <a:r>
              <a:rPr lang="en-US" dirty="0" smtClean="0"/>
              <a:t>Notice board</a:t>
            </a:r>
          </a:p>
          <a:p>
            <a:pPr lvl="1"/>
            <a:r>
              <a:rPr lang="en-US" dirty="0" smtClean="0"/>
              <a:t>Check notice board outside of auditorium regularly</a:t>
            </a:r>
          </a:p>
          <a:p>
            <a:pPr lvl="2"/>
            <a:r>
              <a:rPr lang="en-US" dirty="0" smtClean="0"/>
              <a:t>We will post important announcements</a:t>
            </a:r>
          </a:p>
          <a:p>
            <a:pPr lvl="2"/>
            <a:r>
              <a:rPr lang="en-US" dirty="0" smtClean="0"/>
              <a:t>We will put up a note if we need to talk to you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Please!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Lectures and discussion sessions</a:t>
            </a:r>
          </a:p>
          <a:p>
            <a:pPr lvl="1"/>
            <a:r>
              <a:rPr lang="en-US" u="sng" dirty="0" smtClean="0"/>
              <a:t>Attendance is compulsory</a:t>
            </a:r>
          </a:p>
          <a:p>
            <a:pPr lvl="1"/>
            <a:r>
              <a:rPr lang="en-US" dirty="0" smtClean="0"/>
              <a:t>Arrive on time</a:t>
            </a:r>
          </a:p>
          <a:p>
            <a:pPr lvl="1"/>
            <a:r>
              <a:rPr lang="en-US" dirty="0" smtClean="0"/>
              <a:t>No laptop computers</a:t>
            </a:r>
          </a:p>
          <a:p>
            <a:pPr lvl="1"/>
            <a:r>
              <a:rPr lang="en-US" dirty="0" smtClean="0"/>
              <a:t>No use of phones or other mobile communications devices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Meals are </a:t>
            </a:r>
            <a:r>
              <a:rPr lang="en-US" smtClean="0"/>
              <a:t>organized</a:t>
            </a:r>
            <a:r>
              <a:rPr lang="en-US" smtClean="0"/>
              <a:t> on a </a:t>
            </a:r>
            <a:r>
              <a:rPr lang="en-US" dirty="0" smtClean="0"/>
              <a:t>self-service</a:t>
            </a:r>
            <a:r>
              <a:rPr lang="en-US" dirty="0" smtClean="0"/>
              <a:t> basis</a:t>
            </a:r>
          </a:p>
          <a:p>
            <a:pPr lvl="1"/>
            <a:r>
              <a:rPr lang="en-US" dirty="0" smtClean="0"/>
              <a:t>Food for those with special diets is available </a:t>
            </a:r>
          </a:p>
          <a:p>
            <a:pPr lvl="2"/>
            <a:r>
              <a:rPr lang="en-US" dirty="0" smtClean="0"/>
              <a:t>Talk to secretariat in case of problems</a:t>
            </a:r>
          </a:p>
          <a:p>
            <a:pPr lvl="1"/>
            <a:r>
              <a:rPr lang="en-US" dirty="0" smtClean="0"/>
              <a:t>Meals are served in the dining room indicated on the map that you received when you checked in</a:t>
            </a:r>
          </a:p>
          <a:p>
            <a:pPr lvl="2"/>
            <a:r>
              <a:rPr lang="en-US" dirty="0" smtClean="0"/>
              <a:t>If you eat in the regular hotel restaurants you will be charged according the prices shown on the menu!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you have to pay for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The School Fee includes</a:t>
            </a:r>
          </a:p>
          <a:p>
            <a:pPr lvl="1"/>
            <a:r>
              <a:rPr lang="en-GB" dirty="0" smtClean="0"/>
              <a:t>The accommodation</a:t>
            </a:r>
          </a:p>
          <a:p>
            <a:pPr lvl="1"/>
            <a:r>
              <a:rPr lang="en-GB" dirty="0" smtClean="0"/>
              <a:t>Breakfast, lunch and dinner – only in the specified dining room!</a:t>
            </a:r>
          </a:p>
          <a:p>
            <a:pPr lvl="1"/>
            <a:r>
              <a:rPr lang="en-GB" dirty="0" smtClean="0"/>
              <a:t>Coffee breaks – served outside the auditorium, see timetable</a:t>
            </a:r>
          </a:p>
          <a:p>
            <a:pPr lvl="1"/>
            <a:r>
              <a:rPr lang="en-GB" dirty="0" smtClean="0"/>
              <a:t>Excursions, etc. as advertised in the Information Bulletin</a:t>
            </a:r>
          </a:p>
          <a:p>
            <a:r>
              <a:rPr lang="en-GB" dirty="0" smtClean="0"/>
              <a:t>You must pay yourselves for anything that is not included in the fee</a:t>
            </a:r>
          </a:p>
          <a:p>
            <a:pPr lvl="1"/>
            <a:r>
              <a:rPr lang="en-GB" dirty="0" smtClean="0"/>
              <a:t>Please pay in cash for any purchases or services that you use, such as:</a:t>
            </a:r>
          </a:p>
          <a:p>
            <a:pPr lvl="2"/>
            <a:r>
              <a:rPr lang="en-GB" dirty="0" smtClean="0"/>
              <a:t>Drinks </a:t>
            </a:r>
          </a:p>
          <a:p>
            <a:pPr lvl="2"/>
            <a:r>
              <a:rPr lang="en-GB" dirty="0" smtClean="0"/>
              <a:t>Snacks</a:t>
            </a:r>
          </a:p>
          <a:p>
            <a:pPr lvl="2"/>
            <a:r>
              <a:rPr lang="en-GB" dirty="0" smtClean="0"/>
              <a:t>Laundry service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764</Words>
  <Application>Microsoft Macintosh PowerPoint</Application>
  <PresentationFormat>On-screen Show (4:3)</PresentationFormat>
  <Paragraphs>103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Welcome!</vt:lpstr>
      <vt:lpstr>Programme for today</vt:lpstr>
      <vt:lpstr>Lectures and Discussion Sessions</vt:lpstr>
      <vt:lpstr>Discussion Leaders</vt:lpstr>
      <vt:lpstr>Group Projects</vt:lpstr>
      <vt:lpstr>Organization</vt:lpstr>
      <vt:lpstr>Please! </vt:lpstr>
      <vt:lpstr>Meals</vt:lpstr>
      <vt:lpstr>What you have to pay for</vt:lpstr>
      <vt:lpstr>Free time activities (examples)</vt:lpstr>
      <vt:lpstr>Some words of caution</vt:lpstr>
      <vt:lpstr>Enjoy the School!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Nick Ellis</dc:creator>
  <cp:lastModifiedBy>Nick Ellis</cp:lastModifiedBy>
  <cp:revision>88</cp:revision>
  <cp:lastPrinted>2010-06-20T14:49:38Z</cp:lastPrinted>
  <dcterms:created xsi:type="dcterms:W3CDTF">2012-10-14T11:58:06Z</dcterms:created>
  <dcterms:modified xsi:type="dcterms:W3CDTF">2012-10-14T11:59:38Z</dcterms:modified>
</cp:coreProperties>
</file>