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4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2405CB-A9DE-4ADF-8E36-743B59B3B7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A062952-6190-3213-6FF0-FD734EC66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80315C-C311-DFF2-32CE-26FD18810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5F641D-7009-58DB-8D56-A183306B3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E005CF-26AD-FB77-7353-AA982D6A3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104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491B7B-49E0-23DA-4C15-280308B24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F081C9-729E-00AA-177C-AE3F97E2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CEEC3B-0D7E-23F9-A28F-370DEE7C5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7FBCD6-B7E4-DEBC-871D-A4DCEE921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1F4D10-F2B5-BB93-8284-EB6A20241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229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8028474-6159-2012-7D78-354236DCB8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5DD373B-16A9-65FF-A78B-7B801B328D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9050B1-3050-49FC-31AD-2F800B45A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97C6E6-C511-9314-5FCF-35BB49893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1258D9-3FD9-F76F-2B80-5A5616042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910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ADAAC2-2134-FDFD-470A-0AB2D94E0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17A6BD-6087-5E68-F735-0D4C690F6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09D856-02BC-D12A-DD9D-F7F0C8BB0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BB73F1-C0ED-02A4-572F-2D225769F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D9983D-DF35-1C0A-7D19-72CA7F206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68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3FBA0-DA38-15EF-8386-BD1FCF940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3AE91F-2641-983C-A4F6-2267D3396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26BBCC-38FD-1B7D-6868-CC8EE8FA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99252E-CF67-CB2F-D4F8-91BEC4C86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DBDFDF-C306-8C96-1717-3802FAC5D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40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DE22EF-D290-6DAF-CE07-97E1C3547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2C30C7-D055-FF01-3EFE-09C14F9787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D94285C-A6CF-38CA-668E-4E30084D8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B475E7-87F0-442C-7C1D-CCC10DCE6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AEC8A7E-0CEF-F630-F864-BE92F813C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7C004F-5E5C-2268-25F7-4F19F8885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44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EC10E0-9807-003B-543B-D595B0F6A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95F70F-F796-335A-68B1-1DD379162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1365F3-FF23-5D4B-F2AE-2878343812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A45BF81-D8A4-6335-22D6-48255614DC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949E054-89A2-1E76-ADD9-849973CA41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2A63D71-BD60-EAA7-C3FC-DC2CFBA15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7B36CBB-95B1-B446-C823-03FC38958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10F4E32-660A-6D94-1D2E-782345825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70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CABC9E-4ADC-F918-7973-11E6A024A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4D1A49-A82F-2F81-B352-396403C5C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176B8F-1EE3-6B7B-CC18-58C0AD884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D6D499-69FC-CB4E-858A-0CF1B97F4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52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B28198-20E1-E9BF-328B-C693F779B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22E311-3B0C-0A48-16FD-D4D0484AE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466F586-3BDE-268F-83BC-335BD8E56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24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03A7CB-0AC9-9856-D712-E70EB34B1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B0A024-4090-17F3-DB19-1233DDCBF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355675-6533-E6CC-7BAB-801A9A8D7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8C2F6BB-1FA5-3444-051A-114CF3286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A446162-A52C-D631-DBC8-2AD78DF2F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FA1DC9E-D60D-191C-F577-0B5190EC5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83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485C61-8FAB-C1BE-8C8C-0F24FD9CB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073BF5C-A41C-5616-FCCC-068FF4C7C2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4460F54-5402-C46A-7831-B547376180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27CC04E-0F41-BEB9-BEDC-738A60358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8A2FC4-2406-60EA-5D8A-A96C15843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6F2D39B-473A-FB41-5739-82085376B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76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1E02D1-3E22-BBEB-56AB-DD78A1FC3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2CF277-6A8A-C688-4018-08D17556A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D90A33-20E3-C951-6478-B5B33C2AC4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71673D-3F16-4628-B891-93557E483944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C52854-B0EE-D9A4-901A-F843CAB6E3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2652EB-4076-404D-941B-973872FBF6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20C65C-E750-4A48-8D31-E5D812F40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08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33F1FE6-1F06-AEF8-3082-DE27155AF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789"/>
            <a:ext cx="12192000" cy="62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13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BA8DE-C1C6-86EB-2ED4-D676F5530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2033709-2A36-0F78-8A6E-2ACF20238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8180"/>
            <a:ext cx="12192000" cy="628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34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516A9-FA55-1BF5-5CEF-5B18A827B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09C554F-12BF-85B9-7023-C920AE26E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9772"/>
            <a:ext cx="12192000" cy="627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87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AA809-EF96-84F2-32DE-E5A3E1594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6766AA9-A994-4F82-2758-2C1F1CB60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4218"/>
            <a:ext cx="12192000" cy="62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02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EECCF-16BB-E9D2-7538-7779A28B8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6C3A706-B392-8961-A28B-CB56338D2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8387"/>
            <a:ext cx="12192000" cy="622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416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73EA083-BCEE-0335-2104-426427205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9297"/>
            <a:ext cx="12192000" cy="623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6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2FD3C-68F5-EE1F-36C5-EBB9B99DE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7ECDFC3-CF2F-5BD5-992B-7A28A3271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9472"/>
            <a:ext cx="12192000" cy="627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20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59801-0F84-0F6A-D823-E9B339F84B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0BEC38F-CAC3-C273-63FB-E2D9C6AA8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4457"/>
            <a:ext cx="12192000" cy="628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5997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Grand écran</PresentationFormat>
  <Paragraphs>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Naim Bruti</dc:creator>
  <cp:lastModifiedBy>Naim Bruti</cp:lastModifiedBy>
  <cp:revision>2</cp:revision>
  <dcterms:created xsi:type="dcterms:W3CDTF">2025-10-20T10:12:23Z</dcterms:created>
  <dcterms:modified xsi:type="dcterms:W3CDTF">2025-10-20T10:19:43Z</dcterms:modified>
</cp:coreProperties>
</file>