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4" autoAdjust="0"/>
    <p:restoredTop sz="94660"/>
  </p:normalViewPr>
  <p:slideViewPr>
    <p:cSldViewPr snapToGrid="0">
      <p:cViewPr varScale="1">
        <p:scale>
          <a:sx n="140" d="100"/>
          <a:sy n="140" d="100"/>
        </p:scale>
        <p:origin x="144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2AA5A96-B898-7377-9E69-15E220FCD6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785B39F-9D42-591F-3B0E-CE9BB3FA68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CFDC2CB-026B-E16D-B36E-E7A835AA98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C7FD1-389B-45C8-BA31-4E93AB54DF07}" type="datetimeFigureOut">
              <a:rPr lang="fr-FR" smtClean="0"/>
              <a:t>20/10/2025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021A0D1-7312-9579-243E-9971A1A125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792E8E6-949C-D2F0-4D87-1777A0338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5CAE-AC30-406C-9A22-03560BBE75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5015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394189-90BF-1D98-5A17-EDC8C9B1E7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69ECA16-C7FB-E025-22BD-0558EB1D14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1A0034D-1ACD-0168-1D3C-C2FD6444C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C7FD1-389B-45C8-BA31-4E93AB54DF07}" type="datetimeFigureOut">
              <a:rPr lang="fr-FR" smtClean="0"/>
              <a:t>20/10/2025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5C769B1-4178-5BF3-5029-3A0A7AB4A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E4C53CF-11D0-C186-A7DD-B97A0F771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5CAE-AC30-406C-9A22-03560BBE75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9211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A2718F3D-29DA-A0C5-3934-CD44D3D32F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FA9773C-930F-A598-D93E-2D9721D6F3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56B69AA-FE3F-2636-0FA4-62C0DF6873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C7FD1-389B-45C8-BA31-4E93AB54DF07}" type="datetimeFigureOut">
              <a:rPr lang="fr-FR" smtClean="0"/>
              <a:t>20/10/2025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81187C2-C5F7-AE83-01F9-01CC97CAF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BA2FB9-6569-97F3-E975-B655CF0E79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5CAE-AC30-406C-9A22-03560BBE75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6869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A947FA5-78B9-F03C-1294-AFD03C2BAD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EFC8894-A5C8-F637-2818-5F7CFDD340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2ADEF28-D768-1948-2F33-66E8539D30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C7FD1-389B-45C8-BA31-4E93AB54DF07}" type="datetimeFigureOut">
              <a:rPr lang="fr-FR" smtClean="0"/>
              <a:t>20/10/2025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4D78829-575F-E2AD-5525-97B1809EE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84E70F2-31B1-7197-7CDF-72B976A0A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5CAE-AC30-406C-9A22-03560BBE75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332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180D6C7-13C0-AFB7-8FAD-E5248F4C7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84A27D7-21BC-C9F4-CF36-A19C67D7C6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9516C4E-A1FD-9077-6BEE-2184C0F6A5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C7FD1-389B-45C8-BA31-4E93AB54DF07}" type="datetimeFigureOut">
              <a:rPr lang="fr-FR" smtClean="0"/>
              <a:t>20/10/2025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31B3E04-3F03-ADF7-A5C0-A447CC75E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EFE6C2D-8BB0-92BF-D9AB-EBA0C146C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5CAE-AC30-406C-9A22-03560BBE75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2875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4140144-4057-648B-69F7-28D60FAD54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3F1B825-798A-5207-F199-ECC9734935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925CDAF-1398-716B-5564-D87FC927B8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7544850-161C-BFCB-011E-203C31658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C7FD1-389B-45C8-BA31-4E93AB54DF07}" type="datetimeFigureOut">
              <a:rPr lang="fr-FR" smtClean="0"/>
              <a:t>20/10/2025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EFC157B-A53D-2B56-ED0D-DD7E2737A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C12F3C3-A11B-CB9A-0578-EB63F9405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5CAE-AC30-406C-9A22-03560BBE75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5977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7AD7BDE-F440-B891-8E7A-83F1C5C713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DAFCF21-6F3A-1A5E-3C4E-12F646D7A6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E79300F-5E21-1B00-A28A-C234815871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778C334-26D8-67CE-F454-BE130AD5C1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D190C27-AB94-1A74-E0EB-59D62C8896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86CF239F-DB33-EA92-EC47-51A44AF5AD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C7FD1-389B-45C8-BA31-4E93AB54DF07}" type="datetimeFigureOut">
              <a:rPr lang="fr-FR" smtClean="0"/>
              <a:t>20/10/2025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A1E7B5E-FA06-7EE9-26CC-9C0E53D2E8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951D8B7-52F1-69A7-DDD6-AB2B633A6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5CAE-AC30-406C-9A22-03560BBE75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7952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78AC761-6BCC-24EB-C5A5-668866D6AC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19B1477-7D16-38B9-0D4B-D8BF55FA3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C7FD1-389B-45C8-BA31-4E93AB54DF07}" type="datetimeFigureOut">
              <a:rPr lang="fr-FR" smtClean="0"/>
              <a:t>20/10/2025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9D96FF2-409C-5BEC-D1BD-8E8622CF25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7842145-7243-3795-6D6E-ADDC000A5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5CAE-AC30-406C-9A22-03560BBE75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2797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0D100AF-0C95-DF0B-93AB-DD74BD59FB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C7FD1-389B-45C8-BA31-4E93AB54DF07}" type="datetimeFigureOut">
              <a:rPr lang="fr-FR" smtClean="0"/>
              <a:t>20/10/2025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46CF991-D55C-AA07-8910-133BAC456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468B345-0788-65BE-B582-2FD1F37A0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5CAE-AC30-406C-9A22-03560BBE75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715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FF22454-BA99-91E0-4997-28B20FF4E7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049730C-D2A0-EE40-A94B-C9DA2F9A04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26CE1B7-2BEA-D283-D642-6A69887AB9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AEE250D-D1A8-DA74-7337-E221588259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C7FD1-389B-45C8-BA31-4E93AB54DF07}" type="datetimeFigureOut">
              <a:rPr lang="fr-FR" smtClean="0"/>
              <a:t>20/10/2025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C0A5D8C-547E-1CD2-5024-DB9FB32F63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31D752E-117E-1424-B404-D90AF3D6C5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5CAE-AC30-406C-9A22-03560BBE75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3980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448F74B-97EE-BD62-4C56-68CD353DB1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0486B261-A681-C50D-006F-556847C8D6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B75C731-F95D-AE17-0754-AF62E93208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7E68C97-C5C7-2F21-6DAC-B6F774F53E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C7FD1-389B-45C8-BA31-4E93AB54DF07}" type="datetimeFigureOut">
              <a:rPr lang="fr-FR" smtClean="0"/>
              <a:t>20/10/2025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4430ACB-740C-78F1-FD0D-6C7A666E7B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CAC8CBA-EA67-0441-8960-043663083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5CAE-AC30-406C-9A22-03560BBE75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1488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B9DEFA58-1C24-9358-BF17-5FB2DD3927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56AE9E1-C20A-499B-CC63-C22BE37B08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8E855CD-5EB2-508C-F4E6-40B0DE32E6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44C7FD1-389B-45C8-BA31-4E93AB54DF07}" type="datetimeFigureOut">
              <a:rPr lang="fr-FR" smtClean="0"/>
              <a:t>20/10/2025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430F8F7-3ECF-312C-0F85-438AB33197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92C541C-D02F-12F3-72B8-4B862A67E7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F3B5CAE-AC30-406C-9A22-03560BBE75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6908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131C3595-A8F9-BA02-7D4B-9F8E645DA2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5367"/>
            <a:ext cx="12192000" cy="6247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2626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0DB299-CA26-CAA1-D1BD-453558CCB2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005627E6-AD36-4F21-995B-E250C635B4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6842"/>
            <a:ext cx="12192000" cy="6244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5106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328043-7375-85B6-02C2-C5EC5EBB7A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18B21E90-7918-B9A3-6C6F-84AF3F1F0E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5916"/>
            <a:ext cx="12192000" cy="6266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5806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81BEAC-4A29-65A4-E98A-C15D0A4CCE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36DE6643-EC3E-C9F2-26EB-8499D921C0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1786"/>
            <a:ext cx="12192000" cy="6294428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E43839F8-59E3-1A24-889B-1E6E5C277B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5055" y="0"/>
            <a:ext cx="3186945" cy="2366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824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D41E51-F752-9AD7-076B-36B86F3B57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4518514B-64AF-D95A-CE12-29F14942E7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0700"/>
            <a:ext cx="12192000" cy="623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40808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Grand écran</PresentationFormat>
  <Paragraphs>0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Aptos</vt:lpstr>
      <vt:lpstr>Aptos Display</vt:lpstr>
      <vt:lpstr>Arial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Naim Bruti</dc:creator>
  <cp:lastModifiedBy>Naim Bruti</cp:lastModifiedBy>
  <cp:revision>2</cp:revision>
  <dcterms:created xsi:type="dcterms:W3CDTF">2025-10-20T12:51:14Z</dcterms:created>
  <dcterms:modified xsi:type="dcterms:W3CDTF">2025-10-20T12:57:45Z</dcterms:modified>
</cp:coreProperties>
</file>