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83" r:id="rId4"/>
    <p:sldId id="300" r:id="rId5"/>
    <p:sldId id="277" r:id="rId6"/>
    <p:sldId id="279" r:id="rId7"/>
    <p:sldId id="278" r:id="rId8"/>
    <p:sldId id="298" r:id="rId9"/>
    <p:sldId id="301" r:id="rId10"/>
    <p:sldId id="293" r:id="rId11"/>
    <p:sldId id="303" r:id="rId12"/>
    <p:sldId id="295" r:id="rId13"/>
    <p:sldId id="297" r:id="rId14"/>
    <p:sldId id="304" r:id="rId15"/>
    <p:sldId id="348" r:id="rId16"/>
    <p:sldId id="305" r:id="rId17"/>
    <p:sldId id="306" r:id="rId18"/>
    <p:sldId id="349" r:id="rId19"/>
    <p:sldId id="308" r:id="rId20"/>
    <p:sldId id="302" r:id="rId21"/>
    <p:sldId id="280" r:id="rId22"/>
    <p:sldId id="281" r:id="rId23"/>
    <p:sldId id="282" r:id="rId24"/>
    <p:sldId id="284" r:id="rId25"/>
    <p:sldId id="285" r:id="rId26"/>
    <p:sldId id="290" r:id="rId27"/>
    <p:sldId id="286" r:id="rId28"/>
    <p:sldId id="287" r:id="rId29"/>
    <p:sldId id="288" r:id="rId30"/>
    <p:sldId id="289" r:id="rId31"/>
    <p:sldId id="292" r:id="rId32"/>
    <p:sldId id="296" r:id="rId33"/>
    <p:sldId id="350" r:id="rId34"/>
    <p:sldId id="262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EA02E9"/>
    <a:srgbClr val="0DF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58A897-B4C2-45DE-B019-697ABF0C0DD4}" v="5215" dt="2025-12-11T10:22:58.4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wat, Bharat" userId="b2a62f3f-5585-4466-a6e2-97670488cf62" providerId="ADAL" clId="{807C1C9A-2E06-47F5-BD7C-4E3719D23B78}"/>
    <pc:docChg chg="undo custSel addSld delSld modSld sldOrd modMainMaster">
      <pc:chgData name="Rawat, Bharat" userId="b2a62f3f-5585-4466-a6e2-97670488cf62" providerId="ADAL" clId="{807C1C9A-2E06-47F5-BD7C-4E3719D23B78}" dt="2025-12-10T15:10:48.317" v="3450" actId="962"/>
      <pc:docMkLst>
        <pc:docMk/>
      </pc:docMkLst>
      <pc:sldChg chg="addSp delSp modSp mod setBg">
        <pc:chgData name="Rawat, Bharat" userId="b2a62f3f-5585-4466-a6e2-97670488cf62" providerId="ADAL" clId="{807C1C9A-2E06-47F5-BD7C-4E3719D23B78}" dt="2025-12-08T14:51:43.606" v="3318" actId="14100"/>
        <pc:sldMkLst>
          <pc:docMk/>
          <pc:sldMk cId="1925625127" sldId="256"/>
        </pc:sldMkLst>
        <pc:spChg chg="mod">
          <ac:chgData name="Rawat, Bharat" userId="b2a62f3f-5585-4466-a6e2-97670488cf62" providerId="ADAL" clId="{807C1C9A-2E06-47F5-BD7C-4E3719D23B78}" dt="2025-12-08T14:51:43.606" v="3318" actId="14100"/>
          <ac:spMkLst>
            <pc:docMk/>
            <pc:sldMk cId="1925625127" sldId="256"/>
            <ac:spMk id="2" creationId="{CDC4DB12-8690-4E14-296D-A46C31381821}"/>
          </ac:spMkLst>
        </pc:spChg>
        <pc:spChg chg="mod">
          <ac:chgData name="Rawat, Bharat" userId="b2a62f3f-5585-4466-a6e2-97670488cf62" providerId="ADAL" clId="{807C1C9A-2E06-47F5-BD7C-4E3719D23B78}" dt="2025-12-08T13:04:33.968" v="2891" actId="6549"/>
          <ac:spMkLst>
            <pc:docMk/>
            <pc:sldMk cId="1925625127" sldId="256"/>
            <ac:spMk id="3" creationId="{953A5E9B-5E4A-85AA-6803-9F53232B9D5E}"/>
          </ac:spMkLst>
        </pc:spChg>
        <pc:spChg chg="add mod">
          <ac:chgData name="Rawat, Bharat" userId="b2a62f3f-5585-4466-a6e2-97670488cf62" providerId="ADAL" clId="{807C1C9A-2E06-47F5-BD7C-4E3719D23B78}" dt="2025-12-08T13:14:24.018" v="3009" actId="1076"/>
          <ac:spMkLst>
            <pc:docMk/>
            <pc:sldMk cId="1925625127" sldId="256"/>
            <ac:spMk id="6" creationId="{A7ED95D0-9D9C-AA27-C2DB-009072315BFF}"/>
          </ac:spMkLst>
        </pc:spChg>
        <pc:spChg chg="add mod">
          <ac:chgData name="Rawat, Bharat" userId="b2a62f3f-5585-4466-a6e2-97670488cf62" providerId="ADAL" clId="{807C1C9A-2E06-47F5-BD7C-4E3719D23B78}" dt="2025-12-08T13:04:43.662" v="2893" actId="1076"/>
          <ac:spMkLst>
            <pc:docMk/>
            <pc:sldMk cId="1925625127" sldId="256"/>
            <ac:spMk id="8" creationId="{32C30FBE-EF0F-EC7E-43BA-81A0B2EF3FC1}"/>
          </ac:spMkLst>
        </pc:spChg>
        <pc:picChg chg="add mod ord">
          <ac:chgData name="Rawat, Bharat" userId="b2a62f3f-5585-4466-a6e2-97670488cf62" providerId="ADAL" clId="{807C1C9A-2E06-47F5-BD7C-4E3719D23B78}" dt="2025-12-08T13:34:40.854" v="3286" actId="1076"/>
          <ac:picMkLst>
            <pc:docMk/>
            <pc:sldMk cId="1925625127" sldId="256"/>
            <ac:picMk id="13" creationId="{C629D5CE-3A60-D589-A761-EC16807E5733}"/>
          </ac:picMkLst>
        </pc:picChg>
        <pc:picChg chg="add mod ord">
          <ac:chgData name="Rawat, Bharat" userId="b2a62f3f-5585-4466-a6e2-97670488cf62" providerId="ADAL" clId="{807C1C9A-2E06-47F5-BD7C-4E3719D23B78}" dt="2025-12-08T14:27:20.780" v="3317" actId="1076"/>
          <ac:picMkLst>
            <pc:docMk/>
            <pc:sldMk cId="1925625127" sldId="256"/>
            <ac:picMk id="14" creationId="{034EEB59-8850-BDCE-4CBB-01F3D61B550B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8T13:34:26.565" v="3269" actId="1076"/>
        <pc:sldMkLst>
          <pc:docMk/>
          <pc:sldMk cId="1332527940" sldId="257"/>
        </pc:sldMkLst>
        <pc:spChg chg="add mod">
          <ac:chgData name="Rawat, Bharat" userId="b2a62f3f-5585-4466-a6e2-97670488cf62" providerId="ADAL" clId="{807C1C9A-2E06-47F5-BD7C-4E3719D23B78}" dt="2025-12-08T13:16:59.853" v="3063" actId="164"/>
          <ac:spMkLst>
            <pc:docMk/>
            <pc:sldMk cId="1332527940" sldId="257"/>
            <ac:spMk id="8" creationId="{95470E7F-880B-293F-082A-EB89F16952B5}"/>
          </ac:spMkLst>
        </pc:spChg>
        <pc:spChg chg="add mod">
          <ac:chgData name="Rawat, Bharat" userId="b2a62f3f-5585-4466-a6e2-97670488cf62" providerId="ADAL" clId="{807C1C9A-2E06-47F5-BD7C-4E3719D23B78}" dt="2025-12-08T13:16:59.853" v="3063" actId="164"/>
          <ac:spMkLst>
            <pc:docMk/>
            <pc:sldMk cId="1332527940" sldId="257"/>
            <ac:spMk id="9" creationId="{9A504354-A9D8-C564-DA7B-3F2AB3165F81}"/>
          </ac:spMkLst>
        </pc:spChg>
        <pc:spChg chg="add mod">
          <ac:chgData name="Rawat, Bharat" userId="b2a62f3f-5585-4466-a6e2-97670488cf62" providerId="ADAL" clId="{807C1C9A-2E06-47F5-BD7C-4E3719D23B78}" dt="2025-12-08T13:16:59.853" v="3063" actId="164"/>
          <ac:spMkLst>
            <pc:docMk/>
            <pc:sldMk cId="1332527940" sldId="257"/>
            <ac:spMk id="18" creationId="{3B51B809-883A-F7EF-BB39-1B366BC2C37A}"/>
          </ac:spMkLst>
        </pc:spChg>
        <pc:spChg chg="add mod">
          <ac:chgData name="Rawat, Bharat" userId="b2a62f3f-5585-4466-a6e2-97670488cf62" providerId="ADAL" clId="{807C1C9A-2E06-47F5-BD7C-4E3719D23B78}" dt="2025-12-08T13:16:59.853" v="3063" actId="164"/>
          <ac:spMkLst>
            <pc:docMk/>
            <pc:sldMk cId="1332527940" sldId="257"/>
            <ac:spMk id="21" creationId="{91DD6666-97F9-B244-C0F7-0245D8DC749E}"/>
          </ac:spMkLst>
        </pc:spChg>
        <pc:grpChg chg="add mod">
          <ac:chgData name="Rawat, Bharat" userId="b2a62f3f-5585-4466-a6e2-97670488cf62" providerId="ADAL" clId="{807C1C9A-2E06-47F5-BD7C-4E3719D23B78}" dt="2025-12-08T13:34:21.239" v="3265" actId="1076"/>
          <ac:grpSpMkLst>
            <pc:docMk/>
            <pc:sldMk cId="1332527940" sldId="257"/>
            <ac:grpSpMk id="22" creationId="{A204B855-17FF-E5BD-1103-AD8AD65B7B7E}"/>
          </ac:grpSpMkLst>
        </pc:grpChg>
        <pc:picChg chg="mod">
          <ac:chgData name="Rawat, Bharat" userId="b2a62f3f-5585-4466-a6e2-97670488cf62" providerId="ADAL" clId="{807C1C9A-2E06-47F5-BD7C-4E3719D23B78}" dt="2025-12-08T13:16:59.853" v="3063" actId="164"/>
          <ac:picMkLst>
            <pc:docMk/>
            <pc:sldMk cId="1332527940" sldId="257"/>
            <ac:picMk id="13" creationId="{BF144690-EF5F-BCAD-3E72-5FD43910EA4C}"/>
          </ac:picMkLst>
        </pc:picChg>
        <pc:picChg chg="mod">
          <ac:chgData name="Rawat, Bharat" userId="b2a62f3f-5585-4466-a6e2-97670488cf62" providerId="ADAL" clId="{807C1C9A-2E06-47F5-BD7C-4E3719D23B78}" dt="2025-12-08T13:34:23.167" v="3267" actId="1076"/>
          <ac:picMkLst>
            <pc:docMk/>
            <pc:sldMk cId="1332527940" sldId="257"/>
            <ac:picMk id="17" creationId="{888A0878-7AE3-0986-35AA-689F06FFE617}"/>
          </ac:picMkLst>
        </pc:picChg>
        <pc:cxnChg chg="add mod">
          <ac:chgData name="Rawat, Bharat" userId="b2a62f3f-5585-4466-a6e2-97670488cf62" providerId="ADAL" clId="{807C1C9A-2E06-47F5-BD7C-4E3719D23B78}" dt="2025-12-08T13:16:59.853" v="3063" actId="164"/>
          <ac:cxnSpMkLst>
            <pc:docMk/>
            <pc:sldMk cId="1332527940" sldId="257"/>
            <ac:cxnSpMk id="6" creationId="{06A86238-9571-D937-2A41-9848EF3B712A}"/>
          </ac:cxnSpMkLst>
        </pc:cxnChg>
        <pc:cxnChg chg="add mod">
          <ac:chgData name="Rawat, Bharat" userId="b2a62f3f-5585-4466-a6e2-97670488cf62" providerId="ADAL" clId="{807C1C9A-2E06-47F5-BD7C-4E3719D23B78}" dt="2025-12-08T13:16:59.853" v="3063" actId="164"/>
          <ac:cxnSpMkLst>
            <pc:docMk/>
            <pc:sldMk cId="1332527940" sldId="257"/>
            <ac:cxnSpMk id="10" creationId="{D9C0D2F8-8501-C3FD-0C31-80219206A522}"/>
          </ac:cxnSpMkLst>
        </pc:cxnChg>
        <pc:cxnChg chg="add mod">
          <ac:chgData name="Rawat, Bharat" userId="b2a62f3f-5585-4466-a6e2-97670488cf62" providerId="ADAL" clId="{807C1C9A-2E06-47F5-BD7C-4E3719D23B78}" dt="2025-12-08T13:16:59.853" v="3063" actId="164"/>
          <ac:cxnSpMkLst>
            <pc:docMk/>
            <pc:sldMk cId="1332527940" sldId="257"/>
            <ac:cxnSpMk id="12" creationId="{DCD2F1EB-C4F1-D027-C1D2-DBD1C0EC702D}"/>
          </ac:cxnSpMkLst>
        </pc:cxnChg>
        <pc:cxnChg chg="add mod">
          <ac:chgData name="Rawat, Bharat" userId="b2a62f3f-5585-4466-a6e2-97670488cf62" providerId="ADAL" clId="{807C1C9A-2E06-47F5-BD7C-4E3719D23B78}" dt="2025-12-08T13:16:59.853" v="3063" actId="164"/>
          <ac:cxnSpMkLst>
            <pc:docMk/>
            <pc:sldMk cId="1332527940" sldId="257"/>
            <ac:cxnSpMk id="19" creationId="{0B309D2D-48D2-B202-FBCC-FDA0F0F2F604}"/>
          </ac:cxnSpMkLst>
        </pc:cxnChg>
      </pc:sldChg>
      <pc:sldChg chg="addSp delSp modSp add mod">
        <pc:chgData name="Rawat, Bharat" userId="b2a62f3f-5585-4466-a6e2-97670488cf62" providerId="ADAL" clId="{807C1C9A-2E06-47F5-BD7C-4E3719D23B78}" dt="2025-12-08T14:14:51.015" v="3316" actId="1076"/>
        <pc:sldMkLst>
          <pc:docMk/>
          <pc:sldMk cId="3100586307" sldId="277"/>
        </pc:sldMkLst>
        <pc:spChg chg="add mod ord">
          <ac:chgData name="Rawat, Bharat" userId="b2a62f3f-5585-4466-a6e2-97670488cf62" providerId="ADAL" clId="{807C1C9A-2E06-47F5-BD7C-4E3719D23B78}" dt="2025-12-08T14:14:49.527" v="3315" actId="14100"/>
          <ac:spMkLst>
            <pc:docMk/>
            <pc:sldMk cId="3100586307" sldId="277"/>
            <ac:spMk id="8" creationId="{4BDB662F-5F7D-4889-46AC-15F494D289A1}"/>
          </ac:spMkLst>
        </pc:spChg>
        <pc:spChg chg="add mod ord">
          <ac:chgData name="Rawat, Bharat" userId="b2a62f3f-5585-4466-a6e2-97670488cf62" providerId="ADAL" clId="{807C1C9A-2E06-47F5-BD7C-4E3719D23B78}" dt="2025-12-08T13:35:23.578" v="3295" actId="164"/>
          <ac:spMkLst>
            <pc:docMk/>
            <pc:sldMk cId="3100586307" sldId="277"/>
            <ac:spMk id="15" creationId="{1972881A-9B6F-E023-951C-E75F247BA5E9}"/>
          </ac:spMkLst>
        </pc:spChg>
        <pc:grpChg chg="add mod">
          <ac:chgData name="Rawat, Bharat" userId="b2a62f3f-5585-4466-a6e2-97670488cf62" providerId="ADAL" clId="{807C1C9A-2E06-47F5-BD7C-4E3719D23B78}" dt="2025-12-08T14:14:51.015" v="3316" actId="1076"/>
          <ac:grpSpMkLst>
            <pc:docMk/>
            <pc:sldMk cId="3100586307" sldId="277"/>
            <ac:grpSpMk id="18" creationId="{7D14C594-59C2-195B-AFD0-A2B63A4C0558}"/>
          </ac:grpSpMkLst>
        </pc:grpChg>
        <pc:grpChg chg="add mod">
          <ac:chgData name="Rawat, Bharat" userId="b2a62f3f-5585-4466-a6e2-97670488cf62" providerId="ADAL" clId="{807C1C9A-2E06-47F5-BD7C-4E3719D23B78}" dt="2025-12-08T13:35:38.270" v="3300" actId="164"/>
          <ac:grpSpMkLst>
            <pc:docMk/>
            <pc:sldMk cId="3100586307" sldId="277"/>
            <ac:grpSpMk id="20" creationId="{7ED26C91-BF3A-C85C-29F9-3A5D920BF9E5}"/>
          </ac:grpSpMkLst>
        </pc:grpChg>
        <pc:grpChg chg="add mod">
          <ac:chgData name="Rawat, Bharat" userId="b2a62f3f-5585-4466-a6e2-97670488cf62" providerId="ADAL" clId="{807C1C9A-2E06-47F5-BD7C-4E3719D23B78}" dt="2025-12-08T13:35:38.270" v="3300" actId="164"/>
          <ac:grpSpMkLst>
            <pc:docMk/>
            <pc:sldMk cId="3100586307" sldId="277"/>
            <ac:grpSpMk id="21" creationId="{9A47B4B0-93BE-E48D-42D0-0E02B8180A24}"/>
          </ac:grpSpMkLst>
        </pc:grpChg>
        <pc:picChg chg="add del mod topLvl modCrop">
          <ac:chgData name="Rawat, Bharat" userId="b2a62f3f-5585-4466-a6e2-97670488cf62" providerId="ADAL" clId="{807C1C9A-2E06-47F5-BD7C-4E3719D23B78}" dt="2025-12-08T13:35:23.578" v="3295" actId="164"/>
          <ac:picMkLst>
            <pc:docMk/>
            <pc:sldMk cId="3100586307" sldId="277"/>
            <ac:picMk id="10" creationId="{2185C108-B9D9-7EBD-76F9-F6450E4F4088}"/>
          </ac:picMkLst>
        </pc:picChg>
        <pc:picChg chg="add mod modCrop">
          <ac:chgData name="Rawat, Bharat" userId="b2a62f3f-5585-4466-a6e2-97670488cf62" providerId="ADAL" clId="{807C1C9A-2E06-47F5-BD7C-4E3719D23B78}" dt="2025-12-08T13:24:44.315" v="3233" actId="164"/>
          <ac:picMkLst>
            <pc:docMk/>
            <pc:sldMk cId="3100586307" sldId="277"/>
            <ac:picMk id="11" creationId="{29BE5F5E-080F-BD40-ECF9-7558AB075B99}"/>
          </ac:picMkLst>
        </pc:picChg>
        <pc:picChg chg="add mod">
          <ac:chgData name="Rawat, Bharat" userId="b2a62f3f-5585-4466-a6e2-97670488cf62" providerId="ADAL" clId="{807C1C9A-2E06-47F5-BD7C-4E3719D23B78}" dt="2025-12-08T13:24:46.916" v="3235" actId="1076"/>
          <ac:picMkLst>
            <pc:docMk/>
            <pc:sldMk cId="3100586307" sldId="277"/>
            <ac:picMk id="16" creationId="{2799AE9C-77DE-0620-4B89-CC8138B1EFCB}"/>
          </ac:picMkLst>
        </pc:picChg>
        <pc:picChg chg="add mod ord topLvl modCrop">
          <ac:chgData name="Rawat, Bharat" userId="b2a62f3f-5585-4466-a6e2-97670488cf62" providerId="ADAL" clId="{807C1C9A-2E06-47F5-BD7C-4E3719D23B78}" dt="2025-12-08T13:35:38.270" v="3300" actId="164"/>
          <ac:picMkLst>
            <pc:docMk/>
            <pc:sldMk cId="3100586307" sldId="277"/>
            <ac:picMk id="17" creationId="{EE1C4C27-B8B8-F9A0-1782-C5B7F48D1335}"/>
          </ac:picMkLst>
        </pc:picChg>
        <pc:cxnChg chg="add mod ord">
          <ac:chgData name="Rawat, Bharat" userId="b2a62f3f-5585-4466-a6e2-97670488cf62" providerId="ADAL" clId="{807C1C9A-2E06-47F5-BD7C-4E3719D23B78}" dt="2025-12-08T13:35:23.578" v="3295" actId="164"/>
          <ac:cxnSpMkLst>
            <pc:docMk/>
            <pc:sldMk cId="3100586307" sldId="277"/>
            <ac:cxnSpMk id="13" creationId="{62C04C5B-E123-3301-468A-C697BB5A68AF}"/>
          </ac:cxnSpMkLst>
        </pc:cxnChg>
        <pc:cxnChg chg="add mod ord">
          <ac:chgData name="Rawat, Bharat" userId="b2a62f3f-5585-4466-a6e2-97670488cf62" providerId="ADAL" clId="{807C1C9A-2E06-47F5-BD7C-4E3719D23B78}" dt="2025-12-08T13:35:23.578" v="3295" actId="164"/>
          <ac:cxnSpMkLst>
            <pc:docMk/>
            <pc:sldMk cId="3100586307" sldId="277"/>
            <ac:cxnSpMk id="14" creationId="{25C38680-B7B1-5C10-61A8-4A7513D913DF}"/>
          </ac:cxnSpMkLst>
        </pc:cxnChg>
      </pc:sldChg>
      <pc:sldChg chg="addSp delSp modSp add mod">
        <pc:chgData name="Rawat, Bharat" userId="b2a62f3f-5585-4466-a6e2-97670488cf62" providerId="ADAL" clId="{807C1C9A-2E06-47F5-BD7C-4E3719D23B78}" dt="2025-12-01T15:03:15.700" v="1832" actId="1076"/>
        <pc:sldMkLst>
          <pc:docMk/>
          <pc:sldMk cId="3644009856" sldId="278"/>
        </pc:sldMkLst>
        <pc:picChg chg="add mod">
          <ac:chgData name="Rawat, Bharat" userId="b2a62f3f-5585-4466-a6e2-97670488cf62" providerId="ADAL" clId="{807C1C9A-2E06-47F5-BD7C-4E3719D23B78}" dt="2025-11-28T10:34:02.561" v="1798" actId="1076"/>
          <ac:picMkLst>
            <pc:docMk/>
            <pc:sldMk cId="3644009856" sldId="278"/>
            <ac:picMk id="5" creationId="{5C813E0C-2AD8-7E6A-7455-19398614D9C4}"/>
          </ac:picMkLst>
        </pc:picChg>
        <pc:picChg chg="add mod">
          <ac:chgData name="Rawat, Bharat" userId="b2a62f3f-5585-4466-a6e2-97670488cf62" providerId="ADAL" clId="{807C1C9A-2E06-47F5-BD7C-4E3719D23B78}" dt="2025-12-01T15:03:15.700" v="1832" actId="1076"/>
          <ac:picMkLst>
            <pc:docMk/>
            <pc:sldMk cId="3644009856" sldId="278"/>
            <ac:picMk id="7" creationId="{B14F74DD-643D-6DE1-209F-5E4682D63A02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8T08:17:55.815" v="2280" actId="14100"/>
        <pc:sldMkLst>
          <pc:docMk/>
          <pc:sldMk cId="678150262" sldId="279"/>
        </pc:sldMkLst>
        <pc:picChg chg="add mod">
          <ac:chgData name="Rawat, Bharat" userId="b2a62f3f-5585-4466-a6e2-97670488cf62" providerId="ADAL" clId="{807C1C9A-2E06-47F5-BD7C-4E3719D23B78}" dt="2025-11-28T10:33:54.209" v="1795" actId="1076"/>
          <ac:picMkLst>
            <pc:docMk/>
            <pc:sldMk cId="678150262" sldId="279"/>
            <ac:picMk id="3" creationId="{9804C6DB-4660-1813-E417-C95FAEB34FB3}"/>
          </ac:picMkLst>
        </pc:picChg>
        <pc:picChg chg="add mod modCrop">
          <ac:chgData name="Rawat, Bharat" userId="b2a62f3f-5585-4466-a6e2-97670488cf62" providerId="ADAL" clId="{807C1C9A-2E06-47F5-BD7C-4E3719D23B78}" dt="2025-12-08T08:17:55.815" v="2280" actId="14100"/>
          <ac:picMkLst>
            <pc:docMk/>
            <pc:sldMk cId="678150262" sldId="279"/>
            <ac:picMk id="6" creationId="{D09F3EBE-1067-987A-1802-28209EE08429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3T13:10:37.309" v="2031" actId="14100"/>
        <pc:sldMkLst>
          <pc:docMk/>
          <pc:sldMk cId="1158446062" sldId="280"/>
        </pc:sldMkLst>
        <pc:picChg chg="add mod">
          <ac:chgData name="Rawat, Bharat" userId="b2a62f3f-5585-4466-a6e2-97670488cf62" providerId="ADAL" clId="{807C1C9A-2E06-47F5-BD7C-4E3719D23B78}" dt="2025-12-03T13:09:40.117" v="2023" actId="1076"/>
          <ac:picMkLst>
            <pc:docMk/>
            <pc:sldMk cId="1158446062" sldId="280"/>
            <ac:picMk id="4" creationId="{2D2A907F-CF2D-D040-413C-382F0C9B8F8D}"/>
          </ac:picMkLst>
        </pc:picChg>
        <pc:picChg chg="add mod">
          <ac:chgData name="Rawat, Bharat" userId="b2a62f3f-5585-4466-a6e2-97670488cf62" providerId="ADAL" clId="{807C1C9A-2E06-47F5-BD7C-4E3719D23B78}" dt="2025-12-03T13:09:40.836" v="2024" actId="1076"/>
          <ac:picMkLst>
            <pc:docMk/>
            <pc:sldMk cId="1158446062" sldId="280"/>
            <ac:picMk id="8" creationId="{DD6A8676-4080-7740-4613-7CE3753ABDDC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1-28T10:38:43.979" v="1819" actId="1076"/>
        <pc:sldMkLst>
          <pc:docMk/>
          <pc:sldMk cId="117661551" sldId="281"/>
        </pc:sldMkLst>
        <pc:picChg chg="add mod">
          <ac:chgData name="Rawat, Bharat" userId="b2a62f3f-5585-4466-a6e2-97670488cf62" providerId="ADAL" clId="{807C1C9A-2E06-47F5-BD7C-4E3719D23B78}" dt="2025-11-28T10:38:43.979" v="1819" actId="1076"/>
          <ac:picMkLst>
            <pc:docMk/>
            <pc:sldMk cId="117661551" sldId="281"/>
            <ac:picMk id="5" creationId="{C68E14C5-DEF8-E275-B90E-0BBC500ADC47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3T11:31:25.468" v="1897" actId="1076"/>
        <pc:sldMkLst>
          <pc:docMk/>
          <pc:sldMk cId="2950287782" sldId="282"/>
        </pc:sldMkLst>
        <pc:spChg chg="add mod">
          <ac:chgData name="Rawat, Bharat" userId="b2a62f3f-5585-4466-a6e2-97670488cf62" providerId="ADAL" clId="{807C1C9A-2E06-47F5-BD7C-4E3719D23B78}" dt="2025-12-03T11:30:52.557" v="1893" actId="20577"/>
          <ac:spMkLst>
            <pc:docMk/>
            <pc:sldMk cId="2950287782" sldId="282"/>
            <ac:spMk id="3" creationId="{5BBFAA61-CAF7-BD8B-35DF-464C6D36C5F2}"/>
          </ac:spMkLst>
        </pc:spChg>
        <pc:picChg chg="add mod">
          <ac:chgData name="Rawat, Bharat" userId="b2a62f3f-5585-4466-a6e2-97670488cf62" providerId="ADAL" clId="{807C1C9A-2E06-47F5-BD7C-4E3719D23B78}" dt="2025-12-03T11:31:25.468" v="1897" actId="1076"/>
          <ac:picMkLst>
            <pc:docMk/>
            <pc:sldMk cId="2950287782" sldId="282"/>
            <ac:picMk id="6" creationId="{A2472F43-9F4B-A632-2AD5-FF9159006CFF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8T13:13:54.355" v="3006" actId="1076"/>
        <pc:sldMkLst>
          <pc:docMk/>
          <pc:sldMk cId="1767433468" sldId="283"/>
        </pc:sldMkLst>
        <pc:spChg chg="add mod">
          <ac:chgData name="Rawat, Bharat" userId="b2a62f3f-5585-4466-a6e2-97670488cf62" providerId="ADAL" clId="{807C1C9A-2E06-47F5-BD7C-4E3719D23B78}" dt="2025-12-03T09:01:40.779" v="1887" actId="164"/>
          <ac:spMkLst>
            <pc:docMk/>
            <pc:sldMk cId="1767433468" sldId="283"/>
            <ac:spMk id="16" creationId="{72A19F9F-2AE8-52A6-CD3E-3AE8D03AF3BC}"/>
          </ac:spMkLst>
        </pc:spChg>
        <pc:spChg chg="add mod">
          <ac:chgData name="Rawat, Bharat" userId="b2a62f3f-5585-4466-a6e2-97670488cf62" providerId="ADAL" clId="{807C1C9A-2E06-47F5-BD7C-4E3719D23B78}" dt="2025-12-03T09:01:40.779" v="1887" actId="164"/>
          <ac:spMkLst>
            <pc:docMk/>
            <pc:sldMk cId="1767433468" sldId="283"/>
            <ac:spMk id="18" creationId="{A0A7DA8F-266D-CFDD-2CBD-BBAD78380365}"/>
          </ac:spMkLst>
        </pc:spChg>
        <pc:spChg chg="add mod">
          <ac:chgData name="Rawat, Bharat" userId="b2a62f3f-5585-4466-a6e2-97670488cf62" providerId="ADAL" clId="{807C1C9A-2E06-47F5-BD7C-4E3719D23B78}" dt="2025-12-03T09:01:40.779" v="1887" actId="164"/>
          <ac:spMkLst>
            <pc:docMk/>
            <pc:sldMk cId="1767433468" sldId="283"/>
            <ac:spMk id="19" creationId="{BFB4CD02-7DC9-D9E0-ECBE-93AA5D2ED312}"/>
          </ac:spMkLst>
        </pc:spChg>
        <pc:grpChg chg="add mod">
          <ac:chgData name="Rawat, Bharat" userId="b2a62f3f-5585-4466-a6e2-97670488cf62" providerId="ADAL" clId="{807C1C9A-2E06-47F5-BD7C-4E3719D23B78}" dt="2025-12-03T09:01:55.290" v="1891" actId="164"/>
          <ac:grpSpMkLst>
            <pc:docMk/>
            <pc:sldMk cId="1767433468" sldId="283"/>
            <ac:grpSpMk id="20" creationId="{73F8E8B5-5C8B-7D00-3187-B9C48BAD18EC}"/>
          </ac:grpSpMkLst>
        </pc:grpChg>
        <pc:grpChg chg="add mod">
          <ac:chgData name="Rawat, Bharat" userId="b2a62f3f-5585-4466-a6e2-97670488cf62" providerId="ADAL" clId="{807C1C9A-2E06-47F5-BD7C-4E3719D23B78}" dt="2025-12-08T13:13:54.355" v="3006" actId="1076"/>
          <ac:grpSpMkLst>
            <pc:docMk/>
            <pc:sldMk cId="1767433468" sldId="283"/>
            <ac:grpSpMk id="21" creationId="{ED964534-57A0-075A-1DED-FA6329AD7AC1}"/>
          </ac:grpSpMkLst>
        </pc:grpChg>
        <pc:picChg chg="add mod">
          <ac:chgData name="Rawat, Bharat" userId="b2a62f3f-5585-4466-a6e2-97670488cf62" providerId="ADAL" clId="{807C1C9A-2E06-47F5-BD7C-4E3719D23B78}" dt="2025-12-03T09:01:55.290" v="1891" actId="164"/>
          <ac:picMkLst>
            <pc:docMk/>
            <pc:sldMk cId="1767433468" sldId="283"/>
            <ac:picMk id="6" creationId="{E7BDB7D7-706B-354E-F804-F6400A7C1C15}"/>
          </ac:picMkLst>
        </pc:picChg>
        <pc:cxnChg chg="add mod">
          <ac:chgData name="Rawat, Bharat" userId="b2a62f3f-5585-4466-a6e2-97670488cf62" providerId="ADAL" clId="{807C1C9A-2E06-47F5-BD7C-4E3719D23B78}" dt="2025-12-03T09:01:40.779" v="1887" actId="164"/>
          <ac:cxnSpMkLst>
            <pc:docMk/>
            <pc:sldMk cId="1767433468" sldId="283"/>
            <ac:cxnSpMk id="9" creationId="{B40345B9-5BA5-8DD2-EBA7-BC75AE878A3F}"/>
          </ac:cxnSpMkLst>
        </pc:cxnChg>
        <pc:cxnChg chg="add mod">
          <ac:chgData name="Rawat, Bharat" userId="b2a62f3f-5585-4466-a6e2-97670488cf62" providerId="ADAL" clId="{807C1C9A-2E06-47F5-BD7C-4E3719D23B78}" dt="2025-12-03T09:01:40.779" v="1887" actId="164"/>
          <ac:cxnSpMkLst>
            <pc:docMk/>
            <pc:sldMk cId="1767433468" sldId="283"/>
            <ac:cxnSpMk id="11" creationId="{42811782-04EB-F96D-26BB-2E301DAD42E8}"/>
          </ac:cxnSpMkLst>
        </pc:cxnChg>
        <pc:cxnChg chg="add mod">
          <ac:chgData name="Rawat, Bharat" userId="b2a62f3f-5585-4466-a6e2-97670488cf62" providerId="ADAL" clId="{807C1C9A-2E06-47F5-BD7C-4E3719D23B78}" dt="2025-12-03T09:01:40.779" v="1887" actId="164"/>
          <ac:cxnSpMkLst>
            <pc:docMk/>
            <pc:sldMk cId="1767433468" sldId="283"/>
            <ac:cxnSpMk id="12" creationId="{5CFA76FB-AA0F-ED94-123B-70074306D6C9}"/>
          </ac:cxnSpMkLst>
        </pc:cxnChg>
      </pc:sldChg>
      <pc:sldChg chg="addSp delSp modSp add mod">
        <pc:chgData name="Rawat, Bharat" userId="b2a62f3f-5585-4466-a6e2-97670488cf62" providerId="ADAL" clId="{807C1C9A-2E06-47F5-BD7C-4E3719D23B78}" dt="2025-12-04T08:34:36.292" v="2253" actId="478"/>
        <pc:sldMkLst>
          <pc:docMk/>
          <pc:sldMk cId="3560287300" sldId="284"/>
        </pc:sldMkLst>
        <pc:picChg chg="add mod">
          <ac:chgData name="Rawat, Bharat" userId="b2a62f3f-5585-4466-a6e2-97670488cf62" providerId="ADAL" clId="{807C1C9A-2E06-47F5-BD7C-4E3719D23B78}" dt="2025-12-03T11:32:33.935" v="1906" actId="1076"/>
          <ac:picMkLst>
            <pc:docMk/>
            <pc:sldMk cId="3560287300" sldId="284"/>
            <ac:picMk id="4" creationId="{45112EE3-E468-FE00-38E6-EF15422BCFE7}"/>
          </ac:picMkLst>
        </pc:picChg>
        <pc:picChg chg="add mod modCrop">
          <ac:chgData name="Rawat, Bharat" userId="b2a62f3f-5585-4466-a6e2-97670488cf62" providerId="ADAL" clId="{807C1C9A-2E06-47F5-BD7C-4E3719D23B78}" dt="2025-12-03T11:32:43.724" v="1911" actId="1076"/>
          <ac:picMkLst>
            <pc:docMk/>
            <pc:sldMk cId="3560287300" sldId="284"/>
            <ac:picMk id="7" creationId="{516DD57E-E8D8-6A89-1E36-EED6D67CA66A}"/>
          </ac:picMkLst>
        </pc:picChg>
        <pc:picChg chg="add mod modCrop">
          <ac:chgData name="Rawat, Bharat" userId="b2a62f3f-5585-4466-a6e2-97670488cf62" providerId="ADAL" clId="{807C1C9A-2E06-47F5-BD7C-4E3719D23B78}" dt="2025-12-03T11:33:11.981" v="1916" actId="1076"/>
          <ac:picMkLst>
            <pc:docMk/>
            <pc:sldMk cId="3560287300" sldId="284"/>
            <ac:picMk id="9" creationId="{59453FD8-0B1C-11E8-74EE-E1B1A658AA48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3T11:36:20.198" v="1943" actId="14100"/>
        <pc:sldMkLst>
          <pc:docMk/>
          <pc:sldMk cId="3067536860" sldId="285"/>
        </pc:sldMkLst>
        <pc:picChg chg="add mod">
          <ac:chgData name="Rawat, Bharat" userId="b2a62f3f-5585-4466-a6e2-97670488cf62" providerId="ADAL" clId="{807C1C9A-2E06-47F5-BD7C-4E3719D23B78}" dt="2025-12-03T11:35:19.248" v="1934" actId="1076"/>
          <ac:picMkLst>
            <pc:docMk/>
            <pc:sldMk cId="3067536860" sldId="285"/>
            <ac:picMk id="5" creationId="{8977A3E8-C485-15B7-3B03-9631BB1BB70B}"/>
          </ac:picMkLst>
        </pc:picChg>
        <pc:picChg chg="add mod modCrop">
          <ac:chgData name="Rawat, Bharat" userId="b2a62f3f-5585-4466-a6e2-97670488cf62" providerId="ADAL" clId="{807C1C9A-2E06-47F5-BD7C-4E3719D23B78}" dt="2025-12-03T11:35:20.246" v="1935" actId="1076"/>
          <ac:picMkLst>
            <pc:docMk/>
            <pc:sldMk cId="3067536860" sldId="285"/>
            <ac:picMk id="8" creationId="{35179FA3-912D-416F-81E9-653D1E39963E}"/>
          </ac:picMkLst>
        </pc:picChg>
        <pc:picChg chg="add mod">
          <ac:chgData name="Rawat, Bharat" userId="b2a62f3f-5585-4466-a6e2-97670488cf62" providerId="ADAL" clId="{807C1C9A-2E06-47F5-BD7C-4E3719D23B78}" dt="2025-12-03T11:35:23.615" v="1938" actId="1076"/>
          <ac:picMkLst>
            <pc:docMk/>
            <pc:sldMk cId="3067536860" sldId="285"/>
            <ac:picMk id="11" creationId="{6706BA99-B799-0ADF-A926-1CB4289D2F7B}"/>
          </ac:picMkLst>
        </pc:picChg>
        <pc:picChg chg="add mod">
          <ac:chgData name="Rawat, Bharat" userId="b2a62f3f-5585-4466-a6e2-97670488cf62" providerId="ADAL" clId="{807C1C9A-2E06-47F5-BD7C-4E3719D23B78}" dt="2025-12-03T11:36:20.198" v="1943" actId="14100"/>
          <ac:picMkLst>
            <pc:docMk/>
            <pc:sldMk cId="3067536860" sldId="285"/>
            <ac:picMk id="13" creationId="{E97F51C2-052B-1F32-A59D-B131E88A9E7D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3T11:52:16.204" v="1959" actId="1076"/>
        <pc:sldMkLst>
          <pc:docMk/>
          <pc:sldMk cId="556403090" sldId="286"/>
        </pc:sldMkLst>
        <pc:spChg chg="mod">
          <ac:chgData name="Rawat, Bharat" userId="b2a62f3f-5585-4466-a6e2-97670488cf62" providerId="ADAL" clId="{807C1C9A-2E06-47F5-BD7C-4E3719D23B78}" dt="2025-12-03T11:51:13.626" v="1946" actId="20577"/>
          <ac:spMkLst>
            <pc:docMk/>
            <pc:sldMk cId="556403090" sldId="286"/>
            <ac:spMk id="3" creationId="{B617EB7B-E575-D0C4-328D-B01C686CA647}"/>
          </ac:spMkLst>
        </pc:spChg>
        <pc:picChg chg="add mod">
          <ac:chgData name="Rawat, Bharat" userId="b2a62f3f-5585-4466-a6e2-97670488cf62" providerId="ADAL" clId="{807C1C9A-2E06-47F5-BD7C-4E3719D23B78}" dt="2025-12-03T11:51:18.788" v="1949" actId="1076"/>
          <ac:picMkLst>
            <pc:docMk/>
            <pc:sldMk cId="556403090" sldId="286"/>
            <ac:picMk id="4" creationId="{F5AEF68E-DF87-322F-9519-F93D520E8206}"/>
          </ac:picMkLst>
        </pc:picChg>
        <pc:picChg chg="add mod">
          <ac:chgData name="Rawat, Bharat" userId="b2a62f3f-5585-4466-a6e2-97670488cf62" providerId="ADAL" clId="{807C1C9A-2E06-47F5-BD7C-4E3719D23B78}" dt="2025-12-03T11:51:48.979" v="1954" actId="1076"/>
          <ac:picMkLst>
            <pc:docMk/>
            <pc:sldMk cId="556403090" sldId="286"/>
            <ac:picMk id="7" creationId="{8B1F324D-DC0C-1E12-63BF-DC2154D379CA}"/>
          </ac:picMkLst>
        </pc:picChg>
        <pc:picChg chg="add mod modCrop">
          <ac:chgData name="Rawat, Bharat" userId="b2a62f3f-5585-4466-a6e2-97670488cf62" providerId="ADAL" clId="{807C1C9A-2E06-47F5-BD7C-4E3719D23B78}" dt="2025-12-03T11:52:16.204" v="1959" actId="1076"/>
          <ac:picMkLst>
            <pc:docMk/>
            <pc:sldMk cId="556403090" sldId="286"/>
            <ac:picMk id="10" creationId="{95AC7B49-8B3B-66E5-F2A5-7FD159123253}"/>
          </ac:picMkLst>
        </pc:picChg>
      </pc:sldChg>
      <pc:sldChg chg="addSp delSp modSp new mod">
        <pc:chgData name="Rawat, Bharat" userId="b2a62f3f-5585-4466-a6e2-97670488cf62" providerId="ADAL" clId="{807C1C9A-2E06-47F5-BD7C-4E3719D23B78}" dt="2025-12-03T12:01:16.979" v="2006"/>
        <pc:sldMkLst>
          <pc:docMk/>
          <pc:sldMk cId="3851421637" sldId="287"/>
        </pc:sldMkLst>
        <pc:spChg chg="add mod">
          <ac:chgData name="Rawat, Bharat" userId="b2a62f3f-5585-4466-a6e2-97670488cf62" providerId="ADAL" clId="{807C1C9A-2E06-47F5-BD7C-4E3719D23B78}" dt="2025-12-03T12:01:16.979" v="2006"/>
          <ac:spMkLst>
            <pc:docMk/>
            <pc:sldMk cId="3851421637" sldId="287"/>
            <ac:spMk id="8" creationId="{8A20C017-4F83-3065-3C47-275E046F7080}"/>
          </ac:spMkLst>
        </pc:spChg>
        <pc:picChg chg="add mod">
          <ac:chgData name="Rawat, Bharat" userId="b2a62f3f-5585-4466-a6e2-97670488cf62" providerId="ADAL" clId="{807C1C9A-2E06-47F5-BD7C-4E3719D23B78}" dt="2025-12-03T11:53:36.948" v="1970" actId="1076"/>
          <ac:picMkLst>
            <pc:docMk/>
            <pc:sldMk cId="3851421637" sldId="287"/>
            <ac:picMk id="5" creationId="{1F4A16FD-E109-3B93-E26A-6A0F7957F886}"/>
          </ac:picMkLst>
        </pc:picChg>
        <pc:picChg chg="add mod modCrop">
          <ac:chgData name="Rawat, Bharat" userId="b2a62f3f-5585-4466-a6e2-97670488cf62" providerId="ADAL" clId="{807C1C9A-2E06-47F5-BD7C-4E3719D23B78}" dt="2025-12-03T11:53:39.780" v="1973" actId="1076"/>
          <ac:picMkLst>
            <pc:docMk/>
            <pc:sldMk cId="3851421637" sldId="287"/>
            <ac:picMk id="7" creationId="{9E6444A7-0596-83B3-AB5C-0AA804AE8697}"/>
          </ac:picMkLst>
        </pc:picChg>
      </pc:sldChg>
      <pc:sldChg chg="addSp delSp modSp new mod">
        <pc:chgData name="Rawat, Bharat" userId="b2a62f3f-5585-4466-a6e2-97670488cf62" providerId="ADAL" clId="{807C1C9A-2E06-47F5-BD7C-4E3719D23B78}" dt="2025-12-03T12:03:29.688" v="2017" actId="1076"/>
        <pc:sldMkLst>
          <pc:docMk/>
          <pc:sldMk cId="3858605396" sldId="288"/>
        </pc:sldMkLst>
        <pc:spChg chg="add mod">
          <ac:chgData name="Rawat, Bharat" userId="b2a62f3f-5585-4466-a6e2-97670488cf62" providerId="ADAL" clId="{807C1C9A-2E06-47F5-BD7C-4E3719D23B78}" dt="2025-12-03T12:01:18.268" v="2007"/>
          <ac:spMkLst>
            <pc:docMk/>
            <pc:sldMk cId="3858605396" sldId="288"/>
            <ac:spMk id="8" creationId="{658CBC0F-D4C2-AEB2-95C0-53D5992BFA45}"/>
          </ac:spMkLst>
        </pc:spChg>
        <pc:picChg chg="add mod">
          <ac:chgData name="Rawat, Bharat" userId="b2a62f3f-5585-4466-a6e2-97670488cf62" providerId="ADAL" clId="{807C1C9A-2E06-47F5-BD7C-4E3719D23B78}" dt="2025-12-03T11:54:15.332" v="1978" actId="1076"/>
          <ac:picMkLst>
            <pc:docMk/>
            <pc:sldMk cId="3858605396" sldId="288"/>
            <ac:picMk id="5" creationId="{D3B85D26-81B8-F855-4D9B-D92FE3A0FE35}"/>
          </ac:picMkLst>
        </pc:picChg>
        <pc:picChg chg="add mod modCrop">
          <ac:chgData name="Rawat, Bharat" userId="b2a62f3f-5585-4466-a6e2-97670488cf62" providerId="ADAL" clId="{807C1C9A-2E06-47F5-BD7C-4E3719D23B78}" dt="2025-12-03T11:54:48.549" v="1983" actId="1076"/>
          <ac:picMkLst>
            <pc:docMk/>
            <pc:sldMk cId="3858605396" sldId="288"/>
            <ac:picMk id="7" creationId="{30D0D9B9-5A99-4989-D05B-D6EF449AC9A0}"/>
          </ac:picMkLst>
        </pc:picChg>
        <pc:picChg chg="add mod">
          <ac:chgData name="Rawat, Bharat" userId="b2a62f3f-5585-4466-a6e2-97670488cf62" providerId="ADAL" clId="{807C1C9A-2E06-47F5-BD7C-4E3719D23B78}" dt="2025-12-03T12:03:29.688" v="2017" actId="1076"/>
          <ac:picMkLst>
            <pc:docMk/>
            <pc:sldMk cId="3858605396" sldId="288"/>
            <ac:picMk id="10" creationId="{BEFE17A6-AFD4-B281-27D1-05B0A3ECFB8C}"/>
          </ac:picMkLst>
        </pc:picChg>
        <pc:picChg chg="add mod">
          <ac:chgData name="Rawat, Bharat" userId="b2a62f3f-5585-4466-a6e2-97670488cf62" providerId="ADAL" clId="{807C1C9A-2E06-47F5-BD7C-4E3719D23B78}" dt="2025-12-03T12:03:28.552" v="2016" actId="1076"/>
          <ac:picMkLst>
            <pc:docMk/>
            <pc:sldMk cId="3858605396" sldId="288"/>
            <ac:picMk id="12" creationId="{B308F178-5F61-650B-0053-BBC1811B02D3}"/>
          </ac:picMkLst>
        </pc:picChg>
      </pc:sldChg>
      <pc:sldChg chg="addSp delSp modSp new mod">
        <pc:chgData name="Rawat, Bharat" userId="b2a62f3f-5585-4466-a6e2-97670488cf62" providerId="ADAL" clId="{807C1C9A-2E06-47F5-BD7C-4E3719D23B78}" dt="2025-12-03T12:01:21.578" v="2010" actId="1076"/>
        <pc:sldMkLst>
          <pc:docMk/>
          <pc:sldMk cId="1259086410" sldId="289"/>
        </pc:sldMkLst>
        <pc:spChg chg="add mod">
          <ac:chgData name="Rawat, Bharat" userId="b2a62f3f-5585-4466-a6e2-97670488cf62" providerId="ADAL" clId="{807C1C9A-2E06-47F5-BD7C-4E3719D23B78}" dt="2025-12-03T12:01:19.403" v="2008"/>
          <ac:spMkLst>
            <pc:docMk/>
            <pc:sldMk cId="1259086410" sldId="289"/>
            <ac:spMk id="8" creationId="{18FF7730-8C99-BC11-0C58-B597C608E449}"/>
          </ac:spMkLst>
        </pc:spChg>
        <pc:picChg chg="add mod">
          <ac:chgData name="Rawat, Bharat" userId="b2a62f3f-5585-4466-a6e2-97670488cf62" providerId="ADAL" clId="{807C1C9A-2E06-47F5-BD7C-4E3719D23B78}" dt="2025-12-03T12:01:20.464" v="2009" actId="1076"/>
          <ac:picMkLst>
            <pc:docMk/>
            <pc:sldMk cId="1259086410" sldId="289"/>
            <ac:picMk id="5" creationId="{764436C9-E623-201D-15D8-23C3A9CBD793}"/>
          </ac:picMkLst>
        </pc:picChg>
        <pc:picChg chg="add mod">
          <ac:chgData name="Rawat, Bharat" userId="b2a62f3f-5585-4466-a6e2-97670488cf62" providerId="ADAL" clId="{807C1C9A-2E06-47F5-BD7C-4E3719D23B78}" dt="2025-12-03T12:01:21.578" v="2010" actId="1076"/>
          <ac:picMkLst>
            <pc:docMk/>
            <pc:sldMk cId="1259086410" sldId="289"/>
            <ac:picMk id="7" creationId="{95D2AE86-2944-183D-7A6E-D27CA80E8EF5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3T12:01:05.582" v="2005" actId="1076"/>
        <pc:sldMkLst>
          <pc:docMk/>
          <pc:sldMk cId="3099494019" sldId="290"/>
        </pc:sldMkLst>
        <pc:picChg chg="add mod">
          <ac:chgData name="Rawat, Bharat" userId="b2a62f3f-5585-4466-a6e2-97670488cf62" providerId="ADAL" clId="{807C1C9A-2E06-47F5-BD7C-4E3719D23B78}" dt="2025-12-03T12:01:04.857" v="2004" actId="14100"/>
          <ac:picMkLst>
            <pc:docMk/>
            <pc:sldMk cId="3099494019" sldId="290"/>
            <ac:picMk id="4" creationId="{077C07FB-6D21-A5A8-E4C7-670BEC0A35D1}"/>
          </ac:picMkLst>
        </pc:picChg>
        <pc:picChg chg="add mod">
          <ac:chgData name="Rawat, Bharat" userId="b2a62f3f-5585-4466-a6e2-97670488cf62" providerId="ADAL" clId="{807C1C9A-2E06-47F5-BD7C-4E3719D23B78}" dt="2025-12-03T12:01:05.582" v="2005" actId="1076"/>
          <ac:picMkLst>
            <pc:docMk/>
            <pc:sldMk cId="3099494019" sldId="290"/>
            <ac:picMk id="7" creationId="{95BBD290-68AB-4397-2619-F8D90F08264C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5T14:41:29.946" v="2273" actId="1076"/>
        <pc:sldMkLst>
          <pc:docMk/>
          <pc:sldMk cId="2905881659" sldId="292"/>
        </pc:sldMkLst>
        <pc:spChg chg="mod topLvl">
          <ac:chgData name="Rawat, Bharat" userId="b2a62f3f-5585-4466-a6e2-97670488cf62" providerId="ADAL" clId="{807C1C9A-2E06-47F5-BD7C-4E3719D23B78}" dt="2025-12-03T14:14:03.519" v="2160" actId="164"/>
          <ac:spMkLst>
            <pc:docMk/>
            <pc:sldMk cId="2905881659" sldId="292"/>
            <ac:spMk id="5" creationId="{13173106-2ACB-28D9-40EF-F4B00A926ED0}"/>
          </ac:spMkLst>
        </pc:spChg>
        <pc:spChg chg="add mod">
          <ac:chgData name="Rawat, Bharat" userId="b2a62f3f-5585-4466-a6e2-97670488cf62" providerId="ADAL" clId="{807C1C9A-2E06-47F5-BD7C-4E3719D23B78}" dt="2025-12-05T14:41:29.946" v="2273" actId="1076"/>
          <ac:spMkLst>
            <pc:docMk/>
            <pc:sldMk cId="2905881659" sldId="292"/>
            <ac:spMk id="10" creationId="{E2C1C27F-7AD6-A58B-3082-BF7BBD548DB2}"/>
          </ac:spMkLst>
        </pc:spChg>
        <pc:spChg chg="add mod">
          <ac:chgData name="Rawat, Bharat" userId="b2a62f3f-5585-4466-a6e2-97670488cf62" providerId="ADAL" clId="{807C1C9A-2E06-47F5-BD7C-4E3719D23B78}" dt="2025-12-03T14:13:53.957" v="2156" actId="164"/>
          <ac:spMkLst>
            <pc:docMk/>
            <pc:sldMk cId="2905881659" sldId="292"/>
            <ac:spMk id="21" creationId="{C696155A-9AB7-ADE1-418C-BE452E2447F6}"/>
          </ac:spMkLst>
        </pc:spChg>
        <pc:grpChg chg="add mod">
          <ac:chgData name="Rawat, Bharat" userId="b2a62f3f-5585-4466-a6e2-97670488cf62" providerId="ADAL" clId="{807C1C9A-2E06-47F5-BD7C-4E3719D23B78}" dt="2025-12-03T14:14:06.856" v="2163" actId="1076"/>
          <ac:grpSpMkLst>
            <pc:docMk/>
            <pc:sldMk cId="2905881659" sldId="292"/>
            <ac:grpSpMk id="24" creationId="{26B15B63-7AC8-0121-3134-5861E7B3E3C6}"/>
          </ac:grpSpMkLst>
        </pc:grpChg>
        <pc:grpChg chg="add mod">
          <ac:chgData name="Rawat, Bharat" userId="b2a62f3f-5585-4466-a6e2-97670488cf62" providerId="ADAL" clId="{807C1C9A-2E06-47F5-BD7C-4E3719D23B78}" dt="2025-12-03T14:14:05.950" v="2162" actId="1076"/>
          <ac:grpSpMkLst>
            <pc:docMk/>
            <pc:sldMk cId="2905881659" sldId="292"/>
            <ac:grpSpMk id="25" creationId="{46359322-7DAF-F95F-9DED-922F9C193E61}"/>
          </ac:grpSpMkLst>
        </pc:grpChg>
        <pc:grpChg chg="add mod">
          <ac:chgData name="Rawat, Bharat" userId="b2a62f3f-5585-4466-a6e2-97670488cf62" providerId="ADAL" clId="{807C1C9A-2E06-47F5-BD7C-4E3719D23B78}" dt="2025-12-03T14:14:04.783" v="2161" actId="1076"/>
          <ac:grpSpMkLst>
            <pc:docMk/>
            <pc:sldMk cId="2905881659" sldId="292"/>
            <ac:grpSpMk id="26" creationId="{958F8F47-A4E7-7EA3-09C7-76E16EF2F634}"/>
          </ac:grpSpMkLst>
        </pc:grpChg>
        <pc:picChg chg="add mod">
          <ac:chgData name="Rawat, Bharat" userId="b2a62f3f-5585-4466-a6e2-97670488cf62" providerId="ADAL" clId="{807C1C9A-2E06-47F5-BD7C-4E3719D23B78}" dt="2025-12-03T14:14:03.519" v="2160" actId="164"/>
          <ac:picMkLst>
            <pc:docMk/>
            <pc:sldMk cId="2905881659" sldId="292"/>
            <ac:picMk id="16" creationId="{BD289B79-9893-9F09-AF9F-74D89501B646}"/>
          </ac:picMkLst>
        </pc:picChg>
        <pc:picChg chg="add mod">
          <ac:chgData name="Rawat, Bharat" userId="b2a62f3f-5585-4466-a6e2-97670488cf62" providerId="ADAL" clId="{807C1C9A-2E06-47F5-BD7C-4E3719D23B78}" dt="2025-12-03T14:13:59.957" v="2159" actId="164"/>
          <ac:picMkLst>
            <pc:docMk/>
            <pc:sldMk cId="2905881659" sldId="292"/>
            <ac:picMk id="19" creationId="{8F06078D-1CB9-6E47-CDE0-94504AE835EC}"/>
          </ac:picMkLst>
        </pc:picChg>
        <pc:picChg chg="add mod">
          <ac:chgData name="Rawat, Bharat" userId="b2a62f3f-5585-4466-a6e2-97670488cf62" providerId="ADAL" clId="{807C1C9A-2E06-47F5-BD7C-4E3719D23B78}" dt="2025-12-03T14:13:53.957" v="2156" actId="164"/>
          <ac:picMkLst>
            <pc:docMk/>
            <pc:sldMk cId="2905881659" sldId="292"/>
            <ac:picMk id="23" creationId="{999A8342-A4D4-6925-DACD-49393914AE76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5T16:41:16.241" v="2279" actId="164"/>
        <pc:sldMkLst>
          <pc:docMk/>
          <pc:sldMk cId="768579201" sldId="293"/>
        </pc:sldMkLst>
        <pc:spChg chg="add mod">
          <ac:chgData name="Rawat, Bharat" userId="b2a62f3f-5585-4466-a6e2-97670488cf62" providerId="ADAL" clId="{807C1C9A-2E06-47F5-BD7C-4E3719D23B78}" dt="2025-12-05T16:41:16.241" v="2279" actId="164"/>
          <ac:spMkLst>
            <pc:docMk/>
            <pc:sldMk cId="768579201" sldId="293"/>
            <ac:spMk id="13" creationId="{05F32D3B-09DB-C2B2-44D0-1BEDA12157C0}"/>
          </ac:spMkLst>
        </pc:spChg>
        <pc:grpChg chg="add mod">
          <ac:chgData name="Rawat, Bharat" userId="b2a62f3f-5585-4466-a6e2-97670488cf62" providerId="ADAL" clId="{807C1C9A-2E06-47F5-BD7C-4E3719D23B78}" dt="2025-12-05T16:41:16.241" v="2279" actId="164"/>
          <ac:grpSpMkLst>
            <pc:docMk/>
            <pc:sldMk cId="768579201" sldId="293"/>
            <ac:grpSpMk id="2" creationId="{E8ABEFF8-0537-25E5-1AFC-FA1F305C0FA6}"/>
          </ac:grpSpMkLst>
        </pc:grpChg>
        <pc:picChg chg="add mod">
          <ac:chgData name="Rawat, Bharat" userId="b2a62f3f-5585-4466-a6e2-97670488cf62" providerId="ADAL" clId="{807C1C9A-2E06-47F5-BD7C-4E3719D23B78}" dt="2025-12-05T16:41:16.241" v="2279" actId="164"/>
          <ac:picMkLst>
            <pc:docMk/>
            <pc:sldMk cId="768579201" sldId="293"/>
            <ac:picMk id="10" creationId="{76DFB392-6662-A82E-72AF-C30D805FF2F0}"/>
          </ac:picMkLst>
        </pc:picChg>
        <pc:picChg chg="add mod">
          <ac:chgData name="Rawat, Bharat" userId="b2a62f3f-5585-4466-a6e2-97670488cf62" providerId="ADAL" clId="{807C1C9A-2E06-47F5-BD7C-4E3719D23B78}" dt="2025-12-05T16:41:07.623" v="2275" actId="1076"/>
          <ac:picMkLst>
            <pc:docMk/>
            <pc:sldMk cId="768579201" sldId="293"/>
            <ac:picMk id="12" creationId="{8EBB2C23-8F1E-888B-5942-976E54602E27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8T12:48:05.122" v="2480" actId="1076"/>
        <pc:sldMkLst>
          <pc:docMk/>
          <pc:sldMk cId="3359759890" sldId="296"/>
        </pc:sldMkLst>
        <pc:spChg chg="mod">
          <ac:chgData name="Rawat, Bharat" userId="b2a62f3f-5585-4466-a6e2-97670488cf62" providerId="ADAL" clId="{807C1C9A-2E06-47F5-BD7C-4E3719D23B78}" dt="2025-12-08T12:48:05.122" v="2480" actId="1076"/>
          <ac:spMkLst>
            <pc:docMk/>
            <pc:sldMk cId="3359759890" sldId="296"/>
            <ac:spMk id="8" creationId="{432DC766-2DEF-FF21-40D2-B89E87692343}"/>
          </ac:spMkLst>
        </pc:spChg>
        <pc:picChg chg="add mod">
          <ac:chgData name="Rawat, Bharat" userId="b2a62f3f-5585-4466-a6e2-97670488cf62" providerId="ADAL" clId="{807C1C9A-2E06-47F5-BD7C-4E3719D23B78}" dt="2025-12-08T12:48:03.066" v="2479" actId="1076"/>
          <ac:picMkLst>
            <pc:docMk/>
            <pc:sldMk cId="3359759890" sldId="296"/>
            <ac:picMk id="3" creationId="{495FF2A9-3B5B-E8C4-56D6-1E7D0BEC25EC}"/>
          </ac:picMkLst>
        </pc:picChg>
        <pc:picChg chg="add mod modCrop">
          <ac:chgData name="Rawat, Bharat" userId="b2a62f3f-5585-4466-a6e2-97670488cf62" providerId="ADAL" clId="{807C1C9A-2E06-47F5-BD7C-4E3719D23B78}" dt="2025-12-08T12:48:02.233" v="2478" actId="1076"/>
          <ac:picMkLst>
            <pc:docMk/>
            <pc:sldMk cId="3359759890" sldId="296"/>
            <ac:picMk id="6" creationId="{712A7486-2E10-4EED-4318-143BA8101154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05T13:23:45.964" v="2272" actId="14100"/>
        <pc:sldMkLst>
          <pc:docMk/>
          <pc:sldMk cId="2169506916" sldId="297"/>
        </pc:sldMkLst>
        <pc:picChg chg="add mod">
          <ac:chgData name="Rawat, Bharat" userId="b2a62f3f-5585-4466-a6e2-97670488cf62" providerId="ADAL" clId="{807C1C9A-2E06-47F5-BD7C-4E3719D23B78}" dt="2025-12-05T13:23:45.964" v="2272" actId="14100"/>
          <ac:picMkLst>
            <pc:docMk/>
            <pc:sldMk cId="2169506916" sldId="297"/>
            <ac:picMk id="7" creationId="{B2328E20-FF0E-ECBA-8F89-93EF05BC211D}"/>
          </ac:picMkLst>
        </pc:picChg>
      </pc:sldChg>
      <pc:sldChg chg="addSp delSp modSp add mod">
        <pc:chgData name="Rawat, Bharat" userId="b2a62f3f-5585-4466-a6e2-97670488cf62" providerId="ADAL" clId="{807C1C9A-2E06-47F5-BD7C-4E3719D23B78}" dt="2025-12-10T13:41:19.368" v="3447" actId="1076"/>
        <pc:sldMkLst>
          <pc:docMk/>
          <pc:sldMk cId="3959703349" sldId="298"/>
        </pc:sldMkLst>
        <pc:spChg chg="add mod">
          <ac:chgData name="Rawat, Bharat" userId="b2a62f3f-5585-4466-a6e2-97670488cf62" providerId="ADAL" clId="{807C1C9A-2E06-47F5-BD7C-4E3719D23B78}" dt="2025-12-10T13:41:10.828" v="3445" actId="164"/>
          <ac:spMkLst>
            <pc:docMk/>
            <pc:sldMk cId="3959703349" sldId="298"/>
            <ac:spMk id="22" creationId="{738E0FDB-2BF1-BBD0-0513-604C39AC06DF}"/>
          </ac:spMkLst>
        </pc:spChg>
        <pc:spChg chg="add mod">
          <ac:chgData name="Rawat, Bharat" userId="b2a62f3f-5585-4466-a6e2-97670488cf62" providerId="ADAL" clId="{807C1C9A-2E06-47F5-BD7C-4E3719D23B78}" dt="2025-12-10T13:41:10.828" v="3445" actId="164"/>
          <ac:spMkLst>
            <pc:docMk/>
            <pc:sldMk cId="3959703349" sldId="298"/>
            <ac:spMk id="23" creationId="{3D04C556-57AF-C606-D243-FD57798D81F5}"/>
          </ac:spMkLst>
        </pc:spChg>
        <pc:spChg chg="add mod">
          <ac:chgData name="Rawat, Bharat" userId="b2a62f3f-5585-4466-a6e2-97670488cf62" providerId="ADAL" clId="{807C1C9A-2E06-47F5-BD7C-4E3719D23B78}" dt="2025-12-10T13:41:10.828" v="3445" actId="164"/>
          <ac:spMkLst>
            <pc:docMk/>
            <pc:sldMk cId="3959703349" sldId="298"/>
            <ac:spMk id="24" creationId="{6F6184BF-F261-731F-97D3-0FFA76F516B7}"/>
          </ac:spMkLst>
        </pc:spChg>
        <pc:spChg chg="add mod">
          <ac:chgData name="Rawat, Bharat" userId="b2a62f3f-5585-4466-a6e2-97670488cf62" providerId="ADAL" clId="{807C1C9A-2E06-47F5-BD7C-4E3719D23B78}" dt="2025-12-10T13:41:10.828" v="3445" actId="164"/>
          <ac:spMkLst>
            <pc:docMk/>
            <pc:sldMk cId="3959703349" sldId="298"/>
            <ac:spMk id="25" creationId="{F077649A-ED7D-96E9-F8BF-6CBE9C1EC569}"/>
          </ac:spMkLst>
        </pc:spChg>
        <pc:spChg chg="add mod">
          <ac:chgData name="Rawat, Bharat" userId="b2a62f3f-5585-4466-a6e2-97670488cf62" providerId="ADAL" clId="{807C1C9A-2E06-47F5-BD7C-4E3719D23B78}" dt="2025-12-10T13:41:10.828" v="3445" actId="164"/>
          <ac:spMkLst>
            <pc:docMk/>
            <pc:sldMk cId="3959703349" sldId="298"/>
            <ac:spMk id="26" creationId="{DDE16A8D-20C1-39A0-3121-F5064D14691A}"/>
          </ac:spMkLst>
        </pc:spChg>
        <pc:spChg chg="add mod">
          <ac:chgData name="Rawat, Bharat" userId="b2a62f3f-5585-4466-a6e2-97670488cf62" providerId="ADAL" clId="{807C1C9A-2E06-47F5-BD7C-4E3719D23B78}" dt="2025-12-10T13:41:10.828" v="3445" actId="164"/>
          <ac:spMkLst>
            <pc:docMk/>
            <pc:sldMk cId="3959703349" sldId="298"/>
            <ac:spMk id="27" creationId="{B9A11C57-79BE-80A8-1555-71C26B4C8809}"/>
          </ac:spMkLst>
        </pc:spChg>
        <pc:grpChg chg="add mod">
          <ac:chgData name="Rawat, Bharat" userId="b2a62f3f-5585-4466-a6e2-97670488cf62" providerId="ADAL" clId="{807C1C9A-2E06-47F5-BD7C-4E3719D23B78}" dt="2025-12-10T13:41:10.828" v="3445" actId="164"/>
          <ac:grpSpMkLst>
            <pc:docMk/>
            <pc:sldMk cId="3959703349" sldId="298"/>
            <ac:grpSpMk id="28" creationId="{B556C25F-00CF-8087-0EA9-8F3C506DC658}"/>
          </ac:grpSpMkLst>
        </pc:grpChg>
        <pc:graphicFrameChg chg="add mod modGraphic">
          <ac:chgData name="Rawat, Bharat" userId="b2a62f3f-5585-4466-a6e2-97670488cf62" providerId="ADAL" clId="{807C1C9A-2E06-47F5-BD7C-4E3719D23B78}" dt="2025-12-10T13:41:17.060" v="3446" actId="14100"/>
          <ac:graphicFrameMkLst>
            <pc:docMk/>
            <pc:sldMk cId="3959703349" sldId="298"/>
            <ac:graphicFrameMk id="10" creationId="{438EBAEA-A189-1A26-CF63-51B1FA8E4FE3}"/>
          </ac:graphicFrameMkLst>
        </pc:graphicFrameChg>
        <pc:picChg chg="add mod">
          <ac:chgData name="Rawat, Bharat" userId="b2a62f3f-5585-4466-a6e2-97670488cf62" providerId="ADAL" clId="{807C1C9A-2E06-47F5-BD7C-4E3719D23B78}" dt="2025-12-10T13:41:10.828" v="3445" actId="164"/>
          <ac:picMkLst>
            <pc:docMk/>
            <pc:sldMk cId="3959703349" sldId="298"/>
            <ac:picMk id="21" creationId="{C86ED8F6-83DD-44B3-6239-13F91F78E565}"/>
          </ac:picMkLst>
        </pc:picChg>
      </pc:sldChg>
      <pc:sldChg chg="addSp delSp modSp mod">
        <pc:chgData name="Rawat, Bharat" userId="b2a62f3f-5585-4466-a6e2-97670488cf62" providerId="ADAL" clId="{807C1C9A-2E06-47F5-BD7C-4E3719D23B78}" dt="2025-12-10T11:08:22.692" v="3324" actId="22"/>
        <pc:sldMkLst>
          <pc:docMk/>
          <pc:sldMk cId="785466280" sldId="300"/>
        </pc:sldMkLst>
        <pc:picChg chg="add">
          <ac:chgData name="Rawat, Bharat" userId="b2a62f3f-5585-4466-a6e2-97670488cf62" providerId="ADAL" clId="{807C1C9A-2E06-47F5-BD7C-4E3719D23B78}" dt="2025-12-10T11:08:22.692" v="3324" actId="22"/>
          <ac:picMkLst>
            <pc:docMk/>
            <pc:sldMk cId="785466280" sldId="300"/>
            <ac:picMk id="18" creationId="{5381C7D0-93B3-C83B-3E75-32755C06ABBC}"/>
          </ac:picMkLst>
        </pc:picChg>
      </pc:sldChg>
      <pc:sldChg chg="addSp modSp mod">
        <pc:chgData name="Rawat, Bharat" userId="b2a62f3f-5585-4466-a6e2-97670488cf62" providerId="ADAL" clId="{807C1C9A-2E06-47F5-BD7C-4E3719D23B78}" dt="2025-12-10T15:10:48.317" v="3450" actId="962"/>
        <pc:sldMkLst>
          <pc:docMk/>
          <pc:sldMk cId="3667204880" sldId="304"/>
        </pc:sldMkLst>
        <pc:picChg chg="add mod">
          <ac:chgData name="Rawat, Bharat" userId="b2a62f3f-5585-4466-a6e2-97670488cf62" providerId="ADAL" clId="{807C1C9A-2E06-47F5-BD7C-4E3719D23B78}" dt="2025-12-10T15:10:48.317" v="3450" actId="962"/>
          <ac:picMkLst>
            <pc:docMk/>
            <pc:sldMk cId="3667204880" sldId="304"/>
            <ac:picMk id="11" creationId="{2BC790A2-B176-434E-B9FF-4D1A3728C9DC}"/>
          </ac:picMkLst>
        </pc:picChg>
      </pc:sldChg>
      <pc:sldMasterChg chg="addSp delSp modSp mod setBg modSldLayout">
        <pc:chgData name="Rawat, Bharat" userId="b2a62f3f-5585-4466-a6e2-97670488cf62" providerId="ADAL" clId="{807C1C9A-2E06-47F5-BD7C-4E3719D23B78}" dt="2025-12-08T13:14:14.855" v="3008" actId="122"/>
        <pc:sldMasterMkLst>
          <pc:docMk/>
          <pc:sldMasterMk cId="3482538643" sldId="2147483648"/>
        </pc:sldMasterMkLst>
        <pc:spChg chg="mod">
          <ac:chgData name="Rawat, Bharat" userId="b2a62f3f-5585-4466-a6e2-97670488cf62" providerId="ADAL" clId="{807C1C9A-2E06-47F5-BD7C-4E3719D23B78}" dt="2025-12-08T12:55:42.279" v="2619" actId="14100"/>
          <ac:spMkLst>
            <pc:docMk/>
            <pc:sldMasterMk cId="3482538643" sldId="2147483648"/>
            <ac:spMk id="4" creationId="{16619392-42D2-39FD-12F4-2E7F7DF2EA60}"/>
          </ac:spMkLst>
        </pc:spChg>
        <pc:spChg chg="mod">
          <ac:chgData name="Rawat, Bharat" userId="b2a62f3f-5585-4466-a6e2-97670488cf62" providerId="ADAL" clId="{807C1C9A-2E06-47F5-BD7C-4E3719D23B78}" dt="2025-12-08T12:52:01.402" v="2584" actId="14100"/>
          <ac:spMkLst>
            <pc:docMk/>
            <pc:sldMasterMk cId="3482538643" sldId="2147483648"/>
            <ac:spMk id="6" creationId="{4F719663-98B4-C45E-B9D8-A52351738CAD}"/>
          </ac:spMkLst>
        </pc:spChg>
        <pc:spChg chg="add mod">
          <ac:chgData name="Rawat, Bharat" userId="b2a62f3f-5585-4466-a6e2-97670488cf62" providerId="ADAL" clId="{807C1C9A-2E06-47F5-BD7C-4E3719D23B78}" dt="2025-12-08T13:14:14.855" v="3008" actId="122"/>
          <ac:spMkLst>
            <pc:docMk/>
            <pc:sldMasterMk cId="3482538643" sldId="2147483648"/>
            <ac:spMk id="14" creationId="{A02F282B-DEC6-CD76-277B-3A2BB6335405}"/>
          </ac:spMkLst>
        </pc:spChg>
        <pc:picChg chg="add mod">
          <ac:chgData name="Rawat, Bharat" userId="b2a62f3f-5585-4466-a6e2-97670488cf62" providerId="ADAL" clId="{807C1C9A-2E06-47F5-BD7C-4E3719D23B78}" dt="2025-12-08T12:52:33.559" v="2593" actId="1076"/>
          <ac:picMkLst>
            <pc:docMk/>
            <pc:sldMasterMk cId="3482538643" sldId="2147483648"/>
            <ac:picMk id="7" creationId="{B05AE4FB-6972-53DC-AB4F-684B29A1D04C}"/>
          </ac:picMkLst>
        </pc:picChg>
        <pc:picChg chg="add mod">
          <ac:chgData name="Rawat, Bharat" userId="b2a62f3f-5585-4466-a6e2-97670488cf62" providerId="ADAL" clId="{807C1C9A-2E06-47F5-BD7C-4E3719D23B78}" dt="2025-12-08T12:52:30.975" v="2591" actId="1076"/>
          <ac:picMkLst>
            <pc:docMk/>
            <pc:sldMasterMk cId="3482538643" sldId="2147483648"/>
            <ac:picMk id="8" creationId="{A8E6569A-89F1-2828-C739-83CFE08AC228}"/>
          </ac:picMkLst>
        </pc:picChg>
        <pc:picChg chg="add mod">
          <ac:chgData name="Rawat, Bharat" userId="b2a62f3f-5585-4466-a6e2-97670488cf62" providerId="ADAL" clId="{807C1C9A-2E06-47F5-BD7C-4E3719D23B78}" dt="2025-12-08T12:52:34.774" v="2594" actId="1076"/>
          <ac:picMkLst>
            <pc:docMk/>
            <pc:sldMasterMk cId="3482538643" sldId="2147483648"/>
            <ac:picMk id="11" creationId="{9B660326-6892-E216-24C2-6332CDD410AD}"/>
          </ac:picMkLst>
        </pc:picChg>
        <pc:cxnChg chg="add mod">
          <ac:chgData name="Rawat, Bharat" userId="b2a62f3f-5585-4466-a6e2-97670488cf62" providerId="ADAL" clId="{807C1C9A-2E06-47F5-BD7C-4E3719D23B78}" dt="2025-12-08T12:54:26.657" v="2601" actId="1582"/>
          <ac:cxnSpMkLst>
            <pc:docMk/>
            <pc:sldMasterMk cId="3482538643" sldId="2147483648"/>
            <ac:cxnSpMk id="13" creationId="{05D34840-0A97-1DCE-FB60-CA9D1C1DB78E}"/>
          </ac:cxnSpMkLst>
        </pc:cxnChg>
        <pc:sldLayoutChg chg="delSp modSp mod 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2435353681" sldId="2147483649"/>
          </pc:sldLayoutMkLst>
          <pc:spChg chg="mod">
            <ac:chgData name="Rawat, Bharat" userId="b2a62f3f-5585-4466-a6e2-97670488cf62" providerId="ADAL" clId="{807C1C9A-2E06-47F5-BD7C-4E3719D23B78}" dt="2025-12-08T12:55:30.244" v="2615" actId="1076"/>
            <ac:spMkLst>
              <pc:docMk/>
              <pc:sldMasterMk cId="3482538643" sldId="2147483648"/>
              <pc:sldLayoutMk cId="2435353681" sldId="2147483649"/>
              <ac:spMk id="4" creationId="{33FA4357-4EE9-CE4E-A5E7-A2A2F17F9E47}"/>
            </ac:spMkLst>
          </pc:spChg>
        </pc:sldLayoutChg>
        <pc:sldLayoutChg chg="delSp mod 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2861368369" sldId="2147483650"/>
          </pc:sldLayoutMkLst>
        </pc:sldLayoutChg>
        <pc:sldLayoutChg chg="delSp mod 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3398343782" sldId="2147483651"/>
          </pc:sldLayoutMkLst>
        </pc:sldLayoutChg>
        <pc:sldLayoutChg chg="delSp mod 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150702089" sldId="2147483652"/>
          </pc:sldLayoutMkLst>
        </pc:sldLayoutChg>
        <pc:sldLayoutChg chg="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1157067858" sldId="2147483653"/>
          </pc:sldLayoutMkLst>
        </pc:sldLayoutChg>
        <pc:sldLayoutChg chg="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3550181759" sldId="2147483654"/>
          </pc:sldLayoutMkLst>
        </pc:sldLayoutChg>
        <pc:sldLayoutChg chg="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527677293" sldId="2147483655"/>
          </pc:sldLayoutMkLst>
        </pc:sldLayoutChg>
        <pc:sldLayoutChg chg="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3450357360" sldId="2147483656"/>
          </pc:sldLayoutMkLst>
        </pc:sldLayoutChg>
        <pc:sldLayoutChg chg="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1495030481" sldId="2147483657"/>
          </pc:sldLayoutMkLst>
        </pc:sldLayoutChg>
        <pc:sldLayoutChg chg="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4248821821" sldId="2147483658"/>
          </pc:sldLayoutMkLst>
        </pc:sldLayoutChg>
        <pc:sldLayoutChg chg="setBg">
          <pc:chgData name="Rawat, Bharat" userId="b2a62f3f-5585-4466-a6e2-97670488cf62" providerId="ADAL" clId="{807C1C9A-2E06-47F5-BD7C-4E3719D23B78}" dt="2025-12-08T13:06:05.930" v="2924"/>
          <pc:sldLayoutMkLst>
            <pc:docMk/>
            <pc:sldMasterMk cId="3482538643" sldId="2147483648"/>
            <pc:sldLayoutMk cId="4204802489" sldId="2147483659"/>
          </pc:sldLayoutMkLst>
        </pc:sldLayoutChg>
      </pc:sldMasterChg>
    </pc:docChg>
  </pc:docChgLst>
  <pc:docChgLst>
    <pc:chgData name="Rawat, Bharat" userId="b2a62f3f-5585-4466-a6e2-97670488cf62" providerId="ADAL" clId="{1FA45F0B-AF25-40EB-A5A6-465DF6309241}"/>
    <pc:docChg chg="undo custSel addSld delSld modSld sldOrd modMainMaster">
      <pc:chgData name="Rawat, Bharat" userId="b2a62f3f-5585-4466-a6e2-97670488cf62" providerId="ADAL" clId="{1FA45F0B-AF25-40EB-A5A6-465DF6309241}" dt="2025-12-12T09:13:42.919" v="6189" actId="1076"/>
      <pc:docMkLst>
        <pc:docMk/>
      </pc:docMkLst>
      <pc:sldChg chg="modSp mod">
        <pc:chgData name="Rawat, Bharat" userId="b2a62f3f-5585-4466-a6e2-97670488cf62" providerId="ADAL" clId="{1FA45F0B-AF25-40EB-A5A6-465DF6309241}" dt="2025-12-11T07:57:46.612" v="5642" actId="1076"/>
        <pc:sldMkLst>
          <pc:docMk/>
          <pc:sldMk cId="1925625127" sldId="256"/>
        </pc:sldMkLst>
        <pc:spChg chg="mod">
          <ac:chgData name="Rawat, Bharat" userId="b2a62f3f-5585-4466-a6e2-97670488cf62" providerId="ADAL" clId="{1FA45F0B-AF25-40EB-A5A6-465DF6309241}" dt="2025-12-11T07:57:46.612" v="5642" actId="1076"/>
          <ac:spMkLst>
            <pc:docMk/>
            <pc:sldMk cId="1925625127" sldId="256"/>
            <ac:spMk id="2" creationId="{CDC4DB12-8690-4E14-296D-A46C31381821}"/>
          </ac:spMkLst>
        </pc:spChg>
        <pc:spChg chg="mod">
          <ac:chgData name="Rawat, Bharat" userId="b2a62f3f-5585-4466-a6e2-97670488cf62" providerId="ADAL" clId="{1FA45F0B-AF25-40EB-A5A6-465DF6309241}" dt="2025-12-11T07:57:40.109" v="5640" actId="1076"/>
          <ac:spMkLst>
            <pc:docMk/>
            <pc:sldMk cId="1925625127" sldId="256"/>
            <ac:spMk id="3" creationId="{953A5E9B-5E4A-85AA-6803-9F53232B9D5E}"/>
          </ac:spMkLst>
        </pc:spChg>
        <pc:spChg chg="mod">
          <ac:chgData name="Rawat, Bharat" userId="b2a62f3f-5585-4466-a6e2-97670488cf62" providerId="ADAL" clId="{1FA45F0B-AF25-40EB-A5A6-465DF6309241}" dt="2025-12-10T13:02:32.576" v="3287" actId="113"/>
          <ac:spMkLst>
            <pc:docMk/>
            <pc:sldMk cId="1925625127" sldId="256"/>
            <ac:spMk id="6" creationId="{A7ED95D0-9D9C-AA27-C2DB-009072315BFF}"/>
          </ac:spMkLst>
        </pc:spChg>
        <pc:spChg chg="mod">
          <ac:chgData name="Rawat, Bharat" userId="b2a62f3f-5585-4466-a6e2-97670488cf62" providerId="ADAL" clId="{1FA45F0B-AF25-40EB-A5A6-465DF6309241}" dt="2025-12-11T07:57:43.178" v="5641" actId="1076"/>
          <ac:spMkLst>
            <pc:docMk/>
            <pc:sldMk cId="1925625127" sldId="256"/>
            <ac:spMk id="8" creationId="{32C30FBE-EF0F-EC7E-43BA-81A0B2EF3FC1}"/>
          </ac:spMkLst>
        </pc:spChg>
        <pc:picChg chg="mod">
          <ac:chgData name="Rawat, Bharat" userId="b2a62f3f-5585-4466-a6e2-97670488cf62" providerId="ADAL" clId="{1FA45F0B-AF25-40EB-A5A6-465DF6309241}" dt="2025-12-10T10:50:01.358" v="2880" actId="1076"/>
          <ac:picMkLst>
            <pc:docMk/>
            <pc:sldMk cId="1925625127" sldId="256"/>
            <ac:picMk id="13" creationId="{C629D5CE-3A60-D589-A761-EC16807E5733}"/>
          </ac:picMkLst>
        </pc:picChg>
        <pc:picChg chg="mod">
          <ac:chgData name="Rawat, Bharat" userId="b2a62f3f-5585-4466-a6e2-97670488cf62" providerId="ADAL" clId="{1FA45F0B-AF25-40EB-A5A6-465DF6309241}" dt="2025-12-10T10:49:59.583" v="2879" actId="1076"/>
          <ac:picMkLst>
            <pc:docMk/>
            <pc:sldMk cId="1925625127" sldId="256"/>
            <ac:picMk id="14" creationId="{034EEB59-8850-BDCE-4CBB-01F3D61B550B}"/>
          </ac:picMkLst>
        </pc:picChg>
      </pc:sldChg>
      <pc:sldChg chg="addSp delSp modSp mod ord">
        <pc:chgData name="Rawat, Bharat" userId="b2a62f3f-5585-4466-a6e2-97670488cf62" providerId="ADAL" clId="{1FA45F0B-AF25-40EB-A5A6-465DF6309241}" dt="2025-12-11T08:54:26.486" v="6176" actId="14100"/>
        <pc:sldMkLst>
          <pc:docMk/>
          <pc:sldMk cId="1332527940" sldId="257"/>
        </pc:sldMkLst>
        <pc:spChg chg="add mod">
          <ac:chgData name="Rawat, Bharat" userId="b2a62f3f-5585-4466-a6e2-97670488cf62" providerId="ADAL" clId="{1FA45F0B-AF25-40EB-A5A6-465DF6309241}" dt="2025-12-11T07:59:14.907" v="5727" actId="255"/>
          <ac:spMkLst>
            <pc:docMk/>
            <pc:sldMk cId="1332527940" sldId="257"/>
            <ac:spMk id="3" creationId="{5DD15BE6-69FE-042C-5519-EFE81B143AF2}"/>
          </ac:spMkLst>
        </pc:spChg>
        <pc:spChg chg="add mod">
          <ac:chgData name="Rawat, Bharat" userId="b2a62f3f-5585-4466-a6e2-97670488cf62" providerId="ADAL" clId="{1FA45F0B-AF25-40EB-A5A6-465DF6309241}" dt="2025-12-10T15:04:29.596" v="3668" actId="255"/>
          <ac:spMkLst>
            <pc:docMk/>
            <pc:sldMk cId="1332527940" sldId="257"/>
            <ac:spMk id="5" creationId="{77148EE8-0AFE-5FCA-2844-C7975A47B49C}"/>
          </ac:spMkLst>
        </pc:spChg>
        <pc:spChg chg="mod">
          <ac:chgData name="Rawat, Bharat" userId="b2a62f3f-5585-4466-a6e2-97670488cf62" providerId="ADAL" clId="{1FA45F0B-AF25-40EB-A5A6-465DF6309241}" dt="2025-12-11T08:04:12.133" v="5750" actId="14100"/>
          <ac:spMkLst>
            <pc:docMk/>
            <pc:sldMk cId="1332527940" sldId="257"/>
            <ac:spMk id="8" creationId="{95470E7F-880B-293F-082A-EB89F16952B5}"/>
          </ac:spMkLst>
        </pc:spChg>
        <pc:spChg chg="add mod">
          <ac:chgData name="Rawat, Bharat" userId="b2a62f3f-5585-4466-a6e2-97670488cf62" providerId="ADAL" clId="{1FA45F0B-AF25-40EB-A5A6-465DF6309241}" dt="2025-12-11T08:07:11.159" v="5835" actId="164"/>
          <ac:spMkLst>
            <pc:docMk/>
            <pc:sldMk cId="1332527940" sldId="257"/>
            <ac:spMk id="14" creationId="{A2C9F466-BFF4-4820-4E5A-454FEAE28349}"/>
          </ac:spMkLst>
        </pc:spChg>
        <pc:spChg chg="add mod">
          <ac:chgData name="Rawat, Bharat" userId="b2a62f3f-5585-4466-a6e2-97670488cf62" providerId="ADAL" clId="{1FA45F0B-AF25-40EB-A5A6-465DF6309241}" dt="2025-12-11T08:07:11.159" v="5835" actId="164"/>
          <ac:spMkLst>
            <pc:docMk/>
            <pc:sldMk cId="1332527940" sldId="257"/>
            <ac:spMk id="15" creationId="{34873936-9F26-31D1-4FFC-C00F4E8A812F}"/>
          </ac:spMkLst>
        </pc:spChg>
        <pc:spChg chg="add mod">
          <ac:chgData name="Rawat, Bharat" userId="b2a62f3f-5585-4466-a6e2-97670488cf62" providerId="ADAL" clId="{1FA45F0B-AF25-40EB-A5A6-465DF6309241}" dt="2025-12-11T08:18:20.479" v="6038" actId="164"/>
          <ac:spMkLst>
            <pc:docMk/>
            <pc:sldMk cId="1332527940" sldId="257"/>
            <ac:spMk id="16" creationId="{D62DECCC-2E07-54EC-9C9D-2A8AAC53BD2B}"/>
          </ac:spMkLst>
        </pc:spChg>
        <pc:spChg chg="mod">
          <ac:chgData name="Rawat, Bharat" userId="b2a62f3f-5585-4466-a6e2-97670488cf62" providerId="ADAL" clId="{1FA45F0B-AF25-40EB-A5A6-465DF6309241}" dt="2025-12-11T08:04:22.281" v="5754" actId="1076"/>
          <ac:spMkLst>
            <pc:docMk/>
            <pc:sldMk cId="1332527940" sldId="257"/>
            <ac:spMk id="18" creationId="{3B51B809-883A-F7EF-BB39-1B366BC2C37A}"/>
          </ac:spMkLst>
        </pc:spChg>
        <pc:spChg chg="mod">
          <ac:chgData name="Rawat, Bharat" userId="b2a62f3f-5585-4466-a6e2-97670488cf62" providerId="ADAL" clId="{1FA45F0B-AF25-40EB-A5A6-465DF6309241}" dt="2025-12-11T08:04:17.120" v="5752" actId="1076"/>
          <ac:spMkLst>
            <pc:docMk/>
            <pc:sldMk cId="1332527940" sldId="257"/>
            <ac:spMk id="21" creationId="{91DD6666-97F9-B244-C0F7-0245D8DC749E}"/>
          </ac:spMkLst>
        </pc:spChg>
        <pc:spChg chg="add mod topLvl">
          <ac:chgData name="Rawat, Bharat" userId="b2a62f3f-5585-4466-a6e2-97670488cf62" providerId="ADAL" clId="{1FA45F0B-AF25-40EB-A5A6-465DF6309241}" dt="2025-12-11T08:12:35.420" v="5857" actId="164"/>
          <ac:spMkLst>
            <pc:docMk/>
            <pc:sldMk cId="1332527940" sldId="257"/>
            <ac:spMk id="23" creationId="{F9227133-73E0-0BA7-937A-55BBEFE1FBC5}"/>
          </ac:spMkLst>
        </pc:spChg>
        <pc:spChg chg="add mod">
          <ac:chgData name="Rawat, Bharat" userId="b2a62f3f-5585-4466-a6e2-97670488cf62" providerId="ADAL" clId="{1FA45F0B-AF25-40EB-A5A6-465DF6309241}" dt="2025-12-11T08:54:26.486" v="6176" actId="14100"/>
          <ac:spMkLst>
            <pc:docMk/>
            <pc:sldMk cId="1332527940" sldId="257"/>
            <ac:spMk id="26" creationId="{692EA558-7937-EC42-13D5-1C3073D9DCC0}"/>
          </ac:spMkLst>
        </pc:spChg>
        <pc:grpChg chg="add mod">
          <ac:chgData name="Rawat, Bharat" userId="b2a62f3f-5585-4466-a6e2-97670488cf62" providerId="ADAL" clId="{1FA45F0B-AF25-40EB-A5A6-465DF6309241}" dt="2025-12-11T08:18:20.479" v="6038" actId="164"/>
          <ac:grpSpMkLst>
            <pc:docMk/>
            <pc:sldMk cId="1332527940" sldId="257"/>
            <ac:grpSpMk id="20" creationId="{9E83C0CC-B587-0C53-F0CE-08C6CC7A5C89}"/>
          </ac:grpSpMkLst>
        </pc:grpChg>
        <pc:grpChg chg="mod">
          <ac:chgData name="Rawat, Bharat" userId="b2a62f3f-5585-4466-a6e2-97670488cf62" providerId="ADAL" clId="{1FA45F0B-AF25-40EB-A5A6-465DF6309241}" dt="2025-12-11T08:12:35.420" v="5857" actId="164"/>
          <ac:grpSpMkLst>
            <pc:docMk/>
            <pc:sldMk cId="1332527940" sldId="257"/>
            <ac:grpSpMk id="22" creationId="{A204B855-17FF-E5BD-1103-AD8AD65B7B7E}"/>
          </ac:grpSpMkLst>
        </pc:grpChg>
        <pc:grpChg chg="add del mod">
          <ac:chgData name="Rawat, Bharat" userId="b2a62f3f-5585-4466-a6e2-97670488cf62" providerId="ADAL" clId="{1FA45F0B-AF25-40EB-A5A6-465DF6309241}" dt="2025-12-11T08:07:45.262" v="5854" actId="165"/>
          <ac:grpSpMkLst>
            <pc:docMk/>
            <pc:sldMk cId="1332527940" sldId="257"/>
            <ac:grpSpMk id="24" creationId="{955A1C78-F81E-1F58-150A-A1AE73344B24}"/>
          </ac:grpSpMkLst>
        </pc:grpChg>
        <pc:grpChg chg="add mod">
          <ac:chgData name="Rawat, Bharat" userId="b2a62f3f-5585-4466-a6e2-97670488cf62" providerId="ADAL" clId="{1FA45F0B-AF25-40EB-A5A6-465DF6309241}" dt="2025-12-11T08:54:12.611" v="6173" actId="1076"/>
          <ac:grpSpMkLst>
            <pc:docMk/>
            <pc:sldMk cId="1332527940" sldId="257"/>
            <ac:grpSpMk id="25" creationId="{721B5E99-DF10-98E0-1A6B-0A243AF05578}"/>
          </ac:grpSpMkLst>
        </pc:grpChg>
        <pc:grpChg chg="add mod">
          <ac:chgData name="Rawat, Bharat" userId="b2a62f3f-5585-4466-a6e2-97670488cf62" providerId="ADAL" clId="{1FA45F0B-AF25-40EB-A5A6-465DF6309241}" dt="2025-12-11T08:18:22.774" v="6039" actId="1076"/>
          <ac:grpSpMkLst>
            <pc:docMk/>
            <pc:sldMk cId="1332527940" sldId="257"/>
            <ac:grpSpMk id="27" creationId="{3F5D1888-B23B-5E4D-1AC5-D0EFB303F342}"/>
          </ac:grpSpMkLst>
        </pc:grpChg>
        <pc:picChg chg="add mod modCrop">
          <ac:chgData name="Rawat, Bharat" userId="b2a62f3f-5585-4466-a6e2-97670488cf62" providerId="ADAL" clId="{1FA45F0B-AF25-40EB-A5A6-465DF6309241}" dt="2025-12-11T08:07:11.159" v="5835" actId="164"/>
          <ac:picMkLst>
            <pc:docMk/>
            <pc:sldMk cId="1332527940" sldId="257"/>
            <ac:picMk id="11" creationId="{384CC6B4-7223-5CAF-3DB3-BADB0101590D}"/>
          </ac:picMkLst>
        </pc:picChg>
        <pc:picChg chg="mod topLvl">
          <ac:chgData name="Rawat, Bharat" userId="b2a62f3f-5585-4466-a6e2-97670488cf62" providerId="ADAL" clId="{1FA45F0B-AF25-40EB-A5A6-465DF6309241}" dt="2025-12-11T08:12:35.420" v="5857" actId="164"/>
          <ac:picMkLst>
            <pc:docMk/>
            <pc:sldMk cId="1332527940" sldId="257"/>
            <ac:picMk id="17" creationId="{888A0878-7AE3-0986-35AA-689F06FFE617}"/>
          </ac:picMkLst>
        </pc:picChg>
      </pc:sldChg>
      <pc:sldChg chg="addSp delSp modSp add mod">
        <pc:chgData name="Rawat, Bharat" userId="b2a62f3f-5585-4466-a6e2-97670488cf62" providerId="ADAL" clId="{1FA45F0B-AF25-40EB-A5A6-465DF6309241}" dt="2025-12-11T08:53:20.632" v="6171" actId="14100"/>
        <pc:sldMkLst>
          <pc:docMk/>
          <pc:sldMk cId="4156015271" sldId="262"/>
        </pc:sldMkLst>
        <pc:spChg chg="del">
          <ac:chgData name="Rawat, Bharat" userId="b2a62f3f-5585-4466-a6e2-97670488cf62" providerId="ADAL" clId="{1FA45F0B-AF25-40EB-A5A6-465DF6309241}" dt="2025-12-11T08:52:56.242" v="6161" actId="478"/>
          <ac:spMkLst>
            <pc:docMk/>
            <pc:sldMk cId="4156015271" sldId="262"/>
            <ac:spMk id="2" creationId="{DAA98D58-CFBD-F33F-B410-38941F0B294E}"/>
          </ac:spMkLst>
        </pc:spChg>
        <pc:spChg chg="del mod">
          <ac:chgData name="Rawat, Bharat" userId="b2a62f3f-5585-4466-a6e2-97670488cf62" providerId="ADAL" clId="{1FA45F0B-AF25-40EB-A5A6-465DF6309241}" dt="2025-12-11T08:52:53.647" v="6160" actId="478"/>
          <ac:spMkLst>
            <pc:docMk/>
            <pc:sldMk cId="4156015271" sldId="262"/>
            <ac:spMk id="4" creationId="{E5B2FFF6-C3A0-F4D6-8126-5BCDD7CC6AF8}"/>
          </ac:spMkLst>
        </pc:spChg>
        <pc:spChg chg="add del mod">
          <ac:chgData name="Rawat, Bharat" userId="b2a62f3f-5585-4466-a6e2-97670488cf62" providerId="ADAL" clId="{1FA45F0B-AF25-40EB-A5A6-465DF6309241}" dt="2025-12-11T08:52:59.913" v="6162" actId="478"/>
          <ac:spMkLst>
            <pc:docMk/>
            <pc:sldMk cId="4156015271" sldId="262"/>
            <ac:spMk id="10" creationId="{4976A078-F070-73C4-4690-8114799465D9}"/>
          </ac:spMkLst>
        </pc:spChg>
        <pc:grpChg chg="mod">
          <ac:chgData name="Rawat, Bharat" userId="b2a62f3f-5585-4466-a6e2-97670488cf62" providerId="ADAL" clId="{1FA45F0B-AF25-40EB-A5A6-465DF6309241}" dt="2025-12-11T08:53:15.075" v="6169" actId="1076"/>
          <ac:grpSpMkLst>
            <pc:docMk/>
            <pc:sldMk cId="4156015271" sldId="262"/>
            <ac:grpSpMk id="19" creationId="{BCBEFB4B-16CF-9EA3-D12F-551BC723ABCE}"/>
          </ac:grpSpMkLst>
        </pc:grpChg>
        <pc:picChg chg="mod">
          <ac:chgData name="Rawat, Bharat" userId="b2a62f3f-5585-4466-a6e2-97670488cf62" providerId="ADAL" clId="{1FA45F0B-AF25-40EB-A5A6-465DF6309241}" dt="2025-12-11T08:53:11.047" v="6167" actId="14100"/>
          <ac:picMkLst>
            <pc:docMk/>
            <pc:sldMk cId="4156015271" sldId="262"/>
            <ac:picMk id="6" creationId="{7444A024-2DC0-E03C-F255-13C7BC5C65EC}"/>
          </ac:picMkLst>
        </pc:picChg>
        <pc:picChg chg="mod">
          <ac:chgData name="Rawat, Bharat" userId="b2a62f3f-5585-4466-a6e2-97670488cf62" providerId="ADAL" clId="{1FA45F0B-AF25-40EB-A5A6-465DF6309241}" dt="2025-12-11T08:53:06.316" v="6166" actId="1076"/>
          <ac:picMkLst>
            <pc:docMk/>
            <pc:sldMk cId="4156015271" sldId="262"/>
            <ac:picMk id="9" creationId="{ACF2CE47-565C-DDA7-1C78-5880DEC18A6B}"/>
          </ac:picMkLst>
        </pc:picChg>
        <pc:picChg chg="mod">
          <ac:chgData name="Rawat, Bharat" userId="b2a62f3f-5585-4466-a6e2-97670488cf62" providerId="ADAL" clId="{1FA45F0B-AF25-40EB-A5A6-465DF6309241}" dt="2025-12-11T08:53:12.322" v="6168" actId="1076"/>
          <ac:picMkLst>
            <pc:docMk/>
            <pc:sldMk cId="4156015271" sldId="262"/>
            <ac:picMk id="11" creationId="{045E8C66-A8AB-37AE-A7A4-096AF3607070}"/>
          </ac:picMkLst>
        </pc:picChg>
        <pc:picChg chg="mod">
          <ac:chgData name="Rawat, Bharat" userId="b2a62f3f-5585-4466-a6e2-97670488cf62" providerId="ADAL" clId="{1FA45F0B-AF25-40EB-A5A6-465DF6309241}" dt="2025-12-11T08:53:20.632" v="6171" actId="14100"/>
          <ac:picMkLst>
            <pc:docMk/>
            <pc:sldMk cId="4156015271" sldId="262"/>
            <ac:picMk id="18" creationId="{D6043689-4FDD-C73B-7B28-31BA876CCF95}"/>
          </ac:picMkLst>
        </pc:picChg>
      </pc:sldChg>
      <pc:sldChg chg="addSp delSp modSp mod">
        <pc:chgData name="Rawat, Bharat" userId="b2a62f3f-5585-4466-a6e2-97670488cf62" providerId="ADAL" clId="{1FA45F0B-AF25-40EB-A5A6-465DF6309241}" dt="2025-12-10T15:54:29.972" v="4798" actId="1076"/>
        <pc:sldMkLst>
          <pc:docMk/>
          <pc:sldMk cId="3100586307" sldId="277"/>
        </pc:sldMkLst>
        <pc:spChg chg="add mod">
          <ac:chgData name="Rawat, Bharat" userId="b2a62f3f-5585-4466-a6e2-97670488cf62" providerId="ADAL" clId="{1FA45F0B-AF25-40EB-A5A6-465DF6309241}" dt="2025-12-10T10:46:54.391" v="2826" actId="255"/>
          <ac:spMkLst>
            <pc:docMk/>
            <pc:sldMk cId="3100586307" sldId="277"/>
            <ac:spMk id="3" creationId="{251B9FA7-3CB7-BAB2-9DFE-7DB5706233C9}"/>
          </ac:spMkLst>
        </pc:spChg>
        <pc:spChg chg="mod">
          <ac:chgData name="Rawat, Bharat" userId="b2a62f3f-5585-4466-a6e2-97670488cf62" providerId="ADAL" clId="{1FA45F0B-AF25-40EB-A5A6-465DF6309241}" dt="2025-12-10T09:24:47.655" v="1515" actId="113"/>
          <ac:spMkLst>
            <pc:docMk/>
            <pc:sldMk cId="3100586307" sldId="277"/>
            <ac:spMk id="8" creationId="{4BDB662F-5F7D-4889-46AC-15F494D289A1}"/>
          </ac:spMkLst>
        </pc:spChg>
        <pc:spChg chg="mod">
          <ac:chgData name="Rawat, Bharat" userId="b2a62f3f-5585-4466-a6e2-97670488cf62" providerId="ADAL" clId="{1FA45F0B-AF25-40EB-A5A6-465DF6309241}" dt="2025-12-10T15:54:29.972" v="4798" actId="1076"/>
          <ac:spMkLst>
            <pc:docMk/>
            <pc:sldMk cId="3100586307" sldId="277"/>
            <ac:spMk id="15" creationId="{1972881A-9B6F-E023-951C-E75F247BA5E9}"/>
          </ac:spMkLst>
        </pc:spChg>
      </pc:sldChg>
      <pc:sldChg chg="addSp delSp modSp mod">
        <pc:chgData name="Rawat, Bharat" userId="b2a62f3f-5585-4466-a6e2-97670488cf62" providerId="ADAL" clId="{1FA45F0B-AF25-40EB-A5A6-465DF6309241}" dt="2025-12-11T09:17:18.519" v="6180" actId="20577"/>
        <pc:sldMkLst>
          <pc:docMk/>
          <pc:sldMk cId="3644009856" sldId="278"/>
        </pc:sldMkLst>
        <pc:spChg chg="add mod">
          <ac:chgData name="Rawat, Bharat" userId="b2a62f3f-5585-4466-a6e2-97670488cf62" providerId="ADAL" clId="{1FA45F0B-AF25-40EB-A5A6-465DF6309241}" dt="2025-12-11T09:17:18.519" v="6180" actId="20577"/>
          <ac:spMkLst>
            <pc:docMk/>
            <pc:sldMk cId="3644009856" sldId="278"/>
            <ac:spMk id="8" creationId="{191DD4ED-8435-E41D-B58C-03B2883CE903}"/>
          </ac:spMkLst>
        </pc:spChg>
        <pc:spChg chg="add mod">
          <ac:chgData name="Rawat, Bharat" userId="b2a62f3f-5585-4466-a6e2-97670488cf62" providerId="ADAL" clId="{1FA45F0B-AF25-40EB-A5A6-465DF6309241}" dt="2025-12-10T13:43:14.660" v="3347" actId="14100"/>
          <ac:spMkLst>
            <pc:docMk/>
            <pc:sldMk cId="3644009856" sldId="278"/>
            <ac:spMk id="12" creationId="{607C9F2B-6EEF-D87E-DAE6-D1D9E4C9B3A2}"/>
          </ac:spMkLst>
        </pc:spChg>
        <pc:spChg chg="add mod">
          <ac:chgData name="Rawat, Bharat" userId="b2a62f3f-5585-4466-a6e2-97670488cf62" providerId="ADAL" clId="{1FA45F0B-AF25-40EB-A5A6-465DF6309241}" dt="2025-12-10T15:43:37.156" v="4587" actId="14100"/>
          <ac:spMkLst>
            <pc:docMk/>
            <pc:sldMk cId="3644009856" sldId="278"/>
            <ac:spMk id="13" creationId="{10223D32-E85E-91A3-B057-4E54319A058E}"/>
          </ac:spMkLst>
        </pc:spChg>
        <pc:spChg chg="add mod">
          <ac:chgData name="Rawat, Bharat" userId="b2a62f3f-5585-4466-a6e2-97670488cf62" providerId="ADAL" clId="{1FA45F0B-AF25-40EB-A5A6-465DF6309241}" dt="2025-12-10T10:45:57.495" v="2791" actId="164"/>
          <ac:spMkLst>
            <pc:docMk/>
            <pc:sldMk cId="3644009856" sldId="278"/>
            <ac:spMk id="14" creationId="{01261501-00C8-D72F-9DD9-A22CB587F659}"/>
          </ac:spMkLst>
        </pc:spChg>
        <pc:spChg chg="add mod">
          <ac:chgData name="Rawat, Bharat" userId="b2a62f3f-5585-4466-a6e2-97670488cf62" providerId="ADAL" clId="{1FA45F0B-AF25-40EB-A5A6-465DF6309241}" dt="2025-12-10T10:45:53.799" v="2790" actId="164"/>
          <ac:spMkLst>
            <pc:docMk/>
            <pc:sldMk cId="3644009856" sldId="278"/>
            <ac:spMk id="15" creationId="{DD8D8988-A3A3-FE3B-5B8D-1EB3405D01CD}"/>
          </ac:spMkLst>
        </pc:spChg>
        <pc:grpChg chg="add mod">
          <ac:chgData name="Rawat, Bharat" userId="b2a62f3f-5585-4466-a6e2-97670488cf62" providerId="ADAL" clId="{1FA45F0B-AF25-40EB-A5A6-465DF6309241}" dt="2025-12-10T10:45:53.799" v="2790" actId="164"/>
          <ac:grpSpMkLst>
            <pc:docMk/>
            <pc:sldMk cId="3644009856" sldId="278"/>
            <ac:grpSpMk id="16" creationId="{DF424797-C21F-433D-7D6E-AF73D00329A8}"/>
          </ac:grpSpMkLst>
        </pc:grpChg>
        <pc:grpChg chg="add mod">
          <ac:chgData name="Rawat, Bharat" userId="b2a62f3f-5585-4466-a6e2-97670488cf62" providerId="ADAL" clId="{1FA45F0B-AF25-40EB-A5A6-465DF6309241}" dt="2025-12-10T10:45:57.495" v="2791" actId="164"/>
          <ac:grpSpMkLst>
            <pc:docMk/>
            <pc:sldMk cId="3644009856" sldId="278"/>
            <ac:grpSpMk id="17" creationId="{CAE2C9E4-97B7-6388-98DA-699703C528D0}"/>
          </ac:grpSpMkLst>
        </pc:grpChg>
        <pc:picChg chg="mod modCrop">
          <ac:chgData name="Rawat, Bharat" userId="b2a62f3f-5585-4466-a6e2-97670488cf62" providerId="ADAL" clId="{1FA45F0B-AF25-40EB-A5A6-465DF6309241}" dt="2025-12-10T10:45:53.799" v="2790" actId="164"/>
          <ac:picMkLst>
            <pc:docMk/>
            <pc:sldMk cId="3644009856" sldId="278"/>
            <ac:picMk id="5" creationId="{5C813E0C-2AD8-7E6A-7455-19398614D9C4}"/>
          </ac:picMkLst>
        </pc:picChg>
        <pc:picChg chg="mod modCrop">
          <ac:chgData name="Rawat, Bharat" userId="b2a62f3f-5585-4466-a6e2-97670488cf62" providerId="ADAL" clId="{1FA45F0B-AF25-40EB-A5A6-465DF6309241}" dt="2025-12-11T08:24:28.223" v="6053" actId="732"/>
          <ac:picMkLst>
            <pc:docMk/>
            <pc:sldMk cId="3644009856" sldId="278"/>
            <ac:picMk id="7" creationId="{B14F74DD-643D-6DE1-209F-5E4682D63A02}"/>
          </ac:picMkLst>
        </pc:picChg>
        <pc:cxnChg chg="add mod">
          <ac:chgData name="Rawat, Bharat" userId="b2a62f3f-5585-4466-a6e2-97670488cf62" providerId="ADAL" clId="{1FA45F0B-AF25-40EB-A5A6-465DF6309241}" dt="2025-12-10T09:53:10.890" v="2115" actId="14100"/>
          <ac:cxnSpMkLst>
            <pc:docMk/>
            <pc:sldMk cId="3644009856" sldId="278"/>
            <ac:cxnSpMk id="10" creationId="{3D9F8D5D-E577-77F1-41B6-8E89B675325D}"/>
          </ac:cxnSpMkLst>
        </pc:cxnChg>
      </pc:sldChg>
      <pc:sldChg chg="addSp delSp modSp mod">
        <pc:chgData name="Rawat, Bharat" userId="b2a62f3f-5585-4466-a6e2-97670488cf62" providerId="ADAL" clId="{1FA45F0B-AF25-40EB-A5A6-465DF6309241}" dt="2025-12-11T07:56:32.196" v="5629" actId="1076"/>
        <pc:sldMkLst>
          <pc:docMk/>
          <pc:sldMk cId="678150262" sldId="279"/>
        </pc:sldMkLst>
        <pc:spChg chg="add mod">
          <ac:chgData name="Rawat, Bharat" userId="b2a62f3f-5585-4466-a6e2-97670488cf62" providerId="ADAL" clId="{1FA45F0B-AF25-40EB-A5A6-465DF6309241}" dt="2025-12-10T10:46:21.027" v="2796" actId="255"/>
          <ac:spMkLst>
            <pc:docMk/>
            <pc:sldMk cId="678150262" sldId="279"/>
            <ac:spMk id="11" creationId="{9805C11E-5417-DC3F-2309-85A7CAEF21B2}"/>
          </ac:spMkLst>
        </pc:spChg>
        <pc:spChg chg="add mod">
          <ac:chgData name="Rawat, Bharat" userId="b2a62f3f-5585-4466-a6e2-97670488cf62" providerId="ADAL" clId="{1FA45F0B-AF25-40EB-A5A6-465DF6309241}" dt="2025-12-10T09:25:21.394" v="1524" actId="14100"/>
          <ac:spMkLst>
            <pc:docMk/>
            <pc:sldMk cId="678150262" sldId="279"/>
            <ac:spMk id="12" creationId="{CDC08047-98E5-A9C1-1B0F-C27A593087BD}"/>
          </ac:spMkLst>
        </pc:spChg>
        <pc:spChg chg="add mod">
          <ac:chgData name="Rawat, Bharat" userId="b2a62f3f-5585-4466-a6e2-97670488cf62" providerId="ADAL" clId="{1FA45F0B-AF25-40EB-A5A6-465DF6309241}" dt="2025-12-11T07:56:32.196" v="5629" actId="1076"/>
          <ac:spMkLst>
            <pc:docMk/>
            <pc:sldMk cId="678150262" sldId="279"/>
            <ac:spMk id="15" creationId="{EFFACFA7-4D3E-6AA3-F379-4E38CADBAE3A}"/>
          </ac:spMkLst>
        </pc:spChg>
        <pc:spChg chg="add mod">
          <ac:chgData name="Rawat, Bharat" userId="b2a62f3f-5585-4466-a6e2-97670488cf62" providerId="ADAL" clId="{1FA45F0B-AF25-40EB-A5A6-465DF6309241}" dt="2025-12-10T10:46:45.201" v="2825" actId="164"/>
          <ac:spMkLst>
            <pc:docMk/>
            <pc:sldMk cId="678150262" sldId="279"/>
            <ac:spMk id="16" creationId="{C7893FA6-ECAF-F529-E3E8-7E22D896F89C}"/>
          </ac:spMkLst>
        </pc:spChg>
        <pc:grpChg chg="add mod">
          <ac:chgData name="Rawat, Bharat" userId="b2a62f3f-5585-4466-a6e2-97670488cf62" providerId="ADAL" clId="{1FA45F0B-AF25-40EB-A5A6-465DF6309241}" dt="2025-12-10T10:46:45.201" v="2825" actId="164"/>
          <ac:grpSpMkLst>
            <pc:docMk/>
            <pc:sldMk cId="678150262" sldId="279"/>
            <ac:grpSpMk id="17" creationId="{0AE4E4A2-6E77-6B6F-E5B4-5AA71D776328}"/>
          </ac:grpSpMkLst>
        </pc:grpChg>
        <pc:picChg chg="mod">
          <ac:chgData name="Rawat, Bharat" userId="b2a62f3f-5585-4466-a6e2-97670488cf62" providerId="ADAL" clId="{1FA45F0B-AF25-40EB-A5A6-465DF6309241}" dt="2025-12-10T09:24:57.160" v="1517" actId="1076"/>
          <ac:picMkLst>
            <pc:docMk/>
            <pc:sldMk cId="678150262" sldId="279"/>
            <ac:picMk id="3" creationId="{9804C6DB-4660-1813-E417-C95FAEB34FB3}"/>
          </ac:picMkLst>
        </pc:picChg>
        <pc:picChg chg="mod">
          <ac:chgData name="Rawat, Bharat" userId="b2a62f3f-5585-4466-a6e2-97670488cf62" providerId="ADAL" clId="{1FA45F0B-AF25-40EB-A5A6-465DF6309241}" dt="2025-12-10T10:46:45.201" v="2825" actId="164"/>
          <ac:picMkLst>
            <pc:docMk/>
            <pc:sldMk cId="678150262" sldId="279"/>
            <ac:picMk id="6" creationId="{D09F3EBE-1067-987A-1802-28209EE08429}"/>
          </ac:picMkLst>
        </pc:picChg>
        <pc:cxnChg chg="add mod">
          <ac:chgData name="Rawat, Bharat" userId="b2a62f3f-5585-4466-a6e2-97670488cf62" providerId="ADAL" clId="{1FA45F0B-AF25-40EB-A5A6-465DF6309241}" dt="2025-12-10T09:25:35.491" v="1526" actId="208"/>
          <ac:cxnSpMkLst>
            <pc:docMk/>
            <pc:sldMk cId="678150262" sldId="279"/>
            <ac:cxnSpMk id="14" creationId="{EB56A902-BBD4-3AF9-CF8C-85B2AE0C387A}"/>
          </ac:cxnSpMkLst>
        </pc:cxnChg>
      </pc:sldChg>
      <pc:sldChg chg="delSp modSp mod">
        <pc:chgData name="Rawat, Bharat" userId="b2a62f3f-5585-4466-a6e2-97670488cf62" providerId="ADAL" clId="{1FA45F0B-AF25-40EB-A5A6-465DF6309241}" dt="2025-12-11T08:15:43.290" v="6032" actId="1076"/>
        <pc:sldMkLst>
          <pc:docMk/>
          <pc:sldMk cId="1158446062" sldId="280"/>
        </pc:sldMkLst>
        <pc:picChg chg="mod">
          <ac:chgData name="Rawat, Bharat" userId="b2a62f3f-5585-4466-a6e2-97670488cf62" providerId="ADAL" clId="{1FA45F0B-AF25-40EB-A5A6-465DF6309241}" dt="2025-12-11T08:15:43.290" v="6032" actId="1076"/>
          <ac:picMkLst>
            <pc:docMk/>
            <pc:sldMk cId="1158446062" sldId="280"/>
            <ac:picMk id="4" creationId="{2D2A907F-CF2D-D040-413C-382F0C9B8F8D}"/>
          </ac:picMkLst>
        </pc:picChg>
        <pc:picChg chg="mod">
          <ac:chgData name="Rawat, Bharat" userId="b2a62f3f-5585-4466-a6e2-97670488cf62" providerId="ADAL" clId="{1FA45F0B-AF25-40EB-A5A6-465DF6309241}" dt="2025-12-10T15:06:53.309" v="3677" actId="1076"/>
          <ac:picMkLst>
            <pc:docMk/>
            <pc:sldMk cId="1158446062" sldId="280"/>
            <ac:picMk id="8" creationId="{DD6A8676-4080-7740-4613-7CE3753ABDDC}"/>
          </ac:picMkLst>
        </pc:picChg>
      </pc:sldChg>
      <pc:sldChg chg="addSp delSp modSp mod">
        <pc:chgData name="Rawat, Bharat" userId="b2a62f3f-5585-4466-a6e2-97670488cf62" providerId="ADAL" clId="{1FA45F0B-AF25-40EB-A5A6-465DF6309241}" dt="2025-12-10T08:14:49.642" v="437" actId="20577"/>
        <pc:sldMkLst>
          <pc:docMk/>
          <pc:sldMk cId="117661551" sldId="281"/>
        </pc:sldMkLst>
        <pc:spChg chg="add mod">
          <ac:chgData name="Rawat, Bharat" userId="b2a62f3f-5585-4466-a6e2-97670488cf62" providerId="ADAL" clId="{1FA45F0B-AF25-40EB-A5A6-465DF6309241}" dt="2025-12-10T08:14:49.642" v="437" actId="20577"/>
          <ac:spMkLst>
            <pc:docMk/>
            <pc:sldMk cId="117661551" sldId="281"/>
            <ac:spMk id="7" creationId="{3471EDEE-9444-17C2-E3F3-9AA225BD8A78}"/>
          </ac:spMkLst>
        </pc:spChg>
        <pc:picChg chg="mod">
          <ac:chgData name="Rawat, Bharat" userId="b2a62f3f-5585-4466-a6e2-97670488cf62" providerId="ADAL" clId="{1FA45F0B-AF25-40EB-A5A6-465DF6309241}" dt="2025-12-10T08:14:33.299" v="396" actId="1076"/>
          <ac:picMkLst>
            <pc:docMk/>
            <pc:sldMk cId="117661551" sldId="281"/>
            <ac:picMk id="5" creationId="{C68E14C5-DEF8-E275-B90E-0BBC500ADC47}"/>
          </ac:picMkLst>
        </pc:picChg>
      </pc:sldChg>
      <pc:sldChg chg="addSp delSp modSp mod ord">
        <pc:chgData name="Rawat, Bharat" userId="b2a62f3f-5585-4466-a6e2-97670488cf62" providerId="ADAL" clId="{1FA45F0B-AF25-40EB-A5A6-465DF6309241}" dt="2025-12-11T07:46:38.342" v="5119" actId="20577"/>
        <pc:sldMkLst>
          <pc:docMk/>
          <pc:sldMk cId="1767433468" sldId="283"/>
        </pc:sldMkLst>
        <pc:spChg chg="add mod">
          <ac:chgData name="Rawat, Bharat" userId="b2a62f3f-5585-4466-a6e2-97670488cf62" providerId="ADAL" clId="{1FA45F0B-AF25-40EB-A5A6-465DF6309241}" dt="2025-12-11T07:46:38.342" v="5119" actId="20577"/>
          <ac:spMkLst>
            <pc:docMk/>
            <pc:sldMk cId="1767433468" sldId="283"/>
            <ac:spMk id="3" creationId="{16C3B283-F1A7-A240-0D49-D212EF817292}"/>
          </ac:spMkLst>
        </pc:spChg>
        <pc:spChg chg="add mod">
          <ac:chgData name="Rawat, Bharat" userId="b2a62f3f-5585-4466-a6e2-97670488cf62" providerId="ADAL" clId="{1FA45F0B-AF25-40EB-A5A6-465DF6309241}" dt="2025-12-10T11:12:00.984" v="3021" actId="1076"/>
          <ac:spMkLst>
            <pc:docMk/>
            <pc:sldMk cId="1767433468" sldId="283"/>
            <ac:spMk id="13" creationId="{635D277C-94FA-8AD5-5119-6566A4336A9E}"/>
          </ac:spMkLst>
        </pc:spChg>
        <pc:spChg chg="add mod">
          <ac:chgData name="Rawat, Bharat" userId="b2a62f3f-5585-4466-a6e2-97670488cf62" providerId="ADAL" clId="{1FA45F0B-AF25-40EB-A5A6-465DF6309241}" dt="2025-12-10T09:24:09.673" v="1508" actId="164"/>
          <ac:spMkLst>
            <pc:docMk/>
            <pc:sldMk cId="1767433468" sldId="283"/>
            <ac:spMk id="14" creationId="{ED338657-8097-E9E3-4E5F-BD6A2468B653}"/>
          </ac:spMkLst>
        </pc:spChg>
        <pc:spChg chg="add mod">
          <ac:chgData name="Rawat, Bharat" userId="b2a62f3f-5585-4466-a6e2-97670488cf62" providerId="ADAL" clId="{1FA45F0B-AF25-40EB-A5A6-465DF6309241}" dt="2025-12-10T09:23:45.046" v="1486" actId="164"/>
          <ac:spMkLst>
            <pc:docMk/>
            <pc:sldMk cId="1767433468" sldId="283"/>
            <ac:spMk id="15" creationId="{30FCF9C6-4FC1-809E-2229-689871BF5ADA}"/>
          </ac:spMkLst>
        </pc:spChg>
        <pc:spChg chg="mod">
          <ac:chgData name="Rawat, Bharat" userId="b2a62f3f-5585-4466-a6e2-97670488cf62" providerId="ADAL" clId="{1FA45F0B-AF25-40EB-A5A6-465DF6309241}" dt="2025-12-10T09:24:02.674" v="1507" actId="1076"/>
          <ac:spMkLst>
            <pc:docMk/>
            <pc:sldMk cId="1767433468" sldId="283"/>
            <ac:spMk id="24" creationId="{2226246A-6BE5-E282-FC17-1B2405443539}"/>
          </ac:spMkLst>
        </pc:spChg>
        <pc:grpChg chg="add mod">
          <ac:chgData name="Rawat, Bharat" userId="b2a62f3f-5585-4466-a6e2-97670488cf62" providerId="ADAL" clId="{1FA45F0B-AF25-40EB-A5A6-465DF6309241}" dt="2025-12-10T09:24:09.673" v="1508" actId="164"/>
          <ac:grpSpMkLst>
            <pc:docMk/>
            <pc:sldMk cId="1767433468" sldId="283"/>
            <ac:grpSpMk id="10" creationId="{4B18EC84-676A-5CFE-1C9A-C7EC6E06D241}"/>
          </ac:grpSpMkLst>
        </pc:grpChg>
        <pc:grpChg chg="mod">
          <ac:chgData name="Rawat, Bharat" userId="b2a62f3f-5585-4466-a6e2-97670488cf62" providerId="ADAL" clId="{1FA45F0B-AF25-40EB-A5A6-465DF6309241}" dt="2025-12-10T08:11:30.200" v="247" actId="164"/>
          <ac:grpSpMkLst>
            <pc:docMk/>
            <pc:sldMk cId="1767433468" sldId="283"/>
            <ac:grpSpMk id="21" creationId="{ED964534-57A0-075A-1DED-FA6329AD7AC1}"/>
          </ac:grpSpMkLst>
        </pc:grpChg>
        <pc:grpChg chg="add mod">
          <ac:chgData name="Rawat, Bharat" userId="b2a62f3f-5585-4466-a6e2-97670488cf62" providerId="ADAL" clId="{1FA45F0B-AF25-40EB-A5A6-465DF6309241}" dt="2025-12-10T09:24:09.673" v="1508" actId="164"/>
          <ac:grpSpMkLst>
            <pc:docMk/>
            <pc:sldMk cId="1767433468" sldId="283"/>
            <ac:grpSpMk id="22" creationId="{DFCE8A11-995B-E7B0-2F10-112E2996595F}"/>
          </ac:grpSpMkLst>
        </pc:grpChg>
        <pc:grpChg chg="add mod">
          <ac:chgData name="Rawat, Bharat" userId="b2a62f3f-5585-4466-a6e2-97670488cf62" providerId="ADAL" clId="{1FA45F0B-AF25-40EB-A5A6-465DF6309241}" dt="2025-12-10T09:24:09.673" v="1508" actId="164"/>
          <ac:grpSpMkLst>
            <pc:docMk/>
            <pc:sldMk cId="1767433468" sldId="283"/>
            <ac:grpSpMk id="23" creationId="{8ADE68AC-056D-B3B4-AA09-E3791CE4B3C7}"/>
          </ac:grpSpMkLst>
        </pc:grpChg>
        <pc:grpChg chg="add mod">
          <ac:chgData name="Rawat, Bharat" userId="b2a62f3f-5585-4466-a6e2-97670488cf62" providerId="ADAL" clId="{1FA45F0B-AF25-40EB-A5A6-465DF6309241}" dt="2025-12-10T11:13:09.089" v="3075" actId="1037"/>
          <ac:grpSpMkLst>
            <pc:docMk/>
            <pc:sldMk cId="1767433468" sldId="283"/>
            <ac:grpSpMk id="26" creationId="{0A2AF11C-FC0D-49FC-DCC4-F1C8585C83B2}"/>
          </ac:grpSpMkLst>
        </pc:grpChg>
        <pc:cxnChg chg="add mod">
          <ac:chgData name="Rawat, Bharat" userId="b2a62f3f-5585-4466-a6e2-97670488cf62" providerId="ADAL" clId="{1FA45F0B-AF25-40EB-A5A6-465DF6309241}" dt="2025-12-10T08:11:30.200" v="247" actId="164"/>
          <ac:cxnSpMkLst>
            <pc:docMk/>
            <pc:sldMk cId="1767433468" sldId="283"/>
            <ac:cxnSpMk id="8" creationId="{0DDC68D1-5F6A-91EF-68B9-2616A16ED1D8}"/>
          </ac:cxnSpMkLst>
        </pc:cxnChg>
        <pc:cxnChg chg="add mod">
          <ac:chgData name="Rawat, Bharat" userId="b2a62f3f-5585-4466-a6e2-97670488cf62" providerId="ADAL" clId="{1FA45F0B-AF25-40EB-A5A6-465DF6309241}" dt="2025-12-10T09:23:45.046" v="1486" actId="164"/>
          <ac:cxnSpMkLst>
            <pc:docMk/>
            <pc:sldMk cId="1767433468" sldId="283"/>
            <ac:cxnSpMk id="17" creationId="{688FEE54-3234-1B41-B988-64597CDB93BF}"/>
          </ac:cxnSpMkLst>
        </pc:cxnChg>
        <pc:cxnChg chg="mod">
          <ac:chgData name="Rawat, Bharat" userId="b2a62f3f-5585-4466-a6e2-97670488cf62" providerId="ADAL" clId="{1FA45F0B-AF25-40EB-A5A6-465DF6309241}" dt="2025-12-10T09:23:46.103" v="1487"/>
          <ac:cxnSpMkLst>
            <pc:docMk/>
            <pc:sldMk cId="1767433468" sldId="283"/>
            <ac:cxnSpMk id="25" creationId="{D57AEC06-92C4-1348-9A54-97839988B953}"/>
          </ac:cxnSpMkLst>
        </pc:cxnChg>
      </pc:sldChg>
      <pc:sldChg chg="modSp mod">
        <pc:chgData name="Rawat, Bharat" userId="b2a62f3f-5585-4466-a6e2-97670488cf62" providerId="ADAL" clId="{1FA45F0B-AF25-40EB-A5A6-465DF6309241}" dt="2025-12-12T08:51:33.802" v="6186" actId="1076"/>
        <pc:sldMkLst>
          <pc:docMk/>
          <pc:sldMk cId="3560287300" sldId="284"/>
        </pc:sldMkLst>
        <pc:picChg chg="mod">
          <ac:chgData name="Rawat, Bharat" userId="b2a62f3f-5585-4466-a6e2-97670488cf62" providerId="ADAL" clId="{1FA45F0B-AF25-40EB-A5A6-465DF6309241}" dt="2025-12-12T08:51:33.802" v="6186" actId="1076"/>
          <ac:picMkLst>
            <pc:docMk/>
            <pc:sldMk cId="3560287300" sldId="284"/>
            <ac:picMk id="7" creationId="{516DD57E-E8D8-6A89-1E36-EED6D67CA66A}"/>
          </ac:picMkLst>
        </pc:picChg>
        <pc:picChg chg="mod">
          <ac:chgData name="Rawat, Bharat" userId="b2a62f3f-5585-4466-a6e2-97670488cf62" providerId="ADAL" clId="{1FA45F0B-AF25-40EB-A5A6-465DF6309241}" dt="2025-12-12T08:51:31.991" v="6185" actId="1076"/>
          <ac:picMkLst>
            <pc:docMk/>
            <pc:sldMk cId="3560287300" sldId="284"/>
            <ac:picMk id="9" creationId="{59453FD8-0B1C-11E8-74EE-E1B1A658AA48}"/>
          </ac:picMkLst>
        </pc:picChg>
      </pc:sldChg>
      <pc:sldChg chg="modSp mod">
        <pc:chgData name="Rawat, Bharat" userId="b2a62f3f-5585-4466-a6e2-97670488cf62" providerId="ADAL" clId="{1FA45F0B-AF25-40EB-A5A6-465DF6309241}" dt="2025-12-10T09:55:51.993" v="2169" actId="1076"/>
        <pc:sldMkLst>
          <pc:docMk/>
          <pc:sldMk cId="3858605396" sldId="288"/>
        </pc:sldMkLst>
        <pc:picChg chg="mod">
          <ac:chgData name="Rawat, Bharat" userId="b2a62f3f-5585-4466-a6e2-97670488cf62" providerId="ADAL" clId="{1FA45F0B-AF25-40EB-A5A6-465DF6309241}" dt="2025-12-10T09:55:47.521" v="2166" actId="1076"/>
          <ac:picMkLst>
            <pc:docMk/>
            <pc:sldMk cId="3858605396" sldId="288"/>
            <ac:picMk id="5" creationId="{D3B85D26-81B8-F855-4D9B-D92FE3A0FE35}"/>
          </ac:picMkLst>
        </pc:picChg>
        <pc:picChg chg="mod">
          <ac:chgData name="Rawat, Bharat" userId="b2a62f3f-5585-4466-a6e2-97670488cf62" providerId="ADAL" clId="{1FA45F0B-AF25-40EB-A5A6-465DF6309241}" dt="2025-12-10T09:55:48.633" v="2167" actId="1076"/>
          <ac:picMkLst>
            <pc:docMk/>
            <pc:sldMk cId="3858605396" sldId="288"/>
            <ac:picMk id="7" creationId="{30D0D9B9-5A99-4989-D05B-D6EF449AC9A0}"/>
          </ac:picMkLst>
        </pc:picChg>
        <pc:picChg chg="mod">
          <ac:chgData name="Rawat, Bharat" userId="b2a62f3f-5585-4466-a6e2-97670488cf62" providerId="ADAL" clId="{1FA45F0B-AF25-40EB-A5A6-465DF6309241}" dt="2025-12-10T09:55:51.993" v="2169" actId="1076"/>
          <ac:picMkLst>
            <pc:docMk/>
            <pc:sldMk cId="3858605396" sldId="288"/>
            <ac:picMk id="10" creationId="{BEFE17A6-AFD4-B281-27D1-05B0A3ECFB8C}"/>
          </ac:picMkLst>
        </pc:picChg>
        <pc:picChg chg="mod">
          <ac:chgData name="Rawat, Bharat" userId="b2a62f3f-5585-4466-a6e2-97670488cf62" providerId="ADAL" clId="{1FA45F0B-AF25-40EB-A5A6-465DF6309241}" dt="2025-12-10T09:55:49.992" v="2168" actId="1076"/>
          <ac:picMkLst>
            <pc:docMk/>
            <pc:sldMk cId="3858605396" sldId="288"/>
            <ac:picMk id="12" creationId="{B308F178-5F61-650B-0053-BBC1811B02D3}"/>
          </ac:picMkLst>
        </pc:picChg>
      </pc:sldChg>
      <pc:sldChg chg="modSp mod">
        <pc:chgData name="Rawat, Bharat" userId="b2a62f3f-5585-4466-a6e2-97670488cf62" providerId="ADAL" clId="{1FA45F0B-AF25-40EB-A5A6-465DF6309241}" dt="2025-12-10T09:55:27.194" v="2162" actId="1036"/>
        <pc:sldMkLst>
          <pc:docMk/>
          <pc:sldMk cId="2905881659" sldId="292"/>
        </pc:sldMkLst>
        <pc:grpChg chg="mod">
          <ac:chgData name="Rawat, Bharat" userId="b2a62f3f-5585-4466-a6e2-97670488cf62" providerId="ADAL" clId="{1FA45F0B-AF25-40EB-A5A6-465DF6309241}" dt="2025-12-10T09:55:27.194" v="2162" actId="1036"/>
          <ac:grpSpMkLst>
            <pc:docMk/>
            <pc:sldMk cId="2905881659" sldId="292"/>
            <ac:grpSpMk id="24" creationId="{26B15B63-7AC8-0121-3134-5861E7B3E3C6}"/>
          </ac:grpSpMkLst>
        </pc:grpChg>
        <pc:grpChg chg="mod">
          <ac:chgData name="Rawat, Bharat" userId="b2a62f3f-5585-4466-a6e2-97670488cf62" providerId="ADAL" clId="{1FA45F0B-AF25-40EB-A5A6-465DF6309241}" dt="2025-12-10T09:55:23.372" v="2159" actId="1076"/>
          <ac:grpSpMkLst>
            <pc:docMk/>
            <pc:sldMk cId="2905881659" sldId="292"/>
            <ac:grpSpMk id="25" creationId="{46359322-7DAF-F95F-9DED-922F9C193E61}"/>
          </ac:grpSpMkLst>
        </pc:grpChg>
        <pc:grpChg chg="mod">
          <ac:chgData name="Rawat, Bharat" userId="b2a62f3f-5585-4466-a6e2-97670488cf62" providerId="ADAL" clId="{1FA45F0B-AF25-40EB-A5A6-465DF6309241}" dt="2025-12-10T09:55:24.588" v="2160" actId="1076"/>
          <ac:grpSpMkLst>
            <pc:docMk/>
            <pc:sldMk cId="2905881659" sldId="292"/>
            <ac:grpSpMk id="26" creationId="{958F8F47-A4E7-7EA3-09C7-76E16EF2F634}"/>
          </ac:grpSpMkLst>
        </pc:grpChg>
      </pc:sldChg>
      <pc:sldChg chg="addSp delSp modSp mod ord">
        <pc:chgData name="Rawat, Bharat" userId="b2a62f3f-5585-4466-a6e2-97670488cf62" providerId="ADAL" clId="{1FA45F0B-AF25-40EB-A5A6-465DF6309241}" dt="2025-12-11T07:53:55.217" v="5532" actId="1076"/>
        <pc:sldMkLst>
          <pc:docMk/>
          <pc:sldMk cId="768579201" sldId="293"/>
        </pc:sldMkLst>
        <pc:spChg chg="add mod">
          <ac:chgData name="Rawat, Bharat" userId="b2a62f3f-5585-4466-a6e2-97670488cf62" providerId="ADAL" clId="{1FA45F0B-AF25-40EB-A5A6-465DF6309241}" dt="2025-12-10T10:44:07.530" v="2760" actId="255"/>
          <ac:spMkLst>
            <pc:docMk/>
            <pc:sldMk cId="768579201" sldId="293"/>
            <ac:spMk id="6" creationId="{EF9E3F7A-FE31-92B1-566B-B2CFC4F0DE94}"/>
          </ac:spMkLst>
        </pc:spChg>
        <pc:spChg chg="add mod">
          <ac:chgData name="Rawat, Bharat" userId="b2a62f3f-5585-4466-a6e2-97670488cf62" providerId="ADAL" clId="{1FA45F0B-AF25-40EB-A5A6-465DF6309241}" dt="2025-12-10T10:32:55.199" v="2387" actId="164"/>
          <ac:spMkLst>
            <pc:docMk/>
            <pc:sldMk cId="768579201" sldId="293"/>
            <ac:spMk id="11" creationId="{97FEB875-F693-C73A-D5D2-A1A20D91E264}"/>
          </ac:spMkLst>
        </pc:spChg>
        <pc:spChg chg="mod">
          <ac:chgData name="Rawat, Bharat" userId="b2a62f3f-5585-4466-a6e2-97670488cf62" providerId="ADAL" clId="{1FA45F0B-AF25-40EB-A5A6-465DF6309241}" dt="2025-12-10T15:56:17.706" v="4883" actId="1076"/>
          <ac:spMkLst>
            <pc:docMk/>
            <pc:sldMk cId="768579201" sldId="293"/>
            <ac:spMk id="13" creationId="{05F32D3B-09DB-C2B2-44D0-1BEDA12157C0}"/>
          </ac:spMkLst>
        </pc:spChg>
        <pc:spChg chg="add del mod">
          <ac:chgData name="Rawat, Bharat" userId="b2a62f3f-5585-4466-a6e2-97670488cf62" providerId="ADAL" clId="{1FA45F0B-AF25-40EB-A5A6-465DF6309241}" dt="2025-12-11T07:53:38.524" v="5526" actId="478"/>
          <ac:spMkLst>
            <pc:docMk/>
            <pc:sldMk cId="768579201" sldId="293"/>
            <ac:spMk id="14" creationId="{598DC2AA-5FFE-214D-8396-4216083D062C}"/>
          </ac:spMkLst>
        </pc:spChg>
        <pc:spChg chg="add mod">
          <ac:chgData name="Rawat, Bharat" userId="b2a62f3f-5585-4466-a6e2-97670488cf62" providerId="ADAL" clId="{1FA45F0B-AF25-40EB-A5A6-465DF6309241}" dt="2025-12-11T07:53:47.462" v="5529" actId="1076"/>
          <ac:spMkLst>
            <pc:docMk/>
            <pc:sldMk cId="768579201" sldId="293"/>
            <ac:spMk id="16" creationId="{B4154304-E6DF-4A47-CC07-6B56C3D0A3EA}"/>
          </ac:spMkLst>
        </pc:spChg>
        <pc:spChg chg="add mod">
          <ac:chgData name="Rawat, Bharat" userId="b2a62f3f-5585-4466-a6e2-97670488cf62" providerId="ADAL" clId="{1FA45F0B-AF25-40EB-A5A6-465DF6309241}" dt="2025-12-11T07:53:55.217" v="5532" actId="1076"/>
          <ac:spMkLst>
            <pc:docMk/>
            <pc:sldMk cId="768579201" sldId="293"/>
            <ac:spMk id="22" creationId="{FB37A47C-FD44-40D9-3E67-DA86CC3B71C1}"/>
          </ac:spMkLst>
        </pc:spChg>
        <pc:grpChg chg="mod">
          <ac:chgData name="Rawat, Bharat" userId="b2a62f3f-5585-4466-a6e2-97670488cf62" providerId="ADAL" clId="{1FA45F0B-AF25-40EB-A5A6-465DF6309241}" dt="2025-12-10T10:34:01.777" v="2398" actId="164"/>
          <ac:grpSpMkLst>
            <pc:docMk/>
            <pc:sldMk cId="768579201" sldId="293"/>
            <ac:grpSpMk id="2" creationId="{E8ABEFF8-0537-25E5-1AFC-FA1F305C0FA6}"/>
          </ac:grpSpMkLst>
        </pc:grpChg>
        <pc:grpChg chg="add del mod">
          <ac:chgData name="Rawat, Bharat" userId="b2a62f3f-5585-4466-a6e2-97670488cf62" providerId="ADAL" clId="{1FA45F0B-AF25-40EB-A5A6-465DF6309241}" dt="2025-12-11T07:53:36" v="5525" actId="478"/>
          <ac:grpSpMkLst>
            <pc:docMk/>
            <pc:sldMk cId="768579201" sldId="293"/>
            <ac:grpSpMk id="9" creationId="{CF1F5076-8EEA-C204-F60E-3865B1C35B7B}"/>
          </ac:grpSpMkLst>
        </pc:grpChg>
        <pc:grpChg chg="add mod">
          <ac:chgData name="Rawat, Bharat" userId="b2a62f3f-5585-4466-a6e2-97670488cf62" providerId="ADAL" clId="{1FA45F0B-AF25-40EB-A5A6-465DF6309241}" dt="2025-12-11T07:53:40.892" v="5527" actId="1076"/>
          <ac:grpSpMkLst>
            <pc:docMk/>
            <pc:sldMk cId="768579201" sldId="293"/>
            <ac:grpSpMk id="15" creationId="{B473A4F0-F7C5-D552-1FA6-26F2BB69F2EB}"/>
          </ac:grpSpMkLst>
        </pc:grpChg>
        <pc:grpChg chg="add mod">
          <ac:chgData name="Rawat, Bharat" userId="b2a62f3f-5585-4466-a6e2-97670488cf62" providerId="ADAL" clId="{1FA45F0B-AF25-40EB-A5A6-465DF6309241}" dt="2025-12-10T10:34:01.777" v="2398" actId="164"/>
          <ac:grpSpMkLst>
            <pc:docMk/>
            <pc:sldMk cId="768579201" sldId="293"/>
            <ac:grpSpMk id="20" creationId="{2610FB1D-5986-2EEC-F39B-4041382A6B31}"/>
          </ac:grpSpMkLst>
        </pc:grpChg>
        <pc:picChg chg="add del mod modCrop">
          <ac:chgData name="Rawat, Bharat" userId="b2a62f3f-5585-4466-a6e2-97670488cf62" providerId="ADAL" clId="{1FA45F0B-AF25-40EB-A5A6-465DF6309241}" dt="2025-12-11T07:53:36" v="5525" actId="478"/>
          <ac:picMkLst>
            <pc:docMk/>
            <pc:sldMk cId="768579201" sldId="293"/>
            <ac:picMk id="7" creationId="{038E8908-D7A2-2433-E064-9E6CA652039A}"/>
          </ac:picMkLst>
        </pc:picChg>
        <pc:picChg chg="mod modCrop">
          <ac:chgData name="Rawat, Bharat" userId="b2a62f3f-5585-4466-a6e2-97670488cf62" providerId="ADAL" clId="{1FA45F0B-AF25-40EB-A5A6-465DF6309241}" dt="2025-12-10T08:17:56.917" v="512" actId="732"/>
          <ac:picMkLst>
            <pc:docMk/>
            <pc:sldMk cId="768579201" sldId="293"/>
            <ac:picMk id="10" creationId="{76DFB392-6662-A82E-72AF-C30D805FF2F0}"/>
          </ac:picMkLst>
        </pc:picChg>
        <pc:picChg chg="mod modCrop">
          <ac:chgData name="Rawat, Bharat" userId="b2a62f3f-5585-4466-a6e2-97670488cf62" providerId="ADAL" clId="{1FA45F0B-AF25-40EB-A5A6-465DF6309241}" dt="2025-12-10T10:32:10.500" v="2368" actId="164"/>
          <ac:picMkLst>
            <pc:docMk/>
            <pc:sldMk cId="768579201" sldId="293"/>
            <ac:picMk id="12" creationId="{8EBB2C23-8F1E-888B-5942-976E54602E27}"/>
          </ac:picMkLst>
        </pc:picChg>
        <pc:cxnChg chg="add mod">
          <ac:chgData name="Rawat, Bharat" userId="b2a62f3f-5585-4466-a6e2-97670488cf62" providerId="ADAL" clId="{1FA45F0B-AF25-40EB-A5A6-465DF6309241}" dt="2025-12-11T07:53:51.002" v="5531" actId="14100"/>
          <ac:cxnSpMkLst>
            <pc:docMk/>
            <pc:sldMk cId="768579201" sldId="293"/>
            <ac:cxnSpMk id="18" creationId="{3B61FE99-3647-2405-800D-ADB11C060BEA}"/>
          </ac:cxnSpMkLst>
        </pc:cxnChg>
      </pc:sldChg>
      <pc:sldChg chg="addSp delSp modSp add mod">
        <pc:chgData name="Rawat, Bharat" userId="b2a62f3f-5585-4466-a6e2-97670488cf62" providerId="ADAL" clId="{1FA45F0B-AF25-40EB-A5A6-465DF6309241}" dt="2025-12-11T07:53:08.654" v="5523" actId="20577"/>
        <pc:sldMkLst>
          <pc:docMk/>
          <pc:sldMk cId="4076620958" sldId="295"/>
        </pc:sldMkLst>
        <pc:spChg chg="add mod">
          <ac:chgData name="Rawat, Bharat" userId="b2a62f3f-5585-4466-a6e2-97670488cf62" providerId="ADAL" clId="{1FA45F0B-AF25-40EB-A5A6-465DF6309241}" dt="2025-12-10T15:29:16.874" v="4260" actId="1076"/>
          <ac:spMkLst>
            <pc:docMk/>
            <pc:sldMk cId="4076620958" sldId="295"/>
            <ac:spMk id="4" creationId="{37FCAD60-35AA-F4EE-8ED9-C287D3F89C0F}"/>
          </ac:spMkLst>
        </pc:spChg>
        <pc:spChg chg="add mod">
          <ac:chgData name="Rawat, Bharat" userId="b2a62f3f-5585-4466-a6e2-97670488cf62" providerId="ADAL" clId="{1FA45F0B-AF25-40EB-A5A6-465DF6309241}" dt="2025-12-10T10:43:52.243" v="2758" actId="255"/>
          <ac:spMkLst>
            <pc:docMk/>
            <pc:sldMk cId="4076620958" sldId="295"/>
            <ac:spMk id="6" creationId="{F99ABD14-1DC7-E01D-08E2-D8DBC9057D7D}"/>
          </ac:spMkLst>
        </pc:spChg>
        <pc:spChg chg="add mod">
          <ac:chgData name="Rawat, Bharat" userId="b2a62f3f-5585-4466-a6e2-97670488cf62" providerId="ADAL" clId="{1FA45F0B-AF25-40EB-A5A6-465DF6309241}" dt="2025-12-10T15:29:22.988" v="4265" actId="20577"/>
          <ac:spMkLst>
            <pc:docMk/>
            <pc:sldMk cId="4076620958" sldId="295"/>
            <ac:spMk id="8" creationId="{FE6A7966-E25E-7A57-8737-DBF9141AA6D1}"/>
          </ac:spMkLst>
        </pc:spChg>
        <pc:spChg chg="add mod">
          <ac:chgData name="Rawat, Bharat" userId="b2a62f3f-5585-4466-a6e2-97670488cf62" providerId="ADAL" clId="{1FA45F0B-AF25-40EB-A5A6-465DF6309241}" dt="2025-12-11T07:53:08.654" v="5523" actId="20577"/>
          <ac:spMkLst>
            <pc:docMk/>
            <pc:sldMk cId="4076620958" sldId="295"/>
            <ac:spMk id="10" creationId="{10EF3540-9C1A-76EE-9E8E-0D0079CD5C71}"/>
          </ac:spMkLst>
        </pc:spChg>
        <pc:picChg chg="mod modCrop">
          <ac:chgData name="Rawat, Bharat" userId="b2a62f3f-5585-4466-a6e2-97670488cf62" providerId="ADAL" clId="{1FA45F0B-AF25-40EB-A5A6-465DF6309241}" dt="2025-12-11T07:52:46.312" v="5511" actId="1076"/>
          <ac:picMkLst>
            <pc:docMk/>
            <pc:sldMk cId="4076620958" sldId="295"/>
            <ac:picMk id="7" creationId="{6DF1DD7A-8A07-C6F8-571C-026D3F56622F}"/>
          </ac:picMkLst>
        </pc:picChg>
        <pc:picChg chg="add mod">
          <ac:chgData name="Rawat, Bharat" userId="b2a62f3f-5585-4466-a6e2-97670488cf62" providerId="ADAL" clId="{1FA45F0B-AF25-40EB-A5A6-465DF6309241}" dt="2025-12-10T15:32:09.805" v="4376" actId="1076"/>
          <ac:picMkLst>
            <pc:docMk/>
            <pc:sldMk cId="4076620958" sldId="295"/>
            <ac:picMk id="9" creationId="{213B82FA-1C2F-A263-68BB-C64E8A7AD952}"/>
          </ac:picMkLst>
        </pc:picChg>
      </pc:sldChg>
      <pc:sldChg chg="delSp mod">
        <pc:chgData name="Rawat, Bharat" userId="b2a62f3f-5585-4466-a6e2-97670488cf62" providerId="ADAL" clId="{1FA45F0B-AF25-40EB-A5A6-465DF6309241}" dt="2025-12-10T08:22:04.198" v="642" actId="478"/>
        <pc:sldMkLst>
          <pc:docMk/>
          <pc:sldMk cId="3359759890" sldId="296"/>
        </pc:sldMkLst>
      </pc:sldChg>
      <pc:sldChg chg="addSp delSp modSp mod ord">
        <pc:chgData name="Rawat, Bharat" userId="b2a62f3f-5585-4466-a6e2-97670488cf62" providerId="ADAL" clId="{1FA45F0B-AF25-40EB-A5A6-465DF6309241}" dt="2025-12-11T07:52:54.377" v="5515" actId="20577"/>
        <pc:sldMkLst>
          <pc:docMk/>
          <pc:sldMk cId="2169506916" sldId="297"/>
        </pc:sldMkLst>
        <pc:spChg chg="add mod">
          <ac:chgData name="Rawat, Bharat" userId="b2a62f3f-5585-4466-a6e2-97670488cf62" providerId="ADAL" clId="{1FA45F0B-AF25-40EB-A5A6-465DF6309241}" dt="2025-12-10T10:43:10.053" v="2749" actId="255"/>
          <ac:spMkLst>
            <pc:docMk/>
            <pc:sldMk cId="2169506916" sldId="297"/>
            <ac:spMk id="5" creationId="{1241B33B-BEE5-2F31-3209-450C883E13B4}"/>
          </ac:spMkLst>
        </pc:spChg>
        <pc:spChg chg="add mod">
          <ac:chgData name="Rawat, Bharat" userId="b2a62f3f-5585-4466-a6e2-97670488cf62" providerId="ADAL" clId="{1FA45F0B-AF25-40EB-A5A6-465DF6309241}" dt="2025-12-11T07:52:33.549" v="5509" actId="20577"/>
          <ac:spMkLst>
            <pc:docMk/>
            <pc:sldMk cId="2169506916" sldId="297"/>
            <ac:spMk id="6" creationId="{8840A516-3AEA-63AB-E20E-924429A89D5D}"/>
          </ac:spMkLst>
        </pc:spChg>
        <pc:spChg chg="add mod">
          <ac:chgData name="Rawat, Bharat" userId="b2a62f3f-5585-4466-a6e2-97670488cf62" providerId="ADAL" clId="{1FA45F0B-AF25-40EB-A5A6-465DF6309241}" dt="2025-12-11T07:52:54.377" v="5515" actId="20577"/>
          <ac:spMkLst>
            <pc:docMk/>
            <pc:sldMk cId="2169506916" sldId="297"/>
            <ac:spMk id="9" creationId="{94AEFFC1-00BF-EB85-8051-9D26B04851CC}"/>
          </ac:spMkLst>
        </pc:spChg>
        <pc:picChg chg="mod">
          <ac:chgData name="Rawat, Bharat" userId="b2a62f3f-5585-4466-a6e2-97670488cf62" providerId="ADAL" clId="{1FA45F0B-AF25-40EB-A5A6-465DF6309241}" dt="2025-12-10T15:51:04.901" v="4660" actId="1076"/>
          <ac:picMkLst>
            <pc:docMk/>
            <pc:sldMk cId="2169506916" sldId="297"/>
            <ac:picMk id="7" creationId="{B2328E20-FF0E-ECBA-8F89-93EF05BC211D}"/>
          </ac:picMkLst>
        </pc:picChg>
        <pc:cxnChg chg="add mod">
          <ac:chgData name="Rawat, Bharat" userId="b2a62f3f-5585-4466-a6e2-97670488cf62" providerId="ADAL" clId="{1FA45F0B-AF25-40EB-A5A6-465DF6309241}" dt="2025-12-11T07:51:01.890" v="5362" actId="208"/>
          <ac:cxnSpMkLst>
            <pc:docMk/>
            <pc:sldMk cId="2169506916" sldId="297"/>
            <ac:cxnSpMk id="8" creationId="{6E42CF20-67E8-B815-90D0-E8FDA13E5A00}"/>
          </ac:cxnSpMkLst>
        </pc:cxnChg>
      </pc:sldChg>
      <pc:sldChg chg="addSp delSp modSp mod">
        <pc:chgData name="Rawat, Bharat" userId="b2a62f3f-5585-4466-a6e2-97670488cf62" providerId="ADAL" clId="{1FA45F0B-AF25-40EB-A5A6-465DF6309241}" dt="2025-12-11T08:29:39.895" v="6128" actId="1076"/>
        <pc:sldMkLst>
          <pc:docMk/>
          <pc:sldMk cId="3959703349" sldId="298"/>
        </pc:sldMkLst>
        <pc:spChg chg="add mod">
          <ac:chgData name="Rawat, Bharat" userId="b2a62f3f-5585-4466-a6e2-97670488cf62" providerId="ADAL" clId="{1FA45F0B-AF25-40EB-A5A6-465DF6309241}" dt="2025-12-11T08:29:39.895" v="6128" actId="1076"/>
          <ac:spMkLst>
            <pc:docMk/>
            <pc:sldMk cId="3959703349" sldId="298"/>
            <ac:spMk id="2" creationId="{35CB73EB-4FF3-5B8E-BB9B-26A24284F145}"/>
          </ac:spMkLst>
        </pc:spChg>
        <pc:spChg chg="add mod">
          <ac:chgData name="Rawat, Bharat" userId="b2a62f3f-5585-4466-a6e2-97670488cf62" providerId="ADAL" clId="{1FA45F0B-AF25-40EB-A5A6-465DF6309241}" dt="2025-12-10T15:52:02.931" v="4707" actId="20577"/>
          <ac:spMkLst>
            <pc:docMk/>
            <pc:sldMk cId="3959703349" sldId="298"/>
            <ac:spMk id="3" creationId="{DBC8F826-78AB-EE22-5B61-870317149BC7}"/>
          </ac:spMkLst>
        </pc:spChg>
        <pc:spChg chg="add mod">
          <ac:chgData name="Rawat, Bharat" userId="b2a62f3f-5585-4466-a6e2-97670488cf62" providerId="ADAL" clId="{1FA45F0B-AF25-40EB-A5A6-465DF6309241}" dt="2025-12-10T13:43:39.147" v="3364" actId="1076"/>
          <ac:spMkLst>
            <pc:docMk/>
            <pc:sldMk cId="3959703349" sldId="298"/>
            <ac:spMk id="11" creationId="{F863D300-BA88-3F48-FD78-105FF8E62B2D}"/>
          </ac:spMkLst>
        </pc:spChg>
        <pc:spChg chg="add mod">
          <ac:chgData name="Rawat, Bharat" userId="b2a62f3f-5585-4466-a6e2-97670488cf62" providerId="ADAL" clId="{1FA45F0B-AF25-40EB-A5A6-465DF6309241}" dt="2025-12-10T16:00:05.376" v="4981" actId="1076"/>
          <ac:spMkLst>
            <pc:docMk/>
            <pc:sldMk cId="3959703349" sldId="298"/>
            <ac:spMk id="12" creationId="{D7B1088D-D442-C023-0422-4477CD7A0C31}"/>
          </ac:spMkLst>
        </pc:spChg>
        <pc:spChg chg="mod">
          <ac:chgData name="Rawat, Bharat" userId="b2a62f3f-5585-4466-a6e2-97670488cf62" providerId="ADAL" clId="{1FA45F0B-AF25-40EB-A5A6-465DF6309241}" dt="2025-12-10T15:49:38.948" v="4654" actId="14100"/>
          <ac:spMkLst>
            <pc:docMk/>
            <pc:sldMk cId="3959703349" sldId="298"/>
            <ac:spMk id="23" creationId="{3D04C556-57AF-C606-D243-FD57798D81F5}"/>
          </ac:spMkLst>
        </pc:spChg>
        <pc:spChg chg="mod">
          <ac:chgData name="Rawat, Bharat" userId="b2a62f3f-5585-4466-a6e2-97670488cf62" providerId="ADAL" clId="{1FA45F0B-AF25-40EB-A5A6-465DF6309241}" dt="2025-12-10T13:42:20.554" v="3341" actId="14100"/>
          <ac:spMkLst>
            <pc:docMk/>
            <pc:sldMk cId="3959703349" sldId="298"/>
            <ac:spMk id="24" creationId="{6F6184BF-F261-731F-97D3-0FFA76F516B7}"/>
          </ac:spMkLst>
        </pc:spChg>
        <pc:spChg chg="mod">
          <ac:chgData name="Rawat, Bharat" userId="b2a62f3f-5585-4466-a6e2-97670488cf62" providerId="ADAL" clId="{1FA45F0B-AF25-40EB-A5A6-465DF6309241}" dt="2025-12-10T15:49:48.037" v="4656" actId="1076"/>
          <ac:spMkLst>
            <pc:docMk/>
            <pc:sldMk cId="3959703349" sldId="298"/>
            <ac:spMk id="25" creationId="{F077649A-ED7D-96E9-F8BF-6CBE9C1EC569}"/>
          </ac:spMkLst>
        </pc:spChg>
        <pc:spChg chg="mod">
          <ac:chgData name="Rawat, Bharat" userId="b2a62f3f-5585-4466-a6e2-97670488cf62" providerId="ADAL" clId="{1FA45F0B-AF25-40EB-A5A6-465DF6309241}" dt="2025-12-10T13:45:13.651" v="3369" actId="1076"/>
          <ac:spMkLst>
            <pc:docMk/>
            <pc:sldMk cId="3959703349" sldId="298"/>
            <ac:spMk id="27" creationId="{B9A11C57-79BE-80A8-1555-71C26B4C8809}"/>
          </ac:spMkLst>
        </pc:spChg>
        <pc:grpChg chg="add mod">
          <ac:chgData name="Rawat, Bharat" userId="b2a62f3f-5585-4466-a6e2-97670488cf62" providerId="ADAL" clId="{1FA45F0B-AF25-40EB-A5A6-465DF6309241}" dt="2025-12-10T13:46:45.573" v="3392" actId="164"/>
          <ac:grpSpMkLst>
            <pc:docMk/>
            <pc:sldMk cId="3959703349" sldId="298"/>
            <ac:grpSpMk id="13" creationId="{5F37F807-2784-D977-5F22-75DD6FC6EF30}"/>
          </ac:grpSpMkLst>
        </pc:grpChg>
        <pc:grpChg chg="mod">
          <ac:chgData name="Rawat, Bharat" userId="b2a62f3f-5585-4466-a6e2-97670488cf62" providerId="ADAL" clId="{1FA45F0B-AF25-40EB-A5A6-465DF6309241}" dt="2025-12-10T13:46:45.573" v="3392" actId="164"/>
          <ac:grpSpMkLst>
            <pc:docMk/>
            <pc:sldMk cId="3959703349" sldId="298"/>
            <ac:grpSpMk id="28" creationId="{B556C25F-00CF-8087-0EA9-8F3C506DC658}"/>
          </ac:grpSpMkLst>
        </pc:grpChg>
        <pc:graphicFrameChg chg="mod modGraphic">
          <ac:chgData name="Rawat, Bharat" userId="b2a62f3f-5585-4466-a6e2-97670488cf62" providerId="ADAL" clId="{1FA45F0B-AF25-40EB-A5A6-465DF6309241}" dt="2025-12-10T13:46:37.579" v="3391" actId="255"/>
          <ac:graphicFrameMkLst>
            <pc:docMk/>
            <pc:sldMk cId="3959703349" sldId="298"/>
            <ac:graphicFrameMk id="10" creationId="{438EBAEA-A189-1A26-CF63-51B1FA8E4FE3}"/>
          </ac:graphicFrameMkLst>
        </pc:graphicFrameChg>
        <pc:picChg chg="mod modCrop">
          <ac:chgData name="Rawat, Bharat" userId="b2a62f3f-5585-4466-a6e2-97670488cf62" providerId="ADAL" clId="{1FA45F0B-AF25-40EB-A5A6-465DF6309241}" dt="2025-12-10T13:48:20.211" v="3400" actId="732"/>
          <ac:picMkLst>
            <pc:docMk/>
            <pc:sldMk cId="3959703349" sldId="298"/>
            <ac:picMk id="21" creationId="{C86ED8F6-83DD-44B3-6239-13F91F78E565}"/>
          </ac:picMkLst>
        </pc:picChg>
        <pc:cxnChg chg="add mod">
          <ac:chgData name="Rawat, Bharat" userId="b2a62f3f-5585-4466-a6e2-97670488cf62" providerId="ADAL" clId="{1FA45F0B-AF25-40EB-A5A6-465DF6309241}" dt="2025-12-10T16:00:01.115" v="4980" actId="14100"/>
          <ac:cxnSpMkLst>
            <pc:docMk/>
            <pc:sldMk cId="3959703349" sldId="298"/>
            <ac:cxnSpMk id="20" creationId="{F6928996-A870-9292-548E-A1D0B17E7345}"/>
          </ac:cxnSpMkLst>
        </pc:cxnChg>
      </pc:sldChg>
      <pc:sldChg chg="addSp delSp modSp new mod ord modAnim">
        <pc:chgData name="Rawat, Bharat" userId="b2a62f3f-5585-4466-a6e2-97670488cf62" providerId="ADAL" clId="{1FA45F0B-AF25-40EB-A5A6-465DF6309241}" dt="2025-12-11T10:22:58.443" v="6183" actId="1076"/>
        <pc:sldMkLst>
          <pc:docMk/>
          <pc:sldMk cId="785466280" sldId="300"/>
        </pc:sldMkLst>
        <pc:spChg chg="add mod">
          <ac:chgData name="Rawat, Bharat" userId="b2a62f3f-5585-4466-a6e2-97670488cf62" providerId="ADAL" clId="{1FA45F0B-AF25-40EB-A5A6-465DF6309241}" dt="2025-12-11T10:22:58.443" v="6183" actId="1076"/>
          <ac:spMkLst>
            <pc:docMk/>
            <pc:sldMk cId="785466280" sldId="300"/>
            <ac:spMk id="3" creationId="{77559472-CA14-DA4B-8BEB-4A8EC3F598BC}"/>
          </ac:spMkLst>
        </pc:spChg>
        <pc:spChg chg="add del mod topLvl">
          <ac:chgData name="Rawat, Bharat" userId="b2a62f3f-5585-4466-a6e2-97670488cf62" providerId="ADAL" clId="{1FA45F0B-AF25-40EB-A5A6-465DF6309241}" dt="2025-12-11T07:47:20.930" v="5198" actId="478"/>
          <ac:spMkLst>
            <pc:docMk/>
            <pc:sldMk cId="785466280" sldId="300"/>
            <ac:spMk id="7" creationId="{A7DE058A-C59B-F3F9-9D37-1EBFD3B85468}"/>
          </ac:spMkLst>
        </pc:spChg>
        <pc:spChg chg="add mod">
          <ac:chgData name="Rawat, Bharat" userId="b2a62f3f-5585-4466-a6e2-97670488cf62" providerId="ADAL" clId="{1FA45F0B-AF25-40EB-A5A6-465DF6309241}" dt="2025-12-10T15:04:37.899" v="3669" actId="255"/>
          <ac:spMkLst>
            <pc:docMk/>
            <pc:sldMk cId="785466280" sldId="300"/>
            <ac:spMk id="8" creationId="{D72D8BA4-8D38-0AA4-B4A1-A667E26B6F43}"/>
          </ac:spMkLst>
        </pc:spChg>
        <pc:spChg chg="add mod">
          <ac:chgData name="Rawat, Bharat" userId="b2a62f3f-5585-4466-a6e2-97670488cf62" providerId="ADAL" clId="{1FA45F0B-AF25-40EB-A5A6-465DF6309241}" dt="2025-12-11T07:47:30.805" v="5203"/>
          <ac:spMkLst>
            <pc:docMk/>
            <pc:sldMk cId="785466280" sldId="300"/>
            <ac:spMk id="11" creationId="{F9688E28-C496-9A76-6E33-D0048C7FE411}"/>
          </ac:spMkLst>
        </pc:spChg>
        <pc:spChg chg="add mod">
          <ac:chgData name="Rawat, Bharat" userId="b2a62f3f-5585-4466-a6e2-97670488cf62" providerId="ADAL" clId="{1FA45F0B-AF25-40EB-A5A6-465DF6309241}" dt="2025-12-11T08:28:35.902" v="6058" actId="164"/>
          <ac:spMkLst>
            <pc:docMk/>
            <pc:sldMk cId="785466280" sldId="300"/>
            <ac:spMk id="12" creationId="{D9A6F5FF-5E5D-89DF-8506-4F0A330AFCD9}"/>
          </ac:spMkLst>
        </pc:spChg>
        <pc:spChg chg="add mod">
          <ac:chgData name="Rawat, Bharat" userId="b2a62f3f-5585-4466-a6e2-97670488cf62" providerId="ADAL" clId="{1FA45F0B-AF25-40EB-A5A6-465DF6309241}" dt="2025-12-10T11:09:58.555" v="2964" actId="164"/>
          <ac:spMkLst>
            <pc:docMk/>
            <pc:sldMk cId="785466280" sldId="300"/>
            <ac:spMk id="13" creationId="{A073D371-D990-715F-0566-3E01B4691B4C}"/>
          </ac:spMkLst>
        </pc:spChg>
        <pc:spChg chg="add mod">
          <ac:chgData name="Rawat, Bharat" userId="b2a62f3f-5585-4466-a6e2-97670488cf62" providerId="ADAL" clId="{1FA45F0B-AF25-40EB-A5A6-465DF6309241}" dt="2025-12-10T11:09:58.555" v="2964" actId="164"/>
          <ac:spMkLst>
            <pc:docMk/>
            <pc:sldMk cId="785466280" sldId="300"/>
            <ac:spMk id="14" creationId="{2446B413-0B37-437B-B3CC-C2C280444DAF}"/>
          </ac:spMkLst>
        </pc:spChg>
        <pc:spChg chg="add mod">
          <ac:chgData name="Rawat, Bharat" userId="b2a62f3f-5585-4466-a6e2-97670488cf62" providerId="ADAL" clId="{1FA45F0B-AF25-40EB-A5A6-465DF6309241}" dt="2025-12-10T11:11:18.900" v="3007" actId="164"/>
          <ac:spMkLst>
            <pc:docMk/>
            <pc:sldMk cId="785466280" sldId="300"/>
            <ac:spMk id="16" creationId="{197DAF5B-D21E-E0F1-F8B0-0332D29DDBD1}"/>
          </ac:spMkLst>
        </pc:spChg>
        <pc:spChg chg="add mod">
          <ac:chgData name="Rawat, Bharat" userId="b2a62f3f-5585-4466-a6e2-97670488cf62" providerId="ADAL" clId="{1FA45F0B-AF25-40EB-A5A6-465DF6309241}" dt="2025-12-10T11:11:32.927" v="3012" actId="1076"/>
          <ac:spMkLst>
            <pc:docMk/>
            <pc:sldMk cId="785466280" sldId="300"/>
            <ac:spMk id="17" creationId="{7F1CCD26-24CF-C666-1F0B-742CE0EBE841}"/>
          </ac:spMkLst>
        </pc:spChg>
        <pc:grpChg chg="add del mod">
          <ac:chgData name="Rawat, Bharat" userId="b2a62f3f-5585-4466-a6e2-97670488cf62" providerId="ADAL" clId="{1FA45F0B-AF25-40EB-A5A6-465DF6309241}" dt="2025-12-11T07:47:20.930" v="5198" actId="478"/>
          <ac:grpSpMkLst>
            <pc:docMk/>
            <pc:sldMk cId="785466280" sldId="300"/>
            <ac:grpSpMk id="9" creationId="{EC672C70-14D0-B916-A2B0-DB0655DA026C}"/>
          </ac:grpSpMkLst>
        </pc:grpChg>
        <pc:grpChg chg="add mod">
          <ac:chgData name="Rawat, Bharat" userId="b2a62f3f-5585-4466-a6e2-97670488cf62" providerId="ADAL" clId="{1FA45F0B-AF25-40EB-A5A6-465DF6309241}" dt="2025-12-10T11:11:18.900" v="3007" actId="164"/>
          <ac:grpSpMkLst>
            <pc:docMk/>
            <pc:sldMk cId="785466280" sldId="300"/>
            <ac:grpSpMk id="15" creationId="{4BB62886-8D87-39EE-BBE7-2627109362A2}"/>
          </ac:grpSpMkLst>
        </pc:grpChg>
        <pc:grpChg chg="add mod">
          <ac:chgData name="Rawat, Bharat" userId="b2a62f3f-5585-4466-a6e2-97670488cf62" providerId="ADAL" clId="{1FA45F0B-AF25-40EB-A5A6-465DF6309241}" dt="2025-12-11T08:28:35.902" v="6058" actId="164"/>
          <ac:grpSpMkLst>
            <pc:docMk/>
            <pc:sldMk cId="785466280" sldId="300"/>
            <ac:grpSpMk id="19" creationId="{338601BE-DE87-05FC-F718-F6BB941C5533}"/>
          </ac:grpSpMkLst>
        </pc:grpChg>
        <pc:grpChg chg="add mod">
          <ac:chgData name="Rawat, Bharat" userId="b2a62f3f-5585-4466-a6e2-97670488cf62" providerId="ADAL" clId="{1FA45F0B-AF25-40EB-A5A6-465DF6309241}" dt="2025-12-10T11:11:39.748" v="3015" actId="164"/>
          <ac:grpSpMkLst>
            <pc:docMk/>
            <pc:sldMk cId="785466280" sldId="300"/>
            <ac:grpSpMk id="20" creationId="{6DC49250-440D-EEBF-395A-C77FDBD87ABF}"/>
          </ac:grpSpMkLst>
        </pc:grpChg>
        <pc:grpChg chg="add mod">
          <ac:chgData name="Rawat, Bharat" userId="b2a62f3f-5585-4466-a6e2-97670488cf62" providerId="ADAL" clId="{1FA45F0B-AF25-40EB-A5A6-465DF6309241}" dt="2025-12-10T11:11:41.160" v="3016" actId="1076"/>
          <ac:grpSpMkLst>
            <pc:docMk/>
            <pc:sldMk cId="785466280" sldId="300"/>
            <ac:grpSpMk id="23" creationId="{1242120C-89C8-81F7-3B47-4E7DF6E91047}"/>
          </ac:grpSpMkLst>
        </pc:grpChg>
        <pc:picChg chg="add mod topLvl">
          <ac:chgData name="Rawat, Bharat" userId="b2a62f3f-5585-4466-a6e2-97670488cf62" providerId="ADAL" clId="{1FA45F0B-AF25-40EB-A5A6-465DF6309241}" dt="2025-12-11T08:28:35.902" v="6058" actId="164"/>
          <ac:picMkLst>
            <pc:docMk/>
            <pc:sldMk cId="785466280" sldId="300"/>
            <ac:picMk id="6" creationId="{B3EDECBD-FF55-250D-9E98-726883E03CE5}"/>
          </ac:picMkLst>
        </pc:picChg>
        <pc:picChg chg="mod modCrop">
          <ac:chgData name="Rawat, Bharat" userId="b2a62f3f-5585-4466-a6e2-97670488cf62" providerId="ADAL" clId="{1FA45F0B-AF25-40EB-A5A6-465DF6309241}" dt="2025-12-10T11:09:58.555" v="2964" actId="164"/>
          <ac:picMkLst>
            <pc:docMk/>
            <pc:sldMk cId="785466280" sldId="300"/>
            <ac:picMk id="18" creationId="{5381C7D0-93B3-C83B-3E75-32755C06ABBC}"/>
          </ac:picMkLst>
        </pc:picChg>
        <pc:cxnChg chg="add mod">
          <ac:chgData name="Rawat, Bharat" userId="b2a62f3f-5585-4466-a6e2-97670488cf62" providerId="ADAL" clId="{1FA45F0B-AF25-40EB-A5A6-465DF6309241}" dt="2025-12-10T11:09:58.555" v="2964" actId="164"/>
          <ac:cxnSpMkLst>
            <pc:docMk/>
            <pc:sldMk cId="785466280" sldId="300"/>
            <ac:cxnSpMk id="2" creationId="{BC820711-1541-81AE-1993-EA30D702B811}"/>
          </ac:cxnSpMkLst>
        </pc:cxnChg>
        <pc:cxnChg chg="add mod">
          <ac:chgData name="Rawat, Bharat" userId="b2a62f3f-5585-4466-a6e2-97670488cf62" providerId="ADAL" clId="{1FA45F0B-AF25-40EB-A5A6-465DF6309241}" dt="2025-12-10T11:09:58.555" v="2964" actId="164"/>
          <ac:cxnSpMkLst>
            <pc:docMk/>
            <pc:sldMk cId="785466280" sldId="300"/>
            <ac:cxnSpMk id="10" creationId="{7C30600A-9222-2257-BD51-F197ACB8A36E}"/>
          </ac:cxnSpMkLst>
        </pc:cxnChg>
        <pc:cxnChg chg="add mod">
          <ac:chgData name="Rawat, Bharat" userId="b2a62f3f-5585-4466-a6e2-97670488cf62" providerId="ADAL" clId="{1FA45F0B-AF25-40EB-A5A6-465DF6309241}" dt="2025-12-10T11:11:39.748" v="3015" actId="164"/>
          <ac:cxnSpMkLst>
            <pc:docMk/>
            <pc:sldMk cId="785466280" sldId="300"/>
            <ac:cxnSpMk id="21" creationId="{374084AE-44FB-2086-0EBC-2EAC1B663865}"/>
          </ac:cxnSpMkLst>
        </pc:cxnChg>
      </pc:sldChg>
      <pc:sldChg chg="addSp delSp modSp add mod">
        <pc:chgData name="Rawat, Bharat" userId="b2a62f3f-5585-4466-a6e2-97670488cf62" providerId="ADAL" clId="{1FA45F0B-AF25-40EB-A5A6-465DF6309241}" dt="2025-12-11T08:34:53.502" v="6152" actId="20577"/>
        <pc:sldMkLst>
          <pc:docMk/>
          <pc:sldMk cId="2095146555" sldId="301"/>
        </pc:sldMkLst>
        <pc:spChg chg="add mod">
          <ac:chgData name="Rawat, Bharat" userId="b2a62f3f-5585-4466-a6e2-97670488cf62" providerId="ADAL" clId="{1FA45F0B-AF25-40EB-A5A6-465DF6309241}" dt="2025-12-10T10:44:40.323" v="2762" actId="255"/>
          <ac:spMkLst>
            <pc:docMk/>
            <pc:sldMk cId="2095146555" sldId="301"/>
            <ac:spMk id="3" creationId="{9F100971-84B5-2C22-638A-AA18BE7DA9B4}"/>
          </ac:spMkLst>
        </pc:spChg>
        <pc:spChg chg="add mod">
          <ac:chgData name="Rawat, Bharat" userId="b2a62f3f-5585-4466-a6e2-97670488cf62" providerId="ADAL" clId="{1FA45F0B-AF25-40EB-A5A6-465DF6309241}" dt="2025-12-11T08:34:53.502" v="6152" actId="20577"/>
          <ac:spMkLst>
            <pc:docMk/>
            <pc:sldMk cId="2095146555" sldId="301"/>
            <ac:spMk id="4" creationId="{9DB0EF5E-57B6-BE2B-A745-15C7C81133DB}"/>
          </ac:spMkLst>
        </pc:spChg>
        <pc:spChg chg="add mod">
          <ac:chgData name="Rawat, Bharat" userId="b2a62f3f-5585-4466-a6e2-97670488cf62" providerId="ADAL" clId="{1FA45F0B-AF25-40EB-A5A6-465DF6309241}" dt="2025-12-11T07:55:31.778" v="5558" actId="164"/>
          <ac:spMkLst>
            <pc:docMk/>
            <pc:sldMk cId="2095146555" sldId="301"/>
            <ac:spMk id="8" creationId="{95B3C2E0-4FBF-D7C1-EA4E-062361BF2493}"/>
          </ac:spMkLst>
        </pc:spChg>
        <pc:grpChg chg="add mod">
          <ac:chgData name="Rawat, Bharat" userId="b2a62f3f-5585-4466-a6e2-97670488cf62" providerId="ADAL" clId="{1FA45F0B-AF25-40EB-A5A6-465DF6309241}" dt="2025-12-11T07:55:31.778" v="5558" actId="164"/>
          <ac:grpSpMkLst>
            <pc:docMk/>
            <pc:sldMk cId="2095146555" sldId="301"/>
            <ac:grpSpMk id="9" creationId="{6B504CD9-9779-5E72-4654-D21F1BFFA40E}"/>
          </ac:grpSpMkLst>
        </pc:grpChg>
        <pc:picChg chg="mod">
          <ac:chgData name="Rawat, Bharat" userId="b2a62f3f-5585-4466-a6e2-97670488cf62" providerId="ADAL" clId="{1FA45F0B-AF25-40EB-A5A6-465DF6309241}" dt="2025-12-11T07:55:31.778" v="5558" actId="164"/>
          <ac:picMkLst>
            <pc:docMk/>
            <pc:sldMk cId="2095146555" sldId="301"/>
            <ac:picMk id="16" creationId="{B112A553-6DE6-6675-796B-6CB9B87B5C86}"/>
          </ac:picMkLst>
        </pc:picChg>
        <pc:cxnChg chg="add mod">
          <ac:chgData name="Rawat, Bharat" userId="b2a62f3f-5585-4466-a6e2-97670488cf62" providerId="ADAL" clId="{1FA45F0B-AF25-40EB-A5A6-465DF6309241}" dt="2025-12-11T07:55:31.778" v="5558" actId="164"/>
          <ac:cxnSpMkLst>
            <pc:docMk/>
            <pc:sldMk cId="2095146555" sldId="301"/>
            <ac:cxnSpMk id="5" creationId="{72AED487-8268-E340-96C1-639FE608655F}"/>
          </ac:cxnSpMkLst>
        </pc:cxnChg>
      </pc:sldChg>
      <pc:sldChg chg="addSp delSp modSp new mod ord">
        <pc:chgData name="Rawat, Bharat" userId="b2a62f3f-5585-4466-a6e2-97670488cf62" providerId="ADAL" clId="{1FA45F0B-AF25-40EB-A5A6-465DF6309241}" dt="2025-12-10T11:26:26.661" v="3272" actId="1076"/>
        <pc:sldMkLst>
          <pc:docMk/>
          <pc:sldMk cId="2457013367" sldId="302"/>
        </pc:sldMkLst>
        <pc:spChg chg="add mod">
          <ac:chgData name="Rawat, Bharat" userId="b2a62f3f-5585-4466-a6e2-97670488cf62" providerId="ADAL" clId="{1FA45F0B-AF25-40EB-A5A6-465DF6309241}" dt="2025-12-10T11:26:26.661" v="3272" actId="1076"/>
          <ac:spMkLst>
            <pc:docMk/>
            <pc:sldMk cId="2457013367" sldId="302"/>
            <ac:spMk id="6" creationId="{5DBAB412-D1B4-E1E5-A1DF-606773B22083}"/>
          </ac:spMkLst>
        </pc:spChg>
      </pc:sldChg>
      <pc:sldChg chg="addSp delSp modSp add mod">
        <pc:chgData name="Rawat, Bharat" userId="b2a62f3f-5585-4466-a6e2-97670488cf62" providerId="ADAL" clId="{1FA45F0B-AF25-40EB-A5A6-465DF6309241}" dt="2025-12-10T15:53:17.693" v="4792" actId="20577"/>
        <pc:sldMkLst>
          <pc:docMk/>
          <pc:sldMk cId="3336555067" sldId="303"/>
        </pc:sldMkLst>
        <pc:spChg chg="add mod">
          <ac:chgData name="Rawat, Bharat" userId="b2a62f3f-5585-4466-a6e2-97670488cf62" providerId="ADAL" clId="{1FA45F0B-AF25-40EB-A5A6-465DF6309241}" dt="2025-12-10T15:18:47.601" v="4038" actId="20577"/>
          <ac:spMkLst>
            <pc:docMk/>
            <pc:sldMk cId="3336555067" sldId="303"/>
            <ac:spMk id="2" creationId="{4D8900E8-472C-ABE0-64D7-8FF71E7C7521}"/>
          </ac:spMkLst>
        </pc:spChg>
        <pc:spChg chg="mod">
          <ac:chgData name="Rawat, Bharat" userId="b2a62f3f-5585-4466-a6e2-97670488cf62" providerId="ADAL" clId="{1FA45F0B-AF25-40EB-A5A6-465DF6309241}" dt="2025-12-10T15:53:17.693" v="4792" actId="20577"/>
          <ac:spMkLst>
            <pc:docMk/>
            <pc:sldMk cId="3336555067" sldId="303"/>
            <ac:spMk id="6" creationId="{7F3F1D6B-D44E-F10A-2B60-516E8ECE667C}"/>
          </ac:spMkLst>
        </pc:spChg>
        <pc:picChg chg="add mod modCrop">
          <ac:chgData name="Rawat, Bharat" userId="b2a62f3f-5585-4466-a6e2-97670488cf62" providerId="ADAL" clId="{1FA45F0B-AF25-40EB-A5A6-465DF6309241}" dt="2025-12-10T15:30:18.366" v="4369" actId="1076"/>
          <ac:picMkLst>
            <pc:docMk/>
            <pc:sldMk cId="3336555067" sldId="303"/>
            <ac:picMk id="7" creationId="{EF4D0490-43A8-F095-143A-24DAAFE6836F}"/>
          </ac:picMkLst>
        </pc:picChg>
        <pc:picChg chg="add mod">
          <ac:chgData name="Rawat, Bharat" userId="b2a62f3f-5585-4466-a6e2-97670488cf62" providerId="ADAL" clId="{1FA45F0B-AF25-40EB-A5A6-465DF6309241}" dt="2025-12-10T15:30:20.047" v="4370" actId="1076"/>
          <ac:picMkLst>
            <pc:docMk/>
            <pc:sldMk cId="3336555067" sldId="303"/>
            <ac:picMk id="9" creationId="{7710E211-2D8F-6706-09B2-F105FEB56641}"/>
          </ac:picMkLst>
        </pc:picChg>
      </pc:sldChg>
      <pc:sldChg chg="addSp delSp modSp add mod ord">
        <pc:chgData name="Rawat, Bharat" userId="b2a62f3f-5585-4466-a6e2-97670488cf62" providerId="ADAL" clId="{1FA45F0B-AF25-40EB-A5A6-465DF6309241}" dt="2025-12-11T07:50:24.773" v="5358" actId="164"/>
        <pc:sldMkLst>
          <pc:docMk/>
          <pc:sldMk cId="3667204880" sldId="304"/>
        </pc:sldMkLst>
        <pc:spChg chg="mod">
          <ac:chgData name="Rawat, Bharat" userId="b2a62f3f-5585-4466-a6e2-97670488cf62" providerId="ADAL" clId="{1FA45F0B-AF25-40EB-A5A6-465DF6309241}" dt="2025-12-10T15:51:48.357" v="4701" actId="20577"/>
          <ac:spMkLst>
            <pc:docMk/>
            <pc:sldMk cId="3667204880" sldId="304"/>
            <ac:spMk id="6" creationId="{046C466E-C936-5BE4-F19C-3553CC294844}"/>
          </ac:spMkLst>
        </pc:spChg>
        <pc:spChg chg="add mod">
          <ac:chgData name="Rawat, Bharat" userId="b2a62f3f-5585-4466-a6e2-97670488cf62" providerId="ADAL" clId="{1FA45F0B-AF25-40EB-A5A6-465DF6309241}" dt="2025-12-11T07:50:24.773" v="5358" actId="164"/>
          <ac:spMkLst>
            <pc:docMk/>
            <pc:sldMk cId="3667204880" sldId="304"/>
            <ac:spMk id="7" creationId="{4E519DE3-B89B-E924-290D-DAEDB3D96F4C}"/>
          </ac:spMkLst>
        </pc:spChg>
        <pc:spChg chg="add mod">
          <ac:chgData name="Rawat, Bharat" userId="b2a62f3f-5585-4466-a6e2-97670488cf62" providerId="ADAL" clId="{1FA45F0B-AF25-40EB-A5A6-465DF6309241}" dt="2025-12-10T15:26:40.884" v="4228" actId="1076"/>
          <ac:spMkLst>
            <pc:docMk/>
            <pc:sldMk cId="3667204880" sldId="304"/>
            <ac:spMk id="15" creationId="{AE5B734B-A826-F3CA-225F-C37DF214FBCC}"/>
          </ac:spMkLst>
        </pc:spChg>
        <pc:spChg chg="add mod">
          <ac:chgData name="Rawat, Bharat" userId="b2a62f3f-5585-4466-a6e2-97670488cf62" providerId="ADAL" clId="{1FA45F0B-AF25-40EB-A5A6-465DF6309241}" dt="2025-12-11T07:49:52.170" v="5356" actId="6549"/>
          <ac:spMkLst>
            <pc:docMk/>
            <pc:sldMk cId="3667204880" sldId="304"/>
            <ac:spMk id="17" creationId="{A04C73BD-FE82-3A09-85CD-C8A69A4F1E4B}"/>
          </ac:spMkLst>
        </pc:spChg>
        <pc:grpChg chg="add mod">
          <ac:chgData name="Rawat, Bharat" userId="b2a62f3f-5585-4466-a6e2-97670488cf62" providerId="ADAL" clId="{1FA45F0B-AF25-40EB-A5A6-465DF6309241}" dt="2025-12-11T07:50:24.773" v="5358" actId="164"/>
          <ac:grpSpMkLst>
            <pc:docMk/>
            <pc:sldMk cId="3667204880" sldId="304"/>
            <ac:grpSpMk id="9" creationId="{3ECF9CDC-5105-C7DA-449A-C3DC4109C458}"/>
          </ac:grpSpMkLst>
        </pc:grpChg>
        <pc:grpChg chg="add mod topLvl">
          <ac:chgData name="Rawat, Bharat" userId="b2a62f3f-5585-4466-a6e2-97670488cf62" providerId="ADAL" clId="{1FA45F0B-AF25-40EB-A5A6-465DF6309241}" dt="2025-12-10T15:26:33.996" v="4226" actId="14100"/>
          <ac:grpSpMkLst>
            <pc:docMk/>
            <pc:sldMk cId="3667204880" sldId="304"/>
            <ac:grpSpMk id="16" creationId="{AD274597-D272-D80C-94DC-1CA8FFD317F3}"/>
          </ac:grpSpMkLst>
        </pc:grpChg>
        <pc:graphicFrameChg chg="add mod modGraphic">
          <ac:chgData name="Rawat, Bharat" userId="b2a62f3f-5585-4466-a6e2-97670488cf62" providerId="ADAL" clId="{1FA45F0B-AF25-40EB-A5A6-465DF6309241}" dt="2025-12-10T15:46:42.536" v="4651" actId="14100"/>
          <ac:graphicFrameMkLst>
            <pc:docMk/>
            <pc:sldMk cId="3667204880" sldId="304"/>
            <ac:graphicFrameMk id="8" creationId="{5A55576C-F248-8873-E54A-1ED828AB686F}"/>
          </ac:graphicFrameMkLst>
        </pc:graphicFrameChg>
        <pc:picChg chg="add mod">
          <ac:chgData name="Rawat, Bharat" userId="b2a62f3f-5585-4466-a6e2-97670488cf62" providerId="ADAL" clId="{1FA45F0B-AF25-40EB-A5A6-465DF6309241}" dt="2025-12-10T11:25:01.041" v="3213" actId="1036"/>
          <ac:picMkLst>
            <pc:docMk/>
            <pc:sldMk cId="3667204880" sldId="304"/>
            <ac:picMk id="10" creationId="{1C9FEF6D-C6BC-AA0D-5912-A1C011063801}"/>
          </ac:picMkLst>
        </pc:picChg>
        <pc:picChg chg="mod modCrop">
          <ac:chgData name="Rawat, Bharat" userId="b2a62f3f-5585-4466-a6e2-97670488cf62" providerId="ADAL" clId="{1FA45F0B-AF25-40EB-A5A6-465DF6309241}" dt="2025-12-11T07:50:24.773" v="5358" actId="164"/>
          <ac:picMkLst>
            <pc:docMk/>
            <pc:sldMk cId="3667204880" sldId="304"/>
            <ac:picMk id="11" creationId="{2BC790A2-B176-434E-B9FF-4D1A3728C9DC}"/>
          </ac:picMkLst>
        </pc:picChg>
        <pc:cxnChg chg="add mod">
          <ac:chgData name="Rawat, Bharat" userId="b2a62f3f-5585-4466-a6e2-97670488cf62" providerId="ADAL" clId="{1FA45F0B-AF25-40EB-A5A6-465DF6309241}" dt="2025-12-10T09:15:51.193" v="1254" actId="164"/>
          <ac:cxnSpMkLst>
            <pc:docMk/>
            <pc:sldMk cId="3667204880" sldId="304"/>
            <ac:cxnSpMk id="14" creationId="{CC267C62-8166-DB71-0DA2-12FAD5AD1AA2}"/>
          </ac:cxnSpMkLst>
        </pc:cxnChg>
      </pc:sldChg>
      <pc:sldChg chg="addSp delSp modSp new mod">
        <pc:chgData name="Rawat, Bharat" userId="b2a62f3f-5585-4466-a6e2-97670488cf62" providerId="ADAL" clId="{1FA45F0B-AF25-40EB-A5A6-465DF6309241}" dt="2025-12-11T08:17:15.347" v="6034" actId="1076"/>
        <pc:sldMkLst>
          <pc:docMk/>
          <pc:sldMk cId="3072049082" sldId="305"/>
        </pc:sldMkLst>
        <pc:spChg chg="add mod">
          <ac:chgData name="Rawat, Bharat" userId="b2a62f3f-5585-4466-a6e2-97670488cf62" providerId="ADAL" clId="{1FA45F0B-AF25-40EB-A5A6-465DF6309241}" dt="2025-12-10T10:41:11.431" v="2722" actId="255"/>
          <ac:spMkLst>
            <pc:docMk/>
            <pc:sldMk cId="3072049082" sldId="305"/>
            <ac:spMk id="10" creationId="{095011CE-DC91-E3B9-67E8-743654823FF6}"/>
          </ac:spMkLst>
        </pc:spChg>
        <pc:spChg chg="add mod">
          <ac:chgData name="Rawat, Bharat" userId="b2a62f3f-5585-4466-a6e2-97670488cf62" providerId="ADAL" clId="{1FA45F0B-AF25-40EB-A5A6-465DF6309241}" dt="2025-12-10T11:25:47.186" v="3259" actId="164"/>
          <ac:spMkLst>
            <pc:docMk/>
            <pc:sldMk cId="3072049082" sldId="305"/>
            <ac:spMk id="11" creationId="{1CCB22BF-EEC6-6891-500E-3F7712E1162F}"/>
          </ac:spMkLst>
        </pc:spChg>
        <pc:spChg chg="add mod">
          <ac:chgData name="Rawat, Bharat" userId="b2a62f3f-5585-4466-a6e2-97670488cf62" providerId="ADAL" clId="{1FA45F0B-AF25-40EB-A5A6-465DF6309241}" dt="2025-12-10T11:25:57.014" v="3261" actId="164"/>
          <ac:spMkLst>
            <pc:docMk/>
            <pc:sldMk cId="3072049082" sldId="305"/>
            <ac:spMk id="12" creationId="{63740AD4-6A2C-4DB8-57DD-88F271249BA7}"/>
          </ac:spMkLst>
        </pc:spChg>
        <pc:grpChg chg="add mod">
          <ac:chgData name="Rawat, Bharat" userId="b2a62f3f-5585-4466-a6e2-97670488cf62" providerId="ADAL" clId="{1FA45F0B-AF25-40EB-A5A6-465DF6309241}" dt="2025-12-11T08:17:15.347" v="6034" actId="1076"/>
          <ac:grpSpMkLst>
            <pc:docMk/>
            <pc:sldMk cId="3072049082" sldId="305"/>
            <ac:grpSpMk id="3" creationId="{93F5F679-15D4-1612-3244-D168EC22BED7}"/>
          </ac:grpSpMkLst>
        </pc:grpChg>
        <pc:grpChg chg="add mod">
          <ac:chgData name="Rawat, Bharat" userId="b2a62f3f-5585-4466-a6e2-97670488cf62" providerId="ADAL" clId="{1FA45F0B-AF25-40EB-A5A6-465DF6309241}" dt="2025-12-11T08:17:11.829" v="6033" actId="1076"/>
          <ac:grpSpMkLst>
            <pc:docMk/>
            <pc:sldMk cId="3072049082" sldId="305"/>
            <ac:grpSpMk id="6" creationId="{313E20C5-81E7-B7FF-7C08-F9A58D6B9BA9}"/>
          </ac:grpSpMkLst>
        </pc:grpChg>
        <pc:picChg chg="add mod">
          <ac:chgData name="Rawat, Bharat" userId="b2a62f3f-5585-4466-a6e2-97670488cf62" providerId="ADAL" clId="{1FA45F0B-AF25-40EB-A5A6-465DF6309241}" dt="2025-12-10T11:25:57.014" v="3261" actId="164"/>
          <ac:picMkLst>
            <pc:docMk/>
            <pc:sldMk cId="3072049082" sldId="305"/>
            <ac:picMk id="7" creationId="{E74D9B16-2038-DFDE-17F5-6E7F1340DEA6}"/>
          </ac:picMkLst>
        </pc:picChg>
        <pc:picChg chg="add mod">
          <ac:chgData name="Rawat, Bharat" userId="b2a62f3f-5585-4466-a6e2-97670488cf62" providerId="ADAL" clId="{1FA45F0B-AF25-40EB-A5A6-465DF6309241}" dt="2025-12-10T15:02:12.331" v="3667" actId="14100"/>
          <ac:picMkLst>
            <pc:docMk/>
            <pc:sldMk cId="3072049082" sldId="305"/>
            <ac:picMk id="9" creationId="{F3DE63DE-8428-F7CF-AD37-1A884649C0A6}"/>
          </ac:picMkLst>
        </pc:picChg>
      </pc:sldChg>
      <pc:sldChg chg="addSp delSp modSp add mod ord">
        <pc:chgData name="Rawat, Bharat" userId="b2a62f3f-5585-4466-a6e2-97670488cf62" providerId="ADAL" clId="{1FA45F0B-AF25-40EB-A5A6-465DF6309241}" dt="2025-12-12T09:13:42.919" v="6189" actId="1076"/>
        <pc:sldMkLst>
          <pc:docMk/>
          <pc:sldMk cId="3772664727" sldId="306"/>
        </pc:sldMkLst>
        <pc:spChg chg="mod">
          <ac:chgData name="Rawat, Bharat" userId="b2a62f3f-5585-4466-a6e2-97670488cf62" providerId="ADAL" clId="{1FA45F0B-AF25-40EB-A5A6-465DF6309241}" dt="2025-12-10T13:52:04.670" v="3403" actId="255"/>
          <ac:spMkLst>
            <pc:docMk/>
            <pc:sldMk cId="3772664727" sldId="306"/>
            <ac:spMk id="10" creationId="{F19467B0-A95A-9C3E-9F53-1F17481D8B35}"/>
          </ac:spMkLst>
        </pc:spChg>
        <pc:spChg chg="add mod">
          <ac:chgData name="Rawat, Bharat" userId="b2a62f3f-5585-4466-a6e2-97670488cf62" providerId="ADAL" clId="{1FA45F0B-AF25-40EB-A5A6-465DF6309241}" dt="2025-12-10T15:56:46.961" v="4885" actId="20577"/>
          <ac:spMkLst>
            <pc:docMk/>
            <pc:sldMk cId="3772664727" sldId="306"/>
            <ac:spMk id="11" creationId="{9BF36552-11DF-BEDC-847E-3731E26E3577}"/>
          </ac:spMkLst>
        </pc:spChg>
        <pc:spChg chg="add mod">
          <ac:chgData name="Rawat, Bharat" userId="b2a62f3f-5585-4466-a6e2-97670488cf62" providerId="ADAL" clId="{1FA45F0B-AF25-40EB-A5A6-465DF6309241}" dt="2025-12-11T07:49:22.402" v="5347" actId="1076"/>
          <ac:spMkLst>
            <pc:docMk/>
            <pc:sldMk cId="3772664727" sldId="306"/>
            <ac:spMk id="12" creationId="{C80101E1-48A7-E830-5C8D-C54D9E9BFDE4}"/>
          </ac:spMkLst>
        </pc:spChg>
        <pc:picChg chg="add del mod modCrop">
          <ac:chgData name="Rawat, Bharat" userId="b2a62f3f-5585-4466-a6e2-97670488cf62" providerId="ADAL" clId="{1FA45F0B-AF25-40EB-A5A6-465DF6309241}" dt="2025-12-12T09:13:41.334" v="6188" actId="478"/>
          <ac:picMkLst>
            <pc:docMk/>
            <pc:sldMk cId="3772664727" sldId="306"/>
            <ac:picMk id="3" creationId="{210259EA-3222-74B1-AE77-EB0563DB3660}"/>
          </ac:picMkLst>
        </pc:picChg>
        <pc:picChg chg="add mod modCrop">
          <ac:chgData name="Rawat, Bharat" userId="b2a62f3f-5585-4466-a6e2-97670488cf62" providerId="ADAL" clId="{1FA45F0B-AF25-40EB-A5A6-465DF6309241}" dt="2025-12-12T09:13:42.919" v="6189" actId="1076"/>
          <ac:picMkLst>
            <pc:docMk/>
            <pc:sldMk cId="3772664727" sldId="306"/>
            <ac:picMk id="8" creationId="{DC333D9F-BDE7-7783-ECEB-A0818581D659}"/>
          </ac:picMkLst>
        </pc:picChg>
      </pc:sldChg>
      <pc:sldChg chg="delSp modSp add mod">
        <pc:chgData name="Rawat, Bharat" userId="b2a62f3f-5585-4466-a6e2-97670488cf62" providerId="ADAL" clId="{1FA45F0B-AF25-40EB-A5A6-465DF6309241}" dt="2025-12-11T09:25:06.542" v="6182" actId="1076"/>
        <pc:sldMkLst>
          <pc:docMk/>
          <pc:sldMk cId="4000533149" sldId="308"/>
        </pc:sldMkLst>
        <pc:spChg chg="mod">
          <ac:chgData name="Rawat, Bharat" userId="b2a62f3f-5585-4466-a6e2-97670488cf62" providerId="ADAL" clId="{1FA45F0B-AF25-40EB-A5A6-465DF6309241}" dt="2025-12-10T13:51:53.839" v="3401" actId="255"/>
          <ac:spMkLst>
            <pc:docMk/>
            <pc:sldMk cId="4000533149" sldId="308"/>
            <ac:spMk id="10" creationId="{51EF43FA-4E75-D610-F301-E38B6BFB8119}"/>
          </ac:spMkLst>
        </pc:spChg>
        <pc:spChg chg="mod">
          <ac:chgData name="Rawat, Bharat" userId="b2a62f3f-5585-4466-a6e2-97670488cf62" providerId="ADAL" clId="{1FA45F0B-AF25-40EB-A5A6-465DF6309241}" dt="2025-12-11T09:25:06.542" v="6182" actId="1076"/>
          <ac:spMkLst>
            <pc:docMk/>
            <pc:sldMk cId="4000533149" sldId="308"/>
            <ac:spMk id="11" creationId="{FF124188-6532-3559-A9CB-5D3A82D0AB59}"/>
          </ac:spMkLst>
        </pc:spChg>
      </pc:sldChg>
      <pc:sldChg chg="addSp delSp modSp add mod ord delAnim modAnim">
        <pc:chgData name="Rawat, Bharat" userId="b2a62f3f-5585-4466-a6e2-97670488cf62" providerId="ADAL" clId="{1FA45F0B-AF25-40EB-A5A6-465DF6309241}" dt="2025-12-11T08:32:18.894" v="6129" actId="1076"/>
        <pc:sldMkLst>
          <pc:docMk/>
          <pc:sldMk cId="2359817026" sldId="348"/>
        </pc:sldMkLst>
        <pc:spChg chg="add mod">
          <ac:chgData name="Rawat, Bharat" userId="b2a62f3f-5585-4466-a6e2-97670488cf62" providerId="ADAL" clId="{1FA45F0B-AF25-40EB-A5A6-465DF6309241}" dt="2025-12-10T10:42:26.580" v="2737" actId="255"/>
          <ac:spMkLst>
            <pc:docMk/>
            <pc:sldMk cId="2359817026" sldId="348"/>
            <ac:spMk id="9" creationId="{F3F26108-32C6-B31B-36E3-2F391E11D17D}"/>
          </ac:spMkLst>
        </pc:spChg>
        <pc:spChg chg="mod">
          <ac:chgData name="Rawat, Bharat" userId="b2a62f3f-5585-4466-a6e2-97670488cf62" providerId="ADAL" clId="{1FA45F0B-AF25-40EB-A5A6-465DF6309241}" dt="2025-12-11T08:17:21.391" v="6035" actId="1076"/>
          <ac:spMkLst>
            <pc:docMk/>
            <pc:sldMk cId="2359817026" sldId="348"/>
            <ac:spMk id="11" creationId="{D2BEF2C5-B527-56EA-2DA6-8652DCB5B8B4}"/>
          </ac:spMkLst>
        </pc:spChg>
        <pc:spChg chg="mod">
          <ac:chgData name="Rawat, Bharat" userId="b2a62f3f-5585-4466-a6e2-97670488cf62" providerId="ADAL" clId="{1FA45F0B-AF25-40EB-A5A6-465DF6309241}" dt="2025-12-10T10:42:55.130" v="2747" actId="14100"/>
          <ac:spMkLst>
            <pc:docMk/>
            <pc:sldMk cId="2359817026" sldId="348"/>
            <ac:spMk id="14" creationId="{660E6F7C-EE1C-D9AE-A85E-5502C7FD2C91}"/>
          </ac:spMkLst>
        </pc:spChg>
        <pc:spChg chg="mod">
          <ac:chgData name="Rawat, Bharat" userId="b2a62f3f-5585-4466-a6e2-97670488cf62" providerId="ADAL" clId="{1FA45F0B-AF25-40EB-A5A6-465DF6309241}" dt="2025-12-10T10:42:17.390" v="2734" actId="255"/>
          <ac:spMkLst>
            <pc:docMk/>
            <pc:sldMk cId="2359817026" sldId="348"/>
            <ac:spMk id="18" creationId="{5CDFCA7F-57B2-C2A8-7BF9-BC08891FD53D}"/>
          </ac:spMkLst>
        </pc:spChg>
        <pc:spChg chg="mod">
          <ac:chgData name="Rawat, Bharat" userId="b2a62f3f-5585-4466-a6e2-97670488cf62" providerId="ADAL" clId="{1FA45F0B-AF25-40EB-A5A6-465DF6309241}" dt="2025-12-11T08:32:18.894" v="6129" actId="1076"/>
          <ac:spMkLst>
            <pc:docMk/>
            <pc:sldMk cId="2359817026" sldId="348"/>
            <ac:spMk id="21" creationId="{E96E2D09-F047-A9E6-8CB7-3254A70FBAED}"/>
          </ac:spMkLst>
        </pc:spChg>
        <pc:grpChg chg="mod">
          <ac:chgData name="Rawat, Bharat" userId="b2a62f3f-5585-4466-a6e2-97670488cf62" providerId="ADAL" clId="{1FA45F0B-AF25-40EB-A5A6-465DF6309241}" dt="2025-12-11T07:49:32.339" v="5349" actId="1076"/>
          <ac:grpSpMkLst>
            <pc:docMk/>
            <pc:sldMk cId="2359817026" sldId="348"/>
            <ac:grpSpMk id="12" creationId="{0C0E2E19-8ABA-1494-CC9A-5DA68531A6C3}"/>
          </ac:grpSpMkLst>
        </pc:grpChg>
        <pc:grpChg chg="mod">
          <ac:chgData name="Rawat, Bharat" userId="b2a62f3f-5585-4466-a6e2-97670488cf62" providerId="ADAL" clId="{1FA45F0B-AF25-40EB-A5A6-465DF6309241}" dt="2025-12-10T11:25:27.777" v="3245" actId="1036"/>
          <ac:grpSpMkLst>
            <pc:docMk/>
            <pc:sldMk cId="2359817026" sldId="348"/>
            <ac:grpSpMk id="15" creationId="{6EB68F47-EFF0-B995-3FC3-20FC41EAC1E6}"/>
          </ac:grpSpMkLst>
        </pc:grpChg>
        <pc:grpChg chg="mod">
          <ac:chgData name="Rawat, Bharat" userId="b2a62f3f-5585-4466-a6e2-97670488cf62" providerId="ADAL" clId="{1FA45F0B-AF25-40EB-A5A6-465DF6309241}" dt="2025-12-11T07:49:33.561" v="5350" actId="1076"/>
          <ac:grpSpMkLst>
            <pc:docMk/>
            <pc:sldMk cId="2359817026" sldId="348"/>
            <ac:grpSpMk id="20" creationId="{DF20750D-E729-AE98-F1AD-95DB02804E4D}"/>
          </ac:grpSpMkLst>
        </pc:grpChg>
        <pc:picChg chg="mod">
          <ac:chgData name="Rawat, Bharat" userId="b2a62f3f-5585-4466-a6e2-97670488cf62" providerId="ADAL" clId="{1FA45F0B-AF25-40EB-A5A6-465DF6309241}" dt="2025-12-11T07:49:29.565" v="5348" actId="1076"/>
          <ac:picMkLst>
            <pc:docMk/>
            <pc:sldMk cId="2359817026" sldId="348"/>
            <ac:picMk id="10" creationId="{A818AF84-92FD-9CB5-4396-E80B479DBD7D}"/>
          </ac:picMkLst>
        </pc:picChg>
        <pc:picChg chg="mod">
          <ac:chgData name="Rawat, Bharat" userId="b2a62f3f-5585-4466-a6e2-97670488cf62" providerId="ADAL" clId="{1FA45F0B-AF25-40EB-A5A6-465DF6309241}" dt="2025-12-10T09:57:13.965" v="2201"/>
          <ac:picMkLst>
            <pc:docMk/>
            <pc:sldMk cId="2359817026" sldId="348"/>
            <ac:picMk id="13" creationId="{7142D590-CB32-E732-0FBE-279BA459F183}"/>
          </ac:picMkLst>
        </pc:picChg>
        <pc:picChg chg="mod">
          <ac:chgData name="Rawat, Bharat" userId="b2a62f3f-5585-4466-a6e2-97670488cf62" providerId="ADAL" clId="{1FA45F0B-AF25-40EB-A5A6-465DF6309241}" dt="2025-12-10T09:57:20.485" v="2202"/>
          <ac:picMkLst>
            <pc:docMk/>
            <pc:sldMk cId="2359817026" sldId="348"/>
            <ac:picMk id="17" creationId="{10F97930-C40A-B46E-AA33-AD1CDD200121}"/>
          </ac:picMkLst>
        </pc:picChg>
      </pc:sldChg>
      <pc:sldChg chg="addSp delSp modSp add mod">
        <pc:chgData name="Rawat, Bharat" userId="b2a62f3f-5585-4466-a6e2-97670488cf62" providerId="ADAL" clId="{1FA45F0B-AF25-40EB-A5A6-465DF6309241}" dt="2025-12-11T07:48:10.892" v="5217" actId="1076"/>
        <pc:sldMkLst>
          <pc:docMk/>
          <pc:sldMk cId="68153497" sldId="349"/>
        </pc:sldMkLst>
        <pc:spChg chg="add del mod">
          <ac:chgData name="Rawat, Bharat" userId="b2a62f3f-5585-4466-a6e2-97670488cf62" providerId="ADAL" clId="{1FA45F0B-AF25-40EB-A5A6-465DF6309241}" dt="2025-12-11T07:48:02.729" v="5212" actId="478"/>
          <ac:spMkLst>
            <pc:docMk/>
            <pc:sldMk cId="68153497" sldId="349"/>
            <ac:spMk id="3" creationId="{9BA9CB81-526A-3B2D-8EB6-1BCBD5C8D69C}"/>
          </ac:spMkLst>
        </pc:spChg>
        <pc:spChg chg="mod">
          <ac:chgData name="Rawat, Bharat" userId="b2a62f3f-5585-4466-a6e2-97670488cf62" providerId="ADAL" clId="{1FA45F0B-AF25-40EB-A5A6-465DF6309241}" dt="2025-12-10T13:51:59.069" v="3402" actId="255"/>
          <ac:spMkLst>
            <pc:docMk/>
            <pc:sldMk cId="68153497" sldId="349"/>
            <ac:spMk id="10" creationId="{9005243E-651D-F345-3CC0-2C138D18C924}"/>
          </ac:spMkLst>
        </pc:spChg>
        <pc:spChg chg="add mod">
          <ac:chgData name="Rawat, Bharat" userId="b2a62f3f-5585-4466-a6e2-97670488cf62" providerId="ADAL" clId="{1FA45F0B-AF25-40EB-A5A6-465DF6309241}" dt="2025-12-10T11:26:44.257" v="3278" actId="1076"/>
          <ac:spMkLst>
            <pc:docMk/>
            <pc:sldMk cId="68153497" sldId="349"/>
            <ac:spMk id="13" creationId="{9F021FBF-1485-E072-BD88-59D48A363351}"/>
          </ac:spMkLst>
        </pc:spChg>
        <pc:grpChg chg="add mod">
          <ac:chgData name="Rawat, Bharat" userId="b2a62f3f-5585-4466-a6e2-97670488cf62" providerId="ADAL" clId="{1FA45F0B-AF25-40EB-A5A6-465DF6309241}" dt="2025-12-11T07:48:10.892" v="5217" actId="1076"/>
          <ac:grpSpMkLst>
            <pc:docMk/>
            <pc:sldMk cId="68153497" sldId="349"/>
            <ac:grpSpMk id="2" creationId="{14F7ECAD-5C2B-5146-CFEC-8637AED244E4}"/>
          </ac:grpSpMkLst>
        </pc:grpChg>
        <pc:grpChg chg="add mod">
          <ac:chgData name="Rawat, Bharat" userId="b2a62f3f-5585-4466-a6e2-97670488cf62" providerId="ADAL" clId="{1FA45F0B-AF25-40EB-A5A6-465DF6309241}" dt="2025-12-10T15:00:57.103" v="3607" actId="164"/>
          <ac:grpSpMkLst>
            <pc:docMk/>
            <pc:sldMk cId="68153497" sldId="349"/>
            <ac:grpSpMk id="20" creationId="{FA34AA08-FC4F-025E-9173-B617434EB36D}"/>
          </ac:grpSpMkLst>
        </pc:grpChg>
        <pc:picChg chg="add mod">
          <ac:chgData name="Rawat, Bharat" userId="b2a62f3f-5585-4466-a6e2-97670488cf62" providerId="ADAL" clId="{1FA45F0B-AF25-40EB-A5A6-465DF6309241}" dt="2025-12-11T07:48:09.619" v="5216" actId="1076"/>
          <ac:picMkLst>
            <pc:docMk/>
            <pc:sldMk cId="68153497" sldId="349"/>
            <ac:picMk id="6" creationId="{81026654-DB66-B254-FC5E-F5D1CCAA1303}"/>
          </ac:picMkLst>
        </pc:picChg>
        <pc:picChg chg="add del mod modCrop">
          <ac:chgData name="Rawat, Bharat" userId="b2a62f3f-5585-4466-a6e2-97670488cf62" providerId="ADAL" clId="{1FA45F0B-AF25-40EB-A5A6-465DF6309241}" dt="2025-12-11T07:47:47.250" v="5205" actId="478"/>
          <ac:picMkLst>
            <pc:docMk/>
            <pc:sldMk cId="68153497" sldId="349"/>
            <ac:picMk id="9" creationId="{3CC79AEC-C412-2B84-D272-7EFB7DDCD4B7}"/>
          </ac:picMkLst>
        </pc:picChg>
        <pc:picChg chg="add mod">
          <ac:chgData name="Rawat, Bharat" userId="b2a62f3f-5585-4466-a6e2-97670488cf62" providerId="ADAL" clId="{1FA45F0B-AF25-40EB-A5A6-465DF6309241}" dt="2025-12-10T15:00:57.103" v="3607" actId="164"/>
          <ac:picMkLst>
            <pc:docMk/>
            <pc:sldMk cId="68153497" sldId="349"/>
            <ac:picMk id="15" creationId="{7024792A-013F-71BC-CB8C-E58E0B0AED17}"/>
          </ac:picMkLst>
        </pc:picChg>
        <pc:picChg chg="add mod modCrop">
          <ac:chgData name="Rawat, Bharat" userId="b2a62f3f-5585-4466-a6e2-97670488cf62" providerId="ADAL" clId="{1FA45F0B-AF25-40EB-A5A6-465DF6309241}" dt="2025-12-10T09:48:06.909" v="1978" actId="164"/>
          <ac:picMkLst>
            <pc:docMk/>
            <pc:sldMk cId="68153497" sldId="349"/>
            <ac:picMk id="17" creationId="{4B42033F-52BF-CFC8-EE4D-3F1BAB5E34AD}"/>
          </ac:picMkLst>
        </pc:picChg>
        <pc:picChg chg="add mod">
          <ac:chgData name="Rawat, Bharat" userId="b2a62f3f-5585-4466-a6e2-97670488cf62" providerId="ADAL" clId="{1FA45F0B-AF25-40EB-A5A6-465DF6309241}" dt="2025-12-10T09:48:06.909" v="1978" actId="164"/>
          <ac:picMkLst>
            <pc:docMk/>
            <pc:sldMk cId="68153497" sldId="349"/>
            <ac:picMk id="19" creationId="{E1F49BB2-9FC2-D95A-B577-EF46DB95935E}"/>
          </ac:picMkLst>
        </pc:picChg>
        <pc:picChg chg="add mod ord modCrop">
          <ac:chgData name="Rawat, Bharat" userId="b2a62f3f-5585-4466-a6e2-97670488cf62" providerId="ADAL" clId="{1FA45F0B-AF25-40EB-A5A6-465DF6309241}" dt="2025-12-10T15:00:57.103" v="3607" actId="164"/>
          <ac:picMkLst>
            <pc:docMk/>
            <pc:sldMk cId="68153497" sldId="349"/>
            <ac:picMk id="21" creationId="{49909B54-8694-FB02-1F27-87EBB5EC04E8}"/>
          </ac:picMkLst>
        </pc:picChg>
      </pc:sldChg>
      <pc:sldChg chg="addSp delSp modSp new mod">
        <pc:chgData name="Rawat, Bharat" userId="b2a62f3f-5585-4466-a6e2-97670488cf62" providerId="ADAL" clId="{1FA45F0B-AF25-40EB-A5A6-465DF6309241}" dt="2025-12-11T08:44:18.390" v="6158" actId="1076"/>
        <pc:sldMkLst>
          <pc:docMk/>
          <pc:sldMk cId="1133242334" sldId="350"/>
        </pc:sldMkLst>
        <pc:spChg chg="del">
          <ac:chgData name="Rawat, Bharat" userId="b2a62f3f-5585-4466-a6e2-97670488cf62" providerId="ADAL" clId="{1FA45F0B-AF25-40EB-A5A6-465DF6309241}" dt="2025-12-11T08:19:48.654" v="6041" actId="478"/>
          <ac:spMkLst>
            <pc:docMk/>
            <pc:sldMk cId="1133242334" sldId="350"/>
            <ac:spMk id="2" creationId="{72E497A0-3255-9E0B-194F-8EB772E6532F}"/>
          </ac:spMkLst>
        </pc:spChg>
        <pc:spChg chg="del">
          <ac:chgData name="Rawat, Bharat" userId="b2a62f3f-5585-4466-a6e2-97670488cf62" providerId="ADAL" clId="{1FA45F0B-AF25-40EB-A5A6-465DF6309241}" dt="2025-12-11T08:19:48.654" v="6041" actId="478"/>
          <ac:spMkLst>
            <pc:docMk/>
            <pc:sldMk cId="1133242334" sldId="350"/>
            <ac:spMk id="3" creationId="{D61FC2C1-F4F4-9C28-8DB6-EA21371CA40A}"/>
          </ac:spMkLst>
        </pc:spChg>
        <pc:picChg chg="add mod">
          <ac:chgData name="Rawat, Bharat" userId="b2a62f3f-5585-4466-a6e2-97670488cf62" providerId="ADAL" clId="{1FA45F0B-AF25-40EB-A5A6-465DF6309241}" dt="2025-12-11T08:20:42.624" v="6048" actId="1076"/>
          <ac:picMkLst>
            <pc:docMk/>
            <pc:sldMk cId="1133242334" sldId="350"/>
            <ac:picMk id="7" creationId="{640EBDE9-5D31-A508-3563-353B54F5D912}"/>
          </ac:picMkLst>
        </pc:picChg>
        <pc:picChg chg="add mod">
          <ac:chgData name="Rawat, Bharat" userId="b2a62f3f-5585-4466-a6e2-97670488cf62" providerId="ADAL" clId="{1FA45F0B-AF25-40EB-A5A6-465DF6309241}" dt="2025-12-11T08:44:18.390" v="6158" actId="1076"/>
          <ac:picMkLst>
            <pc:docMk/>
            <pc:sldMk cId="1133242334" sldId="350"/>
            <ac:picMk id="9" creationId="{F10AD576-5CDC-DAAE-2DFB-36A286F1A11F}"/>
          </ac:picMkLst>
        </pc:picChg>
        <pc:picChg chg="add mod">
          <ac:chgData name="Rawat, Bharat" userId="b2a62f3f-5585-4466-a6e2-97670488cf62" providerId="ADAL" clId="{1FA45F0B-AF25-40EB-A5A6-465DF6309241}" dt="2025-12-11T08:44:16.995" v="6157" actId="1076"/>
          <ac:picMkLst>
            <pc:docMk/>
            <pc:sldMk cId="1133242334" sldId="350"/>
            <ac:picMk id="11" creationId="{8189BDBB-99EF-ECE4-4040-F61650B23160}"/>
          </ac:picMkLst>
        </pc:picChg>
      </pc:sldChg>
      <pc:sldMasterChg chg="addSp modSp mod modSldLayout">
        <pc:chgData name="Rawat, Bharat" userId="b2a62f3f-5585-4466-a6e2-97670488cf62" providerId="ADAL" clId="{1FA45F0B-AF25-40EB-A5A6-465DF6309241}" dt="2025-12-10T09:54:30.654" v="2148" actId="478"/>
        <pc:sldMasterMkLst>
          <pc:docMk/>
          <pc:sldMasterMk cId="3482538643" sldId="2147483648"/>
        </pc:sldMasterMkLst>
        <pc:picChg chg="add mod">
          <ac:chgData name="Rawat, Bharat" userId="b2a62f3f-5585-4466-a6e2-97670488cf62" providerId="ADAL" clId="{1FA45F0B-AF25-40EB-A5A6-465DF6309241}" dt="2025-12-10T09:30:22.075" v="1686" actId="29295"/>
          <ac:picMkLst>
            <pc:docMk/>
            <pc:sldMasterMk cId="3482538643" sldId="2147483648"/>
            <ac:picMk id="2" creationId="{AAE02313-BB3D-B63A-1217-2D03C149B0ED}"/>
          </ac:picMkLst>
        </pc:picChg>
        <pc:sldLayoutChg chg="delSp mod">
          <pc:chgData name="Rawat, Bharat" userId="b2a62f3f-5585-4466-a6e2-97670488cf62" providerId="ADAL" clId="{1FA45F0B-AF25-40EB-A5A6-465DF6309241}" dt="2025-12-10T09:54:10.418" v="2144" actId="478"/>
          <pc:sldLayoutMkLst>
            <pc:docMk/>
            <pc:sldMasterMk cId="3482538643" sldId="2147483648"/>
            <pc:sldLayoutMk cId="1157067858" sldId="2147483653"/>
          </pc:sldLayoutMkLst>
        </pc:sldLayoutChg>
        <pc:sldLayoutChg chg="delSp mod">
          <pc:chgData name="Rawat, Bharat" userId="b2a62f3f-5585-4466-a6e2-97670488cf62" providerId="ADAL" clId="{1FA45F0B-AF25-40EB-A5A6-465DF6309241}" dt="2025-12-10T09:54:12.830" v="2145" actId="478"/>
          <pc:sldLayoutMkLst>
            <pc:docMk/>
            <pc:sldMasterMk cId="3482538643" sldId="2147483648"/>
            <pc:sldLayoutMk cId="3550181759" sldId="2147483654"/>
          </pc:sldLayoutMkLst>
        </pc:sldLayoutChg>
        <pc:sldLayoutChg chg="delSp mod">
          <pc:chgData name="Rawat, Bharat" userId="b2a62f3f-5585-4466-a6e2-97670488cf62" providerId="ADAL" clId="{1FA45F0B-AF25-40EB-A5A6-465DF6309241}" dt="2025-12-10T09:54:20.469" v="2146" actId="478"/>
          <pc:sldLayoutMkLst>
            <pc:docMk/>
            <pc:sldMasterMk cId="3482538643" sldId="2147483648"/>
            <pc:sldLayoutMk cId="527677293" sldId="2147483655"/>
          </pc:sldLayoutMkLst>
        </pc:sldLayoutChg>
        <pc:sldLayoutChg chg="delSp mod">
          <pc:chgData name="Rawat, Bharat" userId="b2a62f3f-5585-4466-a6e2-97670488cf62" providerId="ADAL" clId="{1FA45F0B-AF25-40EB-A5A6-465DF6309241}" dt="2025-12-10T09:54:26.890" v="2147" actId="478"/>
          <pc:sldLayoutMkLst>
            <pc:docMk/>
            <pc:sldMasterMk cId="3482538643" sldId="2147483648"/>
            <pc:sldLayoutMk cId="3450357360" sldId="2147483656"/>
          </pc:sldLayoutMkLst>
        </pc:sldLayoutChg>
        <pc:sldLayoutChg chg="delSp mod">
          <pc:chgData name="Rawat, Bharat" userId="b2a62f3f-5585-4466-a6e2-97670488cf62" providerId="ADAL" clId="{1FA45F0B-AF25-40EB-A5A6-465DF6309241}" dt="2025-12-10T09:54:30.654" v="2148" actId="478"/>
          <pc:sldLayoutMkLst>
            <pc:docMk/>
            <pc:sldMasterMk cId="3482538643" sldId="2147483648"/>
            <pc:sldLayoutMk cId="1495030481" sldId="214748365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1A4DB-1CCA-4C04-909B-6DDDB8F1A3B5}" type="datetimeFigureOut">
              <a:rPr lang="en-GB" smtClean="0"/>
              <a:t>11/12/2025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4F70C-722F-4681-A007-E62222C8BD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60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F90AF-438A-2630-48B2-F3A93D4D5A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D1FFB6-998E-2D51-3DEE-72055611C0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A4357-4EE9-CE4E-A5E7-A2A2F17F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5064" y="6317849"/>
            <a:ext cx="2743200" cy="365125"/>
          </a:xfrm>
        </p:spPr>
        <p:txBody>
          <a:bodyPr/>
          <a:lstStyle/>
          <a:p>
            <a:fld id="{C6C3B047-3857-4F12-93B0-D2498DF77069}" type="datetime1">
              <a:rPr lang="en-GB" smtClean="0"/>
              <a:t>11/12/2025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353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96773-9AB2-8BF9-A918-474A3AD24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1A5D86-96A0-DF52-964F-EDB707EDF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7B01C-7C68-33F6-0B85-6FCE103E3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09E4-1BA7-443F-B7C9-78737CFFAD56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BEA93-C0DE-33AF-E33F-1D4C058C8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E1C96-E1BD-3A58-5B9B-75589F84E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82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785FFD-FCF8-B4FE-8887-E025F23098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AD528-60F6-5CC1-F41B-7B698E9A22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D90ED-D8BD-F46C-CE35-26233B3F2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3A4F6-9C99-402B-A123-7C892798108B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37D89-9005-162A-CE35-09590DFEA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A6E25-18F3-C57A-862E-DC1417ED4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80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6AB29-02B6-9B48-733C-87132760B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3FC5A-1E80-2060-5809-4F382A863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1420C-CEF4-30AB-639D-5FB75FAF5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66153-0865-42D1-95FF-438DF71116D4}" type="datetime1">
              <a:rPr lang="en-GB" smtClean="0"/>
              <a:t>11/12/2025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4846F-B781-D705-ECE2-6AA14F1C5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36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32E1E-44AF-30F7-E40D-C09FE086A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FB84C9-CCE5-31CD-61F7-35E044695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65798-8543-5BA4-2D6F-246D92F1D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5CD18-338F-41F3-BC2F-22A9F0938525}" type="datetime1">
              <a:rPr lang="en-GB" smtClean="0"/>
              <a:t>11/12/2025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62F38-B5E9-7DB0-DC3C-8D66E75EB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34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63DE2-1697-7677-AAA9-980E25EC0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6B2F9-DD02-D3AA-F5CD-1441CA0D70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CDEE65-B1FC-97C2-0988-0D9273B0B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84A7B0-FACF-4B85-68C3-EA0242BCE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78C-AAB7-4F17-9EF8-393259021817}" type="datetime1">
              <a:rPr lang="en-GB" smtClean="0"/>
              <a:t>11/12/2025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701C6-CFC6-412F-9BE1-907685CCE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0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2B17C-33B0-89D5-FADD-17CE6E094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666B1-510F-70D0-EAE3-225709B08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99E9C2-2089-DC7D-F9C7-5CDDF3200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94E3E2-E00A-5DAD-285B-45D4A291B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207665-30B3-16D2-9BB0-899BBC5CA7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B524D3-36F4-B096-60BB-7247F55E1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1A17-6BC5-4B3E-9435-B169CBB6A639}" type="datetime1">
              <a:rPr lang="en-GB" smtClean="0"/>
              <a:t>11/12/2025</a:t>
            </a:fld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080657-ED7F-459F-3946-4442D891C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067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384D9-1D40-8BEC-625E-C388876F9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C38AAB-ADA5-2A71-D0FB-340C4EDD3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B333-77C5-4F39-9C95-07EF57C20171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7A4481-2B8B-F690-3A3E-EF15492BE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18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7EB639-A1C2-98D4-12F3-79D8F3D68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30EE9-7798-45B7-B03C-36944A7DF17A}" type="datetime1">
              <a:rPr lang="en-GB" smtClean="0"/>
              <a:t>11/12/2025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695AD-B07F-5A41-239B-A6932AE42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67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34E48-0570-0270-5E39-6B275E4AC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C0CCB-E152-B352-A37D-64D06A82E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67BA6B-3F7E-707C-6BC9-37DF9B27D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D5EBF-5E09-D7AA-E118-6B0D0D8A8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3D2-4AE4-4E99-B07C-6D26A95C98D2}" type="datetime1">
              <a:rPr lang="en-GB" smtClean="0"/>
              <a:t>11/12/2025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979BDC-5B93-B422-920B-05D0942E2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357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8A0C8-F2F5-6976-7844-5AEC275E2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4F94B5-F239-CB7C-5E47-190CB044E9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684F26-7F78-FA5B-E34E-2582CFC188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DF4825-4AD4-448D-153E-6BE15828F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A17E-31F9-44B0-B560-34A48AA43040}" type="datetime1">
              <a:rPr lang="en-GB" smtClean="0"/>
              <a:t>11/12/2025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B5584-2675-1955-6B90-40D083C4B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030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81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19392-42D2-39FD-12F4-2E7F7DF2EA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045" y="6340776"/>
            <a:ext cx="9397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AE4A90-8425-4D5F-9791-95A9024959B6}" type="datetime1">
              <a:rPr lang="en-GB" smtClean="0"/>
              <a:t>11/12/2025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19663-98B4-C45E-B9D8-A52351738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064" y="6356350"/>
            <a:ext cx="6609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2CB16B-63FB-43EE-B62A-D9279CFE73E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group of green and white circles&#10;&#10;AI-generated content may be incorrect.">
            <a:extLst>
              <a:ext uri="{FF2B5EF4-FFF2-40B4-BE49-F238E27FC236}">
                <a16:creationId xmlns:a16="http://schemas.microsoft.com/office/drawing/2014/main" id="{B05AE4FB-6972-53DC-AB4F-684B29A1D04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13" y="6315258"/>
            <a:ext cx="1810883" cy="510954"/>
          </a:xfrm>
          <a:prstGeom prst="rect">
            <a:avLst/>
          </a:prstGeom>
        </p:spPr>
      </p:pic>
      <p:pic>
        <p:nvPicPr>
          <p:cNvPr id="8" name="Picture 7" descr="A blue and yellow text on a black background&#10;&#10;AI-generated content may be incorrect.">
            <a:extLst>
              <a:ext uri="{FF2B5EF4-FFF2-40B4-BE49-F238E27FC236}">
                <a16:creationId xmlns:a16="http://schemas.microsoft.com/office/drawing/2014/main" id="{A8E6569A-89F1-2828-C739-83CFE08AC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871" y="6311900"/>
            <a:ext cx="1810884" cy="465473"/>
          </a:xfrm>
          <a:prstGeom prst="rect">
            <a:avLst/>
          </a:prstGeom>
        </p:spPr>
      </p:pic>
      <p:pic>
        <p:nvPicPr>
          <p:cNvPr id="11" name="Picture 10" descr="A black background with a black square with a black background and a black square with a black center with a white circle with a yellow oval and several colored balls&#10;&#10;AI-generated content may be incorrect.">
            <a:extLst>
              <a:ext uri="{FF2B5EF4-FFF2-40B4-BE49-F238E27FC236}">
                <a16:creationId xmlns:a16="http://schemas.microsoft.com/office/drawing/2014/main" id="{9B660326-6892-E216-24C2-6332CDD410A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069" y="6171139"/>
            <a:ext cx="968228" cy="68686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D34840-0A97-1DCE-FB60-CA9D1C1DB78E}"/>
              </a:ext>
            </a:extLst>
          </p:cNvPr>
          <p:cNvCxnSpPr/>
          <p:nvPr userDrawn="1"/>
        </p:nvCxnSpPr>
        <p:spPr>
          <a:xfrm>
            <a:off x="0" y="6171139"/>
            <a:ext cx="12192000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02F282B-DEC6-CD76-277B-3A2BB6335405}"/>
              </a:ext>
            </a:extLst>
          </p:cNvPr>
          <p:cNvSpPr txBox="1"/>
          <p:nvPr userDrawn="1"/>
        </p:nvSpPr>
        <p:spPr>
          <a:xfrm>
            <a:off x="1575304" y="6407922"/>
            <a:ext cx="209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AEgIS</a:t>
            </a:r>
            <a:r>
              <a:rPr lang="en-GB" sz="900" b="1"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 meeting Dec 2025,CERN</a:t>
            </a:r>
          </a:p>
        </p:txBody>
      </p:sp>
      <p:pic>
        <p:nvPicPr>
          <p:cNvPr id="2" name="Picture 1" descr="A close-up of a train&#10;&#10;AI-generated content may be incorrect.">
            <a:extLst>
              <a:ext uri="{FF2B5EF4-FFF2-40B4-BE49-F238E27FC236}">
                <a16:creationId xmlns:a16="http://schemas.microsoft.com/office/drawing/2014/main" id="{AAE02313-BB3D-B63A-1217-2D03C149B0E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5" y="-9779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38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4EEB59-8850-BDCE-4CBB-01F3D61B550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441" t="1869" r="35677" b="2420"/>
          <a:stretch>
            <a:fillRect/>
          </a:stretch>
        </p:blipFill>
        <p:spPr>
          <a:xfrm>
            <a:off x="7335139" y="126404"/>
            <a:ext cx="3075193" cy="29459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29D5CE-3A60-D589-A761-EC16807E57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864" y="186469"/>
            <a:ext cx="2998804" cy="29024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C4DB12-8690-4E14-296D-A46C313818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194" y="3198459"/>
            <a:ext cx="11675291" cy="1369024"/>
          </a:xfrm>
        </p:spPr>
        <p:txBody>
          <a:bodyPr>
            <a:normAutofit/>
          </a:bodyPr>
          <a:lstStyle/>
          <a:p>
            <a:pPr algn="just"/>
            <a:r>
              <a:rPr lang="en-GB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Ballistic transfer of antiprotons with reflection and transmission target -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3A5E9B-5E4A-85AA-6803-9F53232B9D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1864" y="5688779"/>
            <a:ext cx="8455907" cy="483076"/>
          </a:xfrm>
        </p:spPr>
        <p:txBody>
          <a:bodyPr>
            <a:noAutofit/>
          </a:bodyPr>
          <a:lstStyle/>
          <a:p>
            <a:r>
              <a:rPr lang="en-GB" b="1">
                <a:latin typeface="Times New Roman" panose="02020603050405020304" pitchFamily="18" charset="0"/>
                <a:cs typeface="Times New Roman" panose="02020603050405020304" pitchFamily="18" charset="0"/>
              </a:rPr>
              <a:t>Bharat, Benji,  Sruthy, Carsten and the </a:t>
            </a:r>
            <a:r>
              <a:rPr lang="en-GB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AEgIS</a:t>
            </a:r>
            <a:r>
              <a:rPr lang="en-GB" b="1"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7ED95D0-9D9C-AA27-C2DB-009072315BFF}"/>
              </a:ext>
            </a:extLst>
          </p:cNvPr>
          <p:cNvSpPr txBox="1">
            <a:spLocks/>
          </p:cNvSpPr>
          <p:nvPr/>
        </p:nvSpPr>
        <p:spPr>
          <a:xfrm>
            <a:off x="3697572" y="4584030"/>
            <a:ext cx="4776536" cy="5976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32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AEgIS</a:t>
            </a:r>
            <a:r>
              <a:rPr lang="en-GB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 meeting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C30FBE-EF0F-EC7E-43BA-81A0B2EF3FC1}"/>
              </a:ext>
            </a:extLst>
          </p:cNvPr>
          <p:cNvSpPr txBox="1"/>
          <p:nvPr/>
        </p:nvSpPr>
        <p:spPr>
          <a:xfrm>
            <a:off x="4378292" y="5249821"/>
            <a:ext cx="2479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>
                <a:latin typeface="Times" panose="02020603050405020304" pitchFamily="18" charset="0"/>
                <a:cs typeface="Times" panose="02020603050405020304" pitchFamily="18" charset="0"/>
              </a:rPr>
              <a:t>CERN, December 2025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983CD9B-3328-E29C-9D86-62A3ACCE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8B522-2213-4DFA-B942-FA1DA1E25C39}" type="datetime1">
              <a:rPr lang="en-GB" smtClean="0"/>
              <a:t>11/12/2025</a:t>
            </a:fld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2DACDE-4AF1-C5AB-21E6-C7D3B01746B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625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63EB1-67A1-FBBD-701B-065F90BD6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C9643C-9435-EC8C-5EF2-DE8065FFF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FA83-2ED8-49B3-825A-6850707701B9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6F23F-B69B-1AD6-82AC-12715A146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9E3F7A-FE31-92B1-566B-B2CFC4F0DE94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150V parabola vertex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73A4F0-F7C5-D552-1FA6-26F2BB69F2EB}"/>
              </a:ext>
            </a:extLst>
          </p:cNvPr>
          <p:cNvGrpSpPr/>
          <p:nvPr/>
        </p:nvGrpSpPr>
        <p:grpSpPr>
          <a:xfrm>
            <a:off x="310697" y="2786019"/>
            <a:ext cx="5629006" cy="675788"/>
            <a:chOff x="288925" y="2303372"/>
            <a:chExt cx="5629006" cy="675788"/>
          </a:xfrm>
        </p:grpSpPr>
        <p:pic>
          <p:nvPicPr>
            <p:cNvPr id="12" name="Picture 11" descr="A colorful rectangular object with black lines&#10;&#10;AI-generated content may be incorrect.">
              <a:extLst>
                <a:ext uri="{FF2B5EF4-FFF2-40B4-BE49-F238E27FC236}">
                  <a16:creationId xmlns:a16="http://schemas.microsoft.com/office/drawing/2014/main" id="{8EBB2C23-8F1E-888B-5942-976E54602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25" t="52984" r="20727" b="39532"/>
            <a:stretch>
              <a:fillRect/>
            </a:stretch>
          </p:blipFill>
          <p:spPr>
            <a:xfrm>
              <a:off x="288925" y="2703482"/>
              <a:ext cx="5629006" cy="27567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7FEB875-F693-C73A-D5D2-A1A20D91E264}"/>
                </a:ext>
              </a:extLst>
            </p:cNvPr>
            <p:cNvSpPr txBox="1"/>
            <p:nvPr/>
          </p:nvSpPr>
          <p:spPr>
            <a:xfrm>
              <a:off x="2408800" y="2303372"/>
              <a:ext cx="8062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Times" panose="02020603050405020304" pitchFamily="18" charset="0"/>
                  <a:cs typeface="Times" panose="02020603050405020304" pitchFamily="18" charset="0"/>
                </a:rPr>
                <a:t>150V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610FB1D-5986-2EEC-F39B-4041382A6B31}"/>
              </a:ext>
            </a:extLst>
          </p:cNvPr>
          <p:cNvGrpSpPr/>
          <p:nvPr/>
        </p:nvGrpSpPr>
        <p:grpSpPr>
          <a:xfrm>
            <a:off x="5040653" y="1934597"/>
            <a:ext cx="6932649" cy="2082081"/>
            <a:chOff x="5040653" y="1934597"/>
            <a:chExt cx="6932649" cy="208208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8ABEFF8-0537-25E5-1AFC-FA1F305C0FA6}"/>
                </a:ext>
              </a:extLst>
            </p:cNvPr>
            <p:cNvGrpSpPr/>
            <p:nvPr/>
          </p:nvGrpSpPr>
          <p:grpSpPr>
            <a:xfrm>
              <a:off x="7295991" y="1934597"/>
              <a:ext cx="4677311" cy="2082081"/>
              <a:chOff x="485775" y="1565773"/>
              <a:chExt cx="4775283" cy="2048836"/>
            </a:xfrm>
          </p:grpSpPr>
          <p:pic>
            <p:nvPicPr>
              <p:cNvPr id="10" name="Picture 9" descr="A blue rectangular object with a blue rectangle&#10;&#10;AI-generated content may be incorrect.">
                <a:extLst>
                  <a:ext uri="{FF2B5EF4-FFF2-40B4-BE49-F238E27FC236}">
                    <a16:creationId xmlns:a16="http://schemas.microsoft.com/office/drawing/2014/main" id="{76DFB392-6662-A82E-72AF-C30D805FF2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177" r="14882"/>
              <a:stretch>
                <a:fillRect/>
              </a:stretch>
            </p:blipFill>
            <p:spPr>
              <a:xfrm>
                <a:off x="485775" y="1760108"/>
                <a:ext cx="4775283" cy="1854501"/>
              </a:xfrm>
              <a:prstGeom prst="rect">
                <a:avLst/>
              </a:prstGeom>
            </p:spPr>
          </p:pic>
          <p:sp>
            <p:nvSpPr>
              <p:cNvPr id="13" name="Subtitle 2">
                <a:extLst>
                  <a:ext uri="{FF2B5EF4-FFF2-40B4-BE49-F238E27FC236}">
                    <a16:creationId xmlns:a16="http://schemas.microsoft.com/office/drawing/2014/main" id="{05F32D3B-09DB-C2B2-44D0-1BEDA12157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6012" y="1565773"/>
                <a:ext cx="2984535" cy="2838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000" b="1">
                    <a:latin typeface="Times" panose="02020603050405020304" pitchFamily="18" charset="0"/>
                    <a:cs typeface="Times" panose="02020603050405020304" pitchFamily="18" charset="0"/>
                  </a:rPr>
                  <a:t>A0T=-38V, A0R=-70V</a:t>
                </a:r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4154304-E6DF-4A47-CC07-6B56C3D0A3EA}"/>
                </a:ext>
              </a:extLst>
            </p:cNvPr>
            <p:cNvSpPr/>
            <p:nvPr/>
          </p:nvSpPr>
          <p:spPr>
            <a:xfrm>
              <a:off x="5040653" y="3186129"/>
              <a:ext cx="632070" cy="38937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B61FE99-3647-2405-800D-ADB11C060BEA}"/>
                </a:ext>
              </a:extLst>
            </p:cNvPr>
            <p:cNvCxnSpPr>
              <a:cxnSpLocks/>
            </p:cNvCxnSpPr>
            <p:nvPr/>
          </p:nvCxnSpPr>
          <p:spPr>
            <a:xfrm>
              <a:off x="5592687" y="3253950"/>
              <a:ext cx="197028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B37A47C-FD44-40D9-3E67-DA86CC3B71C1}"/>
              </a:ext>
            </a:extLst>
          </p:cNvPr>
          <p:cNvSpPr txBox="1"/>
          <p:nvPr/>
        </p:nvSpPr>
        <p:spPr>
          <a:xfrm>
            <a:off x="446314" y="4857704"/>
            <a:ext cx="11299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Deeper parabola faster transfer (150V, 7.6</a:t>
            </a:r>
            <a:r>
              <a:rPr lang="el-GR" sz="2400" b="1">
                <a:latin typeface="Times" panose="02020603050405020304" pitchFamily="18" charset="0"/>
                <a:cs typeface="Times" panose="02020603050405020304" pitchFamily="18" charset="0"/>
              </a:rPr>
              <a:t> μ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s), Flatter parabola slower transfer (0V, 12 </a:t>
            </a:r>
            <a:r>
              <a:rPr lang="el-GR" sz="2400" b="1">
                <a:latin typeface="Times" panose="02020603050405020304" pitchFamily="18" charset="0"/>
                <a:cs typeface="Times" panose="02020603050405020304" pitchFamily="18" charset="0"/>
              </a:rPr>
              <a:t>μ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s). </a:t>
            </a:r>
          </a:p>
        </p:txBody>
      </p:sp>
    </p:spTree>
    <p:extLst>
      <p:ext uri="{BB962C8B-B14F-4D97-AF65-F5344CB8AC3E}">
        <p14:creationId xmlns:p14="http://schemas.microsoft.com/office/powerpoint/2010/main" val="768579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E4A6C-B41A-881E-1C3B-D256FB69A8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B15ED5-4E17-D554-372C-C01CBAF3F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3328-4C4E-485D-A3F2-A973F3AAE656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AAA10-22B1-66B8-26DF-C024A61DC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11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3F1D6B-D44E-F10A-2B60-516E8ECE667C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Particle loss curve for A0R=-70V and A0T=-30V to -70V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4D0490-43A8-F095-143A-24DAAFE6836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966"/>
          <a:stretch>
            <a:fillRect/>
          </a:stretch>
        </p:blipFill>
        <p:spPr>
          <a:xfrm>
            <a:off x="323995" y="2012018"/>
            <a:ext cx="6096000" cy="25807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10E211-2D8F-6706-09B2-F105FEB5664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8705" y="1959593"/>
            <a:ext cx="5405244" cy="24596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8900E8-472C-ABE0-64D7-8FF71E7C7521}"/>
              </a:ext>
            </a:extLst>
          </p:cNvPr>
          <p:cNvSpPr txBox="1"/>
          <p:nvPr/>
        </p:nvSpPr>
        <p:spPr>
          <a:xfrm>
            <a:off x="161636" y="4898407"/>
            <a:ext cx="11699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Values of A0T=-30V to -40V at A0R=-70V allows some transmission of </a:t>
            </a:r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pbars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 towards the reflection target.</a:t>
            </a:r>
          </a:p>
        </p:txBody>
      </p:sp>
    </p:spTree>
    <p:extLst>
      <p:ext uri="{BB962C8B-B14F-4D97-AF65-F5344CB8AC3E}">
        <p14:creationId xmlns:p14="http://schemas.microsoft.com/office/powerpoint/2010/main" val="3336555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E4D8A-0BD2-EF03-8CEA-82F544080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DF1DD7A-8A07-C6F8-571C-026D3F5662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880"/>
          <a:stretch>
            <a:fillRect/>
          </a:stretch>
        </p:blipFill>
        <p:spPr>
          <a:xfrm>
            <a:off x="6275799" y="2130876"/>
            <a:ext cx="5705475" cy="241762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926E93-523D-68F9-F582-6E74E5116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70FA-159C-4EF6-BEC3-3904E2F5F943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206674-2182-DD6E-66EC-A5F30F85C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9ABD14-1DC7-E01D-08E2-D8DBC9057D7D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Axial and radial velocities 150V vertex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3B82FA-1C2F-A263-68BB-C64E8A7AD9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32"/>
          <a:stretch>
            <a:fillRect/>
          </a:stretch>
        </p:blipFill>
        <p:spPr>
          <a:xfrm>
            <a:off x="406669" y="2220188"/>
            <a:ext cx="5269902" cy="2238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FCAD60-35AA-F4EE-8ED9-C287D3F89C0F}"/>
              </a:ext>
            </a:extLst>
          </p:cNvPr>
          <p:cNvSpPr txBox="1"/>
          <p:nvPr/>
        </p:nvSpPr>
        <p:spPr>
          <a:xfrm>
            <a:off x="2115509" y="1670275"/>
            <a:ext cx="1699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VrmsZ</a:t>
            </a:r>
            <a:endParaRPr lang="en-GB" sz="2400" b="1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6A7966-E25E-7A57-8737-DBF9141AA6D1}"/>
              </a:ext>
            </a:extLst>
          </p:cNvPr>
          <p:cNvSpPr txBox="1"/>
          <p:nvPr/>
        </p:nvSpPr>
        <p:spPr>
          <a:xfrm>
            <a:off x="8376670" y="1511749"/>
            <a:ext cx="1699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VrmsX</a:t>
            </a:r>
            <a:endParaRPr lang="en-GB" sz="2400" b="1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EF3540-9C1A-76EE-9E8E-0D0079CD5C71}"/>
              </a:ext>
            </a:extLst>
          </p:cNvPr>
          <p:cNvSpPr txBox="1"/>
          <p:nvPr/>
        </p:nvSpPr>
        <p:spPr>
          <a:xfrm>
            <a:off x="1778052" y="5036926"/>
            <a:ext cx="8135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The axial velocities of pbar reach &lt; 2000m/s.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The radial velocities is around few 100’s m/s.</a:t>
            </a:r>
          </a:p>
        </p:txBody>
      </p:sp>
    </p:spTree>
    <p:extLst>
      <p:ext uri="{BB962C8B-B14F-4D97-AF65-F5344CB8AC3E}">
        <p14:creationId xmlns:p14="http://schemas.microsoft.com/office/powerpoint/2010/main" val="4076620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DD747-52C0-BA71-98E5-91543E02D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2328E20-FF0E-ECBA-8F89-93EF05BC2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691" y="1035189"/>
            <a:ext cx="7984618" cy="372804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B9BE9D-998F-FEDD-DCF8-FA87B0AF3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66BD2-6EC4-4D0B-BC5F-D4230FD59F5E}" type="datetime1">
              <a:rPr lang="en-GB" smtClean="0"/>
              <a:t>11/12/2025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06314-FBED-0E20-D214-C34632033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41B33B-BEE5-2F31-3209-450C883E13B4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Comparison axial velocities for different parabolas (A0R=-70V)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0A516-3AEA-63AB-E20E-924429A89D5D}"/>
              </a:ext>
            </a:extLst>
          </p:cNvPr>
          <p:cNvSpPr txBox="1"/>
          <p:nvPr/>
        </p:nvSpPr>
        <p:spPr>
          <a:xfrm>
            <a:off x="806975" y="5246959"/>
            <a:ext cx="10578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For a constant A0R=-70V parabola with 150V vertex gives the minimal </a:t>
            </a:r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VrmsZ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42CF20-67E8-B815-90D0-E8FDA13E5A00}"/>
              </a:ext>
            </a:extLst>
          </p:cNvPr>
          <p:cNvCxnSpPr/>
          <p:nvPr/>
        </p:nvCxnSpPr>
        <p:spPr>
          <a:xfrm>
            <a:off x="8153400" y="3624943"/>
            <a:ext cx="0" cy="62048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4AEFFC1-00BF-EB85-8051-9D26B04851CC}"/>
              </a:ext>
            </a:extLst>
          </p:cNvPr>
          <p:cNvSpPr txBox="1"/>
          <p:nvPr/>
        </p:nvSpPr>
        <p:spPr>
          <a:xfrm>
            <a:off x="8153400" y="3429000"/>
            <a:ext cx="155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Vz≈2500m/s</a:t>
            </a:r>
          </a:p>
        </p:txBody>
      </p:sp>
    </p:spTree>
    <p:extLst>
      <p:ext uri="{BB962C8B-B14F-4D97-AF65-F5344CB8AC3E}">
        <p14:creationId xmlns:p14="http://schemas.microsoft.com/office/powerpoint/2010/main" val="2169506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68C83-B982-0CA2-2C5C-0958AC555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AD7EF2-0C26-9DF9-6548-BA3245391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42C0D-C3E1-40BB-879B-FF27ED1C350F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F1A9C1-D991-F751-51E3-8547E2DF9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14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6C466E-C936-5BE4-F19C-3553CC294844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Parametric scan for A0R and A0T (150V vertex)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4C73BD-FE82-3A09-85CD-C8A69A4F1E4B}"/>
              </a:ext>
            </a:extLst>
          </p:cNvPr>
          <p:cNvSpPr txBox="1"/>
          <p:nvPr/>
        </p:nvSpPr>
        <p:spPr>
          <a:xfrm>
            <a:off x="119045" y="4992243"/>
            <a:ext cx="1191131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300" b="1">
                <a:latin typeface="Times" panose="02020603050405020304" pitchFamily="18" charset="0"/>
                <a:cs typeface="Times" panose="02020603050405020304" pitchFamily="18" charset="0"/>
              </a:rPr>
              <a:t>The transmission values A0T &gt;-40V no transmission takes place, but velocity is reduced.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300" b="1">
                <a:latin typeface="Times" panose="02020603050405020304" pitchFamily="18" charset="0"/>
                <a:cs typeface="Times" panose="02020603050405020304" pitchFamily="18" charset="0"/>
              </a:rPr>
              <a:t>Still need to scan higher values of A0T to allow some transmission towards reflection target.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D274597-D272-D80C-94DC-1CA8FFD317F3}"/>
              </a:ext>
            </a:extLst>
          </p:cNvPr>
          <p:cNvGrpSpPr/>
          <p:nvPr/>
        </p:nvGrpSpPr>
        <p:grpSpPr>
          <a:xfrm>
            <a:off x="6291943" y="1458052"/>
            <a:ext cx="5334194" cy="2539683"/>
            <a:chOff x="2412343" y="1360074"/>
            <a:chExt cx="7223941" cy="419708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C9FEF6D-C6BC-AA0D-5912-A1C0110638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12343" y="1360074"/>
              <a:ext cx="6764315" cy="4197084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C267C62-8166-DB71-0DA2-12FAD5AD1AA2}"/>
                </a:ext>
              </a:extLst>
            </p:cNvPr>
            <p:cNvCxnSpPr/>
            <p:nvPr/>
          </p:nvCxnSpPr>
          <p:spPr>
            <a:xfrm>
              <a:off x="8371115" y="3429000"/>
              <a:ext cx="0" cy="84908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5B734B-A826-F3CA-225F-C37DF214FBCC}"/>
                </a:ext>
              </a:extLst>
            </p:cNvPr>
            <p:cNvSpPr txBox="1"/>
            <p:nvPr/>
          </p:nvSpPr>
          <p:spPr>
            <a:xfrm>
              <a:off x="7105945" y="2085308"/>
              <a:ext cx="2530339" cy="1373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A0T=-54V</a:t>
              </a:r>
            </a:p>
            <a:p>
              <a:r>
                <a:rPr lang="en-GB" sz="1600" b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A0R=-60V</a:t>
              </a:r>
            </a:p>
            <a:p>
              <a:r>
                <a:rPr lang="en-GB" sz="1600" b="1" err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Vrmz</a:t>
              </a:r>
              <a:r>
                <a:rPr lang="en-GB" sz="1600" b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=2054m/s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ECF9CDC-5105-C7DA-449A-C3DC4109C458}"/>
              </a:ext>
            </a:extLst>
          </p:cNvPr>
          <p:cNvGrpSpPr/>
          <p:nvPr/>
        </p:nvGrpSpPr>
        <p:grpSpPr>
          <a:xfrm>
            <a:off x="2014156" y="4120068"/>
            <a:ext cx="5866804" cy="872175"/>
            <a:chOff x="2014156" y="4120068"/>
            <a:chExt cx="5866804" cy="872175"/>
          </a:xfrm>
        </p:grpSpPr>
        <p:pic>
          <p:nvPicPr>
            <p:cNvPr id="11" name="Picture 10" descr="A screen shot of a computer&#10;&#10;AI-generated content may be incorrect.">
              <a:extLst>
                <a:ext uri="{FF2B5EF4-FFF2-40B4-BE49-F238E27FC236}">
                  <a16:creationId xmlns:a16="http://schemas.microsoft.com/office/drawing/2014/main" id="{2BC790A2-B176-434E-B9FF-4D1A3728C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23" r="26611" b="73207"/>
            <a:stretch>
              <a:fillRect/>
            </a:stretch>
          </p:blipFill>
          <p:spPr>
            <a:xfrm>
              <a:off x="3951814" y="4120068"/>
              <a:ext cx="3929146" cy="87217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E519DE3-B89B-E924-290D-DAEDB3D96F4C}"/>
                </a:ext>
              </a:extLst>
            </p:cNvPr>
            <p:cNvSpPr txBox="1"/>
            <p:nvPr/>
          </p:nvSpPr>
          <p:spPr>
            <a:xfrm>
              <a:off x="2014156" y="4390627"/>
              <a:ext cx="1796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/>
                <a:t>A0T=A0R=-90V</a:t>
              </a:r>
            </a:p>
          </p:txBody>
        </p:sp>
      </p:grp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A55576C-F248-8873-E54A-1ED828AB6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104842"/>
              </p:ext>
            </p:extLst>
          </p:nvPr>
        </p:nvGraphicFramePr>
        <p:xfrm>
          <a:off x="467389" y="1349591"/>
          <a:ext cx="5073441" cy="2808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147">
                  <a:extLst>
                    <a:ext uri="{9D8B030D-6E8A-4147-A177-3AD203B41FA5}">
                      <a16:colId xmlns:a16="http://schemas.microsoft.com/office/drawing/2014/main" val="1683799240"/>
                    </a:ext>
                  </a:extLst>
                </a:gridCol>
                <a:gridCol w="1691147">
                  <a:extLst>
                    <a:ext uri="{9D8B030D-6E8A-4147-A177-3AD203B41FA5}">
                      <a16:colId xmlns:a16="http://schemas.microsoft.com/office/drawing/2014/main" val="1201032524"/>
                    </a:ext>
                  </a:extLst>
                </a:gridCol>
                <a:gridCol w="1691147">
                  <a:extLst>
                    <a:ext uri="{9D8B030D-6E8A-4147-A177-3AD203B41FA5}">
                      <a16:colId xmlns:a16="http://schemas.microsoft.com/office/drawing/2014/main" val="251072246"/>
                    </a:ext>
                  </a:extLst>
                </a:gridCol>
              </a:tblGrid>
              <a:tr h="364220">
                <a:tc>
                  <a:txBody>
                    <a:bodyPr/>
                    <a:lstStyle/>
                    <a:p>
                      <a:pPr algn="ctr"/>
                      <a:r>
                        <a:rPr lang="en-GB" sz="1000" err="1"/>
                        <a:t>SrNo</a:t>
                      </a:r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A0R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A0T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665365"/>
                  </a:ext>
                </a:extLst>
              </a:tr>
              <a:tr h="637385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-60V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-50V,-52V,-54V,-56V,-58V,-60V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942166"/>
                  </a:ext>
                </a:extLst>
              </a:tr>
              <a:tr h="532377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-70V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-60V,-62V,-64V,-66V,-68V,-70V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594510"/>
                  </a:ext>
                </a:extLst>
              </a:tr>
              <a:tr h="637385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-80V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-70V,-72V,-74V,-76V,-78V,-80V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975827"/>
                  </a:ext>
                </a:extLst>
              </a:tr>
              <a:tr h="637385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-90V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-80V,-82V,-84V,-86V,-88V,-90V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107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204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3CBC22-D001-0946-CA60-2A8AFA4FF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C73EC-B526-BB6C-76DB-32868A867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2549-2FC2-4981-8C00-06DA8E0493B2}" type="slidenum">
              <a:rPr lang="en-GB" smtClean="0"/>
              <a:t>15</a:t>
            </a:fld>
            <a:endParaRPr lang="en-GB"/>
          </a:p>
        </p:txBody>
      </p: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267C1D8F-2632-8440-6CAA-EE5A89DB0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9CF1-335A-48D7-B600-5519EB5BE6FA}" type="datetime1">
              <a:rPr lang="en-GB" smtClean="0"/>
              <a:t>11/12/2025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C0E2E19-8ABA-1494-CC9A-5DA68531A6C3}"/>
              </a:ext>
            </a:extLst>
          </p:cNvPr>
          <p:cNvGrpSpPr/>
          <p:nvPr/>
        </p:nvGrpSpPr>
        <p:grpSpPr>
          <a:xfrm>
            <a:off x="3534750" y="1020404"/>
            <a:ext cx="4867607" cy="4029153"/>
            <a:chOff x="66999" y="1638061"/>
            <a:chExt cx="4867607" cy="3660264"/>
          </a:xfrm>
        </p:grpSpPr>
        <p:pic>
          <p:nvPicPr>
            <p:cNvPr id="10" name="Picture 9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A818AF84-92FD-9CB5-4396-E80B479DBD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99" y="1638061"/>
              <a:ext cx="4677308" cy="288461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2BEF2C5-B527-56EA-2DA6-8652DCB5B8B4}"/>
                </a:ext>
              </a:extLst>
            </p:cNvPr>
            <p:cNvSpPr txBox="1"/>
            <p:nvPr/>
          </p:nvSpPr>
          <p:spPr>
            <a:xfrm>
              <a:off x="257298" y="4878928"/>
              <a:ext cx="4677308" cy="41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GB" sz="2400" b="1">
                  <a:latin typeface="Times" panose="02020603050405020304" pitchFamily="18" charset="0"/>
                  <a:cs typeface="Times" panose="02020603050405020304" pitchFamily="18" charset="0"/>
                </a:rPr>
                <a:t>GUI based MAD-X model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96E2D09-F047-A9E6-8CB7-3254A70FBAED}"/>
              </a:ext>
            </a:extLst>
          </p:cNvPr>
          <p:cNvSpPr txBox="1"/>
          <p:nvPr/>
        </p:nvSpPr>
        <p:spPr>
          <a:xfrm>
            <a:off x="60974" y="5520391"/>
            <a:ext cx="11800557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MADX model available on the transfer line from ELENA-</a:t>
            </a:r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AEgIS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B68F47-EFF0-B995-3FC3-20FC41EAC1E6}"/>
              </a:ext>
            </a:extLst>
          </p:cNvPr>
          <p:cNvGrpSpPr/>
          <p:nvPr/>
        </p:nvGrpSpPr>
        <p:grpSpPr>
          <a:xfrm>
            <a:off x="-56112" y="727590"/>
            <a:ext cx="3679362" cy="4379113"/>
            <a:chOff x="13290" y="1207929"/>
            <a:chExt cx="3679362" cy="437911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142D590-CB32-E732-0FBE-279BA459F1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290" y="1207929"/>
              <a:ext cx="3679362" cy="338346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0E6F7C-EE1C-D9AE-A85E-5502C7FD2C91}"/>
                </a:ext>
              </a:extLst>
            </p:cNvPr>
            <p:cNvSpPr txBox="1"/>
            <p:nvPr/>
          </p:nvSpPr>
          <p:spPr>
            <a:xfrm>
              <a:off x="433022" y="4756045"/>
              <a:ext cx="32596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latin typeface="Times" panose="02020603050405020304" pitchFamily="18" charset="0"/>
                  <a:cs typeface="Times" panose="02020603050405020304" pitchFamily="18" charset="0"/>
                </a:rPr>
                <a:t>Transport lines from ELENA to </a:t>
              </a:r>
              <a:r>
                <a:rPr lang="en-GB" sz="2400" b="1" dirty="0" err="1">
                  <a:latin typeface="Times" panose="02020603050405020304" pitchFamily="18" charset="0"/>
                  <a:cs typeface="Times" panose="02020603050405020304" pitchFamily="18" charset="0"/>
                </a:rPr>
                <a:t>AEgIS</a:t>
              </a:r>
              <a:endParaRPr lang="en-GB" sz="2400" b="1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F20750D-E729-AE98-F1AD-95DB02804E4D}"/>
              </a:ext>
            </a:extLst>
          </p:cNvPr>
          <p:cNvGrpSpPr/>
          <p:nvPr/>
        </p:nvGrpSpPr>
        <p:grpSpPr>
          <a:xfrm>
            <a:off x="8402357" y="1042175"/>
            <a:ext cx="3577563" cy="4346340"/>
            <a:chOff x="8433563" y="1324714"/>
            <a:chExt cx="3577563" cy="434634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0F97930-C40A-B46E-AA33-AD1CDD200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433563" y="1324714"/>
              <a:ext cx="3577563" cy="338346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CDFCA7F-57B2-C2A8-7BF9-BC08891FD53D}"/>
                </a:ext>
              </a:extLst>
            </p:cNvPr>
            <p:cNvSpPr txBox="1"/>
            <p:nvPr/>
          </p:nvSpPr>
          <p:spPr>
            <a:xfrm>
              <a:off x="9055314" y="4840057"/>
              <a:ext cx="2892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>
                  <a:latin typeface="Times" panose="02020603050405020304" pitchFamily="18" charset="0"/>
                  <a:cs typeface="Times" panose="02020603050405020304" pitchFamily="18" charset="0"/>
                </a:rPr>
                <a:t>Beam profiles at different locations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3F26108-32C6-B31B-36E3-2F391E11D17D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MADX ML model</a:t>
            </a:r>
          </a:p>
        </p:txBody>
      </p:sp>
    </p:spTree>
    <p:extLst>
      <p:ext uri="{BB962C8B-B14F-4D97-AF65-F5344CB8AC3E}">
        <p14:creationId xmlns:p14="http://schemas.microsoft.com/office/powerpoint/2010/main" val="235981702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8380E-D8CE-0AF0-0875-339E6B1A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977-F135-403E-B17F-7EEFEEF3D0A5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27F03-8EED-BFF7-DDDC-97966E254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16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5011CE-DC91-E3B9-67E8-743654823FF6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MADX ML model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3F5F679-15D4-1612-3244-D168EC22BED7}"/>
              </a:ext>
            </a:extLst>
          </p:cNvPr>
          <p:cNvGrpSpPr/>
          <p:nvPr/>
        </p:nvGrpSpPr>
        <p:grpSpPr>
          <a:xfrm>
            <a:off x="7289800" y="1175309"/>
            <a:ext cx="4241264" cy="4541619"/>
            <a:chOff x="7239000" y="1373789"/>
            <a:chExt cx="4241264" cy="454161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3DE63DE-8428-F7CF-AD37-1A884649C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39000" y="1373789"/>
              <a:ext cx="4241264" cy="386768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CCB22BF-EEC6-6891-500E-3F7712E1162F}"/>
                </a:ext>
              </a:extLst>
            </p:cNvPr>
            <p:cNvSpPr txBox="1"/>
            <p:nvPr/>
          </p:nvSpPr>
          <p:spPr>
            <a:xfrm>
              <a:off x="8022770" y="5453743"/>
              <a:ext cx="3407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latin typeface="Times" panose="02020603050405020304" pitchFamily="18" charset="0"/>
                  <a:cs typeface="Times" panose="02020603050405020304" pitchFamily="18" charset="0"/>
                </a:rPr>
                <a:t>Credits: Alex Hill (</a:t>
              </a:r>
              <a:r>
                <a:rPr lang="en-GB" sz="2400" b="1" err="1">
                  <a:latin typeface="Times" panose="02020603050405020304" pitchFamily="18" charset="0"/>
                  <a:cs typeface="Times" panose="02020603050405020304" pitchFamily="18" charset="0"/>
                </a:rPr>
                <a:t>UoL</a:t>
              </a:r>
              <a:r>
                <a:rPr lang="en-GB" sz="2400" b="1">
                  <a:latin typeface="Times" panose="02020603050405020304" pitchFamily="18" charset="0"/>
                  <a:cs typeface="Times" panose="02020603050405020304" pitchFamily="18" charset="0"/>
                </a:rPr>
                <a:t>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13E20C5-81E7-B7FF-7C08-F9A58D6B9BA9}"/>
              </a:ext>
            </a:extLst>
          </p:cNvPr>
          <p:cNvGrpSpPr/>
          <p:nvPr/>
        </p:nvGrpSpPr>
        <p:grpSpPr>
          <a:xfrm>
            <a:off x="556085" y="1583513"/>
            <a:ext cx="5539915" cy="4101062"/>
            <a:chOff x="212728" y="1602073"/>
            <a:chExt cx="5539915" cy="410106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74D9B16-2038-DFDE-17F5-6E7F1340D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728" y="1602073"/>
              <a:ext cx="5539915" cy="320558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740AD4-6A2C-4DB8-57DD-88F271249BA7}"/>
                </a:ext>
              </a:extLst>
            </p:cNvPr>
            <p:cNvSpPr txBox="1"/>
            <p:nvPr/>
          </p:nvSpPr>
          <p:spPr>
            <a:xfrm>
              <a:off x="1248231" y="5241470"/>
              <a:ext cx="2590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>
                  <a:latin typeface="Times" panose="02020603050405020304" pitchFamily="18" charset="0"/>
                  <a:cs typeface="Times" panose="02020603050405020304" pitchFamily="18" charset="0"/>
                </a:rPr>
                <a:t>Twiss plot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20490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6EC54-87DB-2092-1025-19454AD6E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81133-5816-9C7A-4394-286F421CA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F4644-C7C2-4CC8-BD83-EFAD97945C74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5BEAE-5E7F-06BD-8C65-ECAA8EAF7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17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9467B0-A95A-9C3E-9F53-1F17481D8B35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MADX ML model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333D9F-BDE7-7783-ECEB-A0818581D65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32" t="2236"/>
          <a:stretch>
            <a:fillRect/>
          </a:stretch>
        </p:blipFill>
        <p:spPr>
          <a:xfrm>
            <a:off x="3733800" y="586185"/>
            <a:ext cx="3903860" cy="36394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BF36552-11DF-BEDC-847E-3731E26E3577}"/>
              </a:ext>
            </a:extLst>
          </p:cNvPr>
          <p:cNvSpPr txBox="1"/>
          <p:nvPr/>
        </p:nvSpPr>
        <p:spPr>
          <a:xfrm>
            <a:off x="1058779" y="5235631"/>
            <a:ext cx="103380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ML learning model takes 0.26ms compared to the MADX simulation model.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0101E1-48A7-E830-5C8D-C54D9E9BFDE4}"/>
              </a:ext>
            </a:extLst>
          </p:cNvPr>
          <p:cNvSpPr txBox="1"/>
          <p:nvPr/>
        </p:nvSpPr>
        <p:spPr>
          <a:xfrm>
            <a:off x="4571999" y="4499818"/>
            <a:ext cx="3903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Credits: Qiyuan Xu (</a:t>
            </a:r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UoL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72664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740ED-E4B5-E6E9-0B39-D869B1B57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B91BE-5F68-F8F6-E149-9EEE9E361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D6ED-9837-44F0-B093-AC5A4175F5C7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AF4199-2D1B-335A-0F7A-B199AE9DF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18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05243E-651D-F345-3CC0-2C138D18C924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Towards Global Digital Twin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026654-DB66-B254-FC5E-F5D1CCAA130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671" y="1628217"/>
            <a:ext cx="6074346" cy="31828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F021FBF-1485-E072-BD88-59D48A363351}"/>
              </a:ext>
            </a:extLst>
          </p:cNvPr>
          <p:cNvSpPr txBox="1"/>
          <p:nvPr/>
        </p:nvSpPr>
        <p:spPr>
          <a:xfrm>
            <a:off x="2039210" y="5486047"/>
            <a:ext cx="8333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Future goal towards the Digital Twin model of the </a:t>
            </a:r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AEgIS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4F7ECAD-5C2B-5146-CFEC-8637AED244E4}"/>
              </a:ext>
            </a:extLst>
          </p:cNvPr>
          <p:cNvGrpSpPr/>
          <p:nvPr/>
        </p:nvGrpSpPr>
        <p:grpSpPr>
          <a:xfrm>
            <a:off x="6952469" y="1013620"/>
            <a:ext cx="4734890" cy="4134946"/>
            <a:chOff x="3600589" y="749942"/>
            <a:chExt cx="4734890" cy="413494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024792A-013F-71BC-CB8C-E58E0B0AE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8352" y="749942"/>
              <a:ext cx="4592918" cy="1262505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A34AA08-FC4F-025E-9173-B617434EB36D}"/>
                </a:ext>
              </a:extLst>
            </p:cNvPr>
            <p:cNvGrpSpPr/>
            <p:nvPr/>
          </p:nvGrpSpPr>
          <p:grpSpPr>
            <a:xfrm>
              <a:off x="3600589" y="2153957"/>
              <a:ext cx="4592918" cy="1601259"/>
              <a:chOff x="3638352" y="3080083"/>
              <a:chExt cx="4592918" cy="160125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B42033F-52BF-CFC8-EE4D-3F1BAB5E34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7474" t="8721" r="11510" b="9742"/>
              <a:stretch>
                <a:fillRect/>
              </a:stretch>
            </p:blipFill>
            <p:spPr>
              <a:xfrm>
                <a:off x="3638352" y="3126267"/>
                <a:ext cx="1429132" cy="155507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1F49BB2-9FC2-D95A-B577-EF46DB9593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68572" y="3080083"/>
                <a:ext cx="3062698" cy="1601259"/>
              </a:xfrm>
              <a:prstGeom prst="rect">
                <a:avLst/>
              </a:prstGeom>
            </p:spPr>
          </p:pic>
        </p:grpSp>
        <p:pic>
          <p:nvPicPr>
            <p:cNvPr id="21" name="Picture 20" descr="A close-up of a train&#10;&#10;AI-generated content may be incorrect.">
              <a:extLst>
                <a:ext uri="{FF2B5EF4-FFF2-40B4-BE49-F238E27FC236}">
                  <a16:creationId xmlns:a16="http://schemas.microsoft.com/office/drawing/2014/main" id="{49909B54-8694-FB02-1F27-87EBB5EC0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8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39986" r="-610" b="28472"/>
            <a:stretch>
              <a:fillRect/>
            </a:stretch>
          </p:blipFill>
          <p:spPr>
            <a:xfrm>
              <a:off x="3600589" y="3959506"/>
              <a:ext cx="4734890" cy="9253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153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1E18F2-AAF4-6447-01A0-7C68108EA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75B36-8F39-039C-CC90-F976334C9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179D-AA0B-43EC-90CE-1AF40F6D0804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3ED2C3-F732-6E23-5D17-BA7247273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19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EF43FA-4E75-D610-F301-E38B6BFB8119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Future goals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124188-6532-3559-A9CB-5D3A82D0AB59}"/>
              </a:ext>
            </a:extLst>
          </p:cNvPr>
          <p:cNvSpPr txBox="1"/>
          <p:nvPr/>
        </p:nvSpPr>
        <p:spPr>
          <a:xfrm>
            <a:off x="731016" y="1536174"/>
            <a:ext cx="110146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The simulation studies indicate that steeper parabola leads to lower pbar energy spread in both axial and radial directions.</a:t>
            </a:r>
          </a:p>
          <a:p>
            <a:pPr algn="just"/>
            <a:endParaRPr lang="en-GB" sz="2400" b="1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Continue working on further optimization of to find the minimal axial velocity setting under different conditions of pulse shape, space charge, plasma length, effect of pbar temperature etc.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b="1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Working on building the ML based model for G4 Beamline and MADX using NVIDIA’s Phys Nemo framework.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b="1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533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ADB988-F2D0-107D-F50D-5A10DD4E5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091BB0-2382-9497-4E14-C07D4EE3C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A00E-15F2-4624-9423-C9A35030EDFC}" type="datetime1">
              <a:rPr lang="en-GB" smtClean="0"/>
              <a:t>11/12/2025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CE096-3C71-A76E-3C01-3A610780BC9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148EE8-0AFE-5FCA-2844-C7975A47B49C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Target geometry- Current configuration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D15BE6-69FE-042C-5519-EFE81B143AF2}"/>
              </a:ext>
            </a:extLst>
          </p:cNvPr>
          <p:cNvSpPr txBox="1"/>
          <p:nvPr/>
        </p:nvSpPr>
        <p:spPr>
          <a:xfrm>
            <a:off x="817109" y="5268686"/>
            <a:ext cx="10427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Arrived at the current configuration with the previous comparison studies.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F5D1888-B23B-5E4D-1AC5-D0EFB303F342}"/>
              </a:ext>
            </a:extLst>
          </p:cNvPr>
          <p:cNvGrpSpPr/>
          <p:nvPr/>
        </p:nvGrpSpPr>
        <p:grpSpPr>
          <a:xfrm>
            <a:off x="-12986" y="2110900"/>
            <a:ext cx="5374467" cy="2211801"/>
            <a:chOff x="-47418" y="2264746"/>
            <a:chExt cx="5374467" cy="221180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E83C0CC-B587-0C53-F0CE-08C6CC7A5C89}"/>
                </a:ext>
              </a:extLst>
            </p:cNvPr>
            <p:cNvGrpSpPr/>
            <p:nvPr/>
          </p:nvGrpSpPr>
          <p:grpSpPr>
            <a:xfrm>
              <a:off x="-47418" y="2264746"/>
              <a:ext cx="5125413" cy="1934802"/>
              <a:chOff x="-22061" y="2361781"/>
              <a:chExt cx="5125413" cy="1934802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84CC6B4-7223-5CAF-3DB3-BADB010159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010" t="20134" r="4142" b="5274"/>
              <a:stretch>
                <a:fillRect/>
              </a:stretch>
            </p:blipFill>
            <p:spPr>
              <a:xfrm>
                <a:off x="-22061" y="2361781"/>
                <a:ext cx="5125413" cy="1594886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2C9F466-BFF4-4820-4E5A-454FEAE28349}"/>
                  </a:ext>
                </a:extLst>
              </p:cNvPr>
              <p:cNvSpPr txBox="1"/>
              <p:nvPr/>
            </p:nvSpPr>
            <p:spPr>
              <a:xfrm>
                <a:off x="405064" y="3870306"/>
                <a:ext cx="14687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>
                    <a:latin typeface="Times" panose="02020603050405020304" pitchFamily="18" charset="0"/>
                    <a:cs typeface="Times" panose="02020603050405020304" pitchFamily="18" charset="0"/>
                  </a:rPr>
                  <a:t>Centered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4873936-9F26-31D1-4FFC-C00F4E8A812F}"/>
                  </a:ext>
                </a:extLst>
              </p:cNvPr>
              <p:cNvSpPr txBox="1"/>
              <p:nvPr/>
            </p:nvSpPr>
            <p:spPr>
              <a:xfrm>
                <a:off x="2004075" y="3927251"/>
                <a:ext cx="13217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>
                    <a:latin typeface="Times" panose="02020603050405020304" pitchFamily="18" charset="0"/>
                    <a:cs typeface="Times" panose="02020603050405020304" pitchFamily="18" charset="0"/>
                  </a:rPr>
                  <a:t>Off-centre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62DECCC-2E07-54EC-9C9D-2A8AAC53BD2B}"/>
                </a:ext>
              </a:extLst>
            </p:cNvPr>
            <p:cNvSpPr txBox="1"/>
            <p:nvPr/>
          </p:nvSpPr>
          <p:spPr>
            <a:xfrm>
              <a:off x="3287105" y="3830216"/>
              <a:ext cx="2039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>
                  <a:latin typeface="Times" panose="02020603050405020304" pitchFamily="18" charset="0"/>
                  <a:cs typeface="Times" panose="02020603050405020304" pitchFamily="18" charset="0"/>
                </a:rPr>
                <a:t>Transmission Centered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1B5E99-DF10-98E0-1A6B-0A243AF05578}"/>
              </a:ext>
            </a:extLst>
          </p:cNvPr>
          <p:cNvGrpSpPr/>
          <p:nvPr/>
        </p:nvGrpSpPr>
        <p:grpSpPr>
          <a:xfrm>
            <a:off x="5406720" y="1177460"/>
            <a:ext cx="6498237" cy="3408112"/>
            <a:chOff x="5530477" y="1127649"/>
            <a:chExt cx="6600851" cy="340811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204B855-17FF-E5BD-1103-AD8AD65B7B7E}"/>
                </a:ext>
              </a:extLst>
            </p:cNvPr>
            <p:cNvGrpSpPr/>
            <p:nvPr/>
          </p:nvGrpSpPr>
          <p:grpSpPr>
            <a:xfrm>
              <a:off x="7609564" y="1127649"/>
              <a:ext cx="4521764" cy="3195052"/>
              <a:chOff x="985837" y="1380760"/>
              <a:chExt cx="5649178" cy="372700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BF144690-EF5F-BCAD-3E72-5FD43910EA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4176" t="6289" r="17412" b="7062"/>
              <a:stretch>
                <a:fillRect/>
              </a:stretch>
            </p:blipFill>
            <p:spPr>
              <a:xfrm>
                <a:off x="1152201" y="1380760"/>
                <a:ext cx="5482814" cy="3246621"/>
              </a:xfrm>
              <a:prstGeom prst="rect">
                <a:avLst/>
              </a:prstGeom>
            </p:spPr>
          </p:pic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06A86238-9571-D937-2A41-9848EF3B71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38275" y="4627381"/>
                <a:ext cx="3819525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5470E7F-880B-293F-082A-EB89F16952B5}"/>
                  </a:ext>
                </a:extLst>
              </p:cNvPr>
              <p:cNvSpPr txBox="1"/>
              <p:nvPr/>
            </p:nvSpPr>
            <p:spPr>
              <a:xfrm>
                <a:off x="2695824" y="4258049"/>
                <a:ext cx="1246831" cy="430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/>
                  <a:t>54mm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504354-A9D8-C564-DA7B-3F2AB3165F81}"/>
                  </a:ext>
                </a:extLst>
              </p:cNvPr>
              <p:cNvSpPr txBox="1"/>
              <p:nvPr/>
            </p:nvSpPr>
            <p:spPr>
              <a:xfrm>
                <a:off x="985837" y="1571998"/>
                <a:ext cx="9048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/>
                  <a:t>2mm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D9C0D2F8-8501-C3FD-0C31-80219206A5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2201" y="1941331"/>
                <a:ext cx="314325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DCD2F1EB-C4F1-D027-C1D2-DBD1C0EC70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38775" y="4258049"/>
                <a:ext cx="590550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B51B809-883A-F7EF-BB39-1B366BC2C37A}"/>
                  </a:ext>
                </a:extLst>
              </p:cNvPr>
              <p:cNvSpPr txBox="1"/>
              <p:nvPr/>
            </p:nvSpPr>
            <p:spPr>
              <a:xfrm>
                <a:off x="5187309" y="4676945"/>
                <a:ext cx="1246829" cy="430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/>
                  <a:t>12mm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0B309D2D-48D2-B202-FBCC-FDA0F0F2F6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7800" y="4684905"/>
                <a:ext cx="923925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1DD6666-97F9-B244-C0F7-0245D8DC749E}"/>
                  </a:ext>
                </a:extLst>
              </p:cNvPr>
              <p:cNvSpPr txBox="1"/>
              <p:nvPr/>
            </p:nvSpPr>
            <p:spPr>
              <a:xfrm>
                <a:off x="5303840" y="3863713"/>
                <a:ext cx="1013769" cy="430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/>
                  <a:t>8mm</a:t>
                </a: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88A0878-7AE3-0986-35AA-689F06FFE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441" t="1869" r="35677" b="2420"/>
            <a:stretch>
              <a:fillRect/>
            </a:stretch>
          </p:blipFill>
          <p:spPr>
            <a:xfrm>
              <a:off x="5530477" y="1717947"/>
              <a:ext cx="1914322" cy="1833853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9227133-73E0-0BA7-937A-55BBEFE1FBC5}"/>
                </a:ext>
              </a:extLst>
            </p:cNvPr>
            <p:cNvSpPr txBox="1"/>
            <p:nvPr/>
          </p:nvSpPr>
          <p:spPr>
            <a:xfrm>
              <a:off x="7971708" y="4166429"/>
              <a:ext cx="2039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Current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692EA558-7937-EC42-13D5-1C3073D9DCC0}"/>
              </a:ext>
            </a:extLst>
          </p:cNvPr>
          <p:cNvSpPr/>
          <p:nvPr/>
        </p:nvSpPr>
        <p:spPr>
          <a:xfrm>
            <a:off x="5406720" y="1177460"/>
            <a:ext cx="6611109" cy="340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527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1E339-BFCC-DA76-E353-38743B97A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79AE-9897-4EF9-B4F7-799ED1E9B0A2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4AF75-FB0C-CCB5-6772-EC1514EDB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20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BAB412-D1B4-E1E5-A1DF-606773B22083}"/>
              </a:ext>
            </a:extLst>
          </p:cNvPr>
          <p:cNvSpPr txBox="1"/>
          <p:nvPr/>
        </p:nvSpPr>
        <p:spPr>
          <a:xfrm>
            <a:off x="4477658" y="3013501"/>
            <a:ext cx="3494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24570133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8DA6D8-399F-34BE-E246-F934F9F5D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40D54C-8B26-F115-119D-3502C454670D}"/>
              </a:ext>
            </a:extLst>
          </p:cNvPr>
          <p:cNvSpPr txBox="1"/>
          <p:nvPr/>
        </p:nvSpPr>
        <p:spPr>
          <a:xfrm>
            <a:off x="4683760" y="477520"/>
            <a:ext cx="2868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0V Parabola Effect of A0T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2A907F-CF2D-D040-413C-382F0C9B8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8901"/>
            <a:ext cx="5834231" cy="26548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6A8676-4080-7740-4613-7CE3753AB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31254"/>
            <a:ext cx="5834231" cy="265483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32F051-25E8-1CC6-2227-C63E53089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0FB0-D379-4182-B9C2-08C138548B27}" type="datetime1">
              <a:rPr lang="en-GB" smtClean="0"/>
              <a:t>11/12/2025</a:t>
            </a:fld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47BEE5-53A7-E96C-82AA-739AA12E35C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446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89D5E0-B0E5-56D5-8F54-5171C54C4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E14C5-DEF8-E275-B90E-0BBC500AD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723" y="1520851"/>
            <a:ext cx="7716819" cy="351149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E12E5-EE7B-2B8D-05B5-FC48B1211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04E48-A023-4E9B-8B71-2605C29C99BB}" type="datetime1">
              <a:rPr lang="en-GB" smtClean="0"/>
              <a:t>11/12/2025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2242A-D3E8-B729-0E32-945FDFC789B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22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71EDEE-9444-17C2-E3F3-9AA225BD8A78}"/>
              </a:ext>
            </a:extLst>
          </p:cNvPr>
          <p:cNvSpPr txBox="1"/>
          <p:nvPr/>
        </p:nvSpPr>
        <p:spPr>
          <a:xfrm>
            <a:off x="0" y="-2537"/>
            <a:ext cx="1219200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Mean velocity under reflection target</a:t>
            </a:r>
          </a:p>
        </p:txBody>
      </p:sp>
    </p:spTree>
    <p:extLst>
      <p:ext uri="{BB962C8B-B14F-4D97-AF65-F5344CB8AC3E}">
        <p14:creationId xmlns:p14="http://schemas.microsoft.com/office/powerpoint/2010/main" val="117661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70384-2210-084C-8AFE-BB60F4560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BBFAA61-CAF7-BD8B-35DF-464C6D36C5F2}"/>
              </a:ext>
            </a:extLst>
          </p:cNvPr>
          <p:cNvSpPr txBox="1">
            <a:spLocks/>
          </p:cNvSpPr>
          <p:nvPr/>
        </p:nvSpPr>
        <p:spPr>
          <a:xfrm>
            <a:off x="5005387" y="572452"/>
            <a:ext cx="2181225" cy="37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-30V Parabola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472F43-9F4B-A632-2AD5-FF9159006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199" y="1903326"/>
            <a:ext cx="6705600" cy="305134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BB0A3-0F17-5D28-31C3-96B04B6DE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94EEF-48AA-46AC-9ACA-CF086FC62606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604564-46A3-85BB-D392-427E7446E47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877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ABDDB-610E-F3E7-1DC3-88D5D0C77E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4BA806F-D313-6420-A3B5-CA52607DF521}"/>
              </a:ext>
            </a:extLst>
          </p:cNvPr>
          <p:cNvSpPr txBox="1">
            <a:spLocks/>
          </p:cNvSpPr>
          <p:nvPr/>
        </p:nvSpPr>
        <p:spPr>
          <a:xfrm>
            <a:off x="5005387" y="572452"/>
            <a:ext cx="2181225" cy="37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-30V Parabola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112EE3-E468-FE00-38E6-EF15422BC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04" y="1656968"/>
            <a:ext cx="6688867" cy="30437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6DD57E-E8D8-6A89-1E36-EED6D67CA6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r="20750" b="96"/>
          <a:stretch>
            <a:fillRect/>
          </a:stretch>
        </p:blipFill>
        <p:spPr>
          <a:xfrm>
            <a:off x="6967113" y="762158"/>
            <a:ext cx="4811196" cy="27598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453FD8-0B1C-11E8-74EE-E1B1A658AA4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887" r="20916"/>
          <a:stretch>
            <a:fillRect/>
          </a:stretch>
        </p:blipFill>
        <p:spPr>
          <a:xfrm>
            <a:off x="7186612" y="3607774"/>
            <a:ext cx="4169373" cy="21858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9728AD-AC45-7C1D-FA38-2A6D9351D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50A7C-49A9-4E0F-8379-AA5F4CBEF419}" type="datetime1">
              <a:rPr lang="en-GB" smtClean="0"/>
              <a:t>11/12/2025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8E3ED-2980-AD75-E8AD-F0A73F9C4D8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287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12574-A2B6-EC18-B0A2-A6DFE7CB0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3A1D563-2D07-C738-4411-25F1882CAAB0}"/>
              </a:ext>
            </a:extLst>
          </p:cNvPr>
          <p:cNvSpPr txBox="1">
            <a:spLocks/>
          </p:cNvSpPr>
          <p:nvPr/>
        </p:nvSpPr>
        <p:spPr>
          <a:xfrm>
            <a:off x="5005387" y="572452"/>
            <a:ext cx="2181225" cy="37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-30V Parabola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77A3E8-C485-15B7-3B03-9631BB1BB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96" y="1265805"/>
            <a:ext cx="6585472" cy="29966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179FA3-912D-416F-81E9-653D1E3996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8" t="7001" r="27206" b="4385"/>
          <a:stretch>
            <a:fillRect/>
          </a:stretch>
        </p:blipFill>
        <p:spPr>
          <a:xfrm>
            <a:off x="6808544" y="1321685"/>
            <a:ext cx="4946860" cy="27637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06BA99-B799-0ADF-A926-1CB4289D2F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96" y="4417888"/>
            <a:ext cx="5161280" cy="23486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7F51C2-052B-1F32-A59D-B131E88A9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6612" y="4687495"/>
            <a:ext cx="4568792" cy="207900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B8890B-4F87-F5DD-9964-1EE9ECE16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857EC-57C4-4F6F-90C7-99EF39B3D0AE}" type="datetime1">
              <a:rPr lang="en-GB" smtClean="0"/>
              <a:t>11/12/2025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F9A2B-E644-36CA-ED0F-97C970F5BB7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536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854FF-E576-3352-923F-3F145A194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C7B6C4F-79ED-0908-403C-9E557A20E207}"/>
              </a:ext>
            </a:extLst>
          </p:cNvPr>
          <p:cNvSpPr txBox="1">
            <a:spLocks/>
          </p:cNvSpPr>
          <p:nvPr/>
        </p:nvSpPr>
        <p:spPr>
          <a:xfrm>
            <a:off x="5005387" y="572452"/>
            <a:ext cx="2181225" cy="37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-30V Parabola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7C07FB-6D21-A5A8-E4C7-670BEC0A3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26" y="2624865"/>
            <a:ext cx="5428147" cy="2470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BBD290-68AB-4397-2619-F8D90F082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35936"/>
            <a:ext cx="5705139" cy="259609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C82A75-F748-7750-C020-F58A1EBDC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A3DE-7238-4CC5-BED4-6FBF1F77DFE8}" type="datetime1">
              <a:rPr lang="en-GB" smtClean="0"/>
              <a:t>11/12/2025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DFF8F-4BC0-2BFF-7023-A44622DAD08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4940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F0D6C-F5CC-049C-9317-A8F2CE9A52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617EB7B-E575-D0C4-328D-B01C686CA647}"/>
              </a:ext>
            </a:extLst>
          </p:cNvPr>
          <p:cNvSpPr txBox="1">
            <a:spLocks/>
          </p:cNvSpPr>
          <p:nvPr/>
        </p:nvSpPr>
        <p:spPr>
          <a:xfrm>
            <a:off x="5005387" y="572452"/>
            <a:ext cx="2181225" cy="37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-50V Parabola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AEF68E-DF87-322F-9519-F93D520E8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07" y="1951928"/>
            <a:ext cx="6491985" cy="29541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1F324D-DC0C-1E12-63BF-DC2154D37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086" y="2210093"/>
            <a:ext cx="5357307" cy="24378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AC7B49-8B3B-66E5-F2A5-7FD1591232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5079" b="9033"/>
          <a:stretch>
            <a:fillRect/>
          </a:stretch>
        </p:blipFill>
        <p:spPr>
          <a:xfrm>
            <a:off x="8885817" y="4497487"/>
            <a:ext cx="2549562" cy="140864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0AAD64-B004-BDE2-9B27-ED5934F59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5252-7CFF-4DF4-BAC6-2061A3D00225}" type="datetime1">
              <a:rPr lang="en-GB" smtClean="0"/>
              <a:t>11/12/2025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28FB6-AC5C-7035-D19C-F77597E07ED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03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4A16FD-E109-3B93-E26A-6A0F7957F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98" y="1799216"/>
            <a:ext cx="5841402" cy="2658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6444A7-0596-83B3-AB5C-0AA804AE86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706" t="6808" r="26765" b="2834"/>
          <a:stretch>
            <a:fillRect/>
          </a:stretch>
        </p:blipFill>
        <p:spPr>
          <a:xfrm>
            <a:off x="6721998" y="1967877"/>
            <a:ext cx="4476713" cy="2489437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8A20C017-4F83-3065-3C47-275E046F7080}"/>
              </a:ext>
            </a:extLst>
          </p:cNvPr>
          <p:cNvSpPr txBox="1">
            <a:spLocks/>
          </p:cNvSpPr>
          <p:nvPr/>
        </p:nvSpPr>
        <p:spPr>
          <a:xfrm>
            <a:off x="5005387" y="572452"/>
            <a:ext cx="2181225" cy="37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-50V Parabola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91A74A-D026-2F9C-83F7-7D2695948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CC390-AD0A-4363-8D7E-68D265AA3FC9}" type="datetime1">
              <a:rPr lang="en-GB" smtClean="0"/>
              <a:t>11/12/2025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840E88-FD14-A33E-3368-CDCDC3E72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4216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B85D26-81B8-F855-4D9B-D92FE3A0F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60" y="1167791"/>
            <a:ext cx="5759119" cy="26206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D0D9B9-5A99-4989-D05B-D6EF449AC9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83" r="31529" b="1862"/>
          <a:stretch>
            <a:fillRect/>
          </a:stretch>
        </p:blipFill>
        <p:spPr>
          <a:xfrm>
            <a:off x="6551920" y="946362"/>
            <a:ext cx="4722608" cy="2842085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658CBC0F-D4C2-AEB2-95C0-53D5992BFA45}"/>
              </a:ext>
            </a:extLst>
          </p:cNvPr>
          <p:cNvSpPr txBox="1">
            <a:spLocks/>
          </p:cNvSpPr>
          <p:nvPr/>
        </p:nvSpPr>
        <p:spPr>
          <a:xfrm>
            <a:off x="5005387" y="572452"/>
            <a:ext cx="2181225" cy="37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-50V Parabola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FE17A6-AFD4-B281-27D1-05B0A3ECF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397" y="4004373"/>
            <a:ext cx="4593515" cy="20902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08F178-5F61-650B-0053-BBC1811B02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9089" y="4075407"/>
            <a:ext cx="4381948" cy="199398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2CC083-C96E-53FA-E11D-64E93200B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1A6A-C56B-4FE0-B50F-E0C146F505AB}" type="datetime1">
              <a:rPr lang="en-GB" smtClean="0"/>
              <a:t>11/12/2025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2A4CC-6EB0-F222-F0CE-A10A1E2C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605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4A455-7DF6-B766-9923-A01DC9C6D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099B54-A78A-F5AC-313D-306EB117A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1BB3-5063-4A8D-B3E9-593A569C9DC3}" type="datetime1">
              <a:rPr lang="en-GB" smtClean="0"/>
              <a:t>11/12/2025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B7FE5-94EB-A17E-7432-A5CEED7FEBE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C3B283-F1A7-A240-0D49-D212EF817292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Parabolic potential well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5D277C-94FA-8AD5-5119-6566A4336A9E}"/>
              </a:ext>
            </a:extLst>
          </p:cNvPr>
          <p:cNvSpPr txBox="1"/>
          <p:nvPr/>
        </p:nvSpPr>
        <p:spPr>
          <a:xfrm>
            <a:off x="1718454" y="5187371"/>
            <a:ext cx="9514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Varying the vertex of the parabola using the inverse solver.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More positive the vertex faster the transfer.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A2AF11C-FC0D-49FC-DCC4-F1C8585C83B2}"/>
              </a:ext>
            </a:extLst>
          </p:cNvPr>
          <p:cNvGrpSpPr/>
          <p:nvPr/>
        </p:nvGrpSpPr>
        <p:grpSpPr>
          <a:xfrm>
            <a:off x="1732643" y="758536"/>
            <a:ext cx="8970917" cy="4174546"/>
            <a:chOff x="1382486" y="761818"/>
            <a:chExt cx="9285514" cy="439801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B18EC84-676A-5CFE-1C9A-C7EC6E06D241}"/>
                </a:ext>
              </a:extLst>
            </p:cNvPr>
            <p:cNvGrpSpPr/>
            <p:nvPr/>
          </p:nvGrpSpPr>
          <p:grpSpPr>
            <a:xfrm>
              <a:off x="1382486" y="761818"/>
              <a:ext cx="9285514" cy="4398011"/>
              <a:chOff x="1088572" y="761818"/>
              <a:chExt cx="9579428" cy="4615543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ED964534-57A0-075A-1DED-FA6329AD7AC1}"/>
                  </a:ext>
                </a:extLst>
              </p:cNvPr>
              <p:cNvGrpSpPr/>
              <p:nvPr/>
            </p:nvGrpSpPr>
            <p:grpSpPr>
              <a:xfrm>
                <a:off x="1088572" y="761818"/>
                <a:ext cx="9579428" cy="4615543"/>
                <a:chOff x="1738555" y="1219652"/>
                <a:chExt cx="8477026" cy="3735811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E7BDB7D7-706B-354E-F804-F6400A7C1C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738555" y="1219652"/>
                  <a:ext cx="8477026" cy="3735811"/>
                </a:xfrm>
                <a:prstGeom prst="rect">
                  <a:avLst/>
                </a:prstGeom>
              </p:spPr>
            </p:pic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73F8E8B5-5C8B-7D00-3187-B9C48BAD18EC}"/>
                    </a:ext>
                  </a:extLst>
                </p:cNvPr>
                <p:cNvGrpSpPr/>
                <p:nvPr/>
              </p:nvGrpSpPr>
              <p:grpSpPr>
                <a:xfrm>
                  <a:off x="8483600" y="1379974"/>
                  <a:ext cx="1584960" cy="923329"/>
                  <a:chOff x="6979920" y="1349494"/>
                  <a:chExt cx="1584960" cy="923329"/>
                </a:xfrm>
              </p:grpSpPr>
              <p:cxnSp>
                <p:nvCxnSpPr>
                  <p:cNvPr id="9" name="Straight Connector 8">
                    <a:extLst>
                      <a:ext uri="{FF2B5EF4-FFF2-40B4-BE49-F238E27FC236}">
                        <a16:creationId xmlns:a16="http://schemas.microsoft.com/office/drawing/2014/main" id="{B40345B9-5BA5-8DD2-EBA7-BC75AE878A3F}"/>
                      </a:ext>
                    </a:extLst>
                  </p:cNvPr>
                  <p:cNvCxnSpPr/>
                  <p:nvPr/>
                </p:nvCxnSpPr>
                <p:spPr>
                  <a:xfrm>
                    <a:off x="6979920" y="1534160"/>
                    <a:ext cx="701040" cy="0"/>
                  </a:xfrm>
                  <a:prstGeom prst="line">
                    <a:avLst/>
                  </a:prstGeom>
                  <a:ln w="57150">
                    <a:solidFill>
                      <a:srgbClr val="0DF7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>
                    <a:extLst>
                      <a:ext uri="{FF2B5EF4-FFF2-40B4-BE49-F238E27FC236}">
                        <a16:creationId xmlns:a16="http://schemas.microsoft.com/office/drawing/2014/main" id="{42811782-04EB-F96D-26BB-2E301DAD42E8}"/>
                      </a:ext>
                    </a:extLst>
                  </p:cNvPr>
                  <p:cNvCxnSpPr/>
                  <p:nvPr/>
                </p:nvCxnSpPr>
                <p:spPr>
                  <a:xfrm>
                    <a:off x="6979920" y="1798320"/>
                    <a:ext cx="701040" cy="0"/>
                  </a:xfrm>
                  <a:prstGeom prst="line">
                    <a:avLst/>
                  </a:prstGeom>
                  <a:ln w="57150">
                    <a:solidFill>
                      <a:srgbClr val="EA02E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>
                    <a:extLst>
                      <a:ext uri="{FF2B5EF4-FFF2-40B4-BE49-F238E27FC236}">
                        <a16:creationId xmlns:a16="http://schemas.microsoft.com/office/drawing/2014/main" id="{5CFA76FB-AA0F-ED94-123B-70074306D6C9}"/>
                      </a:ext>
                    </a:extLst>
                  </p:cNvPr>
                  <p:cNvCxnSpPr/>
                  <p:nvPr/>
                </p:nvCxnSpPr>
                <p:spPr>
                  <a:xfrm>
                    <a:off x="6979920" y="2042160"/>
                    <a:ext cx="701040" cy="0"/>
                  </a:xfrm>
                  <a:prstGeom prst="line">
                    <a:avLst/>
                  </a:prstGeom>
                  <a:ln w="57150">
                    <a:solidFill>
                      <a:srgbClr val="00FF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72A19F9F-2AE8-52A6-CD3E-3AE8D03AF3BC}"/>
                      </a:ext>
                    </a:extLst>
                  </p:cNvPr>
                  <p:cNvSpPr txBox="1"/>
                  <p:nvPr/>
                </p:nvSpPr>
                <p:spPr>
                  <a:xfrm>
                    <a:off x="7680960" y="1349494"/>
                    <a:ext cx="80264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>
                        <a:solidFill>
                          <a:schemeClr val="bg1"/>
                        </a:solidFill>
                      </a:rPr>
                      <a:t>150 V</a:t>
                    </a:r>
                  </a:p>
                </p:txBody>
              </p:sp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A0A7DA8F-266D-CFDD-2CBD-BBAD78380365}"/>
                      </a:ext>
                    </a:extLst>
                  </p:cNvPr>
                  <p:cNvSpPr txBox="1"/>
                  <p:nvPr/>
                </p:nvSpPr>
                <p:spPr>
                  <a:xfrm>
                    <a:off x="7762240" y="1626493"/>
                    <a:ext cx="80264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>
                        <a:solidFill>
                          <a:schemeClr val="bg1"/>
                        </a:solidFill>
                      </a:rPr>
                      <a:t>0     V</a:t>
                    </a:r>
                  </a:p>
                </p:txBody>
              </p:sp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BFB4CD02-7DC9-D9E0-ECBE-93AA5D2ED312}"/>
                      </a:ext>
                    </a:extLst>
                  </p:cNvPr>
                  <p:cNvSpPr txBox="1"/>
                  <p:nvPr/>
                </p:nvSpPr>
                <p:spPr>
                  <a:xfrm>
                    <a:off x="7680960" y="1903491"/>
                    <a:ext cx="80264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>
                        <a:solidFill>
                          <a:schemeClr val="bg1"/>
                        </a:solidFill>
                      </a:rPr>
                      <a:t>-30 V</a:t>
                    </a:r>
                  </a:p>
                </p:txBody>
              </p:sp>
            </p:grpSp>
          </p:grp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0DDC68D1-5F6A-91EF-68B9-2616A16ED1D8}"/>
                  </a:ext>
                </a:extLst>
              </p:cNvPr>
              <p:cNvCxnSpPr/>
              <p:nvPr/>
            </p:nvCxnSpPr>
            <p:spPr>
              <a:xfrm flipV="1">
                <a:off x="5758543" y="2775675"/>
                <a:ext cx="0" cy="1023439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338657-8097-E9E3-4E5F-BD6A2468B653}"/>
                </a:ext>
              </a:extLst>
            </p:cNvPr>
            <p:cNvSpPr txBox="1"/>
            <p:nvPr/>
          </p:nvSpPr>
          <p:spPr>
            <a:xfrm>
              <a:off x="5419317" y="3680977"/>
              <a:ext cx="9797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Vertex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FCE8A11-995B-E7B0-2F10-112E2996595F}"/>
                </a:ext>
              </a:extLst>
            </p:cNvPr>
            <p:cNvGrpSpPr/>
            <p:nvPr/>
          </p:nvGrpSpPr>
          <p:grpSpPr>
            <a:xfrm>
              <a:off x="8770833" y="3378041"/>
              <a:ext cx="979714" cy="1365687"/>
              <a:chOff x="8770833" y="3378041"/>
              <a:chExt cx="979714" cy="1365687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0FCF9C6-4FC1-809E-2229-689871BF5ADA}"/>
                  </a:ext>
                </a:extLst>
              </p:cNvPr>
              <p:cNvSpPr txBox="1"/>
              <p:nvPr/>
            </p:nvSpPr>
            <p:spPr>
              <a:xfrm>
                <a:off x="8770833" y="4374396"/>
                <a:ext cx="9797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>
                    <a:solidFill>
                      <a:srgbClr val="FF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Target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688FEE54-3234-1B41-B988-64597CDB93BF}"/>
                  </a:ext>
                </a:extLst>
              </p:cNvPr>
              <p:cNvCxnSpPr/>
              <p:nvPr/>
            </p:nvCxnSpPr>
            <p:spPr>
              <a:xfrm flipV="1">
                <a:off x="9229215" y="3378041"/>
                <a:ext cx="0" cy="975204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ADE68AC-056D-B3B4-AA09-E3791CE4B3C7}"/>
                </a:ext>
              </a:extLst>
            </p:cNvPr>
            <p:cNvGrpSpPr/>
            <p:nvPr/>
          </p:nvGrpSpPr>
          <p:grpSpPr>
            <a:xfrm>
              <a:off x="2208347" y="3378041"/>
              <a:ext cx="1445923" cy="1354381"/>
              <a:chOff x="8506253" y="3378041"/>
              <a:chExt cx="1445923" cy="135438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226246A-6BE5-E282-FC17-1B2405443539}"/>
                  </a:ext>
                </a:extLst>
              </p:cNvPr>
              <p:cNvSpPr txBox="1"/>
              <p:nvPr/>
            </p:nvSpPr>
            <p:spPr>
              <a:xfrm>
                <a:off x="8506253" y="4363090"/>
                <a:ext cx="14459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>
                    <a:solidFill>
                      <a:srgbClr val="FF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Launch trap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D57AEC06-92C4-1348-9A54-97839988B953}"/>
                  </a:ext>
                </a:extLst>
              </p:cNvPr>
              <p:cNvCxnSpPr/>
              <p:nvPr/>
            </p:nvCxnSpPr>
            <p:spPr>
              <a:xfrm flipV="1">
                <a:off x="9229215" y="3378041"/>
                <a:ext cx="0" cy="975204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674334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4436C9-E623-201D-15D8-23C3A9CBD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23" y="1787734"/>
            <a:ext cx="6680499" cy="3039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D2AE86-2944-183D-7A6E-D27CA80E8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622" y="2292495"/>
            <a:ext cx="4995135" cy="2273009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18FF7730-8C99-BC11-0C58-B597C608E449}"/>
              </a:ext>
            </a:extLst>
          </p:cNvPr>
          <p:cNvSpPr txBox="1">
            <a:spLocks/>
          </p:cNvSpPr>
          <p:nvPr/>
        </p:nvSpPr>
        <p:spPr>
          <a:xfrm>
            <a:off x="5005387" y="572452"/>
            <a:ext cx="2181225" cy="37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-50V Parabola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F048EA-2170-EA9D-0246-0500F179D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538C-8BAD-47E3-8B5E-DD0D6A7CA1B1}" type="datetime1">
              <a:rPr lang="en-GB" smtClean="0"/>
              <a:t>11/12/2025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B6EDC-F4CF-C432-4304-143E4445A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0864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E1085-1C06-FC83-9ACB-DEA08A00C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958F8F47-A4E7-7EA3-09C7-76E16EF2F634}"/>
              </a:ext>
            </a:extLst>
          </p:cNvPr>
          <p:cNvGrpSpPr/>
          <p:nvPr/>
        </p:nvGrpSpPr>
        <p:grpSpPr>
          <a:xfrm>
            <a:off x="432337" y="435005"/>
            <a:ext cx="4972050" cy="2641917"/>
            <a:chOff x="142874" y="1261398"/>
            <a:chExt cx="4972050" cy="2641917"/>
          </a:xfrm>
        </p:grpSpPr>
        <p:sp>
          <p:nvSpPr>
            <p:cNvPr id="5" name="Subtitle 2">
              <a:extLst>
                <a:ext uri="{FF2B5EF4-FFF2-40B4-BE49-F238E27FC236}">
                  <a16:creationId xmlns:a16="http://schemas.microsoft.com/office/drawing/2014/main" id="{13173106-2ACB-28D9-40EF-F4B00A926ED0}"/>
                </a:ext>
              </a:extLst>
            </p:cNvPr>
            <p:cNvSpPr txBox="1">
              <a:spLocks/>
            </p:cNvSpPr>
            <p:nvPr/>
          </p:nvSpPr>
          <p:spPr>
            <a:xfrm>
              <a:off x="1538287" y="1261398"/>
              <a:ext cx="2181225" cy="37941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/>
                <a:t>-50V Parabola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D289B79-9893-9F09-AF9F-74D89501B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874" y="1640810"/>
              <a:ext cx="4972050" cy="2262505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6359322-7DAF-F95F-9DED-922F9C193E61}"/>
              </a:ext>
            </a:extLst>
          </p:cNvPr>
          <p:cNvGrpSpPr/>
          <p:nvPr/>
        </p:nvGrpSpPr>
        <p:grpSpPr>
          <a:xfrm>
            <a:off x="6787614" y="699263"/>
            <a:ext cx="4743450" cy="2537894"/>
            <a:chOff x="5753100" y="1313408"/>
            <a:chExt cx="4743450" cy="2537894"/>
          </a:xfrm>
        </p:grpSpPr>
        <p:sp>
          <p:nvSpPr>
            <p:cNvPr id="10" name="Subtitle 2">
              <a:extLst>
                <a:ext uri="{FF2B5EF4-FFF2-40B4-BE49-F238E27FC236}">
                  <a16:creationId xmlns:a16="http://schemas.microsoft.com/office/drawing/2014/main" id="{E2C1C27F-7AD6-A58B-3082-BF7BBD548DB2}"/>
                </a:ext>
              </a:extLst>
            </p:cNvPr>
            <p:cNvSpPr txBox="1">
              <a:spLocks/>
            </p:cNvSpPr>
            <p:nvPr/>
          </p:nvSpPr>
          <p:spPr>
            <a:xfrm>
              <a:off x="7192034" y="1313408"/>
              <a:ext cx="2181225" cy="37941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/>
                <a:t>-30V Parabola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F06078D-1CB9-6E47-CDE0-94504AE835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3100" y="1692821"/>
              <a:ext cx="4743450" cy="2158481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6B15B63-7AC8-0121-3134-5861E7B3E3C6}"/>
              </a:ext>
            </a:extLst>
          </p:cNvPr>
          <p:cNvGrpSpPr/>
          <p:nvPr/>
        </p:nvGrpSpPr>
        <p:grpSpPr>
          <a:xfrm>
            <a:off x="3177247" y="3265765"/>
            <a:ext cx="5238750" cy="2763278"/>
            <a:chOff x="361950" y="4094722"/>
            <a:chExt cx="5238750" cy="2763278"/>
          </a:xfrm>
        </p:grpSpPr>
        <p:sp>
          <p:nvSpPr>
            <p:cNvPr id="21" name="Subtitle 2">
              <a:extLst>
                <a:ext uri="{FF2B5EF4-FFF2-40B4-BE49-F238E27FC236}">
                  <a16:creationId xmlns:a16="http://schemas.microsoft.com/office/drawing/2014/main" id="{C696155A-9AB7-ADE1-418C-BE452E2447F6}"/>
                </a:ext>
              </a:extLst>
            </p:cNvPr>
            <p:cNvSpPr txBox="1">
              <a:spLocks/>
            </p:cNvSpPr>
            <p:nvPr/>
          </p:nvSpPr>
          <p:spPr>
            <a:xfrm>
              <a:off x="2000251" y="4094722"/>
              <a:ext cx="2181225" cy="37941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/>
                <a:t>0V Parabola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99A8342-A4D4-6925-DACD-49393914A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1950" y="4474135"/>
              <a:ext cx="5238750" cy="2383865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5E33F2-D9DD-C88A-E814-013A054C7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CA-1BBF-4A1E-A027-F5482DE08590}" type="datetime1">
              <a:rPr lang="en-GB" smtClean="0"/>
              <a:t>11/12/2025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34D16-57AD-8AA9-2B32-2B1C96AC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8816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01500-D74B-DE24-0E7E-4106790D7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432DC766-2DEF-FF21-40D2-B89E87692343}"/>
              </a:ext>
            </a:extLst>
          </p:cNvPr>
          <p:cNvSpPr txBox="1">
            <a:spLocks/>
          </p:cNvSpPr>
          <p:nvPr/>
        </p:nvSpPr>
        <p:spPr>
          <a:xfrm>
            <a:off x="5005387" y="249102"/>
            <a:ext cx="2181225" cy="37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150V Parabola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5FF2A9-3B5B-E8C4-56D6-1E7D0BEC2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93" y="1180932"/>
            <a:ext cx="5802952" cy="26406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2A7486-2E10-4EED-4318-143BA81011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5060" b="-1980"/>
          <a:stretch>
            <a:fillRect/>
          </a:stretch>
        </p:blipFill>
        <p:spPr>
          <a:xfrm>
            <a:off x="7041632" y="878309"/>
            <a:ext cx="4752975" cy="2943225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E489031-FD61-CDEF-9822-825D66BD7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528F-BF18-4BB7-9105-3DB5344F0C5B}" type="datetime1">
              <a:rPr lang="en-GB" smtClean="0"/>
              <a:t>11/12/2025</a:t>
            </a:fld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3F6226C-90D1-092D-E763-205E64904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7598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D2E8D-C197-022F-3CEF-43577B266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66153-0865-42D1-95FF-438DF71116D4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1CCCF7-D8AA-949C-7374-08F523F21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33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0EBDE9-5D31-A508-3563-353B54F5D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54" y="566056"/>
            <a:ext cx="5829317" cy="48386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0AD576-5CDC-DAAE-2DFB-36A286F1A1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686" y="584310"/>
            <a:ext cx="4143560" cy="37489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89BDBB-99EF-ECE4-4040-F61650B23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5057" y="4750376"/>
            <a:ext cx="3726007" cy="130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2423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02603-4E33-0EC0-4179-0A153C181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2549-2FC2-4981-8C00-06DA8E0493B2}" type="slidenum">
              <a:rPr lang="en-GB" smtClean="0"/>
              <a:pPr/>
              <a:t>34</a:t>
            </a:fld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CBEFB4B-16CF-9EA3-D12F-551BC723ABCE}"/>
              </a:ext>
            </a:extLst>
          </p:cNvPr>
          <p:cNvGrpSpPr/>
          <p:nvPr/>
        </p:nvGrpSpPr>
        <p:grpSpPr>
          <a:xfrm>
            <a:off x="6237691" y="892613"/>
            <a:ext cx="5764904" cy="3126663"/>
            <a:chOff x="57121" y="2235233"/>
            <a:chExt cx="5764904" cy="3126663"/>
          </a:xfrm>
        </p:grpSpPr>
        <p:pic>
          <p:nvPicPr>
            <p:cNvPr id="7" name="Picture 6" descr="A graph with different colored lines&#10;&#10;AI-generated content may be incorrect.">
              <a:extLst>
                <a:ext uri="{FF2B5EF4-FFF2-40B4-BE49-F238E27FC236}">
                  <a16:creationId xmlns:a16="http://schemas.microsoft.com/office/drawing/2014/main" id="{C1EFA27D-F36A-A9CF-42B3-85D3BC3F3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21" y="2235233"/>
              <a:ext cx="4700993" cy="312666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6043689-4FDD-C73B-7B28-31BA876CCF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7657" y="2235233"/>
              <a:ext cx="1114368" cy="3126663"/>
            </a:xfrm>
            <a:prstGeom prst="rect">
              <a:avLst/>
            </a:prstGeom>
          </p:spPr>
        </p:pic>
      </p:grp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ADEF6148-5195-D46A-5BA7-A9EC12941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39DD-9447-4923-9ADA-07A5331B08E0}" type="datetime1">
              <a:rPr lang="en-GB" smtClean="0"/>
              <a:t>11/12/2025</a:t>
            </a:fld>
            <a:endParaRPr lang="en-GB"/>
          </a:p>
        </p:txBody>
      </p:sp>
      <p:pic>
        <p:nvPicPr>
          <p:cNvPr id="6" name="Picture 5" descr="A close-up of a window&#10;&#10;AI-generated content may be incorrect.">
            <a:extLst>
              <a:ext uri="{FF2B5EF4-FFF2-40B4-BE49-F238E27FC236}">
                <a16:creationId xmlns:a16="http://schemas.microsoft.com/office/drawing/2014/main" id="{7444A024-2DC0-E03C-F255-13C7BC5C65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87" y="3017608"/>
            <a:ext cx="3239442" cy="17388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6887B2-DE3A-EE9B-4E77-AE3BE0A10489}"/>
              </a:ext>
            </a:extLst>
          </p:cNvPr>
          <p:cNvSpPr txBox="1"/>
          <p:nvPr/>
        </p:nvSpPr>
        <p:spPr>
          <a:xfrm>
            <a:off x="369870" y="5214576"/>
            <a:ext cx="11075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/>
              <a:t>The ES-PIC simulations identified high-probability impact regions (using the feature particle monitor on solid) for antiprotons on the grid, allowing precise tuning of launch potentials and alignment parameters.</a:t>
            </a:r>
          </a:p>
        </p:txBody>
      </p:sp>
      <p:pic>
        <p:nvPicPr>
          <p:cNvPr id="9" name="Picture 8" descr="A blue and black mesh&#10;&#10;AI-generated content may be incorrect.">
            <a:extLst>
              <a:ext uri="{FF2B5EF4-FFF2-40B4-BE49-F238E27FC236}">
                <a16:creationId xmlns:a16="http://schemas.microsoft.com/office/drawing/2014/main" id="{ACF2CE47-565C-DDA7-1C78-5880DEC18A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6" t="241" b="-1"/>
          <a:stretch/>
        </p:blipFill>
        <p:spPr>
          <a:xfrm>
            <a:off x="271030" y="346785"/>
            <a:ext cx="5127641" cy="2477191"/>
          </a:xfrm>
          <a:prstGeom prst="rect">
            <a:avLst/>
          </a:prstGeom>
        </p:spPr>
      </p:pic>
      <p:pic>
        <p:nvPicPr>
          <p:cNvPr id="11" name="Picture 10" descr="A close-up of a tennis racket&#10;&#10;AI-generated content may be incorrect.">
            <a:extLst>
              <a:ext uri="{FF2B5EF4-FFF2-40B4-BE49-F238E27FC236}">
                <a16:creationId xmlns:a16="http://schemas.microsoft.com/office/drawing/2014/main" id="{045E8C66-A8AB-37AE-A7A4-096AF3607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7761" b="-6788"/>
          <a:stretch/>
        </p:blipFill>
        <p:spPr>
          <a:xfrm>
            <a:off x="3559419" y="3190686"/>
            <a:ext cx="2536581" cy="169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015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72E48-7EF8-E1EB-9CE4-C6E3093F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EFBB-96EC-4BF6-B34E-B96959A2B9F1}" type="datetime1">
              <a:rPr lang="en-GB" smtClean="0"/>
              <a:t>11/12/2025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87C89-E2C5-CF85-14B6-B8D363D17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CB16B-63FB-43EE-B62A-D9279CFE73E1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2D8BA4-8D38-0AA4-B4A1-A667E26B6F43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Pulsed P9 signal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242120C-89C8-81F7-3B47-4E7DF6E91047}"/>
              </a:ext>
            </a:extLst>
          </p:cNvPr>
          <p:cNvGrpSpPr/>
          <p:nvPr/>
        </p:nvGrpSpPr>
        <p:grpSpPr>
          <a:xfrm>
            <a:off x="8295231" y="1127850"/>
            <a:ext cx="2798141" cy="3953197"/>
            <a:chOff x="8054599" y="1397063"/>
            <a:chExt cx="2798141" cy="395319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DC49250-440D-EEBF-395A-C77FDBD87ABF}"/>
                </a:ext>
              </a:extLst>
            </p:cNvPr>
            <p:cNvGrpSpPr/>
            <p:nvPr/>
          </p:nvGrpSpPr>
          <p:grpSpPr>
            <a:xfrm>
              <a:off x="8054599" y="1397063"/>
              <a:ext cx="2798141" cy="3953197"/>
              <a:chOff x="8054599" y="1397063"/>
              <a:chExt cx="2798141" cy="3953197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4BB62886-8D87-39EE-BBE7-2627109362A2}"/>
                  </a:ext>
                </a:extLst>
              </p:cNvPr>
              <p:cNvGrpSpPr/>
              <p:nvPr/>
            </p:nvGrpSpPr>
            <p:grpSpPr>
              <a:xfrm>
                <a:off x="8054599" y="2135594"/>
                <a:ext cx="2798141" cy="3214666"/>
                <a:chOff x="7650338" y="1684420"/>
                <a:chExt cx="2798141" cy="3214666"/>
              </a:xfrm>
            </p:grpSpPr>
            <p:cxnSp>
              <p:nvCxnSpPr>
                <p:cNvPr id="2" name="Straight Arrow Connector 1">
                  <a:extLst>
                    <a:ext uri="{FF2B5EF4-FFF2-40B4-BE49-F238E27FC236}">
                      <a16:creationId xmlns:a16="http://schemas.microsoft.com/office/drawing/2014/main" id="{BC820711-1541-81AE-1993-EA30D702B8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944502" y="3176337"/>
                  <a:ext cx="0" cy="1179073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7C30600A-9222-2257-BD51-F197ACB8A3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154316" y="3176337"/>
                  <a:ext cx="0" cy="1179073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5381C7D0-93B3-C83B-3E75-32755C06AB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rcRect l="20570" t="21015" r="48821" b="30889"/>
                <a:stretch>
                  <a:fillRect/>
                </a:stretch>
              </p:blipFill>
              <p:spPr>
                <a:xfrm>
                  <a:off x="7759568" y="1684420"/>
                  <a:ext cx="2611889" cy="1491917"/>
                </a:xfrm>
                <a:prstGeom prst="rect">
                  <a:avLst/>
                </a:prstGeom>
              </p:spPr>
            </p:pic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073D371-D990-715F-0566-3E01B4691B4C}"/>
                    </a:ext>
                  </a:extLst>
                </p:cNvPr>
                <p:cNvSpPr txBox="1"/>
                <p:nvPr/>
              </p:nvSpPr>
              <p:spPr>
                <a:xfrm>
                  <a:off x="7650338" y="4401629"/>
                  <a:ext cx="10079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400" b="1">
                      <a:latin typeface="Times" panose="02020603050405020304" pitchFamily="18" charset="0"/>
                      <a:cs typeface="Times" panose="02020603050405020304" pitchFamily="18" charset="0"/>
                    </a:rPr>
                    <a:t>P6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446B413-0B37-437B-B3CC-C2C280444DAF}"/>
                    </a:ext>
                  </a:extLst>
                </p:cNvPr>
                <p:cNvSpPr txBox="1"/>
                <p:nvPr/>
              </p:nvSpPr>
              <p:spPr>
                <a:xfrm>
                  <a:off x="9440524" y="4437421"/>
                  <a:ext cx="10079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400" b="1">
                      <a:latin typeface="Times" panose="02020603050405020304" pitchFamily="18" charset="0"/>
                      <a:cs typeface="Times" panose="02020603050405020304" pitchFamily="18" charset="0"/>
                    </a:rPr>
                    <a:t>P9</a:t>
                  </a:r>
                </a:p>
              </p:txBody>
            </p:sp>
          </p:grpSp>
          <p:sp>
            <p:nvSpPr>
              <p:cNvPr id="16" name="Cylinder 15">
                <a:extLst>
                  <a:ext uri="{FF2B5EF4-FFF2-40B4-BE49-F238E27FC236}">
                    <a16:creationId xmlns:a16="http://schemas.microsoft.com/office/drawing/2014/main" id="{197DAF5B-D21E-E0F1-F8B0-0332D29DDBD1}"/>
                  </a:ext>
                </a:extLst>
              </p:cNvPr>
              <p:cNvSpPr/>
              <p:nvPr/>
            </p:nvSpPr>
            <p:spPr>
              <a:xfrm rot="5400000">
                <a:off x="9233354" y="2521050"/>
                <a:ext cx="377694" cy="845168"/>
              </a:xfrm>
              <a:prstGeom prst="can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F1CCD26-24CF-C666-1F0B-742CE0EBE841}"/>
                  </a:ext>
                </a:extLst>
              </p:cNvPr>
              <p:cNvSpPr txBox="1"/>
              <p:nvPr/>
            </p:nvSpPr>
            <p:spPr>
              <a:xfrm>
                <a:off x="8453857" y="1397063"/>
                <a:ext cx="20542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>
                    <a:latin typeface="Times" panose="02020603050405020304" pitchFamily="18" charset="0"/>
                    <a:cs typeface="Times" panose="02020603050405020304" pitchFamily="18" charset="0"/>
                  </a:rPr>
                  <a:t>Stored </a:t>
                </a:r>
                <a:r>
                  <a:rPr lang="en-GB" sz="2400" b="1" err="1">
                    <a:latin typeface="Times" panose="02020603050405020304" pitchFamily="18" charset="0"/>
                    <a:cs typeface="Times" panose="02020603050405020304" pitchFamily="18" charset="0"/>
                  </a:rPr>
                  <a:t>pbars</a:t>
                </a:r>
                <a:endParaRPr lang="en-GB" sz="2400" b="1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74084AE-44FB-2086-0EBC-2EAC1B663865}"/>
                </a:ext>
              </a:extLst>
            </p:cNvPr>
            <p:cNvCxnSpPr>
              <a:cxnSpLocks/>
            </p:cNvCxnSpPr>
            <p:nvPr/>
          </p:nvCxnSpPr>
          <p:spPr>
            <a:xfrm>
              <a:off x="9480998" y="1904947"/>
              <a:ext cx="0" cy="84984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7559472-CA14-DA4B-8BEB-4A8EC3F598BC}"/>
              </a:ext>
            </a:extLst>
          </p:cNvPr>
          <p:cNvSpPr txBox="1"/>
          <p:nvPr/>
        </p:nvSpPr>
        <p:spPr>
          <a:xfrm>
            <a:off x="878529" y="5244861"/>
            <a:ext cx="10434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Pbars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 are pulsed and immediately launched with their initial distribution.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 Particle transport is simulated using the ES-PIC solver in CST.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38601BE-DE87-05FC-F718-F6BB941C5533}"/>
              </a:ext>
            </a:extLst>
          </p:cNvPr>
          <p:cNvGrpSpPr/>
          <p:nvPr/>
        </p:nvGrpSpPr>
        <p:grpSpPr>
          <a:xfrm>
            <a:off x="520348" y="614412"/>
            <a:ext cx="5258497" cy="4569497"/>
            <a:chOff x="520348" y="614412"/>
            <a:chExt cx="5258497" cy="45694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3EDECBD-FF55-250D-9E98-726883E03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0348" y="614412"/>
              <a:ext cx="5258497" cy="423615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9A6F5FF-5E5D-89DF-8506-4F0A330AFCD9}"/>
                </a:ext>
              </a:extLst>
            </p:cNvPr>
            <p:cNvSpPr txBox="1"/>
            <p:nvPr/>
          </p:nvSpPr>
          <p:spPr>
            <a:xfrm>
              <a:off x="1841365" y="4722244"/>
              <a:ext cx="26164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latin typeface="Times" panose="02020603050405020304" pitchFamily="18" charset="0"/>
                  <a:cs typeface="Times" panose="02020603050405020304" pitchFamily="18" charset="0"/>
                </a:rPr>
                <a:t>Credits: Ruggero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5466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25B39-3BED-3934-990A-B760F46CD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056E05-0C6A-F65D-A499-DD4E24B34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5357-FB31-4042-99C0-2A2C56981489}" type="datetime1">
              <a:rPr lang="en-GB" smtClean="0"/>
              <a:t>11/12/2025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0F301-C8BB-B208-D470-513696F69B7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5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D14C594-59C2-195B-AFD0-A2B63A4C0558}"/>
              </a:ext>
            </a:extLst>
          </p:cNvPr>
          <p:cNvGrpSpPr/>
          <p:nvPr/>
        </p:nvGrpSpPr>
        <p:grpSpPr>
          <a:xfrm>
            <a:off x="9652305" y="2355862"/>
            <a:ext cx="1955191" cy="3634839"/>
            <a:chOff x="9930117" y="1914800"/>
            <a:chExt cx="1955191" cy="363483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9BE5F5E-080F-BD40-ECF9-7558AB075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7568" r="31893"/>
            <a:stretch>
              <a:fillRect/>
            </a:stretch>
          </p:blipFill>
          <p:spPr>
            <a:xfrm>
              <a:off x="9930117" y="3682833"/>
              <a:ext cx="1955191" cy="186680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99AE9C-77DE-0620-4B89-CC8138B1E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49624" y="1914800"/>
              <a:ext cx="1916176" cy="1719426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47B4B0-93BE-E48D-42D0-0E02B8180A24}"/>
              </a:ext>
            </a:extLst>
          </p:cNvPr>
          <p:cNvGrpSpPr/>
          <p:nvPr/>
        </p:nvGrpSpPr>
        <p:grpSpPr>
          <a:xfrm>
            <a:off x="0" y="1430823"/>
            <a:ext cx="9258300" cy="4732619"/>
            <a:chOff x="0" y="1430823"/>
            <a:chExt cx="9258300" cy="473261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ED26C91-BF3A-C85C-29F9-3A5D920BF9E5}"/>
                </a:ext>
              </a:extLst>
            </p:cNvPr>
            <p:cNvGrpSpPr/>
            <p:nvPr/>
          </p:nvGrpSpPr>
          <p:grpSpPr>
            <a:xfrm>
              <a:off x="0" y="1430823"/>
              <a:ext cx="9258300" cy="4732619"/>
              <a:chOff x="1583690" y="1439016"/>
              <a:chExt cx="9258300" cy="473261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185C108-B9D9-7EBD-76F9-F6450E4F40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625" t="8453" r="18984" b="1241"/>
              <a:stretch>
                <a:fillRect/>
              </a:stretch>
            </p:blipFill>
            <p:spPr>
              <a:xfrm>
                <a:off x="1583690" y="1439016"/>
                <a:ext cx="9258300" cy="4732619"/>
              </a:xfrm>
              <a:prstGeom prst="rect">
                <a:avLst/>
              </a:prstGeom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62C04C5B-E123-3301-468A-C697BB5A68AF}"/>
                  </a:ext>
                </a:extLst>
              </p:cNvPr>
              <p:cNvCxnSpPr/>
              <p:nvPr/>
            </p:nvCxnSpPr>
            <p:spPr>
              <a:xfrm>
                <a:off x="3787775" y="3429000"/>
                <a:ext cx="0" cy="7524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5C38680-B7B1-5C10-61A8-4A7513D913DF}"/>
                  </a:ext>
                </a:extLst>
              </p:cNvPr>
              <p:cNvCxnSpPr/>
              <p:nvPr/>
            </p:nvCxnSpPr>
            <p:spPr>
              <a:xfrm>
                <a:off x="3656330" y="3429000"/>
                <a:ext cx="0" cy="7524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972881A-9B6F-E023-951C-E75F247BA5E9}"/>
                  </a:ext>
                </a:extLst>
              </p:cNvPr>
              <p:cNvSpPr txBox="1"/>
              <p:nvPr/>
            </p:nvSpPr>
            <p:spPr>
              <a:xfrm>
                <a:off x="2257656" y="4181475"/>
                <a:ext cx="327754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500" b="1">
                    <a:latin typeface="Times" panose="02020603050405020304" pitchFamily="18" charset="0"/>
                    <a:cs typeface="Times" panose="02020603050405020304" pitchFamily="18" charset="0"/>
                  </a:rPr>
                  <a:t>P6-P9 Launch Trap</a:t>
                </a:r>
              </a:p>
            </p:txBody>
          </p:sp>
        </p:grpSp>
        <p:pic>
          <p:nvPicPr>
            <p:cNvPr id="17" name="Picture 16" descr="A close-up of a line&#10;&#10;AI-generated content may be incorrect.">
              <a:extLst>
                <a:ext uri="{FF2B5EF4-FFF2-40B4-BE49-F238E27FC236}">
                  <a16:creationId xmlns:a16="http://schemas.microsoft.com/office/drawing/2014/main" id="{EE1C4C27-B8B8-F9A0-1782-C5B7F48D1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344" r="22583" b="39214"/>
            <a:stretch>
              <a:fillRect/>
            </a:stretch>
          </p:blipFill>
          <p:spPr>
            <a:xfrm>
              <a:off x="1869440" y="2403620"/>
              <a:ext cx="3181346" cy="281098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BDB662F-5F7D-4889-46AC-15F494D289A1}"/>
              </a:ext>
            </a:extLst>
          </p:cNvPr>
          <p:cNvSpPr txBox="1"/>
          <p:nvPr/>
        </p:nvSpPr>
        <p:spPr>
          <a:xfrm>
            <a:off x="9408581" y="499554"/>
            <a:ext cx="27432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Source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Density:2×10</a:t>
            </a:r>
            <a:r>
              <a:rPr lang="en-GB" sz="16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GB" sz="16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Num of simulated </a:t>
            </a:r>
            <a:r>
              <a:rPr lang="en-GB" sz="16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pbars</a:t>
            </a: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=70000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b="1" baseline="-25000" err="1">
                <a:latin typeface="Times New Roman" panose="02020603050405020304" pitchFamily="18" charset="0"/>
                <a:cs typeface="Times New Roman" panose="02020603050405020304" pitchFamily="18" charset="0"/>
              </a:rPr>
              <a:t>tail</a:t>
            </a: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=500K, </a:t>
            </a:r>
            <a:r>
              <a:rPr lang="en-GB" sz="16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b="1" baseline="-2500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=300K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Rmax</a:t>
            </a: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=1.5mm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L=5mm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1B9FA7-3CB7-BAB2-9DFE-7DB5706233C9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P6-P9 trap and parabolic potential</a:t>
            </a:r>
          </a:p>
        </p:txBody>
      </p:sp>
    </p:spTree>
    <p:extLst>
      <p:ext uri="{BB962C8B-B14F-4D97-AF65-F5344CB8AC3E}">
        <p14:creationId xmlns:p14="http://schemas.microsoft.com/office/powerpoint/2010/main" val="3100586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86B36-3031-91A8-0EED-B6BACE25F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04C6DB-4660-1813-E417-C95FAEB34F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7476" y="2025107"/>
            <a:ext cx="5696546" cy="259218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37B4B2-EBA3-4533-B689-CE9E81E07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BA73-FC50-48C8-9FA7-4984EC541714}" type="datetime1">
              <a:rPr lang="en-GB" smtClean="0"/>
              <a:t>11/12/2025</a:t>
            </a:fld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DB65285-7168-BE43-572B-01A7C5ED04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6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05C11E-5417-DC3F-2309-85A7CAEF21B2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0V vertex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C08047-98E5-A9C1-1B0F-C27A593087BD}"/>
              </a:ext>
            </a:extLst>
          </p:cNvPr>
          <p:cNvSpPr/>
          <p:nvPr/>
        </p:nvSpPr>
        <p:spPr>
          <a:xfrm>
            <a:off x="4038600" y="3047999"/>
            <a:ext cx="381000" cy="5878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B56A902-BBD4-3AF9-CF8C-85B2AE0C387A}"/>
              </a:ext>
            </a:extLst>
          </p:cNvPr>
          <p:cNvCxnSpPr>
            <a:stCxn id="12" idx="3"/>
          </p:cNvCxnSpPr>
          <p:nvPr/>
        </p:nvCxnSpPr>
        <p:spPr>
          <a:xfrm flipV="1">
            <a:off x="4419600" y="3037114"/>
            <a:ext cx="4191000" cy="304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FFACFA7-4D3E-6AA3-F379-4E38CADBAE3A}"/>
              </a:ext>
            </a:extLst>
          </p:cNvPr>
          <p:cNvSpPr txBox="1"/>
          <p:nvPr/>
        </p:nvSpPr>
        <p:spPr>
          <a:xfrm>
            <a:off x="1628559" y="5236737"/>
            <a:ext cx="8948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Controlling the transmission of </a:t>
            </a:r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pbars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 by varying A0T.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AE4E4A2-6E77-6B6F-E5B4-5AA71D776328}"/>
              </a:ext>
            </a:extLst>
          </p:cNvPr>
          <p:cNvGrpSpPr/>
          <p:nvPr/>
        </p:nvGrpSpPr>
        <p:grpSpPr>
          <a:xfrm>
            <a:off x="546578" y="1332622"/>
            <a:ext cx="4704080" cy="3284668"/>
            <a:chOff x="546578" y="1332622"/>
            <a:chExt cx="4704080" cy="328466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09F3EBE-1067-987A-1802-28209EE08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833" t="7605" r="31750" b="5774"/>
            <a:stretch>
              <a:fillRect/>
            </a:stretch>
          </p:blipFill>
          <p:spPr>
            <a:xfrm>
              <a:off x="546578" y="1933298"/>
              <a:ext cx="4704080" cy="268399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7893FA6-ECAF-F529-E3E8-7E22D896F89C}"/>
                </a:ext>
              </a:extLst>
            </p:cNvPr>
            <p:cNvSpPr txBox="1"/>
            <p:nvPr/>
          </p:nvSpPr>
          <p:spPr>
            <a:xfrm>
              <a:off x="1628559" y="1332622"/>
              <a:ext cx="30394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latin typeface="Times" panose="02020603050405020304" pitchFamily="18" charset="0"/>
                  <a:cs typeface="Times" panose="02020603050405020304" pitchFamily="18" charset="0"/>
                </a:rPr>
                <a:t>Axial potential profile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8150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49630-18E8-E336-4713-727C119EB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C78EC0-DE24-056E-81CD-659E37DCB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F8E3-5529-4EE2-AF70-615BA960FC11}" type="datetime1">
              <a:rPr lang="en-GB" smtClean="0"/>
              <a:t>11/12/2025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19CFB-16D8-7164-1CA6-ED2C6C7BF4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1DD4ED-8435-E41D-B58C-03B2883CE903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Axial and radial velocities  at A0R=-70V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D9F8D5D-E577-77F1-41B6-8E89B675325D}"/>
              </a:ext>
            </a:extLst>
          </p:cNvPr>
          <p:cNvCxnSpPr>
            <a:cxnSpLocks/>
          </p:cNvCxnSpPr>
          <p:nvPr/>
        </p:nvCxnSpPr>
        <p:spPr>
          <a:xfrm>
            <a:off x="3592286" y="3526971"/>
            <a:ext cx="0" cy="990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07C9F2B-6EEF-D87E-DAE6-D1D9E4C9B3A2}"/>
              </a:ext>
            </a:extLst>
          </p:cNvPr>
          <p:cNvSpPr txBox="1"/>
          <p:nvPr/>
        </p:nvSpPr>
        <p:spPr>
          <a:xfrm>
            <a:off x="2721428" y="4517571"/>
            <a:ext cx="2650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The first reflection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223D32-E85E-91A3-B057-4E54319A058E}"/>
              </a:ext>
            </a:extLst>
          </p:cNvPr>
          <p:cNvSpPr txBox="1"/>
          <p:nvPr/>
        </p:nvSpPr>
        <p:spPr>
          <a:xfrm>
            <a:off x="1776664" y="5191318"/>
            <a:ext cx="9577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The axial velocities is around 20000m/s for this parametric sweep.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AE2C9E4-97B7-6388-98DA-699703C528D0}"/>
              </a:ext>
            </a:extLst>
          </p:cNvPr>
          <p:cNvGrpSpPr/>
          <p:nvPr/>
        </p:nvGrpSpPr>
        <p:grpSpPr>
          <a:xfrm>
            <a:off x="6128872" y="1046399"/>
            <a:ext cx="6063128" cy="3117953"/>
            <a:chOff x="6128872" y="1046399"/>
            <a:chExt cx="6063128" cy="311795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14F74DD-643D-6DE1-209F-5E4682D63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668"/>
            <a:stretch>
              <a:fillRect/>
            </a:stretch>
          </p:blipFill>
          <p:spPr>
            <a:xfrm>
              <a:off x="6128872" y="1589312"/>
              <a:ext cx="6063128" cy="257504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1261501-00C8-D72F-9DD9-A22CB587F659}"/>
                </a:ext>
              </a:extLst>
            </p:cNvPr>
            <p:cNvSpPr txBox="1"/>
            <p:nvPr/>
          </p:nvSpPr>
          <p:spPr>
            <a:xfrm>
              <a:off x="7946571" y="1046399"/>
              <a:ext cx="1328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err="1">
                  <a:latin typeface="Times" panose="02020603050405020304" pitchFamily="18" charset="0"/>
                  <a:cs typeface="Times" panose="02020603050405020304" pitchFamily="18" charset="0"/>
                </a:rPr>
                <a:t>Vrms</a:t>
              </a:r>
              <a:r>
                <a:rPr lang="en-GB" sz="2400" b="1">
                  <a:latin typeface="Times" panose="02020603050405020304" pitchFamily="18" charset="0"/>
                  <a:cs typeface="Times" panose="02020603050405020304" pitchFamily="18" charset="0"/>
                </a:rPr>
                <a:t> X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424797-C21F-433D-7D6E-AF73D00329A8}"/>
              </a:ext>
            </a:extLst>
          </p:cNvPr>
          <p:cNvGrpSpPr/>
          <p:nvPr/>
        </p:nvGrpSpPr>
        <p:grpSpPr>
          <a:xfrm>
            <a:off x="0" y="1046398"/>
            <a:ext cx="6063129" cy="3107069"/>
            <a:chOff x="0" y="1046398"/>
            <a:chExt cx="6063129" cy="310706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C813E0C-2AD8-7E6A-7455-19398614D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273"/>
            <a:stretch>
              <a:fillRect/>
            </a:stretch>
          </p:blipFill>
          <p:spPr>
            <a:xfrm>
              <a:off x="0" y="1567543"/>
              <a:ext cx="6063129" cy="258592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D8D8988-A3A3-FE3B-5B8D-1EB3405D01CD}"/>
                </a:ext>
              </a:extLst>
            </p:cNvPr>
            <p:cNvSpPr txBox="1"/>
            <p:nvPr/>
          </p:nvSpPr>
          <p:spPr>
            <a:xfrm>
              <a:off x="2057398" y="1046398"/>
              <a:ext cx="1328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err="1">
                  <a:latin typeface="Times" panose="02020603050405020304" pitchFamily="18" charset="0"/>
                  <a:cs typeface="Times" panose="02020603050405020304" pitchFamily="18" charset="0"/>
                </a:rPr>
                <a:t>Vrms</a:t>
              </a:r>
              <a:r>
                <a:rPr lang="en-GB" sz="2400" b="1">
                  <a:latin typeface="Times" panose="02020603050405020304" pitchFamily="18" charset="0"/>
                  <a:cs typeface="Times" panose="02020603050405020304" pitchFamily="18" charset="0"/>
                </a:rPr>
                <a:t> 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4009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63023-7048-A707-1677-585EF82A3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38EBAEA-A189-1A26-CF63-51B1FA8E4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310531"/>
              </p:ext>
            </p:extLst>
          </p:nvPr>
        </p:nvGraphicFramePr>
        <p:xfrm>
          <a:off x="224781" y="1788568"/>
          <a:ext cx="5948697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2899">
                  <a:extLst>
                    <a:ext uri="{9D8B030D-6E8A-4147-A177-3AD203B41FA5}">
                      <a16:colId xmlns:a16="http://schemas.microsoft.com/office/drawing/2014/main" val="1683799240"/>
                    </a:ext>
                  </a:extLst>
                </a:gridCol>
                <a:gridCol w="1982899">
                  <a:extLst>
                    <a:ext uri="{9D8B030D-6E8A-4147-A177-3AD203B41FA5}">
                      <a16:colId xmlns:a16="http://schemas.microsoft.com/office/drawing/2014/main" val="1201032524"/>
                    </a:ext>
                  </a:extLst>
                </a:gridCol>
                <a:gridCol w="1982899">
                  <a:extLst>
                    <a:ext uri="{9D8B030D-6E8A-4147-A177-3AD203B41FA5}">
                      <a16:colId xmlns:a16="http://schemas.microsoft.com/office/drawing/2014/main" val="2510722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err="1"/>
                        <a:t>SrNo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A0R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A0T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665365"/>
                  </a:ext>
                </a:extLst>
              </a:tr>
              <a:tr h="602183"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-60V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-50V,-52V,-54V,-56V,-58V,-60V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942166"/>
                  </a:ext>
                </a:extLst>
              </a:tr>
              <a:tr h="543332"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-70V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-60V,-62V,-64V,-66V,-68V,-70V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594510"/>
                  </a:ext>
                </a:extLst>
              </a:tr>
              <a:tr h="543332"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-80V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-70V,-72V,-74V,-76V,-78V,-80V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975827"/>
                  </a:ext>
                </a:extLst>
              </a:tr>
              <a:tr h="543332"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-90V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-80V,-82V,-84V,-86V,-88V,-90V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107897"/>
                  </a:ext>
                </a:extLst>
              </a:tr>
            </a:tbl>
          </a:graphicData>
        </a:graphic>
      </p:graphicFrame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8BC96CCA-A374-B68C-41B5-2A88039EF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1E7A-4E43-49CE-B74F-D52222DFDEBE}" type="datetime1">
              <a:rPr lang="en-GB" smtClean="0"/>
              <a:t>11/12/2025</a:t>
            </a:fld>
            <a:endParaRPr lang="en-GB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2C306EC-B75F-3D65-3C87-528BC71CB2A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C8F826-78AB-EE22-5B61-870317149BC7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Parametric scan for A0R and A0T (0 V vertex)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63D300-BA88-3F48-FD78-105FF8E62B2D}"/>
              </a:ext>
            </a:extLst>
          </p:cNvPr>
          <p:cNvSpPr txBox="1"/>
          <p:nvPr/>
        </p:nvSpPr>
        <p:spPr>
          <a:xfrm>
            <a:off x="8275864" y="4713558"/>
            <a:ext cx="1710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Loss curve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F37F807-2784-D977-5F22-75DD6FC6EF30}"/>
              </a:ext>
            </a:extLst>
          </p:cNvPr>
          <p:cNvGrpSpPr/>
          <p:nvPr/>
        </p:nvGrpSpPr>
        <p:grpSpPr>
          <a:xfrm>
            <a:off x="6578601" y="1622508"/>
            <a:ext cx="5066515" cy="3343191"/>
            <a:chOff x="6578601" y="1622508"/>
            <a:chExt cx="5066515" cy="334319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556C25F-00CF-8087-0EA9-8F3C506DC658}"/>
                </a:ext>
              </a:extLst>
            </p:cNvPr>
            <p:cNvGrpSpPr/>
            <p:nvPr/>
          </p:nvGrpSpPr>
          <p:grpSpPr>
            <a:xfrm>
              <a:off x="6578601" y="1845765"/>
              <a:ext cx="5016499" cy="3119934"/>
              <a:chOff x="713740" y="4086897"/>
              <a:chExt cx="4002470" cy="2115515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C86ED8F6-83DD-44B3-6239-13F91F78E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26502" b="-5943"/>
              <a:stretch>
                <a:fillRect/>
              </a:stretch>
            </p:blipFill>
            <p:spPr>
              <a:xfrm>
                <a:off x="713740" y="4107686"/>
                <a:ext cx="4002470" cy="2094726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38E0FDB-2BF1-BBD0-0513-604C39AC06DF}"/>
                  </a:ext>
                </a:extLst>
              </p:cNvPr>
              <p:cNvSpPr/>
              <p:nvPr/>
            </p:nvSpPr>
            <p:spPr>
              <a:xfrm>
                <a:off x="1219200" y="5435600"/>
                <a:ext cx="894080" cy="2540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D04C556-57AF-C606-D243-FD57798D81F5}"/>
                  </a:ext>
                </a:extLst>
              </p:cNvPr>
              <p:cNvSpPr txBox="1"/>
              <p:nvPr/>
            </p:nvSpPr>
            <p:spPr>
              <a:xfrm>
                <a:off x="1333478" y="5276803"/>
                <a:ext cx="734442" cy="172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A0R=-60V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F6184BF-F261-731F-97D3-0FFA76F516B7}"/>
                  </a:ext>
                </a:extLst>
              </p:cNvPr>
              <p:cNvSpPr/>
              <p:nvPr/>
            </p:nvSpPr>
            <p:spPr>
              <a:xfrm>
                <a:off x="2305050" y="5495815"/>
                <a:ext cx="762000" cy="21918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077649A-ED7D-96E9-F8BF-6CBE9C1EC569}"/>
                  </a:ext>
                </a:extLst>
              </p:cNvPr>
              <p:cNvSpPr txBox="1"/>
              <p:nvPr/>
            </p:nvSpPr>
            <p:spPr>
              <a:xfrm>
                <a:off x="2305050" y="5269011"/>
                <a:ext cx="734442" cy="172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A0R=-70V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DE16A8D-20C1-39A0-3121-F5064D14691A}"/>
                  </a:ext>
                </a:extLst>
              </p:cNvPr>
              <p:cNvSpPr/>
              <p:nvPr/>
            </p:nvSpPr>
            <p:spPr>
              <a:xfrm rot="18826623">
                <a:off x="2873233" y="4674751"/>
                <a:ext cx="1352466" cy="2540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9A11C57-79BE-80A8-1555-71C26B4C8809}"/>
                  </a:ext>
                </a:extLst>
              </p:cNvPr>
              <p:cNvSpPr txBox="1"/>
              <p:nvPr/>
            </p:nvSpPr>
            <p:spPr>
              <a:xfrm rot="18489492">
                <a:off x="3024653" y="4432642"/>
                <a:ext cx="894080" cy="202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A0R=-80V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7B1088D-D442-C023-0422-4477CD7A0C31}"/>
                </a:ext>
              </a:extLst>
            </p:cNvPr>
            <p:cNvSpPr txBox="1"/>
            <p:nvPr/>
          </p:nvSpPr>
          <p:spPr>
            <a:xfrm>
              <a:off x="10035284" y="1622508"/>
              <a:ext cx="160983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A0R=-80V, A0T=-80V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6928996-A870-9292-548E-A1D0B17E7345}"/>
              </a:ext>
            </a:extLst>
          </p:cNvPr>
          <p:cNvCxnSpPr>
            <a:cxnSpLocks/>
          </p:cNvCxnSpPr>
          <p:nvPr/>
        </p:nvCxnSpPr>
        <p:spPr>
          <a:xfrm>
            <a:off x="10833100" y="1908210"/>
            <a:ext cx="0" cy="2176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5CB73EB-4FF3-5B8E-BB9B-26A24284F145}"/>
              </a:ext>
            </a:extLst>
          </p:cNvPr>
          <p:cNvSpPr txBox="1"/>
          <p:nvPr/>
        </p:nvSpPr>
        <p:spPr>
          <a:xfrm>
            <a:off x="1916965" y="5390538"/>
            <a:ext cx="7410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More parameter scan to find minimal axial velocity.</a:t>
            </a:r>
          </a:p>
        </p:txBody>
      </p:sp>
    </p:spTree>
    <p:extLst>
      <p:ext uri="{BB962C8B-B14F-4D97-AF65-F5344CB8AC3E}">
        <p14:creationId xmlns:p14="http://schemas.microsoft.com/office/powerpoint/2010/main" val="395970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42059-A08D-3964-FDB7-D9B656FC6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A1D0A4FD-09F3-1DEE-7880-663D6C2A5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8602-75D2-424E-8807-67B6C388A018}" type="datetime1">
              <a:rPr lang="en-GB" smtClean="0"/>
              <a:t>11/12/2025</a:t>
            </a:fld>
            <a:endParaRPr lang="en-GB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68351C2-E2F1-EA74-F0B1-870F7E85329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2CB16B-63FB-43EE-B62A-D9279CFE73E1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100971-84B5-2C22-638A-AA18BE7DA9B4}"/>
              </a:ext>
            </a:extLst>
          </p:cNvPr>
          <p:cNvSpPr txBox="1"/>
          <p:nvPr/>
        </p:nvSpPr>
        <p:spPr>
          <a:xfrm>
            <a:off x="0" y="-2537"/>
            <a:ext cx="12192000" cy="5539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Effect of A0T on axial velocities of </a:t>
            </a:r>
            <a:r>
              <a:rPr lang="en-GB" sz="30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pbars</a:t>
            </a:r>
            <a:r>
              <a:rPr lang="en-GB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 for 0V vertex parabola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B0EF5E-57B6-BE2B-A745-15C7C81133DB}"/>
              </a:ext>
            </a:extLst>
          </p:cNvPr>
          <p:cNvSpPr txBox="1"/>
          <p:nvPr/>
        </p:nvSpPr>
        <p:spPr>
          <a:xfrm>
            <a:off x="185057" y="4878790"/>
            <a:ext cx="11821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The minimum axial velocity achieved is around 10000m/s! for the given transmission values.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Still haven’t found the A0T for the lowest </a:t>
            </a:r>
            <a:r>
              <a:rPr lang="en-GB" sz="2400" b="1" err="1">
                <a:latin typeface="Times" panose="02020603050405020304" pitchFamily="18" charset="0"/>
                <a:cs typeface="Times" panose="02020603050405020304" pitchFamily="18" charset="0"/>
              </a:rPr>
              <a:t>Vz</a:t>
            </a:r>
            <a:r>
              <a:rPr lang="en-GB" sz="2400" b="1">
                <a:latin typeface="Times" panose="02020603050405020304" pitchFamily="18" charset="0"/>
                <a:cs typeface="Times" panose="02020603050405020304" pitchFamily="18" charset="0"/>
              </a:rPr>
              <a:t> for the 0V setting 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504CD9-9779-5E72-4654-D21F1BFFA40E}"/>
              </a:ext>
            </a:extLst>
          </p:cNvPr>
          <p:cNvGrpSpPr/>
          <p:nvPr/>
        </p:nvGrpSpPr>
        <p:grpSpPr>
          <a:xfrm>
            <a:off x="3414195" y="778881"/>
            <a:ext cx="5502034" cy="3651606"/>
            <a:chOff x="3414195" y="778881"/>
            <a:chExt cx="5502034" cy="365160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112A553-6DE6-6675-796B-6CB9B87B5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14195" y="778881"/>
              <a:ext cx="5502034" cy="3651606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2AED487-8268-E340-96C1-639FE608655F}"/>
                </a:ext>
              </a:extLst>
            </p:cNvPr>
            <p:cNvCxnSpPr>
              <a:cxnSpLocks/>
            </p:cNvCxnSpPr>
            <p:nvPr/>
          </p:nvCxnSpPr>
          <p:spPr>
            <a:xfrm>
              <a:off x="5649686" y="3178629"/>
              <a:ext cx="0" cy="50074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5B3C2E0-4FBF-D7C1-EA4E-062361BF2493}"/>
                </a:ext>
              </a:extLst>
            </p:cNvPr>
            <p:cNvSpPr txBox="1"/>
            <p:nvPr/>
          </p:nvSpPr>
          <p:spPr>
            <a:xfrm>
              <a:off x="4626427" y="2755233"/>
              <a:ext cx="1796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</a:rPr>
                <a:t>Vz≈10000m/s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5146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892</Words>
  <Application>Microsoft Office PowerPoint</Application>
  <PresentationFormat>Widescreen</PresentationFormat>
  <Paragraphs>211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Aptos</vt:lpstr>
      <vt:lpstr>Arial</vt:lpstr>
      <vt:lpstr>Times</vt:lpstr>
      <vt:lpstr>Times New Roman</vt:lpstr>
      <vt:lpstr>Office Theme</vt:lpstr>
      <vt:lpstr>Ballistic transfer of antiprotons with reflection and transmission target - Updates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Rawat, Bharat</dc:creator>
  <cp:lastModifiedBy>Rawat, Bharat</cp:lastModifiedBy>
  <cp:revision>1</cp:revision>
  <dcterms:created xsi:type="dcterms:W3CDTF">2025-10-16T07:13:38Z</dcterms:created>
  <dcterms:modified xsi:type="dcterms:W3CDTF">2025-12-12T09:13:44Z</dcterms:modified>
</cp:coreProperties>
</file>