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81" r:id="rId3"/>
    <p:sldId id="38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962AE"/>
    <a:srgbClr val="4F6128"/>
    <a:srgbClr val="D7E5BE"/>
    <a:srgbClr val="2880B9"/>
    <a:srgbClr val="2963AE"/>
    <a:srgbClr val="E2F0D9"/>
    <a:srgbClr val="2A64AC"/>
    <a:srgbClr val="2B62AC"/>
    <a:srgbClr val="F0D8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28.11.2025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28.11.25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28.11.25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28.11.25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28.11.25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28.11.25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28.11.25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28.11.25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28.11.25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28.11.25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28.11.25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28.11.25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28.11.25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s.cern/jobs/computational-physicist-beam-simulation-software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28 Nov 2025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B6176-0348-5AD2-ADC4-004C49E37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42C671-AC5B-B6A2-8929-D0E11E564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FD29AC-21AC-4C86-7D3F-3CD783601F88}"/>
              </a:ext>
            </a:extLst>
          </p:cNvPr>
          <p:cNvSpPr txBox="1"/>
          <p:nvPr/>
        </p:nvSpPr>
        <p:spPr>
          <a:xfrm>
            <a:off x="1246909" y="526439"/>
            <a:ext cx="7335982" cy="4755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700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IPAC26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All our abstracts are GL-APPROVED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</a:rPr>
              <a:t>Department Head is reviewing them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Reminder to submit to </a:t>
            </a:r>
            <a:r>
              <a:rPr lang="en-US" sz="1700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IPAC by Dec 3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700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MERIT season starting (for staff)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Cannot to create the form in EDH in 2025, due to change of management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</a:rPr>
              <a:t>Will get to you to schedule the sessions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</a:rPr>
              <a:t>Fondue: today at 	12:00!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altLang="en-CH" sz="1700" dirty="0">
                <a:solidFill>
                  <a:schemeClr val="tx2"/>
                </a:solidFill>
                <a:latin typeface="Calibri" panose="020F0502020204030204" pitchFamily="34" charset="0"/>
              </a:rPr>
              <a:t>02/12/2025: BE end of year meeting​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altLang="en-CH" sz="1700" dirty="0">
                <a:solidFill>
                  <a:schemeClr val="tx2"/>
                </a:solidFill>
                <a:latin typeface="Calibri" panose="020F0502020204030204" pitchFamily="34" charset="0"/>
              </a:rPr>
              <a:t>04/12/2025: ATS seminar on MAD-NG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altLang="en-CH" sz="1700" dirty="0">
                <a:solidFill>
                  <a:schemeClr val="tx2"/>
                </a:solidFill>
                <a:latin typeface="Calibri" panose="020F0502020204030204" pitchFamily="34" charset="0"/>
              </a:rPr>
              <a:t>04/12/2025: ABP Christmas party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altLang="en-CH" sz="1700">
                <a:solidFill>
                  <a:schemeClr val="tx2"/>
                </a:solidFill>
                <a:latin typeface="Calibri" panose="020F0502020204030204" pitchFamily="34" charset="0"/>
              </a:rPr>
              <a:t>05/12/2024: BE seminar on WAKIS</a:t>
            </a:r>
            <a:endParaRPr lang="en-US" sz="17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A387BF-19DE-FF63-0B3E-F08837A85A7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E7E1B8-4F5F-0D93-9688-55CD6722B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047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3C9C29-1E62-3089-4FFB-CBA45F267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B0D943-C023-D624-243B-B38E1AA3B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6" y="1494747"/>
            <a:ext cx="8702348" cy="47501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6D3289-3871-F9E4-C42A-9545527538DE}"/>
              </a:ext>
            </a:extLst>
          </p:cNvPr>
          <p:cNvSpPr txBox="1"/>
          <p:nvPr/>
        </p:nvSpPr>
        <p:spPr>
          <a:xfrm>
            <a:off x="831273" y="819835"/>
            <a:ext cx="7523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hlinkClick r:id="rId3"/>
              </a:rPr>
              <a:t>https://careers.cern/jobs/computational-physicist-beam-simulation-software/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34402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124417</TotalTime>
  <Words>106</Words>
  <Application>Microsoft Macintosh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1795</cp:revision>
  <dcterms:created xsi:type="dcterms:W3CDTF">2020-09-04T13:28:31Z</dcterms:created>
  <dcterms:modified xsi:type="dcterms:W3CDTF">2025-11-28T08:37:41Z</dcterms:modified>
</cp:coreProperties>
</file>