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21"/>
  </p:notesMasterIdLst>
  <p:handoutMasterIdLst>
    <p:handoutMasterId r:id="rId22"/>
  </p:handoutMasterIdLst>
  <p:sldIdLst>
    <p:sldId id="260" r:id="rId2"/>
    <p:sldId id="261" r:id="rId3"/>
    <p:sldId id="262" r:id="rId4"/>
    <p:sldId id="265" r:id="rId5"/>
    <p:sldId id="266" r:id="rId6"/>
    <p:sldId id="263" r:id="rId7"/>
    <p:sldId id="264" r:id="rId8"/>
    <p:sldId id="274" r:id="rId9"/>
    <p:sldId id="268" r:id="rId10"/>
    <p:sldId id="270" r:id="rId11"/>
    <p:sldId id="271" r:id="rId12"/>
    <p:sldId id="273" r:id="rId13"/>
    <p:sldId id="276" r:id="rId14"/>
    <p:sldId id="272" r:id="rId15"/>
    <p:sldId id="269" r:id="rId16"/>
    <p:sldId id="278" r:id="rId17"/>
    <p:sldId id="277" r:id="rId18"/>
    <p:sldId id="267" r:id="rId19"/>
    <p:sldId id="275" r:id="rId2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ECFF"/>
    <a:srgbClr val="CCC1DA"/>
    <a:srgbClr val="0055A0"/>
    <a:srgbClr val="6E0A49"/>
    <a:srgbClr val="3F062A"/>
    <a:srgbClr val="FFB2EB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749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-1110" y="-426"/>
      </p:cViewPr>
      <p:guideLst>
        <p:guide orient="horz" pos="2160"/>
        <p:guide pos="330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Documents%20and%20Settings\cyinvall\PhD%20work\Reports\paper12-IPAC11-SPS\currentvsSEY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n.ch\dfs\Users\t\taborell\Documents\MyDocs\MAURO1\SEY\SPS\SPS11\RGA-MD_SPS_20110509200834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8068377630270618"/>
          <c:y val="3.3394214757097931E-2"/>
          <c:w val="0.69237085807960708"/>
          <c:h val="0.79814444604346768"/>
        </c:manualLayout>
      </c:layout>
      <c:scatterChart>
        <c:scatterStyle val="lineMarker"/>
        <c:ser>
          <c:idx val="1"/>
          <c:order val="0"/>
          <c:tx>
            <c:v>25 ns</c:v>
          </c:tx>
          <c:spPr>
            <a:ln w="28575">
              <a:noFill/>
            </a:ln>
          </c:spPr>
          <c:marker>
            <c:symbol val="square"/>
            <c:size val="10"/>
          </c:marker>
          <c:xVal>
            <c:numRef>
              <c:f>Sheet1!$B$6:$B$23</c:f>
              <c:numCache>
                <c:formatCode>General</c:formatCode>
                <c:ptCount val="18"/>
                <c:pt idx="0">
                  <c:v>2.25</c:v>
                </c:pt>
                <c:pt idx="1">
                  <c:v>1.8</c:v>
                </c:pt>
                <c:pt idx="4">
                  <c:v>0.95000000000000062</c:v>
                </c:pt>
                <c:pt idx="7">
                  <c:v>1.750000000000008</c:v>
                </c:pt>
                <c:pt idx="8">
                  <c:v>1.45</c:v>
                </c:pt>
                <c:pt idx="9">
                  <c:v>1</c:v>
                </c:pt>
                <c:pt idx="11">
                  <c:v>1.1399999999999877</c:v>
                </c:pt>
                <c:pt idx="14">
                  <c:v>0.92</c:v>
                </c:pt>
                <c:pt idx="15">
                  <c:v>0.97000000000000064</c:v>
                </c:pt>
                <c:pt idx="17">
                  <c:v>0.95000000000000062</c:v>
                </c:pt>
              </c:numCache>
            </c:numRef>
          </c:xVal>
          <c:yVal>
            <c:numRef>
              <c:f>Sheet1!$D$6:$D$23</c:f>
              <c:numCache>
                <c:formatCode>General</c:formatCode>
                <c:ptCount val="18"/>
                <c:pt idx="0">
                  <c:v>1.1481536214969037</c:v>
                </c:pt>
                <c:pt idx="1">
                  <c:v>0.4</c:v>
                </c:pt>
                <c:pt idx="4">
                  <c:v>7.9432823472429779E-5</c:v>
                </c:pt>
                <c:pt idx="7">
                  <c:v>0.17</c:v>
                </c:pt>
                <c:pt idx="8">
                  <c:v>0.1</c:v>
                </c:pt>
                <c:pt idx="9" formatCode="0.00E+00">
                  <c:v>3.00000000000006E-5</c:v>
                </c:pt>
                <c:pt idx="10" formatCode="0.00E+00">
                  <c:v>3.0000000000000447E-4</c:v>
                </c:pt>
                <c:pt idx="15" formatCode="0.00E+00">
                  <c:v>5.0000000000000917E-5</c:v>
                </c:pt>
                <c:pt idx="17">
                  <c:v>4.0000000000000544E-4</c:v>
                </c:pt>
              </c:numCache>
            </c:numRef>
          </c:yVal>
        </c:ser>
        <c:ser>
          <c:idx val="0"/>
          <c:order val="1"/>
          <c:tx>
            <c:v>50 ns</c:v>
          </c:tx>
          <c:spPr>
            <a:ln w="28575">
              <a:noFill/>
            </a:ln>
          </c:spPr>
          <c:marker>
            <c:symbol val="square"/>
            <c:size val="10"/>
          </c:marker>
          <c:xVal>
            <c:numRef>
              <c:f>Sheet1!$B$6:$B$23</c:f>
              <c:numCache>
                <c:formatCode>General</c:formatCode>
                <c:ptCount val="18"/>
                <c:pt idx="0">
                  <c:v>2.25</c:v>
                </c:pt>
                <c:pt idx="1">
                  <c:v>1.8</c:v>
                </c:pt>
                <c:pt idx="4">
                  <c:v>0.95000000000000062</c:v>
                </c:pt>
                <c:pt idx="7">
                  <c:v>1.750000000000008</c:v>
                </c:pt>
                <c:pt idx="8">
                  <c:v>1.45</c:v>
                </c:pt>
                <c:pt idx="9">
                  <c:v>1</c:v>
                </c:pt>
                <c:pt idx="11">
                  <c:v>1.1399999999999877</c:v>
                </c:pt>
                <c:pt idx="14">
                  <c:v>0.92</c:v>
                </c:pt>
                <c:pt idx="15">
                  <c:v>0.97000000000000064</c:v>
                </c:pt>
                <c:pt idx="17">
                  <c:v>0.95000000000000062</c:v>
                </c:pt>
              </c:numCache>
            </c:numRef>
          </c:xVal>
          <c:yVal>
            <c:numRef>
              <c:f>Sheet1!$I$6:$I$23</c:f>
              <c:numCache>
                <c:formatCode>General</c:formatCode>
                <c:ptCount val="18"/>
                <c:pt idx="0">
                  <c:v>0.15000000000000024</c:v>
                </c:pt>
                <c:pt idx="1">
                  <c:v>6.0000000000000442E-2</c:v>
                </c:pt>
                <c:pt idx="7">
                  <c:v>1.4999999999999998E-2</c:v>
                </c:pt>
                <c:pt idx="8" formatCode="0.00E+00">
                  <c:v>1.5000000000000297E-5</c:v>
                </c:pt>
                <c:pt idx="15" formatCode="0.00E+00">
                  <c:v>3.00000000000006E-5</c:v>
                </c:pt>
                <c:pt idx="17">
                  <c:v>3.00000000000006E-5</c:v>
                </c:pt>
              </c:numCache>
            </c:numRef>
          </c:yVal>
        </c:ser>
        <c:axId val="158294016"/>
        <c:axId val="158297088"/>
      </c:scatterChart>
      <c:valAx>
        <c:axId val="158294016"/>
        <c:scaling>
          <c:orientation val="minMax"/>
          <c:max val="2.4"/>
          <c:min val="0.60000000000000064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SEY</a:t>
                </a:r>
              </a:p>
            </c:rich>
          </c:tx>
          <c:layout/>
        </c:title>
        <c:numFmt formatCode="General" sourceLinked="1"/>
        <c:minorTickMark val="in"/>
        <c:tickLblPos val="nextTo"/>
        <c:crossAx val="158297088"/>
        <c:crossesAt val="1.0000000000000221E-5"/>
        <c:crossBetween val="midCat"/>
        <c:majorUnit val="0.2"/>
        <c:minorUnit val="0.1"/>
      </c:valAx>
      <c:valAx>
        <c:axId val="158297088"/>
        <c:scaling>
          <c:logBase val="10"/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Normalized e-cloud current/FBCT</a:t>
                </a:r>
              </a:p>
            </c:rich>
          </c:tx>
          <c:layout/>
        </c:title>
        <c:numFmt formatCode="0.E+00" sourceLinked="0"/>
        <c:tickLblPos val="nextTo"/>
        <c:crossAx val="158294016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74187439198086591"/>
          <c:y val="0.58911815135379653"/>
          <c:w val="0.11478089812152308"/>
          <c:h val="0.13299068686910398"/>
        </c:manualLayout>
      </c:layout>
    </c:legend>
    <c:plotVisOnly val="1"/>
  </c:chart>
  <c:spPr>
    <a:solidFill>
      <a:schemeClr val="accent1">
        <a:lumMod val="20000"/>
        <a:lumOff val="80000"/>
      </a:schemeClr>
    </a:solidFill>
    <a:ln>
      <a:noFill/>
    </a:ln>
  </c:spPr>
  <c:txPr>
    <a:bodyPr/>
    <a:lstStyle/>
    <a:p>
      <a:pPr>
        <a:defRPr sz="1800"/>
      </a:pPr>
      <a:endParaRPr lang="en-US"/>
    </a:p>
  </c:txPr>
  <c:externalData r:id="rId2"/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4927891205610541"/>
          <c:y val="3.3391198450575164E-2"/>
          <c:w val="0.58230931713740552"/>
          <c:h val="0.83398088032729589"/>
        </c:manualLayout>
      </c:layout>
      <c:scatterChart>
        <c:scatterStyle val="lineMarker"/>
        <c:ser>
          <c:idx val="1"/>
          <c:order val="0"/>
          <c:tx>
            <c:v>M/e=18</c:v>
          </c:tx>
          <c:spPr>
            <a:ln w="22225">
              <a:solidFill>
                <a:srgbClr val="0000FF"/>
              </a:solidFill>
            </a:ln>
          </c:spPr>
          <c:marker>
            <c:symbol val="none"/>
          </c:marker>
          <c:xVal>
            <c:numRef>
              <c:f>MD_SPS_20110509200834!$M$6740:$M$11750</c:f>
              <c:numCache>
                <c:formatCode>hh:mm:ss</c:formatCode>
                <c:ptCount val="5011"/>
                <c:pt idx="0">
                  <c:v>0.89479166666666765</c:v>
                </c:pt>
                <c:pt idx="1">
                  <c:v>0.89480324074074058</c:v>
                </c:pt>
                <c:pt idx="2">
                  <c:v>0.89480324074074058</c:v>
                </c:pt>
                <c:pt idx="3">
                  <c:v>0.89481481481481484</c:v>
                </c:pt>
                <c:pt idx="4">
                  <c:v>0.89482638888888888</c:v>
                </c:pt>
                <c:pt idx="5">
                  <c:v>0.89483796296296148</c:v>
                </c:pt>
                <c:pt idx="6">
                  <c:v>0.89483796296296148</c:v>
                </c:pt>
                <c:pt idx="7">
                  <c:v>0.89484953703703762</c:v>
                </c:pt>
                <c:pt idx="8">
                  <c:v>0.89486111111111111</c:v>
                </c:pt>
                <c:pt idx="9">
                  <c:v>0.89486111111111111</c:v>
                </c:pt>
                <c:pt idx="10">
                  <c:v>0.8948726851851857</c:v>
                </c:pt>
                <c:pt idx="11">
                  <c:v>0.8948842592592593</c:v>
                </c:pt>
                <c:pt idx="12">
                  <c:v>0.89489583333333556</c:v>
                </c:pt>
                <c:pt idx="13">
                  <c:v>0.89489583333333556</c:v>
                </c:pt>
                <c:pt idx="14">
                  <c:v>0.8949074074074076</c:v>
                </c:pt>
                <c:pt idx="15">
                  <c:v>0.89491898148148152</c:v>
                </c:pt>
                <c:pt idx="16">
                  <c:v>0.89491898148148152</c:v>
                </c:pt>
                <c:pt idx="17">
                  <c:v>0.89493055555555545</c:v>
                </c:pt>
                <c:pt idx="18">
                  <c:v>0.89494212962962949</c:v>
                </c:pt>
                <c:pt idx="19">
                  <c:v>0.89495370370370353</c:v>
                </c:pt>
                <c:pt idx="20">
                  <c:v>0.89495370370370353</c:v>
                </c:pt>
                <c:pt idx="21">
                  <c:v>0.89496527777777779</c:v>
                </c:pt>
                <c:pt idx="22">
                  <c:v>0.8949768518518515</c:v>
                </c:pt>
                <c:pt idx="23">
                  <c:v>0.89498842592592476</c:v>
                </c:pt>
                <c:pt idx="24">
                  <c:v>0.89498842592592476</c:v>
                </c:pt>
                <c:pt idx="25">
                  <c:v>0.89500000000000002</c:v>
                </c:pt>
                <c:pt idx="26">
                  <c:v>0.89501157407407461</c:v>
                </c:pt>
                <c:pt idx="27">
                  <c:v>0.89501157407407461</c:v>
                </c:pt>
                <c:pt idx="28">
                  <c:v>0.8950231481481481</c:v>
                </c:pt>
                <c:pt idx="29">
                  <c:v>0.89503472222222158</c:v>
                </c:pt>
                <c:pt idx="30">
                  <c:v>0.89504629629629662</c:v>
                </c:pt>
                <c:pt idx="31">
                  <c:v>0.89504629629629662</c:v>
                </c:pt>
                <c:pt idx="32">
                  <c:v>0.89505787037037143</c:v>
                </c:pt>
                <c:pt idx="33">
                  <c:v>0.8950694444444447</c:v>
                </c:pt>
                <c:pt idx="34">
                  <c:v>0.8950694444444447</c:v>
                </c:pt>
                <c:pt idx="35">
                  <c:v>0.89508101851851996</c:v>
                </c:pt>
                <c:pt idx="36">
                  <c:v>0.89509259259259366</c:v>
                </c:pt>
                <c:pt idx="37">
                  <c:v>0.89510416666666659</c:v>
                </c:pt>
                <c:pt idx="38">
                  <c:v>0.89510416666666659</c:v>
                </c:pt>
                <c:pt idx="39">
                  <c:v>0.89511574074073941</c:v>
                </c:pt>
                <c:pt idx="40">
                  <c:v>0.89512731481481478</c:v>
                </c:pt>
                <c:pt idx="41">
                  <c:v>0.89512731481481478</c:v>
                </c:pt>
                <c:pt idx="42">
                  <c:v>0.89513888888888893</c:v>
                </c:pt>
                <c:pt idx="43">
                  <c:v>0.89515046296296175</c:v>
                </c:pt>
                <c:pt idx="44">
                  <c:v>0.89516203703703656</c:v>
                </c:pt>
                <c:pt idx="45">
                  <c:v>0.89516203703703656</c:v>
                </c:pt>
                <c:pt idx="46">
                  <c:v>0.8951736111111116</c:v>
                </c:pt>
                <c:pt idx="47">
                  <c:v>0.89518518518518519</c:v>
                </c:pt>
                <c:pt idx="48">
                  <c:v>0.89518518518518519</c:v>
                </c:pt>
                <c:pt idx="49">
                  <c:v>0.89519675925925857</c:v>
                </c:pt>
                <c:pt idx="50">
                  <c:v>0.89520833333333361</c:v>
                </c:pt>
                <c:pt idx="51">
                  <c:v>0.89521990740740742</c:v>
                </c:pt>
                <c:pt idx="52">
                  <c:v>0.89521990740740742</c:v>
                </c:pt>
                <c:pt idx="53">
                  <c:v>0.89523148148148168</c:v>
                </c:pt>
                <c:pt idx="54">
                  <c:v>0.89524305555555561</c:v>
                </c:pt>
                <c:pt idx="55">
                  <c:v>0.89524305555555561</c:v>
                </c:pt>
                <c:pt idx="56">
                  <c:v>0.89525462962962954</c:v>
                </c:pt>
                <c:pt idx="57">
                  <c:v>0.89526620370370358</c:v>
                </c:pt>
                <c:pt idx="58">
                  <c:v>0.89527777777777751</c:v>
                </c:pt>
                <c:pt idx="59">
                  <c:v>0.89527777777777751</c:v>
                </c:pt>
                <c:pt idx="60">
                  <c:v>0.89528935185185077</c:v>
                </c:pt>
                <c:pt idx="61">
                  <c:v>0.89530092592592436</c:v>
                </c:pt>
                <c:pt idx="62">
                  <c:v>0.89530092592592436</c:v>
                </c:pt>
                <c:pt idx="63">
                  <c:v>0.89531249999999885</c:v>
                </c:pt>
                <c:pt idx="64">
                  <c:v>0.8953240740740751</c:v>
                </c:pt>
                <c:pt idx="65">
                  <c:v>0.89533564814814814</c:v>
                </c:pt>
                <c:pt idx="66">
                  <c:v>0.89533564814814814</c:v>
                </c:pt>
                <c:pt idx="67">
                  <c:v>0.89534722222222218</c:v>
                </c:pt>
                <c:pt idx="68">
                  <c:v>0.89535879629629633</c:v>
                </c:pt>
                <c:pt idx="69">
                  <c:v>0.89537037037037071</c:v>
                </c:pt>
                <c:pt idx="70">
                  <c:v>0.89537037037037071</c:v>
                </c:pt>
                <c:pt idx="71">
                  <c:v>0.89538194444444441</c:v>
                </c:pt>
                <c:pt idx="72">
                  <c:v>0.89539351851851978</c:v>
                </c:pt>
                <c:pt idx="73">
                  <c:v>0.89539351851851978</c:v>
                </c:pt>
                <c:pt idx="74">
                  <c:v>0.89540509259259382</c:v>
                </c:pt>
                <c:pt idx="75">
                  <c:v>0.89541666666666542</c:v>
                </c:pt>
                <c:pt idx="76">
                  <c:v>0.89542824074074057</c:v>
                </c:pt>
                <c:pt idx="77">
                  <c:v>0.89542824074074057</c:v>
                </c:pt>
                <c:pt idx="78">
                  <c:v>0.89543981481481483</c:v>
                </c:pt>
                <c:pt idx="79">
                  <c:v>0.89545138888888898</c:v>
                </c:pt>
                <c:pt idx="80">
                  <c:v>0.89545138888888898</c:v>
                </c:pt>
                <c:pt idx="81">
                  <c:v>0.89546296296296002</c:v>
                </c:pt>
                <c:pt idx="82">
                  <c:v>0.8954745370370365</c:v>
                </c:pt>
                <c:pt idx="83">
                  <c:v>0.89548611111110998</c:v>
                </c:pt>
                <c:pt idx="84">
                  <c:v>0.89548611111110998</c:v>
                </c:pt>
                <c:pt idx="85">
                  <c:v>0.89549768518518524</c:v>
                </c:pt>
                <c:pt idx="86">
                  <c:v>0.89550925925925917</c:v>
                </c:pt>
                <c:pt idx="87">
                  <c:v>0.89550925925925917</c:v>
                </c:pt>
                <c:pt idx="88">
                  <c:v>0.89552083333333365</c:v>
                </c:pt>
                <c:pt idx="89">
                  <c:v>0.89553240740740747</c:v>
                </c:pt>
                <c:pt idx="90">
                  <c:v>0.89554398148148151</c:v>
                </c:pt>
                <c:pt idx="91">
                  <c:v>0.89554398148148151</c:v>
                </c:pt>
                <c:pt idx="92">
                  <c:v>0.89555555555555555</c:v>
                </c:pt>
                <c:pt idx="93">
                  <c:v>0.89556712962962826</c:v>
                </c:pt>
                <c:pt idx="94">
                  <c:v>0.89556712962962826</c:v>
                </c:pt>
                <c:pt idx="95">
                  <c:v>0.89557870370370352</c:v>
                </c:pt>
                <c:pt idx="96">
                  <c:v>0.89559027777777767</c:v>
                </c:pt>
                <c:pt idx="97">
                  <c:v>0.89560185185185182</c:v>
                </c:pt>
                <c:pt idx="98">
                  <c:v>0.89560185185185182</c:v>
                </c:pt>
                <c:pt idx="99">
                  <c:v>0.89561342592592474</c:v>
                </c:pt>
                <c:pt idx="100">
                  <c:v>0.89562500000000111</c:v>
                </c:pt>
                <c:pt idx="101">
                  <c:v>0.89563657407407404</c:v>
                </c:pt>
                <c:pt idx="102">
                  <c:v>0.89563657407407404</c:v>
                </c:pt>
                <c:pt idx="103">
                  <c:v>0.89564814814814864</c:v>
                </c:pt>
                <c:pt idx="104">
                  <c:v>0.89565972222222223</c:v>
                </c:pt>
                <c:pt idx="105">
                  <c:v>0.89565972222222223</c:v>
                </c:pt>
                <c:pt idx="106">
                  <c:v>0.89567129629629771</c:v>
                </c:pt>
                <c:pt idx="107">
                  <c:v>0.89568287037037064</c:v>
                </c:pt>
                <c:pt idx="108">
                  <c:v>0.89569444444444568</c:v>
                </c:pt>
                <c:pt idx="109">
                  <c:v>0.89569444444444568</c:v>
                </c:pt>
                <c:pt idx="110">
                  <c:v>0.89570601851851983</c:v>
                </c:pt>
                <c:pt idx="111">
                  <c:v>0.89571759259259265</c:v>
                </c:pt>
                <c:pt idx="112">
                  <c:v>0.89571759259259265</c:v>
                </c:pt>
                <c:pt idx="113">
                  <c:v>0.89572916666666669</c:v>
                </c:pt>
                <c:pt idx="114">
                  <c:v>0.8957407407407405</c:v>
                </c:pt>
                <c:pt idx="115">
                  <c:v>0.89575231481481488</c:v>
                </c:pt>
                <c:pt idx="116">
                  <c:v>0.89575231481481488</c:v>
                </c:pt>
                <c:pt idx="117">
                  <c:v>0.89576388888888892</c:v>
                </c:pt>
                <c:pt idx="118">
                  <c:v>0.89577546296296251</c:v>
                </c:pt>
                <c:pt idx="119">
                  <c:v>0.89577546296296251</c:v>
                </c:pt>
                <c:pt idx="120">
                  <c:v>0.89578703703703699</c:v>
                </c:pt>
                <c:pt idx="121">
                  <c:v>0.89579861111111236</c:v>
                </c:pt>
                <c:pt idx="122">
                  <c:v>0.89581018518518529</c:v>
                </c:pt>
                <c:pt idx="123">
                  <c:v>0.89581018518518529</c:v>
                </c:pt>
                <c:pt idx="124">
                  <c:v>0.89582175925925922</c:v>
                </c:pt>
                <c:pt idx="125">
                  <c:v>0.8958333333333337</c:v>
                </c:pt>
                <c:pt idx="126">
                  <c:v>0.8958333333333337</c:v>
                </c:pt>
                <c:pt idx="127">
                  <c:v>0.89584490740740763</c:v>
                </c:pt>
                <c:pt idx="128">
                  <c:v>0.89585648148148145</c:v>
                </c:pt>
                <c:pt idx="129">
                  <c:v>0.8958680555555556</c:v>
                </c:pt>
                <c:pt idx="130">
                  <c:v>0.8958680555555556</c:v>
                </c:pt>
                <c:pt idx="131">
                  <c:v>0.89587962962962964</c:v>
                </c:pt>
                <c:pt idx="132">
                  <c:v>0.8958912037037049</c:v>
                </c:pt>
                <c:pt idx="133">
                  <c:v>0.8958912037037049</c:v>
                </c:pt>
                <c:pt idx="134">
                  <c:v>0.89590277777777749</c:v>
                </c:pt>
                <c:pt idx="135">
                  <c:v>0.89591435185185075</c:v>
                </c:pt>
                <c:pt idx="136">
                  <c:v>0.89592592592592557</c:v>
                </c:pt>
                <c:pt idx="137">
                  <c:v>0.89592592592592557</c:v>
                </c:pt>
                <c:pt idx="138">
                  <c:v>0.8959374999999995</c:v>
                </c:pt>
                <c:pt idx="139">
                  <c:v>0.89594907407407576</c:v>
                </c:pt>
                <c:pt idx="140">
                  <c:v>0.89594907407407576</c:v>
                </c:pt>
                <c:pt idx="141">
                  <c:v>0.89596064814814813</c:v>
                </c:pt>
                <c:pt idx="142">
                  <c:v>0.89597222222222228</c:v>
                </c:pt>
                <c:pt idx="143">
                  <c:v>0.89598379629629632</c:v>
                </c:pt>
                <c:pt idx="144">
                  <c:v>0.89598379629629632</c:v>
                </c:pt>
                <c:pt idx="145">
                  <c:v>0.8959953703703718</c:v>
                </c:pt>
                <c:pt idx="146">
                  <c:v>0.8960069444444444</c:v>
                </c:pt>
                <c:pt idx="147">
                  <c:v>0.8960069444444444</c:v>
                </c:pt>
                <c:pt idx="148">
                  <c:v>0.89601851851851955</c:v>
                </c:pt>
                <c:pt idx="149">
                  <c:v>0.89603009259259392</c:v>
                </c:pt>
                <c:pt idx="150">
                  <c:v>0.89604166666666663</c:v>
                </c:pt>
                <c:pt idx="151">
                  <c:v>0.89604166666666663</c:v>
                </c:pt>
                <c:pt idx="152">
                  <c:v>0.89605324074073978</c:v>
                </c:pt>
                <c:pt idx="153">
                  <c:v>0.89606481481481481</c:v>
                </c:pt>
                <c:pt idx="154">
                  <c:v>0.89607638888888896</c:v>
                </c:pt>
                <c:pt idx="155">
                  <c:v>0.89607638888888896</c:v>
                </c:pt>
                <c:pt idx="156">
                  <c:v>0.896087962962961</c:v>
                </c:pt>
                <c:pt idx="157">
                  <c:v>0.89609953703703704</c:v>
                </c:pt>
                <c:pt idx="158">
                  <c:v>0.89609953703703704</c:v>
                </c:pt>
                <c:pt idx="159">
                  <c:v>0.89611111111111119</c:v>
                </c:pt>
                <c:pt idx="160">
                  <c:v>0.89612268518518512</c:v>
                </c:pt>
                <c:pt idx="161">
                  <c:v>0.89613425925925927</c:v>
                </c:pt>
                <c:pt idx="162">
                  <c:v>0.89613425925925927</c:v>
                </c:pt>
                <c:pt idx="163">
                  <c:v>0.89614583333333508</c:v>
                </c:pt>
                <c:pt idx="164">
                  <c:v>0.89615740740740768</c:v>
                </c:pt>
                <c:pt idx="165">
                  <c:v>0.89615740740740768</c:v>
                </c:pt>
                <c:pt idx="166">
                  <c:v>0.89616898148148139</c:v>
                </c:pt>
                <c:pt idx="167">
                  <c:v>0.89618055555555554</c:v>
                </c:pt>
                <c:pt idx="168">
                  <c:v>0.89619212962962957</c:v>
                </c:pt>
                <c:pt idx="169">
                  <c:v>0.89619212962962957</c:v>
                </c:pt>
                <c:pt idx="170">
                  <c:v>0.8962037037037035</c:v>
                </c:pt>
                <c:pt idx="171">
                  <c:v>0.89621527777777776</c:v>
                </c:pt>
                <c:pt idx="172">
                  <c:v>0.89621527777777776</c:v>
                </c:pt>
                <c:pt idx="173">
                  <c:v>0.89622685185185158</c:v>
                </c:pt>
                <c:pt idx="174">
                  <c:v>0.89623842592592451</c:v>
                </c:pt>
                <c:pt idx="175">
                  <c:v>0.8962500000000001</c:v>
                </c:pt>
                <c:pt idx="176">
                  <c:v>0.8962500000000001</c:v>
                </c:pt>
                <c:pt idx="177">
                  <c:v>0.89626157407407403</c:v>
                </c:pt>
                <c:pt idx="178">
                  <c:v>0.89627314814814818</c:v>
                </c:pt>
                <c:pt idx="179">
                  <c:v>0.89627314814814818</c:v>
                </c:pt>
                <c:pt idx="180">
                  <c:v>0.89628472222222122</c:v>
                </c:pt>
                <c:pt idx="181">
                  <c:v>0.8962962962962967</c:v>
                </c:pt>
                <c:pt idx="182">
                  <c:v>0.89630787037037063</c:v>
                </c:pt>
                <c:pt idx="183">
                  <c:v>0.89630787037037063</c:v>
                </c:pt>
                <c:pt idx="184">
                  <c:v>0.89631944444444445</c:v>
                </c:pt>
                <c:pt idx="185">
                  <c:v>0.89633101851851982</c:v>
                </c:pt>
                <c:pt idx="186">
                  <c:v>0.89633101851851982</c:v>
                </c:pt>
                <c:pt idx="187">
                  <c:v>0.89634259259259264</c:v>
                </c:pt>
                <c:pt idx="188">
                  <c:v>0.89635416666666656</c:v>
                </c:pt>
                <c:pt idx="189">
                  <c:v>0.89636574074073927</c:v>
                </c:pt>
                <c:pt idx="190">
                  <c:v>0.89636574074073927</c:v>
                </c:pt>
                <c:pt idx="191">
                  <c:v>0.89637731481481486</c:v>
                </c:pt>
                <c:pt idx="192">
                  <c:v>0.89638888888888879</c:v>
                </c:pt>
                <c:pt idx="193">
                  <c:v>0.89640046296296139</c:v>
                </c:pt>
                <c:pt idx="194">
                  <c:v>0.89640046296296139</c:v>
                </c:pt>
                <c:pt idx="195">
                  <c:v>0.89641203703703598</c:v>
                </c:pt>
                <c:pt idx="196">
                  <c:v>0.89642361111111113</c:v>
                </c:pt>
                <c:pt idx="197">
                  <c:v>0.89642361111111113</c:v>
                </c:pt>
                <c:pt idx="198">
                  <c:v>0.89643518518518517</c:v>
                </c:pt>
                <c:pt idx="199">
                  <c:v>0.8964467592592581</c:v>
                </c:pt>
                <c:pt idx="200">
                  <c:v>0.89645833333333369</c:v>
                </c:pt>
                <c:pt idx="201">
                  <c:v>0.89645833333333369</c:v>
                </c:pt>
                <c:pt idx="202">
                  <c:v>0.89646990740740751</c:v>
                </c:pt>
                <c:pt idx="203">
                  <c:v>0.89648148148148143</c:v>
                </c:pt>
                <c:pt idx="204">
                  <c:v>0.89648148148148143</c:v>
                </c:pt>
                <c:pt idx="205">
                  <c:v>0.8964930555555557</c:v>
                </c:pt>
                <c:pt idx="206">
                  <c:v>0.89650462962962951</c:v>
                </c:pt>
                <c:pt idx="207">
                  <c:v>0.89651620370370277</c:v>
                </c:pt>
                <c:pt idx="208">
                  <c:v>0.89651620370370277</c:v>
                </c:pt>
                <c:pt idx="209">
                  <c:v>0.89652777777777759</c:v>
                </c:pt>
                <c:pt idx="210">
                  <c:v>0.89653935185185041</c:v>
                </c:pt>
                <c:pt idx="211">
                  <c:v>0.89653935185185041</c:v>
                </c:pt>
                <c:pt idx="212">
                  <c:v>0.89655092592592422</c:v>
                </c:pt>
                <c:pt idx="213">
                  <c:v>0.89656249999999837</c:v>
                </c:pt>
                <c:pt idx="214">
                  <c:v>0.89657407407407463</c:v>
                </c:pt>
                <c:pt idx="215">
                  <c:v>0.89657407407407463</c:v>
                </c:pt>
                <c:pt idx="216">
                  <c:v>0.89658564814814812</c:v>
                </c:pt>
                <c:pt idx="217">
                  <c:v>0.89659722222222227</c:v>
                </c:pt>
                <c:pt idx="218">
                  <c:v>0.89659722222222227</c:v>
                </c:pt>
                <c:pt idx="219">
                  <c:v>0.89660879629629664</c:v>
                </c:pt>
                <c:pt idx="220">
                  <c:v>0.89662037037037146</c:v>
                </c:pt>
                <c:pt idx="221">
                  <c:v>0.89663194444444461</c:v>
                </c:pt>
                <c:pt idx="222">
                  <c:v>0.89663194444444461</c:v>
                </c:pt>
                <c:pt idx="223">
                  <c:v>0.89664351851852042</c:v>
                </c:pt>
                <c:pt idx="224">
                  <c:v>0.8966550925925949</c:v>
                </c:pt>
                <c:pt idx="225">
                  <c:v>0.8966550925925949</c:v>
                </c:pt>
                <c:pt idx="226">
                  <c:v>0.8966666666666665</c:v>
                </c:pt>
                <c:pt idx="227">
                  <c:v>0.89667824074074076</c:v>
                </c:pt>
                <c:pt idx="228">
                  <c:v>0.89668981481481613</c:v>
                </c:pt>
                <c:pt idx="229">
                  <c:v>0.89668981481481613</c:v>
                </c:pt>
                <c:pt idx="230">
                  <c:v>0.89670138888888884</c:v>
                </c:pt>
                <c:pt idx="231">
                  <c:v>0.89671296296296099</c:v>
                </c:pt>
                <c:pt idx="232">
                  <c:v>0.89672453703703703</c:v>
                </c:pt>
                <c:pt idx="233">
                  <c:v>0.89672453703703703</c:v>
                </c:pt>
                <c:pt idx="234">
                  <c:v>0.89673611111111118</c:v>
                </c:pt>
                <c:pt idx="235">
                  <c:v>0.89674768518518611</c:v>
                </c:pt>
                <c:pt idx="236">
                  <c:v>0.89674768518518611</c:v>
                </c:pt>
                <c:pt idx="237">
                  <c:v>0.8967592592592597</c:v>
                </c:pt>
                <c:pt idx="238">
                  <c:v>0.89677083333333485</c:v>
                </c:pt>
                <c:pt idx="239">
                  <c:v>0.89678240740740733</c:v>
                </c:pt>
                <c:pt idx="240">
                  <c:v>0.89678240740740733</c:v>
                </c:pt>
                <c:pt idx="241">
                  <c:v>0.89679398148148171</c:v>
                </c:pt>
                <c:pt idx="242">
                  <c:v>0.89680555555555563</c:v>
                </c:pt>
                <c:pt idx="243">
                  <c:v>0.89680555555555563</c:v>
                </c:pt>
                <c:pt idx="244">
                  <c:v>0.89681712962962956</c:v>
                </c:pt>
                <c:pt idx="245">
                  <c:v>0.8968287037037036</c:v>
                </c:pt>
                <c:pt idx="246">
                  <c:v>0.89684027777777775</c:v>
                </c:pt>
                <c:pt idx="247">
                  <c:v>0.89684027777777775</c:v>
                </c:pt>
                <c:pt idx="248">
                  <c:v>0.8968518518518519</c:v>
                </c:pt>
                <c:pt idx="249">
                  <c:v>0.89686342592592438</c:v>
                </c:pt>
                <c:pt idx="250">
                  <c:v>0.89686342592592438</c:v>
                </c:pt>
                <c:pt idx="251">
                  <c:v>0.89687499999999998</c:v>
                </c:pt>
                <c:pt idx="252">
                  <c:v>0.89688657407407402</c:v>
                </c:pt>
                <c:pt idx="253">
                  <c:v>0.89689814814814861</c:v>
                </c:pt>
                <c:pt idx="254">
                  <c:v>0.89689814814814861</c:v>
                </c:pt>
                <c:pt idx="255">
                  <c:v>0.89690972222222232</c:v>
                </c:pt>
                <c:pt idx="256">
                  <c:v>0.89692129629629747</c:v>
                </c:pt>
                <c:pt idx="257">
                  <c:v>0.89692129629629747</c:v>
                </c:pt>
                <c:pt idx="258">
                  <c:v>0.89693287037037062</c:v>
                </c:pt>
                <c:pt idx="259">
                  <c:v>0.89694444444444543</c:v>
                </c:pt>
                <c:pt idx="260">
                  <c:v>0.89695601851851992</c:v>
                </c:pt>
                <c:pt idx="261">
                  <c:v>0.89695601851851992</c:v>
                </c:pt>
                <c:pt idx="262">
                  <c:v>0.89696759259259262</c:v>
                </c:pt>
                <c:pt idx="263">
                  <c:v>0.89697916666666666</c:v>
                </c:pt>
                <c:pt idx="264">
                  <c:v>0.89697916666666666</c:v>
                </c:pt>
                <c:pt idx="265">
                  <c:v>0.89699074074074059</c:v>
                </c:pt>
                <c:pt idx="266">
                  <c:v>0.89700231481481452</c:v>
                </c:pt>
                <c:pt idx="267">
                  <c:v>0.89701388888888889</c:v>
                </c:pt>
                <c:pt idx="268">
                  <c:v>0.89701388888888889</c:v>
                </c:pt>
                <c:pt idx="269">
                  <c:v>0.89702546296296259</c:v>
                </c:pt>
                <c:pt idx="270">
                  <c:v>0.89703703703703708</c:v>
                </c:pt>
                <c:pt idx="271">
                  <c:v>0.89703703703703708</c:v>
                </c:pt>
                <c:pt idx="272">
                  <c:v>0.89704861111111212</c:v>
                </c:pt>
                <c:pt idx="273">
                  <c:v>0.89706018518518449</c:v>
                </c:pt>
                <c:pt idx="274">
                  <c:v>0.8970717592592593</c:v>
                </c:pt>
                <c:pt idx="275">
                  <c:v>0.8970717592592593</c:v>
                </c:pt>
                <c:pt idx="276">
                  <c:v>0.89708333333333334</c:v>
                </c:pt>
                <c:pt idx="277">
                  <c:v>0.8970949074074076</c:v>
                </c:pt>
                <c:pt idx="278">
                  <c:v>0.89710648148148142</c:v>
                </c:pt>
                <c:pt idx="279">
                  <c:v>0.89710648148148142</c:v>
                </c:pt>
                <c:pt idx="280">
                  <c:v>0.89711805555555568</c:v>
                </c:pt>
                <c:pt idx="281">
                  <c:v>0.89712962962962972</c:v>
                </c:pt>
                <c:pt idx="282">
                  <c:v>0.89712962962962972</c:v>
                </c:pt>
                <c:pt idx="283">
                  <c:v>0.89714120370370365</c:v>
                </c:pt>
                <c:pt idx="284">
                  <c:v>0.89715277777777758</c:v>
                </c:pt>
                <c:pt idx="285">
                  <c:v>0.89716435185185039</c:v>
                </c:pt>
                <c:pt idx="286">
                  <c:v>0.89716435185185039</c:v>
                </c:pt>
                <c:pt idx="287">
                  <c:v>0.89717592592592488</c:v>
                </c:pt>
                <c:pt idx="288">
                  <c:v>0.89718749999999958</c:v>
                </c:pt>
                <c:pt idx="289">
                  <c:v>0.89718749999999958</c:v>
                </c:pt>
                <c:pt idx="290">
                  <c:v>0.89719907407407573</c:v>
                </c:pt>
                <c:pt idx="291">
                  <c:v>0.89721064814814822</c:v>
                </c:pt>
                <c:pt idx="292">
                  <c:v>0.89722222222222159</c:v>
                </c:pt>
                <c:pt idx="293">
                  <c:v>0.89722222222222159</c:v>
                </c:pt>
                <c:pt idx="294">
                  <c:v>0.89723379629629629</c:v>
                </c:pt>
                <c:pt idx="295">
                  <c:v>0.89724537037037133</c:v>
                </c:pt>
                <c:pt idx="296">
                  <c:v>0.89724537037037133</c:v>
                </c:pt>
                <c:pt idx="297">
                  <c:v>0.89725694444444448</c:v>
                </c:pt>
                <c:pt idx="298">
                  <c:v>0.89726851851851863</c:v>
                </c:pt>
                <c:pt idx="299">
                  <c:v>0.89728009259259378</c:v>
                </c:pt>
                <c:pt idx="300">
                  <c:v>0.89728009259259378</c:v>
                </c:pt>
                <c:pt idx="301">
                  <c:v>0.89729166666666671</c:v>
                </c:pt>
                <c:pt idx="302">
                  <c:v>0.89730324074073953</c:v>
                </c:pt>
                <c:pt idx="303">
                  <c:v>0.89730324074073953</c:v>
                </c:pt>
                <c:pt idx="304">
                  <c:v>0.89731481481481479</c:v>
                </c:pt>
                <c:pt idx="305">
                  <c:v>0.89732638888888849</c:v>
                </c:pt>
                <c:pt idx="306">
                  <c:v>0.89733796296296076</c:v>
                </c:pt>
                <c:pt idx="307">
                  <c:v>0.89733796296296076</c:v>
                </c:pt>
                <c:pt idx="308">
                  <c:v>0.89734953703703713</c:v>
                </c:pt>
                <c:pt idx="309">
                  <c:v>0.8973611111111105</c:v>
                </c:pt>
                <c:pt idx="310">
                  <c:v>0.8973611111111105</c:v>
                </c:pt>
                <c:pt idx="311">
                  <c:v>0.8973726851851852</c:v>
                </c:pt>
                <c:pt idx="312">
                  <c:v>0.89738425925925858</c:v>
                </c:pt>
                <c:pt idx="313">
                  <c:v>0.89739583333333484</c:v>
                </c:pt>
                <c:pt idx="314">
                  <c:v>0.89739583333333484</c:v>
                </c:pt>
                <c:pt idx="315">
                  <c:v>0.89740740740740732</c:v>
                </c:pt>
                <c:pt idx="316">
                  <c:v>0.89741898148148147</c:v>
                </c:pt>
                <c:pt idx="317">
                  <c:v>0.89743055555555551</c:v>
                </c:pt>
                <c:pt idx="318">
                  <c:v>0.89743055555555551</c:v>
                </c:pt>
                <c:pt idx="319">
                  <c:v>0.89744212962962866</c:v>
                </c:pt>
                <c:pt idx="320">
                  <c:v>0.89745370370370359</c:v>
                </c:pt>
                <c:pt idx="321">
                  <c:v>0.89745370370370359</c:v>
                </c:pt>
                <c:pt idx="322">
                  <c:v>0.89746527777777751</c:v>
                </c:pt>
                <c:pt idx="323">
                  <c:v>0.89747685185185089</c:v>
                </c:pt>
                <c:pt idx="324">
                  <c:v>0.89748842592592448</c:v>
                </c:pt>
                <c:pt idx="325">
                  <c:v>0.89748842592592448</c:v>
                </c:pt>
                <c:pt idx="326">
                  <c:v>0.89749999999999996</c:v>
                </c:pt>
                <c:pt idx="327">
                  <c:v>0.89751157407407411</c:v>
                </c:pt>
                <c:pt idx="328">
                  <c:v>0.89751157407407411</c:v>
                </c:pt>
                <c:pt idx="329">
                  <c:v>0.89752314814814749</c:v>
                </c:pt>
                <c:pt idx="330">
                  <c:v>0.89753472222222108</c:v>
                </c:pt>
                <c:pt idx="331">
                  <c:v>0.89754629629629623</c:v>
                </c:pt>
                <c:pt idx="332">
                  <c:v>0.89754629629629623</c:v>
                </c:pt>
                <c:pt idx="333">
                  <c:v>0.8975578703703706</c:v>
                </c:pt>
                <c:pt idx="334">
                  <c:v>0.89756944444444453</c:v>
                </c:pt>
                <c:pt idx="335">
                  <c:v>0.89756944444444453</c:v>
                </c:pt>
                <c:pt idx="336">
                  <c:v>0.89758101851851968</c:v>
                </c:pt>
                <c:pt idx="337">
                  <c:v>0.89759259259259261</c:v>
                </c:pt>
                <c:pt idx="338">
                  <c:v>0.89760416666666654</c:v>
                </c:pt>
                <c:pt idx="339">
                  <c:v>0.89760416666666654</c:v>
                </c:pt>
                <c:pt idx="340">
                  <c:v>0.89761574074074058</c:v>
                </c:pt>
                <c:pt idx="341">
                  <c:v>0.89762731481481473</c:v>
                </c:pt>
                <c:pt idx="342">
                  <c:v>0.89762731481481473</c:v>
                </c:pt>
                <c:pt idx="343">
                  <c:v>0.89763888888888965</c:v>
                </c:pt>
                <c:pt idx="344">
                  <c:v>0.89765046296296258</c:v>
                </c:pt>
                <c:pt idx="345">
                  <c:v>0.89766203703703706</c:v>
                </c:pt>
                <c:pt idx="346">
                  <c:v>0.89766203703703706</c:v>
                </c:pt>
                <c:pt idx="347">
                  <c:v>0.8976736111111121</c:v>
                </c:pt>
                <c:pt idx="348">
                  <c:v>0.89768518518518514</c:v>
                </c:pt>
                <c:pt idx="349">
                  <c:v>0.89768518518518514</c:v>
                </c:pt>
                <c:pt idx="350">
                  <c:v>0.89769675925925929</c:v>
                </c:pt>
                <c:pt idx="351">
                  <c:v>0.89770833333333444</c:v>
                </c:pt>
                <c:pt idx="352">
                  <c:v>0.8977199074074077</c:v>
                </c:pt>
                <c:pt idx="353">
                  <c:v>0.8977199074074077</c:v>
                </c:pt>
                <c:pt idx="354">
                  <c:v>0.89773148148148163</c:v>
                </c:pt>
                <c:pt idx="355">
                  <c:v>0.89774305555555678</c:v>
                </c:pt>
                <c:pt idx="356">
                  <c:v>0.8977546296296296</c:v>
                </c:pt>
                <c:pt idx="357">
                  <c:v>0.8977546296296296</c:v>
                </c:pt>
                <c:pt idx="358">
                  <c:v>0.89776620370370352</c:v>
                </c:pt>
                <c:pt idx="359">
                  <c:v>0.89777777777777779</c:v>
                </c:pt>
                <c:pt idx="360">
                  <c:v>0.89777777777777779</c:v>
                </c:pt>
                <c:pt idx="361">
                  <c:v>0.89778935185185149</c:v>
                </c:pt>
                <c:pt idx="362">
                  <c:v>0.89780092592592475</c:v>
                </c:pt>
                <c:pt idx="363">
                  <c:v>0.89781249999999957</c:v>
                </c:pt>
                <c:pt idx="364">
                  <c:v>0.89781249999999957</c:v>
                </c:pt>
                <c:pt idx="365">
                  <c:v>0.89782407407407538</c:v>
                </c:pt>
                <c:pt idx="366">
                  <c:v>0.89783564814814865</c:v>
                </c:pt>
                <c:pt idx="367">
                  <c:v>0.89783564814814865</c:v>
                </c:pt>
                <c:pt idx="368">
                  <c:v>0.89784722222222213</c:v>
                </c:pt>
                <c:pt idx="369">
                  <c:v>0.89785879629629661</c:v>
                </c:pt>
                <c:pt idx="370">
                  <c:v>0.89787037037037065</c:v>
                </c:pt>
                <c:pt idx="371">
                  <c:v>0.89787037037037065</c:v>
                </c:pt>
                <c:pt idx="372">
                  <c:v>0.89788194444444469</c:v>
                </c:pt>
                <c:pt idx="373">
                  <c:v>0.89789351851851995</c:v>
                </c:pt>
                <c:pt idx="374">
                  <c:v>0.89789351851851995</c:v>
                </c:pt>
                <c:pt idx="375">
                  <c:v>0.89790509259259454</c:v>
                </c:pt>
                <c:pt idx="376">
                  <c:v>0.89791666666666659</c:v>
                </c:pt>
                <c:pt idx="377">
                  <c:v>0.89792824074074051</c:v>
                </c:pt>
                <c:pt idx="378">
                  <c:v>0.89792824074074051</c:v>
                </c:pt>
                <c:pt idx="379">
                  <c:v>0.89793981481481577</c:v>
                </c:pt>
                <c:pt idx="380">
                  <c:v>0.89795138888888892</c:v>
                </c:pt>
                <c:pt idx="381">
                  <c:v>0.89795138888888892</c:v>
                </c:pt>
                <c:pt idx="382">
                  <c:v>0.89796296296296074</c:v>
                </c:pt>
                <c:pt idx="383">
                  <c:v>0.897974537037037</c:v>
                </c:pt>
                <c:pt idx="384">
                  <c:v>0.89798611111111049</c:v>
                </c:pt>
                <c:pt idx="385">
                  <c:v>0.89798611111111049</c:v>
                </c:pt>
                <c:pt idx="386">
                  <c:v>0.89799768518518563</c:v>
                </c:pt>
                <c:pt idx="387">
                  <c:v>0.89800925925925934</c:v>
                </c:pt>
                <c:pt idx="388">
                  <c:v>0.89800925925925934</c:v>
                </c:pt>
                <c:pt idx="389">
                  <c:v>0.89802083333333471</c:v>
                </c:pt>
                <c:pt idx="390">
                  <c:v>0.89803240740740742</c:v>
                </c:pt>
                <c:pt idx="391">
                  <c:v>0.89804398148148168</c:v>
                </c:pt>
                <c:pt idx="392">
                  <c:v>0.89804398148148168</c:v>
                </c:pt>
                <c:pt idx="393">
                  <c:v>0.89805555555555561</c:v>
                </c:pt>
                <c:pt idx="394">
                  <c:v>0.89806712962962842</c:v>
                </c:pt>
                <c:pt idx="395">
                  <c:v>0.89807870370370368</c:v>
                </c:pt>
                <c:pt idx="396">
                  <c:v>0.89807870370370368</c:v>
                </c:pt>
                <c:pt idx="397">
                  <c:v>0.89809027777777783</c:v>
                </c:pt>
                <c:pt idx="398">
                  <c:v>0.89810185185185187</c:v>
                </c:pt>
                <c:pt idx="399">
                  <c:v>0.89810185185185187</c:v>
                </c:pt>
                <c:pt idx="400">
                  <c:v>0.89811342592592436</c:v>
                </c:pt>
                <c:pt idx="401">
                  <c:v>0.89812499999999951</c:v>
                </c:pt>
                <c:pt idx="402">
                  <c:v>0.8981365740740741</c:v>
                </c:pt>
                <c:pt idx="403">
                  <c:v>0.8981365740740741</c:v>
                </c:pt>
                <c:pt idx="404">
                  <c:v>0.89814814814814825</c:v>
                </c:pt>
                <c:pt idx="405">
                  <c:v>0.89815972222222218</c:v>
                </c:pt>
                <c:pt idx="406">
                  <c:v>0.89815972222222218</c:v>
                </c:pt>
                <c:pt idx="407">
                  <c:v>0.89817129629629733</c:v>
                </c:pt>
                <c:pt idx="408">
                  <c:v>0.8981828703703707</c:v>
                </c:pt>
                <c:pt idx="409">
                  <c:v>0.89819444444444463</c:v>
                </c:pt>
                <c:pt idx="410">
                  <c:v>0.89819444444444463</c:v>
                </c:pt>
                <c:pt idx="411">
                  <c:v>0.89820601851851956</c:v>
                </c:pt>
                <c:pt idx="412">
                  <c:v>0.8982175925925926</c:v>
                </c:pt>
                <c:pt idx="413">
                  <c:v>0.8982175925925926</c:v>
                </c:pt>
                <c:pt idx="414">
                  <c:v>0.89822916666666652</c:v>
                </c:pt>
                <c:pt idx="415">
                  <c:v>0.89824074074074056</c:v>
                </c:pt>
                <c:pt idx="416">
                  <c:v>0.89825231481481449</c:v>
                </c:pt>
                <c:pt idx="417">
                  <c:v>0.89825231481481449</c:v>
                </c:pt>
                <c:pt idx="418">
                  <c:v>0.89826388888888886</c:v>
                </c:pt>
                <c:pt idx="419">
                  <c:v>0.89827546296296257</c:v>
                </c:pt>
                <c:pt idx="420">
                  <c:v>0.89827546296296257</c:v>
                </c:pt>
                <c:pt idx="421">
                  <c:v>0.8982870370370365</c:v>
                </c:pt>
                <c:pt idx="422">
                  <c:v>0.89829861111111164</c:v>
                </c:pt>
                <c:pt idx="423">
                  <c:v>0.89831018518518457</c:v>
                </c:pt>
                <c:pt idx="424">
                  <c:v>0.89831018518518457</c:v>
                </c:pt>
                <c:pt idx="425">
                  <c:v>0.89832175925925928</c:v>
                </c:pt>
                <c:pt idx="426">
                  <c:v>0.89833333333333332</c:v>
                </c:pt>
                <c:pt idx="427">
                  <c:v>0.89833333333333332</c:v>
                </c:pt>
                <c:pt idx="428">
                  <c:v>0.89834490740740769</c:v>
                </c:pt>
                <c:pt idx="429">
                  <c:v>0.89835648148148151</c:v>
                </c:pt>
                <c:pt idx="430">
                  <c:v>0.89836805555555566</c:v>
                </c:pt>
                <c:pt idx="431">
                  <c:v>0.89836805555555566</c:v>
                </c:pt>
                <c:pt idx="432">
                  <c:v>0.89837962962962969</c:v>
                </c:pt>
                <c:pt idx="433">
                  <c:v>0.89839120370370373</c:v>
                </c:pt>
                <c:pt idx="434">
                  <c:v>0.89839120370370373</c:v>
                </c:pt>
                <c:pt idx="435">
                  <c:v>0.89840277777777677</c:v>
                </c:pt>
                <c:pt idx="436">
                  <c:v>0.89841435185185037</c:v>
                </c:pt>
                <c:pt idx="437">
                  <c:v>0.89842592592592441</c:v>
                </c:pt>
                <c:pt idx="438">
                  <c:v>0.89842592592592441</c:v>
                </c:pt>
                <c:pt idx="439">
                  <c:v>0.89843749999999956</c:v>
                </c:pt>
                <c:pt idx="440">
                  <c:v>0.89844907407407548</c:v>
                </c:pt>
                <c:pt idx="441">
                  <c:v>0.89846064814814808</c:v>
                </c:pt>
                <c:pt idx="442">
                  <c:v>0.89846064814814808</c:v>
                </c:pt>
                <c:pt idx="443">
                  <c:v>0.89847222222222156</c:v>
                </c:pt>
                <c:pt idx="444">
                  <c:v>0.89848379629629627</c:v>
                </c:pt>
                <c:pt idx="445">
                  <c:v>0.89848379629629627</c:v>
                </c:pt>
                <c:pt idx="446">
                  <c:v>0.89849537037037064</c:v>
                </c:pt>
                <c:pt idx="447">
                  <c:v>0.89850694444444357</c:v>
                </c:pt>
                <c:pt idx="448">
                  <c:v>0.89851851851851861</c:v>
                </c:pt>
                <c:pt idx="449">
                  <c:v>0.89851851851851861</c:v>
                </c:pt>
                <c:pt idx="450">
                  <c:v>0.89853009259259264</c:v>
                </c:pt>
                <c:pt idx="451">
                  <c:v>0.89854166666666668</c:v>
                </c:pt>
                <c:pt idx="452">
                  <c:v>0.89854166666666668</c:v>
                </c:pt>
                <c:pt idx="453">
                  <c:v>0.89855324074073939</c:v>
                </c:pt>
                <c:pt idx="454">
                  <c:v>0.89856481481481476</c:v>
                </c:pt>
                <c:pt idx="455">
                  <c:v>0.89857638888888858</c:v>
                </c:pt>
                <c:pt idx="456">
                  <c:v>0.89857638888888858</c:v>
                </c:pt>
                <c:pt idx="457">
                  <c:v>0.89858796296296084</c:v>
                </c:pt>
                <c:pt idx="458">
                  <c:v>0.89859953703703699</c:v>
                </c:pt>
                <c:pt idx="459">
                  <c:v>0.89859953703703699</c:v>
                </c:pt>
                <c:pt idx="460">
                  <c:v>0.89861111111111114</c:v>
                </c:pt>
                <c:pt idx="461">
                  <c:v>0.89862268518518562</c:v>
                </c:pt>
                <c:pt idx="462">
                  <c:v>0.89863425925925933</c:v>
                </c:pt>
                <c:pt idx="463">
                  <c:v>0.89863425925925933</c:v>
                </c:pt>
                <c:pt idx="464">
                  <c:v>0.89864583333333548</c:v>
                </c:pt>
                <c:pt idx="465">
                  <c:v>0.89865740740740763</c:v>
                </c:pt>
                <c:pt idx="466">
                  <c:v>0.89865740740740763</c:v>
                </c:pt>
                <c:pt idx="467">
                  <c:v>0.89866898148148155</c:v>
                </c:pt>
                <c:pt idx="468">
                  <c:v>0.8986805555555557</c:v>
                </c:pt>
                <c:pt idx="469">
                  <c:v>0.89869212962962952</c:v>
                </c:pt>
                <c:pt idx="470">
                  <c:v>0.89869212962962952</c:v>
                </c:pt>
                <c:pt idx="471">
                  <c:v>0.89870370370370367</c:v>
                </c:pt>
                <c:pt idx="472">
                  <c:v>0.89871527777777782</c:v>
                </c:pt>
                <c:pt idx="473">
                  <c:v>0.89871527777777782</c:v>
                </c:pt>
                <c:pt idx="474">
                  <c:v>0.89872685185185153</c:v>
                </c:pt>
                <c:pt idx="475">
                  <c:v>0.89873842592592557</c:v>
                </c:pt>
                <c:pt idx="476">
                  <c:v>0.89875000000000005</c:v>
                </c:pt>
                <c:pt idx="477">
                  <c:v>0.89875000000000005</c:v>
                </c:pt>
                <c:pt idx="478">
                  <c:v>0.89876157407407464</c:v>
                </c:pt>
                <c:pt idx="479">
                  <c:v>0.89877314814814813</c:v>
                </c:pt>
                <c:pt idx="480">
                  <c:v>0.89877314814814813</c:v>
                </c:pt>
                <c:pt idx="481">
                  <c:v>0.89878472222222217</c:v>
                </c:pt>
                <c:pt idx="482">
                  <c:v>0.89879629629629665</c:v>
                </c:pt>
                <c:pt idx="483">
                  <c:v>0.89880787037037169</c:v>
                </c:pt>
                <c:pt idx="484">
                  <c:v>0.89880787037037169</c:v>
                </c:pt>
                <c:pt idx="485">
                  <c:v>0.89881944444444462</c:v>
                </c:pt>
                <c:pt idx="486">
                  <c:v>0.89883101851852043</c:v>
                </c:pt>
                <c:pt idx="487">
                  <c:v>0.89884259259259391</c:v>
                </c:pt>
                <c:pt idx="488">
                  <c:v>0.89884259259259391</c:v>
                </c:pt>
                <c:pt idx="489">
                  <c:v>0.89885416666666651</c:v>
                </c:pt>
                <c:pt idx="490">
                  <c:v>0.89886574074073966</c:v>
                </c:pt>
                <c:pt idx="491">
                  <c:v>0.89886574074073966</c:v>
                </c:pt>
                <c:pt idx="492">
                  <c:v>0.89887731481481481</c:v>
                </c:pt>
                <c:pt idx="493">
                  <c:v>0.89888888888888963</c:v>
                </c:pt>
                <c:pt idx="494">
                  <c:v>0.898900462962962</c:v>
                </c:pt>
                <c:pt idx="495">
                  <c:v>0.898900462962962</c:v>
                </c:pt>
                <c:pt idx="496">
                  <c:v>0.89891203703703659</c:v>
                </c:pt>
                <c:pt idx="497">
                  <c:v>0.89892361111111163</c:v>
                </c:pt>
                <c:pt idx="498">
                  <c:v>0.89892361111111163</c:v>
                </c:pt>
                <c:pt idx="499">
                  <c:v>0.89893518518518523</c:v>
                </c:pt>
                <c:pt idx="500">
                  <c:v>0.89894675925925849</c:v>
                </c:pt>
                <c:pt idx="501">
                  <c:v>0.89895833333333364</c:v>
                </c:pt>
                <c:pt idx="502">
                  <c:v>0.89895833333333364</c:v>
                </c:pt>
                <c:pt idx="503">
                  <c:v>0.89896990740740745</c:v>
                </c:pt>
                <c:pt idx="504">
                  <c:v>0.8989814814814816</c:v>
                </c:pt>
                <c:pt idx="505">
                  <c:v>0.8989814814814816</c:v>
                </c:pt>
                <c:pt idx="506">
                  <c:v>0.89899305555555564</c:v>
                </c:pt>
                <c:pt idx="507">
                  <c:v>0.89900462962962968</c:v>
                </c:pt>
                <c:pt idx="508">
                  <c:v>0.8990162037037035</c:v>
                </c:pt>
                <c:pt idx="509">
                  <c:v>0.8990162037037035</c:v>
                </c:pt>
                <c:pt idx="510">
                  <c:v>0.89902777777777787</c:v>
                </c:pt>
                <c:pt idx="511">
                  <c:v>0.89903935185185158</c:v>
                </c:pt>
                <c:pt idx="512">
                  <c:v>0.89903935185185158</c:v>
                </c:pt>
                <c:pt idx="513">
                  <c:v>0.8990509259259245</c:v>
                </c:pt>
                <c:pt idx="514">
                  <c:v>0.89906249999999888</c:v>
                </c:pt>
                <c:pt idx="515">
                  <c:v>0.89907407407407536</c:v>
                </c:pt>
                <c:pt idx="516">
                  <c:v>0.89907407407407536</c:v>
                </c:pt>
                <c:pt idx="517">
                  <c:v>0.89908564814814862</c:v>
                </c:pt>
                <c:pt idx="518">
                  <c:v>0.89909722222222221</c:v>
                </c:pt>
                <c:pt idx="519">
                  <c:v>0.89909722222222221</c:v>
                </c:pt>
                <c:pt idx="520">
                  <c:v>0.8991087962962967</c:v>
                </c:pt>
                <c:pt idx="521">
                  <c:v>0.89912037037037063</c:v>
                </c:pt>
                <c:pt idx="522">
                  <c:v>0.89913194444444444</c:v>
                </c:pt>
                <c:pt idx="523">
                  <c:v>0.89913194444444444</c:v>
                </c:pt>
                <c:pt idx="524">
                  <c:v>0.89914351851851981</c:v>
                </c:pt>
                <c:pt idx="525">
                  <c:v>0.89915509259259396</c:v>
                </c:pt>
                <c:pt idx="526">
                  <c:v>0.89916666666666656</c:v>
                </c:pt>
                <c:pt idx="527">
                  <c:v>0.89916666666666656</c:v>
                </c:pt>
                <c:pt idx="528">
                  <c:v>0.89917824074074049</c:v>
                </c:pt>
                <c:pt idx="529">
                  <c:v>0.89918981481481564</c:v>
                </c:pt>
                <c:pt idx="530">
                  <c:v>0.89918981481481564</c:v>
                </c:pt>
                <c:pt idx="531">
                  <c:v>0.8992013888888889</c:v>
                </c:pt>
                <c:pt idx="532">
                  <c:v>0.89921296296296027</c:v>
                </c:pt>
                <c:pt idx="533">
                  <c:v>0.89922453703703698</c:v>
                </c:pt>
                <c:pt idx="534">
                  <c:v>0.89922453703703698</c:v>
                </c:pt>
                <c:pt idx="535">
                  <c:v>0.89923611111111057</c:v>
                </c:pt>
                <c:pt idx="536">
                  <c:v>0.89924768518518561</c:v>
                </c:pt>
                <c:pt idx="537">
                  <c:v>0.89924768518518561</c:v>
                </c:pt>
                <c:pt idx="538">
                  <c:v>0.8992592592592592</c:v>
                </c:pt>
                <c:pt idx="539">
                  <c:v>0.89927083333333446</c:v>
                </c:pt>
                <c:pt idx="540">
                  <c:v>0.89928240740740739</c:v>
                </c:pt>
                <c:pt idx="541">
                  <c:v>0.89928240740740739</c:v>
                </c:pt>
                <c:pt idx="542">
                  <c:v>0.89929398148148154</c:v>
                </c:pt>
                <c:pt idx="543">
                  <c:v>0.89930555555555569</c:v>
                </c:pt>
                <c:pt idx="544">
                  <c:v>0.89930555555555569</c:v>
                </c:pt>
                <c:pt idx="545">
                  <c:v>0.89931712962962829</c:v>
                </c:pt>
                <c:pt idx="546">
                  <c:v>0.89932870370370377</c:v>
                </c:pt>
                <c:pt idx="547">
                  <c:v>0.89934027777777781</c:v>
                </c:pt>
                <c:pt idx="548">
                  <c:v>0.89934027777777781</c:v>
                </c:pt>
                <c:pt idx="549">
                  <c:v>0.89935185185185151</c:v>
                </c:pt>
                <c:pt idx="550">
                  <c:v>0.89936342592592389</c:v>
                </c:pt>
                <c:pt idx="551">
                  <c:v>0.89936342592592389</c:v>
                </c:pt>
                <c:pt idx="552">
                  <c:v>0.89937500000000004</c:v>
                </c:pt>
                <c:pt idx="553">
                  <c:v>0.89938657407407396</c:v>
                </c:pt>
                <c:pt idx="554">
                  <c:v>0.89939814814814811</c:v>
                </c:pt>
                <c:pt idx="555">
                  <c:v>0.89939814814814811</c:v>
                </c:pt>
                <c:pt idx="556">
                  <c:v>0.89940972222222226</c:v>
                </c:pt>
                <c:pt idx="557">
                  <c:v>0.89942129629629664</c:v>
                </c:pt>
                <c:pt idx="558">
                  <c:v>0.89942129629629664</c:v>
                </c:pt>
                <c:pt idx="559">
                  <c:v>0.89943287037037034</c:v>
                </c:pt>
                <c:pt idx="560">
                  <c:v>0.8994444444444446</c:v>
                </c:pt>
                <c:pt idx="561">
                  <c:v>0.89945601851851864</c:v>
                </c:pt>
                <c:pt idx="562">
                  <c:v>0.89945601851851864</c:v>
                </c:pt>
                <c:pt idx="563">
                  <c:v>0.89946759259259268</c:v>
                </c:pt>
                <c:pt idx="564">
                  <c:v>0.8994791666666665</c:v>
                </c:pt>
                <c:pt idx="565">
                  <c:v>0.89949074074073965</c:v>
                </c:pt>
                <c:pt idx="566">
                  <c:v>0.89949074074073965</c:v>
                </c:pt>
                <c:pt idx="567">
                  <c:v>0.89950231481481457</c:v>
                </c:pt>
                <c:pt idx="568">
                  <c:v>0.8995138888888885</c:v>
                </c:pt>
                <c:pt idx="569">
                  <c:v>0.8995138888888885</c:v>
                </c:pt>
                <c:pt idx="570">
                  <c:v>0.89952546296296176</c:v>
                </c:pt>
                <c:pt idx="571">
                  <c:v>0.89953703703703658</c:v>
                </c:pt>
                <c:pt idx="572">
                  <c:v>0.89954861111111162</c:v>
                </c:pt>
                <c:pt idx="573">
                  <c:v>0.89954861111111162</c:v>
                </c:pt>
                <c:pt idx="574">
                  <c:v>0.89956018518518421</c:v>
                </c:pt>
                <c:pt idx="575">
                  <c:v>0.89957175925925859</c:v>
                </c:pt>
                <c:pt idx="576">
                  <c:v>0.89957175925925859</c:v>
                </c:pt>
                <c:pt idx="577">
                  <c:v>0.89958333333333329</c:v>
                </c:pt>
                <c:pt idx="578">
                  <c:v>0.89959490740740744</c:v>
                </c:pt>
                <c:pt idx="579">
                  <c:v>0.8996064814814817</c:v>
                </c:pt>
                <c:pt idx="580">
                  <c:v>0.8996064814814817</c:v>
                </c:pt>
                <c:pt idx="581">
                  <c:v>0.89961805555555563</c:v>
                </c:pt>
                <c:pt idx="582">
                  <c:v>0.89962962962963078</c:v>
                </c:pt>
                <c:pt idx="583">
                  <c:v>0.89962962962963078</c:v>
                </c:pt>
                <c:pt idx="584">
                  <c:v>0.89964120370370493</c:v>
                </c:pt>
                <c:pt idx="585">
                  <c:v>0.89965277777777752</c:v>
                </c:pt>
                <c:pt idx="586">
                  <c:v>0.89966435185185156</c:v>
                </c:pt>
                <c:pt idx="587">
                  <c:v>0.89966435185185156</c:v>
                </c:pt>
                <c:pt idx="588">
                  <c:v>0.89967592592592549</c:v>
                </c:pt>
                <c:pt idx="589">
                  <c:v>0.89968750000000008</c:v>
                </c:pt>
                <c:pt idx="590">
                  <c:v>0.89968750000000008</c:v>
                </c:pt>
                <c:pt idx="591">
                  <c:v>0.89969907407407623</c:v>
                </c:pt>
                <c:pt idx="592">
                  <c:v>0.89971064814814861</c:v>
                </c:pt>
                <c:pt idx="593">
                  <c:v>0.8997222222222222</c:v>
                </c:pt>
                <c:pt idx="594">
                  <c:v>0.8997222222222222</c:v>
                </c:pt>
                <c:pt idx="595">
                  <c:v>0.89973379629629635</c:v>
                </c:pt>
                <c:pt idx="596">
                  <c:v>0.89974537037037183</c:v>
                </c:pt>
                <c:pt idx="597">
                  <c:v>0.89974537037037183</c:v>
                </c:pt>
                <c:pt idx="598">
                  <c:v>0.89975694444444443</c:v>
                </c:pt>
                <c:pt idx="599">
                  <c:v>0.89976851851851991</c:v>
                </c:pt>
                <c:pt idx="600">
                  <c:v>0.89978009259259395</c:v>
                </c:pt>
                <c:pt idx="601">
                  <c:v>0.89978009259259395</c:v>
                </c:pt>
                <c:pt idx="602">
                  <c:v>0.89979166666666766</c:v>
                </c:pt>
                <c:pt idx="603">
                  <c:v>0.89980324074074058</c:v>
                </c:pt>
                <c:pt idx="604">
                  <c:v>0.89981481481481485</c:v>
                </c:pt>
                <c:pt idx="605">
                  <c:v>0.89981481481481485</c:v>
                </c:pt>
                <c:pt idx="606">
                  <c:v>0.89982638888888899</c:v>
                </c:pt>
                <c:pt idx="607">
                  <c:v>0.89983796296296137</c:v>
                </c:pt>
                <c:pt idx="608">
                  <c:v>0.89983796296296137</c:v>
                </c:pt>
                <c:pt idx="609">
                  <c:v>0.89984953703703763</c:v>
                </c:pt>
                <c:pt idx="610">
                  <c:v>0.89986111111111111</c:v>
                </c:pt>
                <c:pt idx="611">
                  <c:v>0.89987268518518571</c:v>
                </c:pt>
                <c:pt idx="612">
                  <c:v>0.89987268518518571</c:v>
                </c:pt>
                <c:pt idx="613">
                  <c:v>0.89988425925925919</c:v>
                </c:pt>
                <c:pt idx="614">
                  <c:v>0.89989583333333556</c:v>
                </c:pt>
                <c:pt idx="615">
                  <c:v>0.89989583333333556</c:v>
                </c:pt>
                <c:pt idx="616">
                  <c:v>0.8999074074074076</c:v>
                </c:pt>
                <c:pt idx="617">
                  <c:v>0.89991898148148142</c:v>
                </c:pt>
                <c:pt idx="618">
                  <c:v>0.89993055555555568</c:v>
                </c:pt>
                <c:pt idx="619">
                  <c:v>0.89993055555555568</c:v>
                </c:pt>
                <c:pt idx="620">
                  <c:v>0.89994212962962949</c:v>
                </c:pt>
                <c:pt idx="621">
                  <c:v>0.89995370370370376</c:v>
                </c:pt>
                <c:pt idx="622">
                  <c:v>0.89995370370370376</c:v>
                </c:pt>
                <c:pt idx="623">
                  <c:v>0.89996527777777768</c:v>
                </c:pt>
                <c:pt idx="624">
                  <c:v>0.8999768518518515</c:v>
                </c:pt>
                <c:pt idx="625">
                  <c:v>0.89998842592592487</c:v>
                </c:pt>
                <c:pt idx="626">
                  <c:v>0.89998842592592487</c:v>
                </c:pt>
                <c:pt idx="627">
                  <c:v>0.9</c:v>
                </c:pt>
                <c:pt idx="628">
                  <c:v>0.90001157407407462</c:v>
                </c:pt>
                <c:pt idx="629">
                  <c:v>0.90001157407407462</c:v>
                </c:pt>
                <c:pt idx="630">
                  <c:v>0.9000231481481481</c:v>
                </c:pt>
                <c:pt idx="631">
                  <c:v>0.90003472222222158</c:v>
                </c:pt>
                <c:pt idx="632">
                  <c:v>0.90004629629629662</c:v>
                </c:pt>
                <c:pt idx="633">
                  <c:v>0.90004629629629662</c:v>
                </c:pt>
                <c:pt idx="634">
                  <c:v>0.90005787037037133</c:v>
                </c:pt>
                <c:pt idx="635">
                  <c:v>0.9000694444444447</c:v>
                </c:pt>
                <c:pt idx="636">
                  <c:v>0.90008101851851996</c:v>
                </c:pt>
                <c:pt idx="637">
                  <c:v>0.90008101851851996</c:v>
                </c:pt>
                <c:pt idx="638">
                  <c:v>0.90009259259259367</c:v>
                </c:pt>
                <c:pt idx="639">
                  <c:v>0.90010416666666659</c:v>
                </c:pt>
                <c:pt idx="640">
                  <c:v>0.90010416666666659</c:v>
                </c:pt>
                <c:pt idx="641">
                  <c:v>0.90011574074073952</c:v>
                </c:pt>
                <c:pt idx="642">
                  <c:v>0.90012731481481489</c:v>
                </c:pt>
                <c:pt idx="643">
                  <c:v>0.90013888888888882</c:v>
                </c:pt>
                <c:pt idx="644">
                  <c:v>0.90013888888888882</c:v>
                </c:pt>
                <c:pt idx="645">
                  <c:v>0.90015046296296186</c:v>
                </c:pt>
                <c:pt idx="646">
                  <c:v>0.90016203703703657</c:v>
                </c:pt>
                <c:pt idx="647">
                  <c:v>0.90016203703703657</c:v>
                </c:pt>
                <c:pt idx="648">
                  <c:v>0.9001736111111116</c:v>
                </c:pt>
                <c:pt idx="649">
                  <c:v>0.90018518518518509</c:v>
                </c:pt>
                <c:pt idx="650">
                  <c:v>0.90019675925925857</c:v>
                </c:pt>
                <c:pt idx="651">
                  <c:v>0.90019675925925857</c:v>
                </c:pt>
                <c:pt idx="652">
                  <c:v>0.90020833333333361</c:v>
                </c:pt>
                <c:pt idx="653">
                  <c:v>0.90021990740740743</c:v>
                </c:pt>
                <c:pt idx="654">
                  <c:v>0.90021990740740743</c:v>
                </c:pt>
                <c:pt idx="655">
                  <c:v>0.90023148148148169</c:v>
                </c:pt>
                <c:pt idx="656">
                  <c:v>0.90024305555555562</c:v>
                </c:pt>
                <c:pt idx="657">
                  <c:v>0.90025462962962954</c:v>
                </c:pt>
                <c:pt idx="658">
                  <c:v>0.90025462962962954</c:v>
                </c:pt>
                <c:pt idx="659">
                  <c:v>0.90026620370370358</c:v>
                </c:pt>
                <c:pt idx="660">
                  <c:v>0.90027777777777751</c:v>
                </c:pt>
                <c:pt idx="661">
                  <c:v>0.90027777777777751</c:v>
                </c:pt>
                <c:pt idx="662">
                  <c:v>0.90028935185185088</c:v>
                </c:pt>
                <c:pt idx="663">
                  <c:v>0.90030092592592437</c:v>
                </c:pt>
                <c:pt idx="664">
                  <c:v>0.90031249999999885</c:v>
                </c:pt>
                <c:pt idx="665">
                  <c:v>0.90031249999999885</c:v>
                </c:pt>
                <c:pt idx="666">
                  <c:v>0.900324074074075</c:v>
                </c:pt>
                <c:pt idx="667">
                  <c:v>0.90033564814814815</c:v>
                </c:pt>
                <c:pt idx="668">
                  <c:v>0.90033564814814815</c:v>
                </c:pt>
                <c:pt idx="669">
                  <c:v>0.9003472222222223</c:v>
                </c:pt>
                <c:pt idx="670">
                  <c:v>0.90035879629629623</c:v>
                </c:pt>
                <c:pt idx="671">
                  <c:v>0.9003703703703706</c:v>
                </c:pt>
                <c:pt idx="672">
                  <c:v>0.9003703703703706</c:v>
                </c:pt>
                <c:pt idx="673">
                  <c:v>0.90038194444444442</c:v>
                </c:pt>
                <c:pt idx="674">
                  <c:v>0.90039351851851979</c:v>
                </c:pt>
                <c:pt idx="675">
                  <c:v>0.90039351851851979</c:v>
                </c:pt>
                <c:pt idx="676">
                  <c:v>0.90040509259259383</c:v>
                </c:pt>
                <c:pt idx="677">
                  <c:v>0.90041666666666542</c:v>
                </c:pt>
                <c:pt idx="678">
                  <c:v>0.90042824074074057</c:v>
                </c:pt>
                <c:pt idx="679">
                  <c:v>0.90042824074074057</c:v>
                </c:pt>
                <c:pt idx="680">
                  <c:v>0.90043981481481483</c:v>
                </c:pt>
                <c:pt idx="681">
                  <c:v>0.90045138888888887</c:v>
                </c:pt>
                <c:pt idx="682">
                  <c:v>0.90046296296296024</c:v>
                </c:pt>
                <c:pt idx="683">
                  <c:v>0.90046296296296024</c:v>
                </c:pt>
                <c:pt idx="684">
                  <c:v>0.90047453703703706</c:v>
                </c:pt>
                <c:pt idx="685">
                  <c:v>0.9004861111111101</c:v>
                </c:pt>
                <c:pt idx="686">
                  <c:v>0.9004861111111101</c:v>
                </c:pt>
                <c:pt idx="687">
                  <c:v>0.90049768518518514</c:v>
                </c:pt>
                <c:pt idx="688">
                  <c:v>0.90050925925925929</c:v>
                </c:pt>
                <c:pt idx="689">
                  <c:v>0.90052083333333433</c:v>
                </c:pt>
                <c:pt idx="690">
                  <c:v>0.90052083333333433</c:v>
                </c:pt>
                <c:pt idx="691">
                  <c:v>0.90053240740740748</c:v>
                </c:pt>
                <c:pt idx="692">
                  <c:v>0.9005439814814814</c:v>
                </c:pt>
                <c:pt idx="693">
                  <c:v>0.9005439814814814</c:v>
                </c:pt>
                <c:pt idx="694">
                  <c:v>0.90055555555555555</c:v>
                </c:pt>
                <c:pt idx="695">
                  <c:v>0.90056712962962826</c:v>
                </c:pt>
                <c:pt idx="696">
                  <c:v>0.90057870370370352</c:v>
                </c:pt>
                <c:pt idx="697">
                  <c:v>0.90057870370370352</c:v>
                </c:pt>
                <c:pt idx="698">
                  <c:v>0.90059027777777778</c:v>
                </c:pt>
                <c:pt idx="699">
                  <c:v>0.90060185185185182</c:v>
                </c:pt>
                <c:pt idx="700">
                  <c:v>0.90060185185185182</c:v>
                </c:pt>
                <c:pt idx="701">
                  <c:v>0.90061342592592486</c:v>
                </c:pt>
                <c:pt idx="702">
                  <c:v>0.9006249999999999</c:v>
                </c:pt>
                <c:pt idx="703">
                  <c:v>0.90063657407407405</c:v>
                </c:pt>
                <c:pt idx="704">
                  <c:v>0.90063657407407405</c:v>
                </c:pt>
                <c:pt idx="705">
                  <c:v>0.90064814814814864</c:v>
                </c:pt>
                <c:pt idx="706">
                  <c:v>0.90065972222222224</c:v>
                </c:pt>
                <c:pt idx="707">
                  <c:v>0.90065972222222224</c:v>
                </c:pt>
                <c:pt idx="708">
                  <c:v>0.90067129629629772</c:v>
                </c:pt>
                <c:pt idx="709">
                  <c:v>0.90068287037037065</c:v>
                </c:pt>
                <c:pt idx="710">
                  <c:v>0.90069444444444569</c:v>
                </c:pt>
                <c:pt idx="711">
                  <c:v>0.90069444444444569</c:v>
                </c:pt>
                <c:pt idx="712">
                  <c:v>0.90070601851851995</c:v>
                </c:pt>
                <c:pt idx="713">
                  <c:v>0.90071759259259265</c:v>
                </c:pt>
                <c:pt idx="714">
                  <c:v>0.90071759259259265</c:v>
                </c:pt>
                <c:pt idx="715">
                  <c:v>0.90072916666666669</c:v>
                </c:pt>
                <c:pt idx="716">
                  <c:v>0.90074074074074051</c:v>
                </c:pt>
                <c:pt idx="717">
                  <c:v>0.90075231481481488</c:v>
                </c:pt>
                <c:pt idx="718">
                  <c:v>0.90075231481481488</c:v>
                </c:pt>
                <c:pt idx="719">
                  <c:v>0.90076388888888881</c:v>
                </c:pt>
                <c:pt idx="720">
                  <c:v>0.90077546296296296</c:v>
                </c:pt>
                <c:pt idx="721">
                  <c:v>0.90078703703703711</c:v>
                </c:pt>
                <c:pt idx="722">
                  <c:v>0.90078703703703711</c:v>
                </c:pt>
                <c:pt idx="723">
                  <c:v>0.90079861111111226</c:v>
                </c:pt>
                <c:pt idx="724">
                  <c:v>0.90081018518518519</c:v>
                </c:pt>
                <c:pt idx="725">
                  <c:v>0.90081018518518519</c:v>
                </c:pt>
                <c:pt idx="726">
                  <c:v>0.90082175925925922</c:v>
                </c:pt>
                <c:pt idx="727">
                  <c:v>0.9008333333333336</c:v>
                </c:pt>
                <c:pt idx="728">
                  <c:v>0.90084490740740764</c:v>
                </c:pt>
                <c:pt idx="729">
                  <c:v>0.90084490740740764</c:v>
                </c:pt>
                <c:pt idx="730">
                  <c:v>0.90085648148148145</c:v>
                </c:pt>
                <c:pt idx="731">
                  <c:v>0.9008680555555556</c:v>
                </c:pt>
                <c:pt idx="732">
                  <c:v>0.9008680555555556</c:v>
                </c:pt>
                <c:pt idx="733">
                  <c:v>0.90087962962962964</c:v>
                </c:pt>
                <c:pt idx="734">
                  <c:v>0.90089120370370479</c:v>
                </c:pt>
                <c:pt idx="735">
                  <c:v>0.9009027777777775</c:v>
                </c:pt>
                <c:pt idx="736">
                  <c:v>0.9009027777777775</c:v>
                </c:pt>
                <c:pt idx="737">
                  <c:v>0.90091435185185076</c:v>
                </c:pt>
                <c:pt idx="738">
                  <c:v>0.90092592592592557</c:v>
                </c:pt>
                <c:pt idx="739">
                  <c:v>0.90092592592592557</c:v>
                </c:pt>
                <c:pt idx="740">
                  <c:v>0.9009374999999995</c:v>
                </c:pt>
                <c:pt idx="741">
                  <c:v>0.90094907407407598</c:v>
                </c:pt>
                <c:pt idx="742">
                  <c:v>0.90096064814814814</c:v>
                </c:pt>
                <c:pt idx="743">
                  <c:v>0.90096064814814814</c:v>
                </c:pt>
                <c:pt idx="744">
                  <c:v>0.90097222222222229</c:v>
                </c:pt>
                <c:pt idx="745">
                  <c:v>0.90098379629629621</c:v>
                </c:pt>
                <c:pt idx="746">
                  <c:v>0.90098379629629621</c:v>
                </c:pt>
                <c:pt idx="747">
                  <c:v>0.90099537037037181</c:v>
                </c:pt>
                <c:pt idx="748">
                  <c:v>0.90100694444444451</c:v>
                </c:pt>
                <c:pt idx="749">
                  <c:v>0.90101851851851955</c:v>
                </c:pt>
                <c:pt idx="750">
                  <c:v>0.90101851851851955</c:v>
                </c:pt>
                <c:pt idx="751">
                  <c:v>0.90103009259259392</c:v>
                </c:pt>
                <c:pt idx="752">
                  <c:v>0.90104166666666663</c:v>
                </c:pt>
                <c:pt idx="753">
                  <c:v>0.90105324074074056</c:v>
                </c:pt>
                <c:pt idx="754">
                  <c:v>0.90105324074074056</c:v>
                </c:pt>
                <c:pt idx="755">
                  <c:v>0.90106481481481471</c:v>
                </c:pt>
                <c:pt idx="756">
                  <c:v>0.90107638888888886</c:v>
                </c:pt>
                <c:pt idx="757">
                  <c:v>0.90107638888888886</c:v>
                </c:pt>
                <c:pt idx="758">
                  <c:v>0.90108796296296123</c:v>
                </c:pt>
                <c:pt idx="759">
                  <c:v>0.90109953703703705</c:v>
                </c:pt>
                <c:pt idx="760">
                  <c:v>0.90111111111111108</c:v>
                </c:pt>
                <c:pt idx="761">
                  <c:v>0.90111111111111108</c:v>
                </c:pt>
                <c:pt idx="762">
                  <c:v>0.90112268518518512</c:v>
                </c:pt>
                <c:pt idx="763">
                  <c:v>0.90113425925925927</c:v>
                </c:pt>
                <c:pt idx="764">
                  <c:v>0.90113425925925927</c:v>
                </c:pt>
                <c:pt idx="765">
                  <c:v>0.9011458333333352</c:v>
                </c:pt>
                <c:pt idx="766">
                  <c:v>0.90115740740740735</c:v>
                </c:pt>
                <c:pt idx="767">
                  <c:v>0.9011689814814815</c:v>
                </c:pt>
                <c:pt idx="768">
                  <c:v>0.9011689814814815</c:v>
                </c:pt>
                <c:pt idx="769">
                  <c:v>0.90118055555555554</c:v>
                </c:pt>
                <c:pt idx="770">
                  <c:v>0.90119212962962958</c:v>
                </c:pt>
                <c:pt idx="771">
                  <c:v>0.90119212962962958</c:v>
                </c:pt>
                <c:pt idx="772">
                  <c:v>0.90120370370370351</c:v>
                </c:pt>
                <c:pt idx="773">
                  <c:v>0.90121527777777777</c:v>
                </c:pt>
                <c:pt idx="774">
                  <c:v>0.90122685185185158</c:v>
                </c:pt>
                <c:pt idx="775">
                  <c:v>0.90122685185185158</c:v>
                </c:pt>
                <c:pt idx="776">
                  <c:v>0.90123842592592462</c:v>
                </c:pt>
                <c:pt idx="777">
                  <c:v>0.90125</c:v>
                </c:pt>
                <c:pt idx="778">
                  <c:v>0.90125</c:v>
                </c:pt>
                <c:pt idx="779">
                  <c:v>0.90126157407407403</c:v>
                </c:pt>
                <c:pt idx="780">
                  <c:v>0.90127314814814818</c:v>
                </c:pt>
                <c:pt idx="781">
                  <c:v>0.90128472222222156</c:v>
                </c:pt>
                <c:pt idx="782">
                  <c:v>0.90128472222222156</c:v>
                </c:pt>
                <c:pt idx="783">
                  <c:v>0.9012962962962966</c:v>
                </c:pt>
                <c:pt idx="784">
                  <c:v>0.90130787037037063</c:v>
                </c:pt>
                <c:pt idx="785">
                  <c:v>0.90130787037037063</c:v>
                </c:pt>
                <c:pt idx="786">
                  <c:v>0.90131944444444445</c:v>
                </c:pt>
                <c:pt idx="787">
                  <c:v>0.90133101851851982</c:v>
                </c:pt>
                <c:pt idx="788">
                  <c:v>0.90134259259259264</c:v>
                </c:pt>
                <c:pt idx="789">
                  <c:v>0.90134259259259264</c:v>
                </c:pt>
                <c:pt idx="790">
                  <c:v>0.90135416666666657</c:v>
                </c:pt>
                <c:pt idx="791">
                  <c:v>0.90136574074073927</c:v>
                </c:pt>
                <c:pt idx="792">
                  <c:v>0.90137731481481476</c:v>
                </c:pt>
                <c:pt idx="793">
                  <c:v>0.90137731481481476</c:v>
                </c:pt>
                <c:pt idx="794">
                  <c:v>0.90138888888888891</c:v>
                </c:pt>
                <c:pt idx="795">
                  <c:v>0.9014004629629615</c:v>
                </c:pt>
                <c:pt idx="796">
                  <c:v>0.9014004629629615</c:v>
                </c:pt>
                <c:pt idx="797">
                  <c:v>0.90141203703703598</c:v>
                </c:pt>
                <c:pt idx="798">
                  <c:v>0.90142361111111102</c:v>
                </c:pt>
                <c:pt idx="799">
                  <c:v>0.90143518518518517</c:v>
                </c:pt>
                <c:pt idx="800">
                  <c:v>0.90143518518518517</c:v>
                </c:pt>
                <c:pt idx="801">
                  <c:v>0.90144675925925832</c:v>
                </c:pt>
                <c:pt idx="802">
                  <c:v>0.90145833333333369</c:v>
                </c:pt>
                <c:pt idx="803">
                  <c:v>0.90145833333333369</c:v>
                </c:pt>
                <c:pt idx="804">
                  <c:v>0.9014699074074074</c:v>
                </c:pt>
                <c:pt idx="805">
                  <c:v>0.90148148148148144</c:v>
                </c:pt>
                <c:pt idx="806">
                  <c:v>0.9014930555555557</c:v>
                </c:pt>
                <c:pt idx="807">
                  <c:v>0.9014930555555557</c:v>
                </c:pt>
                <c:pt idx="808">
                  <c:v>0.90150462962962952</c:v>
                </c:pt>
                <c:pt idx="809">
                  <c:v>0.90151620370370356</c:v>
                </c:pt>
                <c:pt idx="810">
                  <c:v>0.90151620370370356</c:v>
                </c:pt>
                <c:pt idx="811">
                  <c:v>0.90152777777777759</c:v>
                </c:pt>
                <c:pt idx="812">
                  <c:v>0.90153935185185075</c:v>
                </c:pt>
                <c:pt idx="813">
                  <c:v>0.90155092592592401</c:v>
                </c:pt>
                <c:pt idx="814">
                  <c:v>0.90155092592592401</c:v>
                </c:pt>
                <c:pt idx="815">
                  <c:v>0.90156249999999838</c:v>
                </c:pt>
                <c:pt idx="816">
                  <c:v>0.90157407407407464</c:v>
                </c:pt>
                <c:pt idx="817">
                  <c:v>0.90157407407407464</c:v>
                </c:pt>
                <c:pt idx="818">
                  <c:v>0.90158564814814823</c:v>
                </c:pt>
                <c:pt idx="819">
                  <c:v>0.90159722222222216</c:v>
                </c:pt>
                <c:pt idx="820">
                  <c:v>0.90160879629629664</c:v>
                </c:pt>
                <c:pt idx="821">
                  <c:v>0.90160879629629664</c:v>
                </c:pt>
                <c:pt idx="822">
                  <c:v>0.90162037037037146</c:v>
                </c:pt>
                <c:pt idx="823">
                  <c:v>0.90163194444444461</c:v>
                </c:pt>
                <c:pt idx="824">
                  <c:v>0.90163194444444461</c:v>
                </c:pt>
                <c:pt idx="825">
                  <c:v>0.9016435185185202</c:v>
                </c:pt>
                <c:pt idx="826">
                  <c:v>0.90165509259259491</c:v>
                </c:pt>
                <c:pt idx="827">
                  <c:v>0.90166666666666651</c:v>
                </c:pt>
                <c:pt idx="828">
                  <c:v>0.90166666666666651</c:v>
                </c:pt>
                <c:pt idx="829">
                  <c:v>0.90167824074074077</c:v>
                </c:pt>
                <c:pt idx="830">
                  <c:v>0.90168981481481603</c:v>
                </c:pt>
                <c:pt idx="831">
                  <c:v>0.90170138888888884</c:v>
                </c:pt>
                <c:pt idx="832">
                  <c:v>0.90170138888888884</c:v>
                </c:pt>
                <c:pt idx="833">
                  <c:v>0.901712962962961</c:v>
                </c:pt>
                <c:pt idx="834">
                  <c:v>0.90172453703703714</c:v>
                </c:pt>
                <c:pt idx="835">
                  <c:v>0.90172453703703714</c:v>
                </c:pt>
                <c:pt idx="836">
                  <c:v>0.90173611111111107</c:v>
                </c:pt>
                <c:pt idx="837">
                  <c:v>0.90174768518518622</c:v>
                </c:pt>
                <c:pt idx="838">
                  <c:v>0.9017592592592597</c:v>
                </c:pt>
                <c:pt idx="839">
                  <c:v>0.9017592592592597</c:v>
                </c:pt>
                <c:pt idx="840">
                  <c:v>0.90177083333333485</c:v>
                </c:pt>
                <c:pt idx="841">
                  <c:v>0.90178240740740734</c:v>
                </c:pt>
                <c:pt idx="842">
                  <c:v>0.90178240740740734</c:v>
                </c:pt>
                <c:pt idx="843">
                  <c:v>0.9017939814814816</c:v>
                </c:pt>
                <c:pt idx="844">
                  <c:v>0.90180555555555564</c:v>
                </c:pt>
                <c:pt idx="845">
                  <c:v>0.90181712962962957</c:v>
                </c:pt>
                <c:pt idx="846">
                  <c:v>0.90181712962962957</c:v>
                </c:pt>
                <c:pt idx="847">
                  <c:v>0.90182870370370372</c:v>
                </c:pt>
                <c:pt idx="848">
                  <c:v>0.90184027777777775</c:v>
                </c:pt>
                <c:pt idx="849">
                  <c:v>0.90184027777777775</c:v>
                </c:pt>
                <c:pt idx="850">
                  <c:v>0.9018518518518519</c:v>
                </c:pt>
                <c:pt idx="851">
                  <c:v>0.90186342592592439</c:v>
                </c:pt>
                <c:pt idx="852">
                  <c:v>0.90187499999999998</c:v>
                </c:pt>
                <c:pt idx="853">
                  <c:v>0.90187499999999998</c:v>
                </c:pt>
                <c:pt idx="854">
                  <c:v>0.90188657407407413</c:v>
                </c:pt>
                <c:pt idx="855">
                  <c:v>0.90189814814814862</c:v>
                </c:pt>
                <c:pt idx="856">
                  <c:v>0.90189814814814862</c:v>
                </c:pt>
                <c:pt idx="857">
                  <c:v>0.90190972222222221</c:v>
                </c:pt>
                <c:pt idx="858">
                  <c:v>0.90192129629629758</c:v>
                </c:pt>
                <c:pt idx="859">
                  <c:v>0.90193287037037062</c:v>
                </c:pt>
                <c:pt idx="860">
                  <c:v>0.90193287037037062</c:v>
                </c:pt>
                <c:pt idx="861">
                  <c:v>0.90194444444444555</c:v>
                </c:pt>
                <c:pt idx="862">
                  <c:v>0.90195601851851981</c:v>
                </c:pt>
                <c:pt idx="863">
                  <c:v>0.90195601851851981</c:v>
                </c:pt>
                <c:pt idx="864">
                  <c:v>0.90196759259259263</c:v>
                </c:pt>
                <c:pt idx="865">
                  <c:v>0.90197916666666667</c:v>
                </c:pt>
                <c:pt idx="866">
                  <c:v>0.90199074074074059</c:v>
                </c:pt>
                <c:pt idx="867">
                  <c:v>0.90199074074074059</c:v>
                </c:pt>
                <c:pt idx="868">
                  <c:v>0.90200231481481452</c:v>
                </c:pt>
                <c:pt idx="869">
                  <c:v>0.90201388888888889</c:v>
                </c:pt>
                <c:pt idx="870">
                  <c:v>0.90202546296296249</c:v>
                </c:pt>
                <c:pt idx="871">
                  <c:v>0.90202546296296249</c:v>
                </c:pt>
                <c:pt idx="872">
                  <c:v>0.90203703703703697</c:v>
                </c:pt>
                <c:pt idx="873">
                  <c:v>0.90204861111111223</c:v>
                </c:pt>
                <c:pt idx="874">
                  <c:v>0.90204861111111223</c:v>
                </c:pt>
                <c:pt idx="875">
                  <c:v>0.90206018518518516</c:v>
                </c:pt>
                <c:pt idx="876">
                  <c:v>0.90207175925925931</c:v>
                </c:pt>
                <c:pt idx="877">
                  <c:v>0.90208333333333324</c:v>
                </c:pt>
                <c:pt idx="878">
                  <c:v>0.90208333333333324</c:v>
                </c:pt>
                <c:pt idx="879">
                  <c:v>0.90209490740740761</c:v>
                </c:pt>
                <c:pt idx="880">
                  <c:v>0.90210648148148154</c:v>
                </c:pt>
                <c:pt idx="881">
                  <c:v>0.90210648148148154</c:v>
                </c:pt>
                <c:pt idx="882">
                  <c:v>0.90211805555555569</c:v>
                </c:pt>
                <c:pt idx="883">
                  <c:v>0.90212962962962961</c:v>
                </c:pt>
                <c:pt idx="884">
                  <c:v>0.90214120370370365</c:v>
                </c:pt>
                <c:pt idx="885">
                  <c:v>0.90214120370370365</c:v>
                </c:pt>
                <c:pt idx="886">
                  <c:v>0.90215277777777758</c:v>
                </c:pt>
                <c:pt idx="887">
                  <c:v>0.90216435185185051</c:v>
                </c:pt>
                <c:pt idx="888">
                  <c:v>0.90216435185185051</c:v>
                </c:pt>
                <c:pt idx="889">
                  <c:v>0.90217592592592488</c:v>
                </c:pt>
                <c:pt idx="890">
                  <c:v>0.90218749999999959</c:v>
                </c:pt>
                <c:pt idx="891">
                  <c:v>0.90219907407407574</c:v>
                </c:pt>
                <c:pt idx="892">
                  <c:v>0.90219907407407574</c:v>
                </c:pt>
                <c:pt idx="893">
                  <c:v>0.90221064814814811</c:v>
                </c:pt>
                <c:pt idx="894">
                  <c:v>0.90222222222222159</c:v>
                </c:pt>
                <c:pt idx="895">
                  <c:v>0.90222222222222159</c:v>
                </c:pt>
                <c:pt idx="896">
                  <c:v>0.9022337962962963</c:v>
                </c:pt>
                <c:pt idx="897">
                  <c:v>0.90224537037037156</c:v>
                </c:pt>
                <c:pt idx="898">
                  <c:v>0.90225694444444438</c:v>
                </c:pt>
                <c:pt idx="899">
                  <c:v>0.90225694444444438</c:v>
                </c:pt>
                <c:pt idx="900">
                  <c:v>0.90226851851851864</c:v>
                </c:pt>
                <c:pt idx="901">
                  <c:v>0.90228009259259379</c:v>
                </c:pt>
                <c:pt idx="902">
                  <c:v>0.90228009259259379</c:v>
                </c:pt>
                <c:pt idx="903">
                  <c:v>0.90229166666666671</c:v>
                </c:pt>
                <c:pt idx="904">
                  <c:v>0.90230324074073942</c:v>
                </c:pt>
                <c:pt idx="905">
                  <c:v>0.90231481481481479</c:v>
                </c:pt>
                <c:pt idx="906">
                  <c:v>0.90231481481481479</c:v>
                </c:pt>
                <c:pt idx="907">
                  <c:v>0.9023263888888885</c:v>
                </c:pt>
                <c:pt idx="908">
                  <c:v>0.90233796296296087</c:v>
                </c:pt>
                <c:pt idx="909">
                  <c:v>0.90233796296296087</c:v>
                </c:pt>
                <c:pt idx="910">
                  <c:v>0.90234953703703702</c:v>
                </c:pt>
                <c:pt idx="911">
                  <c:v>0.90236111111111106</c:v>
                </c:pt>
                <c:pt idx="912">
                  <c:v>0.90237268518518521</c:v>
                </c:pt>
                <c:pt idx="913">
                  <c:v>0.90237268518518521</c:v>
                </c:pt>
                <c:pt idx="914">
                  <c:v>0.90238425925925936</c:v>
                </c:pt>
                <c:pt idx="915">
                  <c:v>0.90239583333333484</c:v>
                </c:pt>
                <c:pt idx="916">
                  <c:v>0.90240740740740744</c:v>
                </c:pt>
                <c:pt idx="917">
                  <c:v>0.90240740740740744</c:v>
                </c:pt>
                <c:pt idx="918">
                  <c:v>0.90241898148148147</c:v>
                </c:pt>
                <c:pt idx="919">
                  <c:v>0.90243055555555551</c:v>
                </c:pt>
                <c:pt idx="920">
                  <c:v>0.90243055555555551</c:v>
                </c:pt>
                <c:pt idx="921">
                  <c:v>0.90244212962962855</c:v>
                </c:pt>
                <c:pt idx="922">
                  <c:v>0.90245370370370359</c:v>
                </c:pt>
                <c:pt idx="923">
                  <c:v>0.90246527777777752</c:v>
                </c:pt>
                <c:pt idx="924">
                  <c:v>0.90246527777777752</c:v>
                </c:pt>
                <c:pt idx="925">
                  <c:v>0.90247685185185156</c:v>
                </c:pt>
                <c:pt idx="926">
                  <c:v>0.90248842592592438</c:v>
                </c:pt>
                <c:pt idx="927">
                  <c:v>0.90248842592592438</c:v>
                </c:pt>
                <c:pt idx="928">
                  <c:v>0.90249999999999997</c:v>
                </c:pt>
                <c:pt idx="929">
                  <c:v>0.90251157407407412</c:v>
                </c:pt>
                <c:pt idx="930">
                  <c:v>0.90252314814814749</c:v>
                </c:pt>
                <c:pt idx="931">
                  <c:v>0.90252314814814749</c:v>
                </c:pt>
                <c:pt idx="932">
                  <c:v>0.90253472222222109</c:v>
                </c:pt>
                <c:pt idx="933">
                  <c:v>0.90254629629629635</c:v>
                </c:pt>
                <c:pt idx="934">
                  <c:v>0.90254629629629635</c:v>
                </c:pt>
                <c:pt idx="935">
                  <c:v>0.90255787037037061</c:v>
                </c:pt>
                <c:pt idx="936">
                  <c:v>0.90256944444444442</c:v>
                </c:pt>
                <c:pt idx="937">
                  <c:v>0.90258101851851968</c:v>
                </c:pt>
                <c:pt idx="938">
                  <c:v>0.90258101851851968</c:v>
                </c:pt>
                <c:pt idx="939">
                  <c:v>0.90259259259259261</c:v>
                </c:pt>
                <c:pt idx="940">
                  <c:v>0.90260416666666676</c:v>
                </c:pt>
                <c:pt idx="941">
                  <c:v>0.90260416666666676</c:v>
                </c:pt>
                <c:pt idx="942">
                  <c:v>0.90261574074074058</c:v>
                </c:pt>
                <c:pt idx="943">
                  <c:v>0.90262731481481484</c:v>
                </c:pt>
                <c:pt idx="944">
                  <c:v>0.90263888888888988</c:v>
                </c:pt>
                <c:pt idx="945">
                  <c:v>0.90263888888888988</c:v>
                </c:pt>
                <c:pt idx="946">
                  <c:v>0.90265046296296259</c:v>
                </c:pt>
                <c:pt idx="947">
                  <c:v>0.90266203703703696</c:v>
                </c:pt>
                <c:pt idx="948">
                  <c:v>0.90266203703703696</c:v>
                </c:pt>
                <c:pt idx="949">
                  <c:v>0.90267361111111211</c:v>
                </c:pt>
                <c:pt idx="950">
                  <c:v>0.9026851851851857</c:v>
                </c:pt>
                <c:pt idx="951">
                  <c:v>0.9026967592592593</c:v>
                </c:pt>
                <c:pt idx="952">
                  <c:v>0.9026967592592593</c:v>
                </c:pt>
                <c:pt idx="953">
                  <c:v>0.90270833333333445</c:v>
                </c:pt>
                <c:pt idx="954">
                  <c:v>0.9027199074074076</c:v>
                </c:pt>
                <c:pt idx="955">
                  <c:v>0.90273148148148163</c:v>
                </c:pt>
                <c:pt idx="956">
                  <c:v>0.90273148148148163</c:v>
                </c:pt>
                <c:pt idx="957">
                  <c:v>0.90274305555555656</c:v>
                </c:pt>
                <c:pt idx="958">
                  <c:v>0.9027546296296296</c:v>
                </c:pt>
                <c:pt idx="959">
                  <c:v>0.9027546296296296</c:v>
                </c:pt>
                <c:pt idx="960">
                  <c:v>0.90276620370370353</c:v>
                </c:pt>
                <c:pt idx="961">
                  <c:v>0.90277777777777779</c:v>
                </c:pt>
                <c:pt idx="962">
                  <c:v>0.9027893518518515</c:v>
                </c:pt>
                <c:pt idx="963">
                  <c:v>0.9027893518518515</c:v>
                </c:pt>
                <c:pt idx="964">
                  <c:v>0.90280092592592476</c:v>
                </c:pt>
                <c:pt idx="965">
                  <c:v>0.90281249999999957</c:v>
                </c:pt>
                <c:pt idx="966">
                  <c:v>0.90281249999999957</c:v>
                </c:pt>
                <c:pt idx="967">
                  <c:v>0.90282407407407572</c:v>
                </c:pt>
                <c:pt idx="968">
                  <c:v>0.90283564814814865</c:v>
                </c:pt>
                <c:pt idx="969">
                  <c:v>0.90284722222222225</c:v>
                </c:pt>
                <c:pt idx="970">
                  <c:v>0.90284722222222225</c:v>
                </c:pt>
                <c:pt idx="971">
                  <c:v>0.90285879629629662</c:v>
                </c:pt>
                <c:pt idx="972">
                  <c:v>0.90287037037037143</c:v>
                </c:pt>
                <c:pt idx="973">
                  <c:v>0.90287037037037143</c:v>
                </c:pt>
                <c:pt idx="974">
                  <c:v>0.9028819444444447</c:v>
                </c:pt>
                <c:pt idx="975">
                  <c:v>0.90289351851851996</c:v>
                </c:pt>
                <c:pt idx="976">
                  <c:v>0.90290509259259466</c:v>
                </c:pt>
                <c:pt idx="977">
                  <c:v>0.90290509259259466</c:v>
                </c:pt>
                <c:pt idx="978">
                  <c:v>0.90291666666666659</c:v>
                </c:pt>
                <c:pt idx="979">
                  <c:v>0.90292824074074052</c:v>
                </c:pt>
                <c:pt idx="980">
                  <c:v>0.90292824074074052</c:v>
                </c:pt>
                <c:pt idx="981">
                  <c:v>0.90293981481481589</c:v>
                </c:pt>
                <c:pt idx="982">
                  <c:v>0.90295138888888893</c:v>
                </c:pt>
                <c:pt idx="983">
                  <c:v>0.90296296296296064</c:v>
                </c:pt>
                <c:pt idx="984">
                  <c:v>0.90296296296296064</c:v>
                </c:pt>
                <c:pt idx="985">
                  <c:v>0.90297453703703701</c:v>
                </c:pt>
                <c:pt idx="986">
                  <c:v>0.90298611111111116</c:v>
                </c:pt>
                <c:pt idx="987">
                  <c:v>0.90299768518518564</c:v>
                </c:pt>
                <c:pt idx="988">
                  <c:v>0.90299768518518564</c:v>
                </c:pt>
                <c:pt idx="989">
                  <c:v>0.90300925925925923</c:v>
                </c:pt>
                <c:pt idx="990">
                  <c:v>0.90302083333333472</c:v>
                </c:pt>
                <c:pt idx="991">
                  <c:v>0.90302083333333472</c:v>
                </c:pt>
                <c:pt idx="992">
                  <c:v>0.90303240740740742</c:v>
                </c:pt>
                <c:pt idx="993">
                  <c:v>0.90304398148148168</c:v>
                </c:pt>
                <c:pt idx="994">
                  <c:v>0.90305555555555561</c:v>
                </c:pt>
                <c:pt idx="995">
                  <c:v>0.90305555555555561</c:v>
                </c:pt>
                <c:pt idx="996">
                  <c:v>0.90306712962962843</c:v>
                </c:pt>
                <c:pt idx="997">
                  <c:v>0.90307870370370369</c:v>
                </c:pt>
                <c:pt idx="998">
                  <c:v>0.90307870370370369</c:v>
                </c:pt>
                <c:pt idx="999">
                  <c:v>0.90309027777777784</c:v>
                </c:pt>
                <c:pt idx="1000">
                  <c:v>0.90310185185185177</c:v>
                </c:pt>
                <c:pt idx="1001">
                  <c:v>0.90311342592592436</c:v>
                </c:pt>
                <c:pt idx="1002">
                  <c:v>0.90311342592592436</c:v>
                </c:pt>
                <c:pt idx="1003">
                  <c:v>0.90312500000000062</c:v>
                </c:pt>
                <c:pt idx="1004">
                  <c:v>0.90313657407407411</c:v>
                </c:pt>
                <c:pt idx="1005">
                  <c:v>0.90313657407407411</c:v>
                </c:pt>
                <c:pt idx="1006">
                  <c:v>0.90314814814814814</c:v>
                </c:pt>
                <c:pt idx="1007">
                  <c:v>0.90315972222222218</c:v>
                </c:pt>
                <c:pt idx="1008">
                  <c:v>0.90317129629629744</c:v>
                </c:pt>
                <c:pt idx="1009">
                  <c:v>0.90317129629629744</c:v>
                </c:pt>
                <c:pt idx="1010">
                  <c:v>0.90318287037037071</c:v>
                </c:pt>
                <c:pt idx="1011">
                  <c:v>0.90319444444444463</c:v>
                </c:pt>
                <c:pt idx="1012">
                  <c:v>0.90319444444444463</c:v>
                </c:pt>
                <c:pt idx="1013">
                  <c:v>0.90320601851851978</c:v>
                </c:pt>
                <c:pt idx="1014">
                  <c:v>0.9032175925925926</c:v>
                </c:pt>
                <c:pt idx="1015">
                  <c:v>0.90322916666666653</c:v>
                </c:pt>
                <c:pt idx="1016">
                  <c:v>0.90322916666666653</c:v>
                </c:pt>
                <c:pt idx="1017">
                  <c:v>0.90324074074074057</c:v>
                </c:pt>
                <c:pt idx="1018">
                  <c:v>0.90325231481481449</c:v>
                </c:pt>
                <c:pt idx="1019">
                  <c:v>0.90325231481481449</c:v>
                </c:pt>
                <c:pt idx="1020">
                  <c:v>0.90326388888888898</c:v>
                </c:pt>
                <c:pt idx="1021">
                  <c:v>0.90327546296296257</c:v>
                </c:pt>
                <c:pt idx="1022">
                  <c:v>0.9032870370370365</c:v>
                </c:pt>
                <c:pt idx="1023">
                  <c:v>0.9032870370370365</c:v>
                </c:pt>
                <c:pt idx="1024">
                  <c:v>0.90329861111111165</c:v>
                </c:pt>
                <c:pt idx="1025">
                  <c:v>0.90331018518518458</c:v>
                </c:pt>
                <c:pt idx="1026">
                  <c:v>0.90332175925925917</c:v>
                </c:pt>
                <c:pt idx="1027">
                  <c:v>0.90332175925925917</c:v>
                </c:pt>
                <c:pt idx="1028">
                  <c:v>0.90333333333333332</c:v>
                </c:pt>
                <c:pt idx="1029">
                  <c:v>0.90334490740740769</c:v>
                </c:pt>
                <c:pt idx="1030">
                  <c:v>0.90334490740740769</c:v>
                </c:pt>
                <c:pt idx="1031">
                  <c:v>0.90335648148148151</c:v>
                </c:pt>
                <c:pt idx="1032">
                  <c:v>0.90336805555555555</c:v>
                </c:pt>
                <c:pt idx="1033">
                  <c:v>0.9033796296296297</c:v>
                </c:pt>
                <c:pt idx="1034">
                  <c:v>0.9033796296296297</c:v>
                </c:pt>
                <c:pt idx="1035">
                  <c:v>0.90339120370370374</c:v>
                </c:pt>
                <c:pt idx="1036">
                  <c:v>0.90340277777777667</c:v>
                </c:pt>
                <c:pt idx="1037">
                  <c:v>0.90340277777777667</c:v>
                </c:pt>
                <c:pt idx="1038">
                  <c:v>0.90341435185185037</c:v>
                </c:pt>
                <c:pt idx="1039">
                  <c:v>0.90342592592592474</c:v>
                </c:pt>
                <c:pt idx="1040">
                  <c:v>0.90343749999999956</c:v>
                </c:pt>
                <c:pt idx="1041">
                  <c:v>0.90343749999999956</c:v>
                </c:pt>
                <c:pt idx="1042">
                  <c:v>0.90344907407407526</c:v>
                </c:pt>
                <c:pt idx="1043">
                  <c:v>0.90346064814814808</c:v>
                </c:pt>
                <c:pt idx="1044">
                  <c:v>0.90346064814814808</c:v>
                </c:pt>
                <c:pt idx="1045">
                  <c:v>0.90347222222222157</c:v>
                </c:pt>
                <c:pt idx="1046">
                  <c:v>0.90348379629629638</c:v>
                </c:pt>
                <c:pt idx="1047">
                  <c:v>0.90349537037037064</c:v>
                </c:pt>
                <c:pt idx="1048">
                  <c:v>0.90349537037037064</c:v>
                </c:pt>
                <c:pt idx="1049">
                  <c:v>0.90350694444444446</c:v>
                </c:pt>
                <c:pt idx="1050">
                  <c:v>0.90351851851851861</c:v>
                </c:pt>
                <c:pt idx="1051">
                  <c:v>0.90351851851851861</c:v>
                </c:pt>
                <c:pt idx="1052">
                  <c:v>0.90353009259259265</c:v>
                </c:pt>
                <c:pt idx="1053">
                  <c:v>0.90354166666666669</c:v>
                </c:pt>
                <c:pt idx="1054">
                  <c:v>0.90355324074073939</c:v>
                </c:pt>
                <c:pt idx="1055">
                  <c:v>0.90355324074073939</c:v>
                </c:pt>
                <c:pt idx="1056">
                  <c:v>0.90356481481481488</c:v>
                </c:pt>
                <c:pt idx="1057">
                  <c:v>0.90357638888888858</c:v>
                </c:pt>
                <c:pt idx="1058">
                  <c:v>0.90357638888888858</c:v>
                </c:pt>
                <c:pt idx="1059">
                  <c:v>0.90358796296296051</c:v>
                </c:pt>
                <c:pt idx="1060">
                  <c:v>0.90359953703703699</c:v>
                </c:pt>
                <c:pt idx="1061">
                  <c:v>0.90361111111111114</c:v>
                </c:pt>
                <c:pt idx="1062">
                  <c:v>0.90361111111111114</c:v>
                </c:pt>
                <c:pt idx="1063">
                  <c:v>0.90362268518518563</c:v>
                </c:pt>
                <c:pt idx="1064">
                  <c:v>0.90363425925925922</c:v>
                </c:pt>
                <c:pt idx="1065">
                  <c:v>0.90363425925925922</c:v>
                </c:pt>
                <c:pt idx="1066">
                  <c:v>0.9036458333333357</c:v>
                </c:pt>
                <c:pt idx="1067">
                  <c:v>0.90365740740740763</c:v>
                </c:pt>
                <c:pt idx="1068">
                  <c:v>0.90366898148148145</c:v>
                </c:pt>
                <c:pt idx="1069">
                  <c:v>0.90366898148148145</c:v>
                </c:pt>
                <c:pt idx="1070">
                  <c:v>0.9036805555555556</c:v>
                </c:pt>
                <c:pt idx="1071">
                  <c:v>0.90369212962962953</c:v>
                </c:pt>
                <c:pt idx="1072">
                  <c:v>0.90370370370370379</c:v>
                </c:pt>
                <c:pt idx="1073">
                  <c:v>0.90370370370370379</c:v>
                </c:pt>
                <c:pt idx="1074">
                  <c:v>0.90371527777777771</c:v>
                </c:pt>
                <c:pt idx="1075">
                  <c:v>0.90372685185185186</c:v>
                </c:pt>
                <c:pt idx="1076">
                  <c:v>0.90372685185185186</c:v>
                </c:pt>
                <c:pt idx="1077">
                  <c:v>0.90373842592592557</c:v>
                </c:pt>
                <c:pt idx="1078">
                  <c:v>0.90375000000000005</c:v>
                </c:pt>
                <c:pt idx="1079">
                  <c:v>0.90376157407407465</c:v>
                </c:pt>
                <c:pt idx="1080">
                  <c:v>0.90376157407407465</c:v>
                </c:pt>
                <c:pt idx="1081">
                  <c:v>0.90377314814814813</c:v>
                </c:pt>
                <c:pt idx="1082">
                  <c:v>0.90378472222222228</c:v>
                </c:pt>
                <c:pt idx="1083">
                  <c:v>0.90378472222222228</c:v>
                </c:pt>
                <c:pt idx="1084">
                  <c:v>0.90379629629629665</c:v>
                </c:pt>
                <c:pt idx="1085">
                  <c:v>0.9038078703703718</c:v>
                </c:pt>
                <c:pt idx="1086">
                  <c:v>0.90381944444444462</c:v>
                </c:pt>
                <c:pt idx="1087">
                  <c:v>0.90381944444444462</c:v>
                </c:pt>
                <c:pt idx="1088">
                  <c:v>0.90383101851852055</c:v>
                </c:pt>
                <c:pt idx="1089">
                  <c:v>0.90384259259259392</c:v>
                </c:pt>
                <c:pt idx="1090">
                  <c:v>0.90384259259259392</c:v>
                </c:pt>
                <c:pt idx="1091">
                  <c:v>0.90385416666666651</c:v>
                </c:pt>
                <c:pt idx="1092">
                  <c:v>0.90386574074073978</c:v>
                </c:pt>
                <c:pt idx="1093">
                  <c:v>0.90387731481481481</c:v>
                </c:pt>
                <c:pt idx="1094">
                  <c:v>0.90387731481481481</c:v>
                </c:pt>
                <c:pt idx="1095">
                  <c:v>0.90388888888888963</c:v>
                </c:pt>
                <c:pt idx="1096">
                  <c:v>0.90390046296296256</c:v>
                </c:pt>
                <c:pt idx="1097">
                  <c:v>0.90390046296296256</c:v>
                </c:pt>
                <c:pt idx="1098">
                  <c:v>0.90391203703703649</c:v>
                </c:pt>
                <c:pt idx="1099">
                  <c:v>0.90392361111111164</c:v>
                </c:pt>
                <c:pt idx="1100">
                  <c:v>0.90393518518518512</c:v>
                </c:pt>
                <c:pt idx="1101">
                  <c:v>0.90393518518518512</c:v>
                </c:pt>
                <c:pt idx="1102">
                  <c:v>0.90394675925925927</c:v>
                </c:pt>
                <c:pt idx="1103">
                  <c:v>0.90395833333333364</c:v>
                </c:pt>
                <c:pt idx="1104">
                  <c:v>0.90395833333333364</c:v>
                </c:pt>
                <c:pt idx="1105">
                  <c:v>0.90396990740740768</c:v>
                </c:pt>
                <c:pt idx="1106">
                  <c:v>0.90398148148148161</c:v>
                </c:pt>
                <c:pt idx="1107">
                  <c:v>0.90399305555555565</c:v>
                </c:pt>
                <c:pt idx="1108">
                  <c:v>0.90399305555555565</c:v>
                </c:pt>
                <c:pt idx="1109">
                  <c:v>0.90400462962962969</c:v>
                </c:pt>
                <c:pt idx="1110">
                  <c:v>0.9040162037037035</c:v>
                </c:pt>
                <c:pt idx="1111">
                  <c:v>0.9040162037037035</c:v>
                </c:pt>
                <c:pt idx="1112">
                  <c:v>0.90402777777777776</c:v>
                </c:pt>
                <c:pt idx="1113">
                  <c:v>0.90403935185185158</c:v>
                </c:pt>
                <c:pt idx="1114">
                  <c:v>0.90405092592592451</c:v>
                </c:pt>
                <c:pt idx="1115">
                  <c:v>0.90405092592592451</c:v>
                </c:pt>
                <c:pt idx="1116">
                  <c:v>0.9040624999999991</c:v>
                </c:pt>
                <c:pt idx="1117">
                  <c:v>0.90407407407407525</c:v>
                </c:pt>
                <c:pt idx="1118">
                  <c:v>0.90408564814814862</c:v>
                </c:pt>
                <c:pt idx="1119">
                  <c:v>0.90408564814814862</c:v>
                </c:pt>
                <c:pt idx="1120">
                  <c:v>0.90409722222222222</c:v>
                </c:pt>
                <c:pt idx="1121">
                  <c:v>0.9041087962962967</c:v>
                </c:pt>
                <c:pt idx="1122">
                  <c:v>0.9041087962962967</c:v>
                </c:pt>
                <c:pt idx="1123">
                  <c:v>0.90412037037037063</c:v>
                </c:pt>
                <c:pt idx="1124">
                  <c:v>0.90413194444444445</c:v>
                </c:pt>
                <c:pt idx="1125">
                  <c:v>0.90414351851851982</c:v>
                </c:pt>
                <c:pt idx="1126">
                  <c:v>0.90414351851851982</c:v>
                </c:pt>
                <c:pt idx="1127">
                  <c:v>0.9041550925925943</c:v>
                </c:pt>
                <c:pt idx="1128">
                  <c:v>0.90416666666666656</c:v>
                </c:pt>
                <c:pt idx="1129">
                  <c:v>0.90416666666666656</c:v>
                </c:pt>
                <c:pt idx="1130">
                  <c:v>0.90417824074074049</c:v>
                </c:pt>
                <c:pt idx="1131">
                  <c:v>0.90418981481481564</c:v>
                </c:pt>
                <c:pt idx="1132">
                  <c:v>0.90420138888888879</c:v>
                </c:pt>
                <c:pt idx="1133">
                  <c:v>0.90420138888888879</c:v>
                </c:pt>
                <c:pt idx="1134">
                  <c:v>0.90421296296296028</c:v>
                </c:pt>
                <c:pt idx="1135">
                  <c:v>0.90422453703703709</c:v>
                </c:pt>
                <c:pt idx="1136">
                  <c:v>0.90422453703703709</c:v>
                </c:pt>
                <c:pt idx="1137">
                  <c:v>0.90423611111111057</c:v>
                </c:pt>
                <c:pt idx="1138">
                  <c:v>0.90424768518518561</c:v>
                </c:pt>
                <c:pt idx="1139">
                  <c:v>0.90425925925925921</c:v>
                </c:pt>
                <c:pt idx="1140">
                  <c:v>0.90425925925925921</c:v>
                </c:pt>
                <c:pt idx="1141">
                  <c:v>0.9042708333333348</c:v>
                </c:pt>
                <c:pt idx="1142">
                  <c:v>0.90428240740740751</c:v>
                </c:pt>
                <c:pt idx="1143">
                  <c:v>0.90428240740740751</c:v>
                </c:pt>
                <c:pt idx="1144">
                  <c:v>0.90429398148148143</c:v>
                </c:pt>
                <c:pt idx="1145">
                  <c:v>0.9043055555555557</c:v>
                </c:pt>
                <c:pt idx="1146">
                  <c:v>0.90431712962962829</c:v>
                </c:pt>
                <c:pt idx="1147">
                  <c:v>0.90431712962962829</c:v>
                </c:pt>
                <c:pt idx="1148">
                  <c:v>0.90432870370370377</c:v>
                </c:pt>
                <c:pt idx="1149">
                  <c:v>0.9043402777777777</c:v>
                </c:pt>
                <c:pt idx="1150">
                  <c:v>0.9043402777777777</c:v>
                </c:pt>
                <c:pt idx="1151">
                  <c:v>0.90435185185185152</c:v>
                </c:pt>
                <c:pt idx="1152">
                  <c:v>0.90436342592592422</c:v>
                </c:pt>
                <c:pt idx="1153">
                  <c:v>0.90437499999999948</c:v>
                </c:pt>
                <c:pt idx="1154">
                  <c:v>0.90437499999999948</c:v>
                </c:pt>
                <c:pt idx="1155">
                  <c:v>0.90438657407407408</c:v>
                </c:pt>
                <c:pt idx="1156">
                  <c:v>0.90439814814814812</c:v>
                </c:pt>
                <c:pt idx="1157">
                  <c:v>0.90440972222222227</c:v>
                </c:pt>
                <c:pt idx="1158">
                  <c:v>0.90440972222222227</c:v>
                </c:pt>
                <c:pt idx="1159">
                  <c:v>0.90442129629629664</c:v>
                </c:pt>
                <c:pt idx="1160">
                  <c:v>0.90443287037037035</c:v>
                </c:pt>
                <c:pt idx="1161">
                  <c:v>0.90443287037037035</c:v>
                </c:pt>
                <c:pt idx="1162">
                  <c:v>0.90444444444444461</c:v>
                </c:pt>
                <c:pt idx="1163">
                  <c:v>0.90445601851851865</c:v>
                </c:pt>
                <c:pt idx="1164">
                  <c:v>0.90446759259259268</c:v>
                </c:pt>
                <c:pt idx="1165">
                  <c:v>0.90446759259259268</c:v>
                </c:pt>
                <c:pt idx="1166">
                  <c:v>0.9044791666666665</c:v>
                </c:pt>
                <c:pt idx="1167">
                  <c:v>0.90449074074073965</c:v>
                </c:pt>
                <c:pt idx="1168">
                  <c:v>0.90449074074073965</c:v>
                </c:pt>
                <c:pt idx="1169">
                  <c:v>0.90450231481481458</c:v>
                </c:pt>
                <c:pt idx="1170">
                  <c:v>0.90451388888888851</c:v>
                </c:pt>
                <c:pt idx="1171">
                  <c:v>0.90452546296296199</c:v>
                </c:pt>
                <c:pt idx="1172">
                  <c:v>0.90452546296296199</c:v>
                </c:pt>
                <c:pt idx="1173">
                  <c:v>0.90453703703703658</c:v>
                </c:pt>
                <c:pt idx="1174">
                  <c:v>0.90454861111111162</c:v>
                </c:pt>
                <c:pt idx="1175">
                  <c:v>0.90454861111111162</c:v>
                </c:pt>
                <c:pt idx="1176">
                  <c:v>0.90456018518518411</c:v>
                </c:pt>
                <c:pt idx="1177">
                  <c:v>0.90457175925925926</c:v>
                </c:pt>
                <c:pt idx="1178">
                  <c:v>0.90458333333333341</c:v>
                </c:pt>
                <c:pt idx="1179">
                  <c:v>0.90458333333333341</c:v>
                </c:pt>
                <c:pt idx="1180">
                  <c:v>0.90459490740740733</c:v>
                </c:pt>
                <c:pt idx="1181">
                  <c:v>0.90460648148148171</c:v>
                </c:pt>
                <c:pt idx="1182">
                  <c:v>0.90460648148148171</c:v>
                </c:pt>
                <c:pt idx="1183">
                  <c:v>0.90461805555555563</c:v>
                </c:pt>
                <c:pt idx="1184">
                  <c:v>0.90462962962963078</c:v>
                </c:pt>
                <c:pt idx="1185">
                  <c:v>0.90464120370370482</c:v>
                </c:pt>
                <c:pt idx="1186">
                  <c:v>0.90464120370370482</c:v>
                </c:pt>
                <c:pt idx="1187">
                  <c:v>0.90465277777777753</c:v>
                </c:pt>
                <c:pt idx="1188">
                  <c:v>0.90466435185185157</c:v>
                </c:pt>
                <c:pt idx="1189">
                  <c:v>0.90466435185185157</c:v>
                </c:pt>
                <c:pt idx="1190">
                  <c:v>0.90467592592592549</c:v>
                </c:pt>
                <c:pt idx="1191">
                  <c:v>0.90468749999999998</c:v>
                </c:pt>
                <c:pt idx="1192">
                  <c:v>0.90469907407407624</c:v>
                </c:pt>
                <c:pt idx="1193">
                  <c:v>0.90469907407407624</c:v>
                </c:pt>
                <c:pt idx="1194">
                  <c:v>0.90471064814814861</c:v>
                </c:pt>
                <c:pt idx="1195">
                  <c:v>0.90472222222222232</c:v>
                </c:pt>
                <c:pt idx="1196">
                  <c:v>0.90473379629629624</c:v>
                </c:pt>
                <c:pt idx="1197">
                  <c:v>0.90473379629629624</c:v>
                </c:pt>
                <c:pt idx="1198">
                  <c:v>0.90474537037037184</c:v>
                </c:pt>
                <c:pt idx="1199">
                  <c:v>0.90475694444444443</c:v>
                </c:pt>
                <c:pt idx="1200">
                  <c:v>0.90475694444444443</c:v>
                </c:pt>
                <c:pt idx="1201">
                  <c:v>0.90476851851851992</c:v>
                </c:pt>
                <c:pt idx="1202">
                  <c:v>0.90478009259259395</c:v>
                </c:pt>
                <c:pt idx="1203">
                  <c:v>0.90479166666666766</c:v>
                </c:pt>
                <c:pt idx="1204">
                  <c:v>0.90479166666666766</c:v>
                </c:pt>
                <c:pt idx="1205">
                  <c:v>0.90480324074074059</c:v>
                </c:pt>
                <c:pt idx="1206">
                  <c:v>0.90481481481481474</c:v>
                </c:pt>
                <c:pt idx="1207">
                  <c:v>0.90481481481481474</c:v>
                </c:pt>
                <c:pt idx="1208">
                  <c:v>0.90482638888888889</c:v>
                </c:pt>
                <c:pt idx="1209">
                  <c:v>0.90483796296296137</c:v>
                </c:pt>
                <c:pt idx="1210">
                  <c:v>0.90484953703703763</c:v>
                </c:pt>
                <c:pt idx="1211">
                  <c:v>0.90484953703703763</c:v>
                </c:pt>
                <c:pt idx="1212">
                  <c:v>0.90486111111111101</c:v>
                </c:pt>
                <c:pt idx="1213">
                  <c:v>0.90487268518518515</c:v>
                </c:pt>
                <c:pt idx="1214">
                  <c:v>0.90487268518518515</c:v>
                </c:pt>
                <c:pt idx="1215">
                  <c:v>0.9048842592592593</c:v>
                </c:pt>
                <c:pt idx="1216">
                  <c:v>0.90489583333333556</c:v>
                </c:pt>
                <c:pt idx="1217">
                  <c:v>0.9049074074074076</c:v>
                </c:pt>
                <c:pt idx="1218">
                  <c:v>0.9049074074074076</c:v>
                </c:pt>
                <c:pt idx="1219">
                  <c:v>0.90491898148148142</c:v>
                </c:pt>
                <c:pt idx="1220">
                  <c:v>0.90493055555555568</c:v>
                </c:pt>
                <c:pt idx="1221">
                  <c:v>0.90493055555555568</c:v>
                </c:pt>
                <c:pt idx="1222">
                  <c:v>0.9049421296296295</c:v>
                </c:pt>
                <c:pt idx="1223">
                  <c:v>0.90495370370370354</c:v>
                </c:pt>
                <c:pt idx="1224">
                  <c:v>0.9049652777777778</c:v>
                </c:pt>
                <c:pt idx="1225">
                  <c:v>0.9049652777777778</c:v>
                </c:pt>
                <c:pt idx="1226">
                  <c:v>0.9049768518518515</c:v>
                </c:pt>
                <c:pt idx="1227">
                  <c:v>0.90498842592592488</c:v>
                </c:pt>
                <c:pt idx="1228">
                  <c:v>0.90498842592592488</c:v>
                </c:pt>
                <c:pt idx="1229">
                  <c:v>0.90499999999999992</c:v>
                </c:pt>
                <c:pt idx="1230">
                  <c:v>0.90501157407407462</c:v>
                </c:pt>
                <c:pt idx="1231">
                  <c:v>0.90502314814814822</c:v>
                </c:pt>
                <c:pt idx="1232">
                  <c:v>0.90502314814814822</c:v>
                </c:pt>
                <c:pt idx="1233">
                  <c:v>0.90503472222222159</c:v>
                </c:pt>
                <c:pt idx="1234">
                  <c:v>0.90504629629629663</c:v>
                </c:pt>
                <c:pt idx="1235">
                  <c:v>0.90505787037037133</c:v>
                </c:pt>
                <c:pt idx="1236">
                  <c:v>0.90505787037037133</c:v>
                </c:pt>
                <c:pt idx="1237">
                  <c:v>0.9050694444444447</c:v>
                </c:pt>
                <c:pt idx="1238">
                  <c:v>0.90508101851851996</c:v>
                </c:pt>
                <c:pt idx="1239">
                  <c:v>0.90508101851851996</c:v>
                </c:pt>
                <c:pt idx="1240">
                  <c:v>0.90509259259259378</c:v>
                </c:pt>
                <c:pt idx="1241">
                  <c:v>0.90510416666666649</c:v>
                </c:pt>
                <c:pt idx="1242">
                  <c:v>0.90511574074073953</c:v>
                </c:pt>
                <c:pt idx="1243">
                  <c:v>0.90511574074073953</c:v>
                </c:pt>
                <c:pt idx="1244">
                  <c:v>0.90512731481481479</c:v>
                </c:pt>
                <c:pt idx="1245">
                  <c:v>0.90513888888888883</c:v>
                </c:pt>
                <c:pt idx="1246">
                  <c:v>0.90513888888888883</c:v>
                </c:pt>
                <c:pt idx="1247">
                  <c:v>0.90515046296296187</c:v>
                </c:pt>
                <c:pt idx="1248">
                  <c:v>0.90516203703703657</c:v>
                </c:pt>
                <c:pt idx="1249">
                  <c:v>0.90517361111111105</c:v>
                </c:pt>
                <c:pt idx="1250">
                  <c:v>0.90517361111111105</c:v>
                </c:pt>
                <c:pt idx="1251">
                  <c:v>0.9051851851851852</c:v>
                </c:pt>
                <c:pt idx="1252">
                  <c:v>0.90519675925925858</c:v>
                </c:pt>
                <c:pt idx="1253">
                  <c:v>0.90519675925925858</c:v>
                </c:pt>
                <c:pt idx="1254">
                  <c:v>0.90520833333333361</c:v>
                </c:pt>
                <c:pt idx="1255">
                  <c:v>0.90521990740740732</c:v>
                </c:pt>
                <c:pt idx="1256">
                  <c:v>0.90523148148148169</c:v>
                </c:pt>
                <c:pt idx="1257">
                  <c:v>0.90523148148148169</c:v>
                </c:pt>
                <c:pt idx="1258">
                  <c:v>0.90524305555555562</c:v>
                </c:pt>
                <c:pt idx="1259">
                  <c:v>0.90525462962962966</c:v>
                </c:pt>
                <c:pt idx="1260">
                  <c:v>0.90525462962962966</c:v>
                </c:pt>
                <c:pt idx="1261">
                  <c:v>0.90526620370370359</c:v>
                </c:pt>
                <c:pt idx="1262">
                  <c:v>0.90527777777777751</c:v>
                </c:pt>
                <c:pt idx="1263">
                  <c:v>0.90528935185185089</c:v>
                </c:pt>
                <c:pt idx="1264">
                  <c:v>0.90528935185185089</c:v>
                </c:pt>
                <c:pt idx="1265">
                  <c:v>0.90530092592592448</c:v>
                </c:pt>
                <c:pt idx="1266">
                  <c:v>0.90531249999999863</c:v>
                </c:pt>
                <c:pt idx="1267">
                  <c:v>0.90531249999999863</c:v>
                </c:pt>
                <c:pt idx="1268">
                  <c:v>0.90532407407407522</c:v>
                </c:pt>
                <c:pt idx="1269">
                  <c:v>0.90533564814814815</c:v>
                </c:pt>
                <c:pt idx="1270">
                  <c:v>0.90534722222222219</c:v>
                </c:pt>
                <c:pt idx="1271">
                  <c:v>0.90534722222222219</c:v>
                </c:pt>
                <c:pt idx="1272">
                  <c:v>0.90535879629629623</c:v>
                </c:pt>
                <c:pt idx="1273">
                  <c:v>0.9053703703703706</c:v>
                </c:pt>
                <c:pt idx="1274">
                  <c:v>0.90538194444444453</c:v>
                </c:pt>
                <c:pt idx="1275">
                  <c:v>0.90538194444444453</c:v>
                </c:pt>
                <c:pt idx="1276">
                  <c:v>0.90539351851851968</c:v>
                </c:pt>
                <c:pt idx="1277">
                  <c:v>0.90540509259259383</c:v>
                </c:pt>
                <c:pt idx="1278">
                  <c:v>0.90540509259259383</c:v>
                </c:pt>
                <c:pt idx="1279">
                  <c:v>0.90541666666666543</c:v>
                </c:pt>
                <c:pt idx="1280">
                  <c:v>0.90542824074074058</c:v>
                </c:pt>
                <c:pt idx="1281">
                  <c:v>0.90543981481481473</c:v>
                </c:pt>
                <c:pt idx="1282">
                  <c:v>0.90543981481481473</c:v>
                </c:pt>
                <c:pt idx="1283">
                  <c:v>0.90545138888888888</c:v>
                </c:pt>
                <c:pt idx="1284">
                  <c:v>0.90546296296296036</c:v>
                </c:pt>
                <c:pt idx="1285">
                  <c:v>0.90546296296296036</c:v>
                </c:pt>
                <c:pt idx="1286">
                  <c:v>0.90547453703703706</c:v>
                </c:pt>
                <c:pt idx="1287">
                  <c:v>0.9054861111111101</c:v>
                </c:pt>
                <c:pt idx="1288">
                  <c:v>0.90549768518518514</c:v>
                </c:pt>
                <c:pt idx="1289">
                  <c:v>0.90549768518518514</c:v>
                </c:pt>
                <c:pt idx="1290">
                  <c:v>0.90550925925925929</c:v>
                </c:pt>
                <c:pt idx="1291">
                  <c:v>0.90552083333333444</c:v>
                </c:pt>
                <c:pt idx="1292">
                  <c:v>0.90552083333333444</c:v>
                </c:pt>
                <c:pt idx="1293">
                  <c:v>0.90553240740740737</c:v>
                </c:pt>
                <c:pt idx="1294">
                  <c:v>0.90554398148148152</c:v>
                </c:pt>
                <c:pt idx="1295">
                  <c:v>0.90555555555555567</c:v>
                </c:pt>
                <c:pt idx="1296">
                  <c:v>0.90555555555555567</c:v>
                </c:pt>
                <c:pt idx="1297">
                  <c:v>0.90556712962962815</c:v>
                </c:pt>
                <c:pt idx="1298">
                  <c:v>0.90557870370370352</c:v>
                </c:pt>
                <c:pt idx="1299">
                  <c:v>0.90557870370370352</c:v>
                </c:pt>
                <c:pt idx="1300">
                  <c:v>0.90559027777777779</c:v>
                </c:pt>
                <c:pt idx="1301">
                  <c:v>0.90560185185185194</c:v>
                </c:pt>
                <c:pt idx="1302">
                  <c:v>0.90561342592592475</c:v>
                </c:pt>
                <c:pt idx="1303">
                  <c:v>0.90561342592592475</c:v>
                </c:pt>
                <c:pt idx="1304">
                  <c:v>0.90562500000000112</c:v>
                </c:pt>
                <c:pt idx="1305">
                  <c:v>0.90563657407407405</c:v>
                </c:pt>
                <c:pt idx="1306">
                  <c:v>0.90563657407407405</c:v>
                </c:pt>
                <c:pt idx="1307">
                  <c:v>0.90564814814814865</c:v>
                </c:pt>
                <c:pt idx="1308">
                  <c:v>0.90565972222222213</c:v>
                </c:pt>
                <c:pt idx="1309">
                  <c:v>0.90567129629629783</c:v>
                </c:pt>
                <c:pt idx="1310">
                  <c:v>0.90567129629629783</c:v>
                </c:pt>
                <c:pt idx="1311">
                  <c:v>0.90568287037037065</c:v>
                </c:pt>
                <c:pt idx="1312">
                  <c:v>0.9056944444444458</c:v>
                </c:pt>
                <c:pt idx="1313">
                  <c:v>0.9056944444444458</c:v>
                </c:pt>
                <c:pt idx="1314">
                  <c:v>0.90570601851851995</c:v>
                </c:pt>
                <c:pt idx="1315">
                  <c:v>0.90571759259259355</c:v>
                </c:pt>
                <c:pt idx="1316">
                  <c:v>0.9057291666666667</c:v>
                </c:pt>
                <c:pt idx="1317">
                  <c:v>0.9057291666666667</c:v>
                </c:pt>
                <c:pt idx="1318">
                  <c:v>0.90574074074074051</c:v>
                </c:pt>
                <c:pt idx="1319">
                  <c:v>0.90575231481481477</c:v>
                </c:pt>
                <c:pt idx="1320">
                  <c:v>0.90575231481481477</c:v>
                </c:pt>
                <c:pt idx="1321">
                  <c:v>0.90576388888888892</c:v>
                </c:pt>
                <c:pt idx="1322">
                  <c:v>0.90577546296296296</c:v>
                </c:pt>
                <c:pt idx="1323">
                  <c:v>0.905787037037037</c:v>
                </c:pt>
                <c:pt idx="1324">
                  <c:v>0.905787037037037</c:v>
                </c:pt>
                <c:pt idx="1325">
                  <c:v>0.90579861111111226</c:v>
                </c:pt>
                <c:pt idx="1326">
                  <c:v>0.90581018518518519</c:v>
                </c:pt>
                <c:pt idx="1327">
                  <c:v>0.90582175925925934</c:v>
                </c:pt>
                <c:pt idx="1328">
                  <c:v>0.90582175925925934</c:v>
                </c:pt>
                <c:pt idx="1329">
                  <c:v>0.9058333333333336</c:v>
                </c:pt>
                <c:pt idx="1330">
                  <c:v>0.90584490740740764</c:v>
                </c:pt>
                <c:pt idx="1331">
                  <c:v>0.90584490740740764</c:v>
                </c:pt>
                <c:pt idx="1332">
                  <c:v>0.90585648148148168</c:v>
                </c:pt>
                <c:pt idx="1333">
                  <c:v>0.90586805555555561</c:v>
                </c:pt>
                <c:pt idx="1334">
                  <c:v>0.90587962962962965</c:v>
                </c:pt>
                <c:pt idx="1335">
                  <c:v>0.90587962962962965</c:v>
                </c:pt>
                <c:pt idx="1336">
                  <c:v>0.90589120370370479</c:v>
                </c:pt>
                <c:pt idx="1337">
                  <c:v>0.9059027777777775</c:v>
                </c:pt>
                <c:pt idx="1338">
                  <c:v>0.9059027777777775</c:v>
                </c:pt>
                <c:pt idx="1339">
                  <c:v>0.90591435185185076</c:v>
                </c:pt>
                <c:pt idx="1340">
                  <c:v>0.90592592592592558</c:v>
                </c:pt>
                <c:pt idx="1341">
                  <c:v>0.90593749999999951</c:v>
                </c:pt>
                <c:pt idx="1342">
                  <c:v>0.90593749999999951</c:v>
                </c:pt>
                <c:pt idx="1343">
                  <c:v>0.9059490740740761</c:v>
                </c:pt>
                <c:pt idx="1344">
                  <c:v>0.90596064814814825</c:v>
                </c:pt>
                <c:pt idx="1345">
                  <c:v>0.90596064814814825</c:v>
                </c:pt>
                <c:pt idx="1346">
                  <c:v>0.90597222222222218</c:v>
                </c:pt>
                <c:pt idx="1347">
                  <c:v>0.90598379629629633</c:v>
                </c:pt>
                <c:pt idx="1348">
                  <c:v>0.90599537037037181</c:v>
                </c:pt>
                <c:pt idx="1349">
                  <c:v>0.90599537037037181</c:v>
                </c:pt>
                <c:pt idx="1350">
                  <c:v>0.90600694444444441</c:v>
                </c:pt>
                <c:pt idx="1351">
                  <c:v>0.90601851851851956</c:v>
                </c:pt>
                <c:pt idx="1352">
                  <c:v>0.90601851851851956</c:v>
                </c:pt>
                <c:pt idx="1353">
                  <c:v>0.90603009259259382</c:v>
                </c:pt>
                <c:pt idx="1354">
                  <c:v>0.90604166666666675</c:v>
                </c:pt>
                <c:pt idx="1355">
                  <c:v>0.90605324074074056</c:v>
                </c:pt>
                <c:pt idx="1356">
                  <c:v>0.90605324074074056</c:v>
                </c:pt>
                <c:pt idx="1357">
                  <c:v>0.90606481481481482</c:v>
                </c:pt>
                <c:pt idx="1358">
                  <c:v>0.90607638888888886</c:v>
                </c:pt>
                <c:pt idx="1359">
                  <c:v>0.90607638888888886</c:v>
                </c:pt>
                <c:pt idx="1360">
                  <c:v>0.90608796296296135</c:v>
                </c:pt>
                <c:pt idx="1361">
                  <c:v>0.90609953703703694</c:v>
                </c:pt>
                <c:pt idx="1362">
                  <c:v>0.90611111111111109</c:v>
                </c:pt>
                <c:pt idx="1363">
                  <c:v>0.90611111111111109</c:v>
                </c:pt>
                <c:pt idx="1364">
                  <c:v>0.90612268518518524</c:v>
                </c:pt>
                <c:pt idx="1365">
                  <c:v>0.90613425925925928</c:v>
                </c:pt>
                <c:pt idx="1366">
                  <c:v>0.90613425925925928</c:v>
                </c:pt>
                <c:pt idx="1367">
                  <c:v>0.9061458333333352</c:v>
                </c:pt>
                <c:pt idx="1368">
                  <c:v>0.90615740740740769</c:v>
                </c:pt>
                <c:pt idx="1369">
                  <c:v>0.90616898148148151</c:v>
                </c:pt>
                <c:pt idx="1370">
                  <c:v>0.90616898148148151</c:v>
                </c:pt>
                <c:pt idx="1371">
                  <c:v>0.90618055555555566</c:v>
                </c:pt>
                <c:pt idx="1372">
                  <c:v>0.90619212962962958</c:v>
                </c:pt>
                <c:pt idx="1373">
                  <c:v>0.90620370370370351</c:v>
                </c:pt>
                <c:pt idx="1374">
                  <c:v>0.90620370370370351</c:v>
                </c:pt>
                <c:pt idx="1375">
                  <c:v>0.90621527777777777</c:v>
                </c:pt>
                <c:pt idx="1376">
                  <c:v>0.90622685185185159</c:v>
                </c:pt>
                <c:pt idx="1377">
                  <c:v>0.90622685185185159</c:v>
                </c:pt>
                <c:pt idx="1378">
                  <c:v>0.90623842592592441</c:v>
                </c:pt>
                <c:pt idx="1379">
                  <c:v>0.90625</c:v>
                </c:pt>
                <c:pt idx="1380">
                  <c:v>0.90626157407407415</c:v>
                </c:pt>
                <c:pt idx="1381">
                  <c:v>0.90626157407407415</c:v>
                </c:pt>
                <c:pt idx="1382">
                  <c:v>0.90627314814814808</c:v>
                </c:pt>
                <c:pt idx="1383">
                  <c:v>0.90628472222222156</c:v>
                </c:pt>
                <c:pt idx="1384">
                  <c:v>0.90628472222222156</c:v>
                </c:pt>
                <c:pt idx="1385">
                  <c:v>0.9062962962962966</c:v>
                </c:pt>
                <c:pt idx="1386">
                  <c:v>0.90630787037037064</c:v>
                </c:pt>
                <c:pt idx="1387">
                  <c:v>0.90631944444444434</c:v>
                </c:pt>
                <c:pt idx="1388">
                  <c:v>0.90631944444444434</c:v>
                </c:pt>
                <c:pt idx="1389">
                  <c:v>0.90633101851851983</c:v>
                </c:pt>
                <c:pt idx="1390">
                  <c:v>0.90634259259259264</c:v>
                </c:pt>
                <c:pt idx="1391">
                  <c:v>0.90634259259259264</c:v>
                </c:pt>
                <c:pt idx="1392">
                  <c:v>0.90635416666666657</c:v>
                </c:pt>
                <c:pt idx="1393">
                  <c:v>0.90636574074073939</c:v>
                </c:pt>
                <c:pt idx="1394">
                  <c:v>0.90637731481481476</c:v>
                </c:pt>
                <c:pt idx="1395">
                  <c:v>0.90637731481481476</c:v>
                </c:pt>
                <c:pt idx="1396">
                  <c:v>0.90638888888888891</c:v>
                </c:pt>
                <c:pt idx="1397">
                  <c:v>0.90640046296296173</c:v>
                </c:pt>
                <c:pt idx="1398">
                  <c:v>0.90640046296296173</c:v>
                </c:pt>
                <c:pt idx="1399">
                  <c:v>0.90641203703703599</c:v>
                </c:pt>
                <c:pt idx="1400">
                  <c:v>0.90642361111111114</c:v>
                </c:pt>
                <c:pt idx="1401">
                  <c:v>0.90643518518518518</c:v>
                </c:pt>
                <c:pt idx="1402">
                  <c:v>0.90643518518518518</c:v>
                </c:pt>
                <c:pt idx="1403">
                  <c:v>0.90644675925925833</c:v>
                </c:pt>
                <c:pt idx="1404">
                  <c:v>0.90645833333333325</c:v>
                </c:pt>
                <c:pt idx="1405">
                  <c:v>0.9064699074074074</c:v>
                </c:pt>
                <c:pt idx="1406">
                  <c:v>0.9064699074074074</c:v>
                </c:pt>
                <c:pt idx="1407">
                  <c:v>0.90648148148148155</c:v>
                </c:pt>
                <c:pt idx="1408">
                  <c:v>0.9064930555555557</c:v>
                </c:pt>
                <c:pt idx="1409">
                  <c:v>0.9064930555555557</c:v>
                </c:pt>
                <c:pt idx="1410">
                  <c:v>0.90650462962962952</c:v>
                </c:pt>
                <c:pt idx="1411">
                  <c:v>0.90651620370370356</c:v>
                </c:pt>
                <c:pt idx="1412">
                  <c:v>0.90652777777777749</c:v>
                </c:pt>
                <c:pt idx="1413">
                  <c:v>0.90652777777777749</c:v>
                </c:pt>
                <c:pt idx="1414">
                  <c:v>0.90653935185185053</c:v>
                </c:pt>
                <c:pt idx="1415">
                  <c:v>0.90655092592592412</c:v>
                </c:pt>
                <c:pt idx="1416">
                  <c:v>0.90655092592592412</c:v>
                </c:pt>
                <c:pt idx="1417">
                  <c:v>0.90656249999999838</c:v>
                </c:pt>
                <c:pt idx="1418">
                  <c:v>0.90657407407407464</c:v>
                </c:pt>
                <c:pt idx="1419">
                  <c:v>0.90658564814814813</c:v>
                </c:pt>
                <c:pt idx="1420">
                  <c:v>0.90658564814814813</c:v>
                </c:pt>
                <c:pt idx="1421">
                  <c:v>0.90659722222222217</c:v>
                </c:pt>
                <c:pt idx="1422">
                  <c:v>0.90660879629629665</c:v>
                </c:pt>
                <c:pt idx="1423">
                  <c:v>0.90660879629629665</c:v>
                </c:pt>
                <c:pt idx="1424">
                  <c:v>0.90662037037037169</c:v>
                </c:pt>
                <c:pt idx="1425">
                  <c:v>0.90663194444444462</c:v>
                </c:pt>
                <c:pt idx="1426">
                  <c:v>0.90664351851852043</c:v>
                </c:pt>
                <c:pt idx="1427">
                  <c:v>0.90664351851852043</c:v>
                </c:pt>
                <c:pt idx="1428">
                  <c:v>0.90665509259259491</c:v>
                </c:pt>
                <c:pt idx="1429">
                  <c:v>0.90666666666666651</c:v>
                </c:pt>
                <c:pt idx="1430">
                  <c:v>0.90666666666666651</c:v>
                </c:pt>
                <c:pt idx="1431">
                  <c:v>0.90667824074074066</c:v>
                </c:pt>
                <c:pt idx="1432">
                  <c:v>0.90668981481481603</c:v>
                </c:pt>
                <c:pt idx="1433">
                  <c:v>0.90670138888888963</c:v>
                </c:pt>
                <c:pt idx="1434">
                  <c:v>0.90670138888888963</c:v>
                </c:pt>
                <c:pt idx="1435">
                  <c:v>0.906712962962961</c:v>
                </c:pt>
                <c:pt idx="1436">
                  <c:v>0.90672453703703704</c:v>
                </c:pt>
                <c:pt idx="1437">
                  <c:v>0.90672453703703704</c:v>
                </c:pt>
                <c:pt idx="1438">
                  <c:v>0.90673611111111108</c:v>
                </c:pt>
                <c:pt idx="1439">
                  <c:v>0.90674768518518634</c:v>
                </c:pt>
                <c:pt idx="1440">
                  <c:v>0.90675925925925915</c:v>
                </c:pt>
                <c:pt idx="1441">
                  <c:v>0.90675925925925915</c:v>
                </c:pt>
                <c:pt idx="1442">
                  <c:v>0.90677083333333508</c:v>
                </c:pt>
                <c:pt idx="1443">
                  <c:v>0.90678240740740745</c:v>
                </c:pt>
                <c:pt idx="1444">
                  <c:v>0.90678240740740745</c:v>
                </c:pt>
                <c:pt idx="1445">
                  <c:v>0.9067939814814816</c:v>
                </c:pt>
                <c:pt idx="1446">
                  <c:v>0.90680555555555564</c:v>
                </c:pt>
                <c:pt idx="1447">
                  <c:v>0.90681712962962957</c:v>
                </c:pt>
                <c:pt idx="1448">
                  <c:v>0.90681712962962957</c:v>
                </c:pt>
                <c:pt idx="1449">
                  <c:v>0.90682870370370372</c:v>
                </c:pt>
                <c:pt idx="1450">
                  <c:v>0.90684027777777865</c:v>
                </c:pt>
                <c:pt idx="1451">
                  <c:v>0.9068518518518518</c:v>
                </c:pt>
                <c:pt idx="1452">
                  <c:v>0.9068518518518518</c:v>
                </c:pt>
                <c:pt idx="1453">
                  <c:v>0.9068634259259245</c:v>
                </c:pt>
                <c:pt idx="1454">
                  <c:v>0.90687499999999999</c:v>
                </c:pt>
                <c:pt idx="1455">
                  <c:v>0.90687499999999999</c:v>
                </c:pt>
                <c:pt idx="1456">
                  <c:v>0.90688657407407414</c:v>
                </c:pt>
                <c:pt idx="1457">
                  <c:v>0.90689814814814862</c:v>
                </c:pt>
                <c:pt idx="1458">
                  <c:v>0.90690972222222221</c:v>
                </c:pt>
                <c:pt idx="1459">
                  <c:v>0.90690972222222221</c:v>
                </c:pt>
                <c:pt idx="1460">
                  <c:v>0.90692129629629781</c:v>
                </c:pt>
                <c:pt idx="1461">
                  <c:v>0.90693287037037063</c:v>
                </c:pt>
                <c:pt idx="1462">
                  <c:v>0.90693287037037063</c:v>
                </c:pt>
                <c:pt idx="1463">
                  <c:v>0.90694444444444544</c:v>
                </c:pt>
                <c:pt idx="1464">
                  <c:v>0.90695601851851981</c:v>
                </c:pt>
                <c:pt idx="1465">
                  <c:v>0.90696759259259263</c:v>
                </c:pt>
                <c:pt idx="1466">
                  <c:v>0.90696759259259263</c:v>
                </c:pt>
                <c:pt idx="1467">
                  <c:v>0.90697916666666667</c:v>
                </c:pt>
                <c:pt idx="1468">
                  <c:v>0.90699074074074049</c:v>
                </c:pt>
                <c:pt idx="1469">
                  <c:v>0.90699074074074049</c:v>
                </c:pt>
                <c:pt idx="1470">
                  <c:v>0.90700231481481486</c:v>
                </c:pt>
                <c:pt idx="1471">
                  <c:v>0.9070138888888889</c:v>
                </c:pt>
                <c:pt idx="1472">
                  <c:v>0.90702546296296249</c:v>
                </c:pt>
                <c:pt idx="1473">
                  <c:v>0.90702546296296249</c:v>
                </c:pt>
                <c:pt idx="1474">
                  <c:v>0.90703703703703698</c:v>
                </c:pt>
                <c:pt idx="1475">
                  <c:v>0.90704861111111224</c:v>
                </c:pt>
                <c:pt idx="1476">
                  <c:v>0.90704861111111224</c:v>
                </c:pt>
                <c:pt idx="1477">
                  <c:v>0.90706018518518527</c:v>
                </c:pt>
                <c:pt idx="1478">
                  <c:v>0.9070717592592592</c:v>
                </c:pt>
                <c:pt idx="1479">
                  <c:v>0.90708333333333335</c:v>
                </c:pt>
                <c:pt idx="1480">
                  <c:v>0.90708333333333335</c:v>
                </c:pt>
                <c:pt idx="1481">
                  <c:v>0.90709490740740761</c:v>
                </c:pt>
                <c:pt idx="1482">
                  <c:v>0.90710648148148154</c:v>
                </c:pt>
                <c:pt idx="1483">
                  <c:v>0.90711805555555569</c:v>
                </c:pt>
                <c:pt idx="1484">
                  <c:v>0.90711805555555569</c:v>
                </c:pt>
                <c:pt idx="1485">
                  <c:v>0.90712962962962962</c:v>
                </c:pt>
                <c:pt idx="1486">
                  <c:v>0.90714120370370477</c:v>
                </c:pt>
                <c:pt idx="1487">
                  <c:v>0.90714120370370477</c:v>
                </c:pt>
                <c:pt idx="1488">
                  <c:v>0.90715277777777759</c:v>
                </c:pt>
                <c:pt idx="1489">
                  <c:v>0.9071643518518504</c:v>
                </c:pt>
                <c:pt idx="1490">
                  <c:v>0.90717592592592489</c:v>
                </c:pt>
                <c:pt idx="1491">
                  <c:v>0.90717592592592489</c:v>
                </c:pt>
                <c:pt idx="1492">
                  <c:v>0.90718749999999959</c:v>
                </c:pt>
                <c:pt idx="1493">
                  <c:v>0.90719907407407563</c:v>
                </c:pt>
                <c:pt idx="1494">
                  <c:v>0.90719907407407563</c:v>
                </c:pt>
                <c:pt idx="1495">
                  <c:v>0.90721064814814811</c:v>
                </c:pt>
                <c:pt idx="1496">
                  <c:v>0.90722222222222226</c:v>
                </c:pt>
                <c:pt idx="1497">
                  <c:v>0.9072337962962963</c:v>
                </c:pt>
                <c:pt idx="1498">
                  <c:v>0.9072337962962963</c:v>
                </c:pt>
                <c:pt idx="1499">
                  <c:v>0.90724537037037145</c:v>
                </c:pt>
                <c:pt idx="1500">
                  <c:v>0.90725694444444438</c:v>
                </c:pt>
                <c:pt idx="1501">
                  <c:v>0.90725694444444438</c:v>
                </c:pt>
                <c:pt idx="1502">
                  <c:v>0.90726851851851864</c:v>
                </c:pt>
                <c:pt idx="1503">
                  <c:v>0.90728009259259379</c:v>
                </c:pt>
                <c:pt idx="1504">
                  <c:v>0.90729166666666661</c:v>
                </c:pt>
                <c:pt idx="1505">
                  <c:v>0.90729166666666661</c:v>
                </c:pt>
                <c:pt idx="1506">
                  <c:v>0.90730324074073965</c:v>
                </c:pt>
                <c:pt idx="1507">
                  <c:v>0.9073148148148148</c:v>
                </c:pt>
                <c:pt idx="1508">
                  <c:v>0.9073148148148148</c:v>
                </c:pt>
                <c:pt idx="1509">
                  <c:v>0.9073263888888885</c:v>
                </c:pt>
                <c:pt idx="1510">
                  <c:v>0.90733796296296065</c:v>
                </c:pt>
                <c:pt idx="1511">
                  <c:v>0.90734953703703702</c:v>
                </c:pt>
                <c:pt idx="1512">
                  <c:v>0.90734953703703702</c:v>
                </c:pt>
                <c:pt idx="1513">
                  <c:v>0.90736111111111117</c:v>
                </c:pt>
                <c:pt idx="1514">
                  <c:v>0.90737268518518521</c:v>
                </c:pt>
                <c:pt idx="1515">
                  <c:v>0.90737268518518521</c:v>
                </c:pt>
                <c:pt idx="1516">
                  <c:v>0.90738425925925859</c:v>
                </c:pt>
                <c:pt idx="1517">
                  <c:v>0.90739583333333484</c:v>
                </c:pt>
                <c:pt idx="1518">
                  <c:v>0.90740740740740744</c:v>
                </c:pt>
                <c:pt idx="1519">
                  <c:v>0.90740740740740744</c:v>
                </c:pt>
                <c:pt idx="1520">
                  <c:v>0.90741898148148137</c:v>
                </c:pt>
                <c:pt idx="1521">
                  <c:v>0.90743055555555552</c:v>
                </c:pt>
                <c:pt idx="1522">
                  <c:v>0.90743055555555552</c:v>
                </c:pt>
                <c:pt idx="1523">
                  <c:v>0.90744212962962956</c:v>
                </c:pt>
                <c:pt idx="1524">
                  <c:v>0.90745370370370348</c:v>
                </c:pt>
                <c:pt idx="1525">
                  <c:v>0.90746527777777752</c:v>
                </c:pt>
                <c:pt idx="1526">
                  <c:v>0.90746527777777752</c:v>
                </c:pt>
                <c:pt idx="1527">
                  <c:v>0.90747685185185156</c:v>
                </c:pt>
                <c:pt idx="1528">
                  <c:v>0.90748842592592438</c:v>
                </c:pt>
                <c:pt idx="1529">
                  <c:v>0.90750000000000008</c:v>
                </c:pt>
                <c:pt idx="1530">
                  <c:v>0.90750000000000008</c:v>
                </c:pt>
                <c:pt idx="1531">
                  <c:v>0.90751157407407401</c:v>
                </c:pt>
                <c:pt idx="1532">
                  <c:v>0.90752314814814816</c:v>
                </c:pt>
                <c:pt idx="1533">
                  <c:v>0.90752314814814816</c:v>
                </c:pt>
                <c:pt idx="1534">
                  <c:v>0.90753472222222109</c:v>
                </c:pt>
                <c:pt idx="1535">
                  <c:v>0.90754629629629635</c:v>
                </c:pt>
                <c:pt idx="1536">
                  <c:v>0.90755787037037061</c:v>
                </c:pt>
                <c:pt idx="1537">
                  <c:v>0.90755787037037061</c:v>
                </c:pt>
                <c:pt idx="1538">
                  <c:v>0.90756944444444443</c:v>
                </c:pt>
                <c:pt idx="1539">
                  <c:v>0.90758101851851991</c:v>
                </c:pt>
                <c:pt idx="1540">
                  <c:v>0.90758101851851991</c:v>
                </c:pt>
                <c:pt idx="1541">
                  <c:v>0.90759259259259262</c:v>
                </c:pt>
                <c:pt idx="1542">
                  <c:v>0.90760416666666666</c:v>
                </c:pt>
                <c:pt idx="1543">
                  <c:v>0.90761574074074058</c:v>
                </c:pt>
                <c:pt idx="1544">
                  <c:v>0.90761574074074058</c:v>
                </c:pt>
                <c:pt idx="1545">
                  <c:v>0.90762731481481485</c:v>
                </c:pt>
                <c:pt idx="1546">
                  <c:v>0.90763888888888999</c:v>
                </c:pt>
                <c:pt idx="1547">
                  <c:v>0.90763888888888999</c:v>
                </c:pt>
                <c:pt idx="1548">
                  <c:v>0.90765046296296259</c:v>
                </c:pt>
                <c:pt idx="1549">
                  <c:v>0.90766203703703707</c:v>
                </c:pt>
                <c:pt idx="1550">
                  <c:v>0.90767361111111222</c:v>
                </c:pt>
                <c:pt idx="1551">
                  <c:v>0.90767361111111222</c:v>
                </c:pt>
                <c:pt idx="1552">
                  <c:v>0.90768518518518571</c:v>
                </c:pt>
                <c:pt idx="1553">
                  <c:v>0.90769675925925919</c:v>
                </c:pt>
                <c:pt idx="1554">
                  <c:v>0.90769675925925919</c:v>
                </c:pt>
                <c:pt idx="1555">
                  <c:v>0.90770833333333445</c:v>
                </c:pt>
                <c:pt idx="1556">
                  <c:v>0.9077199074074076</c:v>
                </c:pt>
                <c:pt idx="1557">
                  <c:v>0.90773148148148164</c:v>
                </c:pt>
                <c:pt idx="1558">
                  <c:v>0.90773148148148164</c:v>
                </c:pt>
                <c:pt idx="1559">
                  <c:v>0.90774305555555679</c:v>
                </c:pt>
                <c:pt idx="1560">
                  <c:v>0.90775462962962961</c:v>
                </c:pt>
                <c:pt idx="1561">
                  <c:v>0.90776620370370376</c:v>
                </c:pt>
                <c:pt idx="1562">
                  <c:v>0.90776620370370376</c:v>
                </c:pt>
                <c:pt idx="1563">
                  <c:v>0.90777777777777768</c:v>
                </c:pt>
                <c:pt idx="1564">
                  <c:v>0.9077893518518515</c:v>
                </c:pt>
                <c:pt idx="1565">
                  <c:v>0.9077893518518515</c:v>
                </c:pt>
                <c:pt idx="1566">
                  <c:v>0.90780092592592487</c:v>
                </c:pt>
                <c:pt idx="1567">
                  <c:v>0.90781249999999958</c:v>
                </c:pt>
                <c:pt idx="1568">
                  <c:v>0.90782407407407573</c:v>
                </c:pt>
                <c:pt idx="1569">
                  <c:v>0.90782407407407573</c:v>
                </c:pt>
                <c:pt idx="1570">
                  <c:v>0.9078356481481491</c:v>
                </c:pt>
                <c:pt idx="1571">
                  <c:v>0.90784722222222225</c:v>
                </c:pt>
                <c:pt idx="1572">
                  <c:v>0.90784722222222225</c:v>
                </c:pt>
                <c:pt idx="1573">
                  <c:v>0.90785879629629662</c:v>
                </c:pt>
                <c:pt idx="1574">
                  <c:v>0.90787037037037133</c:v>
                </c:pt>
                <c:pt idx="1575">
                  <c:v>0.9078819444444447</c:v>
                </c:pt>
                <c:pt idx="1576">
                  <c:v>0.9078819444444447</c:v>
                </c:pt>
                <c:pt idx="1577">
                  <c:v>0.90789351851851996</c:v>
                </c:pt>
                <c:pt idx="1578">
                  <c:v>0.90790509259259466</c:v>
                </c:pt>
                <c:pt idx="1579">
                  <c:v>0.90790509259259466</c:v>
                </c:pt>
                <c:pt idx="1580">
                  <c:v>0.90791666666666659</c:v>
                </c:pt>
                <c:pt idx="1581">
                  <c:v>0.90792824074074052</c:v>
                </c:pt>
                <c:pt idx="1582">
                  <c:v>0.907939814814816</c:v>
                </c:pt>
                <c:pt idx="1583">
                  <c:v>0.907939814814816</c:v>
                </c:pt>
                <c:pt idx="1584">
                  <c:v>0.90795138888888882</c:v>
                </c:pt>
                <c:pt idx="1585">
                  <c:v>0.90796296296296075</c:v>
                </c:pt>
                <c:pt idx="1586">
                  <c:v>0.90796296296296075</c:v>
                </c:pt>
                <c:pt idx="1587">
                  <c:v>0.90797453703703701</c:v>
                </c:pt>
                <c:pt idx="1588">
                  <c:v>0.90798611111111116</c:v>
                </c:pt>
                <c:pt idx="1589">
                  <c:v>0.90799768518518564</c:v>
                </c:pt>
                <c:pt idx="1590">
                  <c:v>0.90799768518518564</c:v>
                </c:pt>
                <c:pt idx="1591">
                  <c:v>0.90800925925925924</c:v>
                </c:pt>
                <c:pt idx="1592">
                  <c:v>0.90802083333333472</c:v>
                </c:pt>
                <c:pt idx="1593">
                  <c:v>0.90802083333333472</c:v>
                </c:pt>
                <c:pt idx="1594">
                  <c:v>0.90803240740740743</c:v>
                </c:pt>
                <c:pt idx="1595">
                  <c:v>0.90804398148148169</c:v>
                </c:pt>
                <c:pt idx="1596">
                  <c:v>0.90805555555555562</c:v>
                </c:pt>
                <c:pt idx="1597">
                  <c:v>0.90805555555555562</c:v>
                </c:pt>
                <c:pt idx="1598">
                  <c:v>0.90806712962962854</c:v>
                </c:pt>
                <c:pt idx="1599">
                  <c:v>0.9080787037037038</c:v>
                </c:pt>
                <c:pt idx="1600">
                  <c:v>0.90809027777777773</c:v>
                </c:pt>
                <c:pt idx="1601">
                  <c:v>0.90809027777777773</c:v>
                </c:pt>
                <c:pt idx="1602">
                  <c:v>0.90810185185185188</c:v>
                </c:pt>
                <c:pt idx="1603">
                  <c:v>0.90811342592592437</c:v>
                </c:pt>
                <c:pt idx="1604">
                  <c:v>0.90811342592592437</c:v>
                </c:pt>
                <c:pt idx="1605">
                  <c:v>0.90812500000000063</c:v>
                </c:pt>
                <c:pt idx="1606">
                  <c:v>0.908136574074074</c:v>
                </c:pt>
                <c:pt idx="1607">
                  <c:v>0.90814814814814815</c:v>
                </c:pt>
                <c:pt idx="1608">
                  <c:v>0.90814814814814815</c:v>
                </c:pt>
                <c:pt idx="1609">
                  <c:v>0.9081597222222223</c:v>
                </c:pt>
                <c:pt idx="1610">
                  <c:v>0.90817129629629734</c:v>
                </c:pt>
                <c:pt idx="1611">
                  <c:v>0.90817129629629734</c:v>
                </c:pt>
                <c:pt idx="1612">
                  <c:v>0.9081828703703706</c:v>
                </c:pt>
                <c:pt idx="1613">
                  <c:v>0.90819444444444464</c:v>
                </c:pt>
                <c:pt idx="1614">
                  <c:v>0.90820601851851979</c:v>
                </c:pt>
                <c:pt idx="1615">
                  <c:v>0.90820601851851979</c:v>
                </c:pt>
                <c:pt idx="1616">
                  <c:v>0.9082175925925926</c:v>
                </c:pt>
                <c:pt idx="1617">
                  <c:v>0.90822916666666653</c:v>
                </c:pt>
                <c:pt idx="1618">
                  <c:v>0.90822916666666653</c:v>
                </c:pt>
                <c:pt idx="1619">
                  <c:v>0.90824074074074057</c:v>
                </c:pt>
                <c:pt idx="1620">
                  <c:v>0.9082523148148145</c:v>
                </c:pt>
                <c:pt idx="1621">
                  <c:v>0.90826388888888887</c:v>
                </c:pt>
                <c:pt idx="1622">
                  <c:v>0.90826388888888887</c:v>
                </c:pt>
                <c:pt idx="1623">
                  <c:v>0.90827546296296258</c:v>
                </c:pt>
                <c:pt idx="1624">
                  <c:v>0.90828703703703706</c:v>
                </c:pt>
                <c:pt idx="1625">
                  <c:v>0.90828703703703706</c:v>
                </c:pt>
                <c:pt idx="1626">
                  <c:v>0.90829861111111165</c:v>
                </c:pt>
                <c:pt idx="1627">
                  <c:v>0.90831018518518458</c:v>
                </c:pt>
                <c:pt idx="1628">
                  <c:v>0.90832175925925929</c:v>
                </c:pt>
                <c:pt idx="1629">
                  <c:v>0.90832175925925929</c:v>
                </c:pt>
                <c:pt idx="1630">
                  <c:v>0.90833333333333333</c:v>
                </c:pt>
                <c:pt idx="1631">
                  <c:v>0.9083449074074077</c:v>
                </c:pt>
                <c:pt idx="1632">
                  <c:v>0.9083449074074077</c:v>
                </c:pt>
                <c:pt idx="1633">
                  <c:v>0.9083564814814814</c:v>
                </c:pt>
                <c:pt idx="1634">
                  <c:v>0.90836805555555555</c:v>
                </c:pt>
                <c:pt idx="1635">
                  <c:v>0.9083796296296297</c:v>
                </c:pt>
                <c:pt idx="1636">
                  <c:v>0.9083796296296297</c:v>
                </c:pt>
                <c:pt idx="1637">
                  <c:v>0.90839120370370363</c:v>
                </c:pt>
                <c:pt idx="1638">
                  <c:v>0.90840277777777756</c:v>
                </c:pt>
                <c:pt idx="1639">
                  <c:v>0.90841435185185027</c:v>
                </c:pt>
                <c:pt idx="1640">
                  <c:v>0.90841435185185027</c:v>
                </c:pt>
                <c:pt idx="1641">
                  <c:v>0.90842592592592486</c:v>
                </c:pt>
                <c:pt idx="1642">
                  <c:v>0.90843749999999956</c:v>
                </c:pt>
                <c:pt idx="1643">
                  <c:v>0.90843749999999956</c:v>
                </c:pt>
                <c:pt idx="1644">
                  <c:v>0.90844907407407538</c:v>
                </c:pt>
                <c:pt idx="1645">
                  <c:v>0.9084606481481482</c:v>
                </c:pt>
                <c:pt idx="1646">
                  <c:v>0.90847222222222157</c:v>
                </c:pt>
                <c:pt idx="1647">
                  <c:v>0.90847222222222157</c:v>
                </c:pt>
                <c:pt idx="1648">
                  <c:v>0.90848379629629628</c:v>
                </c:pt>
                <c:pt idx="1649">
                  <c:v>0.90849537037037065</c:v>
                </c:pt>
                <c:pt idx="1650">
                  <c:v>0.90849537037037065</c:v>
                </c:pt>
                <c:pt idx="1651">
                  <c:v>0.90850694444444446</c:v>
                </c:pt>
                <c:pt idx="1652">
                  <c:v>0.90851851851851861</c:v>
                </c:pt>
                <c:pt idx="1653">
                  <c:v>0.90853009259259265</c:v>
                </c:pt>
                <c:pt idx="1654">
                  <c:v>0.90853009259259265</c:v>
                </c:pt>
                <c:pt idx="1655">
                  <c:v>0.90854166666666669</c:v>
                </c:pt>
                <c:pt idx="1656">
                  <c:v>0.9085532407407394</c:v>
                </c:pt>
                <c:pt idx="1657">
                  <c:v>0.9085532407407394</c:v>
                </c:pt>
                <c:pt idx="1658">
                  <c:v>0.90856481481481488</c:v>
                </c:pt>
                <c:pt idx="1659">
                  <c:v>0.90857638888888859</c:v>
                </c:pt>
                <c:pt idx="1660">
                  <c:v>0.90858796296296074</c:v>
                </c:pt>
                <c:pt idx="1661">
                  <c:v>0.90858796296296074</c:v>
                </c:pt>
                <c:pt idx="1662">
                  <c:v>0.90859953703703711</c:v>
                </c:pt>
                <c:pt idx="1663">
                  <c:v>0.90861111111111104</c:v>
                </c:pt>
                <c:pt idx="1664">
                  <c:v>0.90861111111111104</c:v>
                </c:pt>
                <c:pt idx="1665">
                  <c:v>0.90862268518518563</c:v>
                </c:pt>
                <c:pt idx="1666">
                  <c:v>0.90863425925925922</c:v>
                </c:pt>
                <c:pt idx="1667">
                  <c:v>0.90864583333333571</c:v>
                </c:pt>
                <c:pt idx="1668">
                  <c:v>0.90864583333333571</c:v>
                </c:pt>
                <c:pt idx="1669">
                  <c:v>0.90865740740740764</c:v>
                </c:pt>
                <c:pt idx="1670">
                  <c:v>0.90866898148148145</c:v>
                </c:pt>
                <c:pt idx="1671">
                  <c:v>0.90866898148148145</c:v>
                </c:pt>
                <c:pt idx="1672">
                  <c:v>0.9086805555555556</c:v>
                </c:pt>
                <c:pt idx="1673">
                  <c:v>0.90869212962962953</c:v>
                </c:pt>
                <c:pt idx="1674">
                  <c:v>0.90870370370370368</c:v>
                </c:pt>
                <c:pt idx="1675">
                  <c:v>0.90870370370370368</c:v>
                </c:pt>
                <c:pt idx="1676">
                  <c:v>0.90871527777777772</c:v>
                </c:pt>
                <c:pt idx="1677">
                  <c:v>0.90872685185185187</c:v>
                </c:pt>
                <c:pt idx="1678">
                  <c:v>0.90873842592592557</c:v>
                </c:pt>
                <c:pt idx="1679">
                  <c:v>0.90873842592592557</c:v>
                </c:pt>
                <c:pt idx="1680">
                  <c:v>0.90874999999999995</c:v>
                </c:pt>
                <c:pt idx="1681">
                  <c:v>0.90876157407407465</c:v>
                </c:pt>
                <c:pt idx="1682">
                  <c:v>0.90876157407407465</c:v>
                </c:pt>
                <c:pt idx="1683">
                  <c:v>0.90877314814814814</c:v>
                </c:pt>
                <c:pt idx="1684">
                  <c:v>0.90878472222222229</c:v>
                </c:pt>
                <c:pt idx="1685">
                  <c:v>0.90879629629629721</c:v>
                </c:pt>
                <c:pt idx="1686">
                  <c:v>0.90879629629629721</c:v>
                </c:pt>
                <c:pt idx="1687">
                  <c:v>0.90880787037037181</c:v>
                </c:pt>
                <c:pt idx="1688">
                  <c:v>0.90881944444444462</c:v>
                </c:pt>
                <c:pt idx="1689">
                  <c:v>0.90881944444444462</c:v>
                </c:pt>
                <c:pt idx="1690">
                  <c:v>0.90883101851852055</c:v>
                </c:pt>
                <c:pt idx="1691">
                  <c:v>0.90884259259259392</c:v>
                </c:pt>
                <c:pt idx="1692">
                  <c:v>0.90885416666666652</c:v>
                </c:pt>
                <c:pt idx="1693">
                  <c:v>0.90885416666666652</c:v>
                </c:pt>
                <c:pt idx="1694">
                  <c:v>0.90886574074074056</c:v>
                </c:pt>
                <c:pt idx="1695">
                  <c:v>0.90887731481481471</c:v>
                </c:pt>
                <c:pt idx="1696">
                  <c:v>0.90887731481481471</c:v>
                </c:pt>
                <c:pt idx="1697">
                  <c:v>0.90888888888888963</c:v>
                </c:pt>
                <c:pt idx="1698">
                  <c:v>0.90890046296296256</c:v>
                </c:pt>
                <c:pt idx="1699">
                  <c:v>0.90891203703703649</c:v>
                </c:pt>
                <c:pt idx="1700">
                  <c:v>0.90891203703703649</c:v>
                </c:pt>
                <c:pt idx="1701">
                  <c:v>0.90892361111111164</c:v>
                </c:pt>
                <c:pt idx="1702">
                  <c:v>0.90893518518518512</c:v>
                </c:pt>
                <c:pt idx="1703">
                  <c:v>0.90893518518518512</c:v>
                </c:pt>
                <c:pt idx="1704">
                  <c:v>0.90894675925925927</c:v>
                </c:pt>
                <c:pt idx="1705">
                  <c:v>0.90895833333333365</c:v>
                </c:pt>
                <c:pt idx="1706">
                  <c:v>0.90896990740740735</c:v>
                </c:pt>
                <c:pt idx="1707">
                  <c:v>0.90896990740740735</c:v>
                </c:pt>
                <c:pt idx="1708">
                  <c:v>0.90898148148148161</c:v>
                </c:pt>
                <c:pt idx="1709">
                  <c:v>0.90899305555555565</c:v>
                </c:pt>
                <c:pt idx="1710">
                  <c:v>0.90899305555555565</c:v>
                </c:pt>
                <c:pt idx="1711">
                  <c:v>0.90900462962962969</c:v>
                </c:pt>
                <c:pt idx="1712">
                  <c:v>0.90901620370370351</c:v>
                </c:pt>
                <c:pt idx="1713">
                  <c:v>0.90902777777777777</c:v>
                </c:pt>
                <c:pt idx="1714">
                  <c:v>0.90902777777777777</c:v>
                </c:pt>
                <c:pt idx="1715">
                  <c:v>0.90903935185185158</c:v>
                </c:pt>
                <c:pt idx="1716">
                  <c:v>0.90905092592592462</c:v>
                </c:pt>
                <c:pt idx="1717">
                  <c:v>0.90905092592592462</c:v>
                </c:pt>
                <c:pt idx="1718">
                  <c:v>0.909062499999999</c:v>
                </c:pt>
                <c:pt idx="1719">
                  <c:v>0.90907407407407526</c:v>
                </c:pt>
                <c:pt idx="1720">
                  <c:v>0.90908564814814863</c:v>
                </c:pt>
                <c:pt idx="1721">
                  <c:v>0.90908564814814863</c:v>
                </c:pt>
                <c:pt idx="1722">
                  <c:v>0.90909722222222233</c:v>
                </c:pt>
                <c:pt idx="1723">
                  <c:v>0.9091087962962966</c:v>
                </c:pt>
                <c:pt idx="1724">
                  <c:v>0.90912037037037063</c:v>
                </c:pt>
                <c:pt idx="1725">
                  <c:v>0.90912037037037063</c:v>
                </c:pt>
                <c:pt idx="1726">
                  <c:v>0.90913194444444445</c:v>
                </c:pt>
                <c:pt idx="1727">
                  <c:v>0.90914351851851982</c:v>
                </c:pt>
                <c:pt idx="1728">
                  <c:v>0.90914351851851982</c:v>
                </c:pt>
                <c:pt idx="1729">
                  <c:v>0.9091550925925943</c:v>
                </c:pt>
                <c:pt idx="1730">
                  <c:v>0.90916666666666657</c:v>
                </c:pt>
                <c:pt idx="1731">
                  <c:v>0.9091782407407405</c:v>
                </c:pt>
                <c:pt idx="1732">
                  <c:v>0.9091782407407405</c:v>
                </c:pt>
                <c:pt idx="1733">
                  <c:v>0.90918981481481564</c:v>
                </c:pt>
                <c:pt idx="1734">
                  <c:v>0.90920138888888891</c:v>
                </c:pt>
                <c:pt idx="1735">
                  <c:v>0.90920138888888891</c:v>
                </c:pt>
                <c:pt idx="1736">
                  <c:v>0.9092129629629605</c:v>
                </c:pt>
                <c:pt idx="1737">
                  <c:v>0.90922453703703709</c:v>
                </c:pt>
                <c:pt idx="1738">
                  <c:v>0.90923611111111058</c:v>
                </c:pt>
                <c:pt idx="1739">
                  <c:v>0.90923611111111058</c:v>
                </c:pt>
                <c:pt idx="1740">
                  <c:v>0.90924768518518562</c:v>
                </c:pt>
                <c:pt idx="1741">
                  <c:v>0.90925925925925932</c:v>
                </c:pt>
                <c:pt idx="1742">
                  <c:v>0.90925925925925932</c:v>
                </c:pt>
                <c:pt idx="1743">
                  <c:v>0.9092708333333348</c:v>
                </c:pt>
                <c:pt idx="1744">
                  <c:v>0.9092824074074074</c:v>
                </c:pt>
                <c:pt idx="1745">
                  <c:v>0.90929398148148144</c:v>
                </c:pt>
                <c:pt idx="1746">
                  <c:v>0.90929398148148144</c:v>
                </c:pt>
                <c:pt idx="1747">
                  <c:v>0.9093055555555557</c:v>
                </c:pt>
                <c:pt idx="1748">
                  <c:v>0.90931712962962841</c:v>
                </c:pt>
                <c:pt idx="1749">
                  <c:v>0.90931712962962841</c:v>
                </c:pt>
                <c:pt idx="1750">
                  <c:v>0.90932870370370367</c:v>
                </c:pt>
                <c:pt idx="1751">
                  <c:v>0.90934027777777782</c:v>
                </c:pt>
                <c:pt idx="1752">
                  <c:v>0.90935185185185186</c:v>
                </c:pt>
                <c:pt idx="1753">
                  <c:v>0.90935185185185186</c:v>
                </c:pt>
                <c:pt idx="1754">
                  <c:v>0.90936342592592401</c:v>
                </c:pt>
                <c:pt idx="1755">
                  <c:v>0.90937499999999949</c:v>
                </c:pt>
                <c:pt idx="1756">
                  <c:v>0.90937499999999949</c:v>
                </c:pt>
                <c:pt idx="1757">
                  <c:v>0.90938657407407408</c:v>
                </c:pt>
                <c:pt idx="1758">
                  <c:v>0.90939814814814823</c:v>
                </c:pt>
                <c:pt idx="1759">
                  <c:v>0.90940972222222216</c:v>
                </c:pt>
                <c:pt idx="1760">
                  <c:v>0.90940972222222216</c:v>
                </c:pt>
                <c:pt idx="1761">
                  <c:v>0.90942129629629664</c:v>
                </c:pt>
                <c:pt idx="1762">
                  <c:v>0.90943287037037035</c:v>
                </c:pt>
                <c:pt idx="1763">
                  <c:v>0.90944444444444461</c:v>
                </c:pt>
                <c:pt idx="1764">
                  <c:v>0.90944444444444461</c:v>
                </c:pt>
                <c:pt idx="1765">
                  <c:v>0.90945601851851865</c:v>
                </c:pt>
                <c:pt idx="1766">
                  <c:v>0.90946759259259269</c:v>
                </c:pt>
                <c:pt idx="1767">
                  <c:v>0.90946759259259269</c:v>
                </c:pt>
                <c:pt idx="1768">
                  <c:v>0.90947916666666651</c:v>
                </c:pt>
                <c:pt idx="1769">
                  <c:v>0.90949074074073977</c:v>
                </c:pt>
                <c:pt idx="1770">
                  <c:v>0.90950231481481458</c:v>
                </c:pt>
                <c:pt idx="1771">
                  <c:v>0.90950231481481458</c:v>
                </c:pt>
                <c:pt idx="1772">
                  <c:v>0.90951388888888851</c:v>
                </c:pt>
                <c:pt idx="1773">
                  <c:v>0.90952546296296199</c:v>
                </c:pt>
                <c:pt idx="1774">
                  <c:v>0.90952546296296199</c:v>
                </c:pt>
                <c:pt idx="1775">
                  <c:v>0.90953703703703659</c:v>
                </c:pt>
                <c:pt idx="1776">
                  <c:v>0.90954861111111163</c:v>
                </c:pt>
                <c:pt idx="1777">
                  <c:v>0.90956018518518456</c:v>
                </c:pt>
                <c:pt idx="1778">
                  <c:v>0.90956018518518456</c:v>
                </c:pt>
                <c:pt idx="1779">
                  <c:v>0.90957175925925926</c:v>
                </c:pt>
                <c:pt idx="1780">
                  <c:v>0.9095833333333333</c:v>
                </c:pt>
                <c:pt idx="1781">
                  <c:v>0.9095833333333333</c:v>
                </c:pt>
                <c:pt idx="1782">
                  <c:v>0.90959490740740734</c:v>
                </c:pt>
                <c:pt idx="1783">
                  <c:v>0.9096064814814816</c:v>
                </c:pt>
                <c:pt idx="1784">
                  <c:v>0.90961805555555564</c:v>
                </c:pt>
                <c:pt idx="1785">
                  <c:v>0.90961805555555564</c:v>
                </c:pt>
                <c:pt idx="1786">
                  <c:v>0.90962962962963079</c:v>
                </c:pt>
                <c:pt idx="1787">
                  <c:v>0.90964120370370494</c:v>
                </c:pt>
                <c:pt idx="1788">
                  <c:v>0.90964120370370494</c:v>
                </c:pt>
                <c:pt idx="1789">
                  <c:v>0.90965277777777753</c:v>
                </c:pt>
                <c:pt idx="1790">
                  <c:v>0.90966435185185157</c:v>
                </c:pt>
                <c:pt idx="1791">
                  <c:v>0.9096759259259255</c:v>
                </c:pt>
                <c:pt idx="1792">
                  <c:v>0.9096759259259255</c:v>
                </c:pt>
                <c:pt idx="1793">
                  <c:v>0.90968749999999998</c:v>
                </c:pt>
                <c:pt idx="1794">
                  <c:v>0.90969907407407635</c:v>
                </c:pt>
                <c:pt idx="1795">
                  <c:v>0.90969907407407635</c:v>
                </c:pt>
                <c:pt idx="1796">
                  <c:v>0.90971064814814862</c:v>
                </c:pt>
                <c:pt idx="1797">
                  <c:v>0.90972222222222221</c:v>
                </c:pt>
                <c:pt idx="1798">
                  <c:v>0.90973379629629625</c:v>
                </c:pt>
                <c:pt idx="1799">
                  <c:v>0.90973379629629625</c:v>
                </c:pt>
                <c:pt idx="1800">
                  <c:v>0.90974537037037184</c:v>
                </c:pt>
                <c:pt idx="1801">
                  <c:v>0.90975694444444455</c:v>
                </c:pt>
                <c:pt idx="1802">
                  <c:v>0.90975694444444455</c:v>
                </c:pt>
                <c:pt idx="1803">
                  <c:v>0.90976851851851981</c:v>
                </c:pt>
                <c:pt idx="1804">
                  <c:v>0.90978009259259396</c:v>
                </c:pt>
                <c:pt idx="1805">
                  <c:v>0.90979166666666766</c:v>
                </c:pt>
                <c:pt idx="1806">
                  <c:v>0.90979166666666766</c:v>
                </c:pt>
                <c:pt idx="1807">
                  <c:v>0.90980324074074059</c:v>
                </c:pt>
                <c:pt idx="1808">
                  <c:v>0.90981481481481474</c:v>
                </c:pt>
                <c:pt idx="1809">
                  <c:v>0.90982638888888889</c:v>
                </c:pt>
                <c:pt idx="1810">
                  <c:v>0.90982638888888889</c:v>
                </c:pt>
                <c:pt idx="1811">
                  <c:v>0.90983796296296138</c:v>
                </c:pt>
                <c:pt idx="1812">
                  <c:v>0.90984953703703764</c:v>
                </c:pt>
                <c:pt idx="1813">
                  <c:v>0.90984953703703764</c:v>
                </c:pt>
                <c:pt idx="1814">
                  <c:v>0.90986111111111112</c:v>
                </c:pt>
                <c:pt idx="1815">
                  <c:v>0.9098726851851856</c:v>
                </c:pt>
                <c:pt idx="1816">
                  <c:v>0.90988425925925931</c:v>
                </c:pt>
                <c:pt idx="1817">
                  <c:v>0.90988425925925931</c:v>
                </c:pt>
                <c:pt idx="1818">
                  <c:v>0.90989583333333546</c:v>
                </c:pt>
                <c:pt idx="1819">
                  <c:v>0.90990740740740761</c:v>
                </c:pt>
                <c:pt idx="1820">
                  <c:v>0.90990740740740761</c:v>
                </c:pt>
                <c:pt idx="1821">
                  <c:v>0.90991898148148154</c:v>
                </c:pt>
                <c:pt idx="1822">
                  <c:v>0.90993055555555569</c:v>
                </c:pt>
                <c:pt idx="1823">
                  <c:v>0.9099421296296295</c:v>
                </c:pt>
                <c:pt idx="1824">
                  <c:v>0.9099421296296295</c:v>
                </c:pt>
                <c:pt idx="1825">
                  <c:v>0.90995370370370354</c:v>
                </c:pt>
                <c:pt idx="1826">
                  <c:v>0.9099652777777778</c:v>
                </c:pt>
                <c:pt idx="1827">
                  <c:v>0.9099652777777778</c:v>
                </c:pt>
                <c:pt idx="1828">
                  <c:v>0.90997685185185151</c:v>
                </c:pt>
                <c:pt idx="1829">
                  <c:v>0.90998842592592488</c:v>
                </c:pt>
                <c:pt idx="1830">
                  <c:v>0.91</c:v>
                </c:pt>
                <c:pt idx="1831">
                  <c:v>0.91</c:v>
                </c:pt>
                <c:pt idx="1832">
                  <c:v>0.91001157407407463</c:v>
                </c:pt>
                <c:pt idx="1833">
                  <c:v>0.91002314814814811</c:v>
                </c:pt>
                <c:pt idx="1834">
                  <c:v>0.91002314814814811</c:v>
                </c:pt>
                <c:pt idx="1835">
                  <c:v>0.91003472222222159</c:v>
                </c:pt>
                <c:pt idx="1836">
                  <c:v>0.91004629629629663</c:v>
                </c:pt>
                <c:pt idx="1837">
                  <c:v>0.91005787037037156</c:v>
                </c:pt>
                <c:pt idx="1838">
                  <c:v>0.91005787037037156</c:v>
                </c:pt>
                <c:pt idx="1839">
                  <c:v>0.9100694444444446</c:v>
                </c:pt>
                <c:pt idx="1840">
                  <c:v>0.9100810185185203</c:v>
                </c:pt>
                <c:pt idx="1841">
                  <c:v>0.91009259259259379</c:v>
                </c:pt>
                <c:pt idx="1842">
                  <c:v>0.91009259259259379</c:v>
                </c:pt>
                <c:pt idx="1843">
                  <c:v>0.91010416666666649</c:v>
                </c:pt>
                <c:pt idx="1844">
                  <c:v>0.91011574074073942</c:v>
                </c:pt>
                <c:pt idx="1845">
                  <c:v>0.91011574074073942</c:v>
                </c:pt>
                <c:pt idx="1846">
                  <c:v>0.91012731481481479</c:v>
                </c:pt>
                <c:pt idx="1847">
                  <c:v>0.91013888888888894</c:v>
                </c:pt>
                <c:pt idx="1848">
                  <c:v>0.91015046296296187</c:v>
                </c:pt>
                <c:pt idx="1849">
                  <c:v>0.91015046296296187</c:v>
                </c:pt>
                <c:pt idx="1850">
                  <c:v>0.91016203703703658</c:v>
                </c:pt>
                <c:pt idx="1851">
                  <c:v>0.91017361111111161</c:v>
                </c:pt>
                <c:pt idx="1852">
                  <c:v>0.91017361111111161</c:v>
                </c:pt>
                <c:pt idx="1853">
                  <c:v>0.91018518518518521</c:v>
                </c:pt>
                <c:pt idx="1854">
                  <c:v>0.91019675925925936</c:v>
                </c:pt>
                <c:pt idx="1855">
                  <c:v>0.91020833333333362</c:v>
                </c:pt>
                <c:pt idx="1856">
                  <c:v>0.91020833333333362</c:v>
                </c:pt>
                <c:pt idx="1857">
                  <c:v>0.91021990740740744</c:v>
                </c:pt>
                <c:pt idx="1858">
                  <c:v>0.9102314814814817</c:v>
                </c:pt>
                <c:pt idx="1859">
                  <c:v>0.9102314814814817</c:v>
                </c:pt>
                <c:pt idx="1860">
                  <c:v>0.91024305555555562</c:v>
                </c:pt>
                <c:pt idx="1861">
                  <c:v>0.91025462962962955</c:v>
                </c:pt>
                <c:pt idx="1862">
                  <c:v>0.91026620370370359</c:v>
                </c:pt>
                <c:pt idx="1863">
                  <c:v>0.91026620370370359</c:v>
                </c:pt>
                <c:pt idx="1864">
                  <c:v>0.91027777777777752</c:v>
                </c:pt>
                <c:pt idx="1865">
                  <c:v>0.91028935185185156</c:v>
                </c:pt>
                <c:pt idx="1866">
                  <c:v>0.91028935185185156</c:v>
                </c:pt>
                <c:pt idx="1867">
                  <c:v>0.91030092592592438</c:v>
                </c:pt>
                <c:pt idx="1868">
                  <c:v>0.91031249999999886</c:v>
                </c:pt>
                <c:pt idx="1869">
                  <c:v>0.91032407407407523</c:v>
                </c:pt>
                <c:pt idx="1870">
                  <c:v>0.91032407407407523</c:v>
                </c:pt>
                <c:pt idx="1871">
                  <c:v>0.91033564814814805</c:v>
                </c:pt>
                <c:pt idx="1872">
                  <c:v>0.9103472222222222</c:v>
                </c:pt>
                <c:pt idx="1873">
                  <c:v>0.91035879629629635</c:v>
                </c:pt>
                <c:pt idx="1874">
                  <c:v>0.91035879629629635</c:v>
                </c:pt>
                <c:pt idx="1875">
                  <c:v>0.91037037037037061</c:v>
                </c:pt>
                <c:pt idx="1876">
                  <c:v>0.91038194444444442</c:v>
                </c:pt>
                <c:pt idx="1877">
                  <c:v>0.91038194444444442</c:v>
                </c:pt>
                <c:pt idx="1878">
                  <c:v>0.91039351851851968</c:v>
                </c:pt>
                <c:pt idx="1879">
                  <c:v>0.91040509259259395</c:v>
                </c:pt>
                <c:pt idx="1880">
                  <c:v>0.91041666666666565</c:v>
                </c:pt>
                <c:pt idx="1881">
                  <c:v>0.91041666666666565</c:v>
                </c:pt>
                <c:pt idx="1882">
                  <c:v>0.91042824074074058</c:v>
                </c:pt>
                <c:pt idx="1883">
                  <c:v>0.91043981481481484</c:v>
                </c:pt>
                <c:pt idx="1884">
                  <c:v>0.91043981481481484</c:v>
                </c:pt>
                <c:pt idx="1885">
                  <c:v>0.91045138888888888</c:v>
                </c:pt>
                <c:pt idx="1886">
                  <c:v>0.91046296296296036</c:v>
                </c:pt>
                <c:pt idx="1887">
                  <c:v>0.91047453703703696</c:v>
                </c:pt>
                <c:pt idx="1888">
                  <c:v>0.91047453703703696</c:v>
                </c:pt>
                <c:pt idx="1889">
                  <c:v>0.91048611111111011</c:v>
                </c:pt>
                <c:pt idx="1890">
                  <c:v>0.9104976851851857</c:v>
                </c:pt>
                <c:pt idx="1891">
                  <c:v>0.9104976851851857</c:v>
                </c:pt>
                <c:pt idx="1892">
                  <c:v>0.9105092592592593</c:v>
                </c:pt>
                <c:pt idx="1893">
                  <c:v>0.91052083333333445</c:v>
                </c:pt>
                <c:pt idx="1894">
                  <c:v>0.91053240740740737</c:v>
                </c:pt>
                <c:pt idx="1895">
                  <c:v>0.91053240740740737</c:v>
                </c:pt>
                <c:pt idx="1896">
                  <c:v>0.91054398148148152</c:v>
                </c:pt>
                <c:pt idx="1897">
                  <c:v>0.91055555555555545</c:v>
                </c:pt>
                <c:pt idx="1898">
                  <c:v>0.91055555555555545</c:v>
                </c:pt>
                <c:pt idx="1899">
                  <c:v>0.91056712962962816</c:v>
                </c:pt>
                <c:pt idx="1900">
                  <c:v>0.91057870370370353</c:v>
                </c:pt>
                <c:pt idx="1901">
                  <c:v>0.91059027777777779</c:v>
                </c:pt>
                <c:pt idx="1902">
                  <c:v>0.91059027777777779</c:v>
                </c:pt>
                <c:pt idx="1903">
                  <c:v>0.91060185185185183</c:v>
                </c:pt>
                <c:pt idx="1904">
                  <c:v>0.91061342592592476</c:v>
                </c:pt>
                <c:pt idx="1905">
                  <c:v>0.91061342592592476</c:v>
                </c:pt>
                <c:pt idx="1906">
                  <c:v>0.91062500000000113</c:v>
                </c:pt>
                <c:pt idx="1907">
                  <c:v>0.91063657407407461</c:v>
                </c:pt>
                <c:pt idx="1908">
                  <c:v>0.91064814814814865</c:v>
                </c:pt>
                <c:pt idx="1909">
                  <c:v>0.91064814814814865</c:v>
                </c:pt>
                <c:pt idx="1910">
                  <c:v>0.91065972222222225</c:v>
                </c:pt>
                <c:pt idx="1911">
                  <c:v>0.91067129629629784</c:v>
                </c:pt>
                <c:pt idx="1912">
                  <c:v>0.91068287037037143</c:v>
                </c:pt>
                <c:pt idx="1913">
                  <c:v>0.91068287037037143</c:v>
                </c:pt>
                <c:pt idx="1914">
                  <c:v>0.91069444444444581</c:v>
                </c:pt>
                <c:pt idx="1915">
                  <c:v>0.91070601851851996</c:v>
                </c:pt>
                <c:pt idx="1916">
                  <c:v>0.91070601851851996</c:v>
                </c:pt>
                <c:pt idx="1917">
                  <c:v>0.91071759259259366</c:v>
                </c:pt>
                <c:pt idx="1918">
                  <c:v>0.9107291666666667</c:v>
                </c:pt>
                <c:pt idx="1919">
                  <c:v>0.91074074074074052</c:v>
                </c:pt>
                <c:pt idx="1920">
                  <c:v>0.91074074074074052</c:v>
                </c:pt>
                <c:pt idx="1921">
                  <c:v>0.91075231481481478</c:v>
                </c:pt>
                <c:pt idx="1922">
                  <c:v>0.91076388888888893</c:v>
                </c:pt>
                <c:pt idx="1923">
                  <c:v>0.91076388888888893</c:v>
                </c:pt>
                <c:pt idx="1924">
                  <c:v>0.91077546296296286</c:v>
                </c:pt>
                <c:pt idx="1925">
                  <c:v>0.91078703703703701</c:v>
                </c:pt>
                <c:pt idx="1926">
                  <c:v>0.9107986111111126</c:v>
                </c:pt>
                <c:pt idx="1927">
                  <c:v>0.9107986111111126</c:v>
                </c:pt>
                <c:pt idx="1928">
                  <c:v>0.91081018518518519</c:v>
                </c:pt>
                <c:pt idx="1929">
                  <c:v>0.91082175925925923</c:v>
                </c:pt>
                <c:pt idx="1930">
                  <c:v>0.91082175925925923</c:v>
                </c:pt>
                <c:pt idx="1931">
                  <c:v>0.91083333333333361</c:v>
                </c:pt>
                <c:pt idx="1932">
                  <c:v>0.91084490740740764</c:v>
                </c:pt>
                <c:pt idx="1933">
                  <c:v>0.91085648148148168</c:v>
                </c:pt>
                <c:pt idx="1934">
                  <c:v>0.91085648148148168</c:v>
                </c:pt>
                <c:pt idx="1935">
                  <c:v>0.91086805555555561</c:v>
                </c:pt>
                <c:pt idx="1936">
                  <c:v>0.91087962962962965</c:v>
                </c:pt>
                <c:pt idx="1937">
                  <c:v>0.91087962962962965</c:v>
                </c:pt>
                <c:pt idx="1938">
                  <c:v>0.91089120370370491</c:v>
                </c:pt>
                <c:pt idx="1939">
                  <c:v>0.91090277777777751</c:v>
                </c:pt>
                <c:pt idx="1940">
                  <c:v>0.91091435185185077</c:v>
                </c:pt>
                <c:pt idx="1941">
                  <c:v>0.91091435185185077</c:v>
                </c:pt>
                <c:pt idx="1942">
                  <c:v>0.91092592592592558</c:v>
                </c:pt>
                <c:pt idx="1943">
                  <c:v>0.91093750000000007</c:v>
                </c:pt>
                <c:pt idx="1944">
                  <c:v>0.9109490740740761</c:v>
                </c:pt>
                <c:pt idx="1945">
                  <c:v>0.9109490740740761</c:v>
                </c:pt>
                <c:pt idx="1946">
                  <c:v>0.91096064814814814</c:v>
                </c:pt>
                <c:pt idx="1947">
                  <c:v>0.91097222222222218</c:v>
                </c:pt>
                <c:pt idx="1948">
                  <c:v>0.91097222222222218</c:v>
                </c:pt>
                <c:pt idx="1949">
                  <c:v>0.91098379629629633</c:v>
                </c:pt>
                <c:pt idx="1950">
                  <c:v>0.9109953703703717</c:v>
                </c:pt>
                <c:pt idx="1951">
                  <c:v>0.91100694444444441</c:v>
                </c:pt>
                <c:pt idx="1952">
                  <c:v>0.91100694444444441</c:v>
                </c:pt>
                <c:pt idx="1953">
                  <c:v>0.91101851851851978</c:v>
                </c:pt>
                <c:pt idx="1954">
                  <c:v>0.91103009259259382</c:v>
                </c:pt>
                <c:pt idx="1955">
                  <c:v>0.91103009259259382</c:v>
                </c:pt>
                <c:pt idx="1956">
                  <c:v>0.91104166666666664</c:v>
                </c:pt>
                <c:pt idx="1957">
                  <c:v>0.91105324074074057</c:v>
                </c:pt>
                <c:pt idx="1958">
                  <c:v>0.91106481481481483</c:v>
                </c:pt>
                <c:pt idx="1959">
                  <c:v>0.91106481481481483</c:v>
                </c:pt>
                <c:pt idx="1960">
                  <c:v>0.91107638888888898</c:v>
                </c:pt>
                <c:pt idx="1961">
                  <c:v>0.91108796296296113</c:v>
                </c:pt>
                <c:pt idx="1962">
                  <c:v>0.91108796296296113</c:v>
                </c:pt>
                <c:pt idx="1963">
                  <c:v>0.91109953703703705</c:v>
                </c:pt>
                <c:pt idx="1964">
                  <c:v>0.91111111111111109</c:v>
                </c:pt>
                <c:pt idx="1965">
                  <c:v>0.91112268518518524</c:v>
                </c:pt>
                <c:pt idx="1966">
                  <c:v>0.91112268518518524</c:v>
                </c:pt>
                <c:pt idx="1967">
                  <c:v>0.91113425925925917</c:v>
                </c:pt>
                <c:pt idx="1968">
                  <c:v>0.91114583333333521</c:v>
                </c:pt>
                <c:pt idx="1969">
                  <c:v>0.91114583333333521</c:v>
                </c:pt>
                <c:pt idx="1970">
                  <c:v>0.91115740740740769</c:v>
                </c:pt>
                <c:pt idx="1971">
                  <c:v>0.91116898148148151</c:v>
                </c:pt>
                <c:pt idx="1972">
                  <c:v>0.91118055555555555</c:v>
                </c:pt>
                <c:pt idx="1973">
                  <c:v>0.91118055555555555</c:v>
                </c:pt>
                <c:pt idx="1974">
                  <c:v>0.91119212962962959</c:v>
                </c:pt>
                <c:pt idx="1975">
                  <c:v>0.91120370370370352</c:v>
                </c:pt>
                <c:pt idx="1976">
                  <c:v>0.91120370370370352</c:v>
                </c:pt>
                <c:pt idx="1977">
                  <c:v>0.91121527777777767</c:v>
                </c:pt>
                <c:pt idx="1978">
                  <c:v>0.91122685185185159</c:v>
                </c:pt>
                <c:pt idx="1979">
                  <c:v>0.91123842592592474</c:v>
                </c:pt>
                <c:pt idx="1980">
                  <c:v>0.91123842592592474</c:v>
                </c:pt>
                <c:pt idx="1981">
                  <c:v>0.91125</c:v>
                </c:pt>
                <c:pt idx="1982">
                  <c:v>0.91126157407407404</c:v>
                </c:pt>
                <c:pt idx="1983">
                  <c:v>0.91127314814814808</c:v>
                </c:pt>
                <c:pt idx="1984">
                  <c:v>0.91127314814814808</c:v>
                </c:pt>
                <c:pt idx="1985">
                  <c:v>0.91128472222222157</c:v>
                </c:pt>
                <c:pt idx="1986">
                  <c:v>0.9112962962962966</c:v>
                </c:pt>
                <c:pt idx="1987">
                  <c:v>0.9112962962962966</c:v>
                </c:pt>
                <c:pt idx="1988">
                  <c:v>0.91130787037037064</c:v>
                </c:pt>
                <c:pt idx="1989">
                  <c:v>0.91131944444444468</c:v>
                </c:pt>
                <c:pt idx="1990">
                  <c:v>0.91133101851851983</c:v>
                </c:pt>
                <c:pt idx="1991">
                  <c:v>0.91133101851851983</c:v>
                </c:pt>
                <c:pt idx="1992">
                  <c:v>0.91134259259259265</c:v>
                </c:pt>
                <c:pt idx="1993">
                  <c:v>0.91135416666666658</c:v>
                </c:pt>
                <c:pt idx="1994">
                  <c:v>0.91135416666666658</c:v>
                </c:pt>
                <c:pt idx="1995">
                  <c:v>0.91136574074073939</c:v>
                </c:pt>
                <c:pt idx="1996">
                  <c:v>0.91137731481481488</c:v>
                </c:pt>
                <c:pt idx="1997">
                  <c:v>0.91138888888888892</c:v>
                </c:pt>
                <c:pt idx="1998">
                  <c:v>0.91138888888888892</c:v>
                </c:pt>
                <c:pt idx="1999">
                  <c:v>0.91140046296296151</c:v>
                </c:pt>
                <c:pt idx="2000">
                  <c:v>0.91141203703703599</c:v>
                </c:pt>
                <c:pt idx="2001">
                  <c:v>0.91141203703703599</c:v>
                </c:pt>
                <c:pt idx="2002">
                  <c:v>0.91142361111111114</c:v>
                </c:pt>
                <c:pt idx="2003">
                  <c:v>0.91143518518518529</c:v>
                </c:pt>
                <c:pt idx="2004">
                  <c:v>0.91144675925925822</c:v>
                </c:pt>
                <c:pt idx="2005">
                  <c:v>0.91144675925925822</c:v>
                </c:pt>
                <c:pt idx="2006">
                  <c:v>0.9114583333333337</c:v>
                </c:pt>
                <c:pt idx="2007">
                  <c:v>0.91146990740740741</c:v>
                </c:pt>
                <c:pt idx="2008">
                  <c:v>0.91146990740740741</c:v>
                </c:pt>
                <c:pt idx="2009">
                  <c:v>0.91148148148148145</c:v>
                </c:pt>
                <c:pt idx="2010">
                  <c:v>0.9114930555555556</c:v>
                </c:pt>
                <c:pt idx="2011">
                  <c:v>0.91150462962962953</c:v>
                </c:pt>
                <c:pt idx="2012">
                  <c:v>0.91150462962962953</c:v>
                </c:pt>
                <c:pt idx="2013">
                  <c:v>0.91151620370370356</c:v>
                </c:pt>
                <c:pt idx="2014">
                  <c:v>0.91152777777777749</c:v>
                </c:pt>
                <c:pt idx="2015">
                  <c:v>0.91152777777777749</c:v>
                </c:pt>
                <c:pt idx="2016">
                  <c:v>0.91153935185185075</c:v>
                </c:pt>
                <c:pt idx="2017">
                  <c:v>0.91155092592592413</c:v>
                </c:pt>
                <c:pt idx="2018">
                  <c:v>0.91156249999999839</c:v>
                </c:pt>
                <c:pt idx="2019">
                  <c:v>0.91156249999999839</c:v>
                </c:pt>
                <c:pt idx="2020">
                  <c:v>0.91157407407407465</c:v>
                </c:pt>
                <c:pt idx="2021">
                  <c:v>0.91158564814814813</c:v>
                </c:pt>
                <c:pt idx="2022">
                  <c:v>0.91158564814814813</c:v>
                </c:pt>
                <c:pt idx="2023">
                  <c:v>0.91159722222222228</c:v>
                </c:pt>
                <c:pt idx="2024">
                  <c:v>0.91160879629629665</c:v>
                </c:pt>
                <c:pt idx="2025">
                  <c:v>0.9116203703703718</c:v>
                </c:pt>
                <c:pt idx="2026">
                  <c:v>0.9116203703703718</c:v>
                </c:pt>
                <c:pt idx="2027">
                  <c:v>0.91163194444444462</c:v>
                </c:pt>
                <c:pt idx="2028">
                  <c:v>0.91164351851852055</c:v>
                </c:pt>
                <c:pt idx="2029">
                  <c:v>0.91165509259259492</c:v>
                </c:pt>
                <c:pt idx="2030">
                  <c:v>0.91165509259259492</c:v>
                </c:pt>
                <c:pt idx="2031">
                  <c:v>0.91166666666666651</c:v>
                </c:pt>
                <c:pt idx="2032">
                  <c:v>0.91167824074074078</c:v>
                </c:pt>
                <c:pt idx="2033">
                  <c:v>0.91167824074074078</c:v>
                </c:pt>
                <c:pt idx="2034">
                  <c:v>0.91168981481481604</c:v>
                </c:pt>
                <c:pt idx="2035">
                  <c:v>0.91170138888888963</c:v>
                </c:pt>
                <c:pt idx="2036">
                  <c:v>0.911712962962961</c:v>
                </c:pt>
                <c:pt idx="2037">
                  <c:v>0.911712962962961</c:v>
                </c:pt>
                <c:pt idx="2038">
                  <c:v>0.91172453703703704</c:v>
                </c:pt>
                <c:pt idx="2039">
                  <c:v>0.91173611111111119</c:v>
                </c:pt>
                <c:pt idx="2040">
                  <c:v>0.91173611111111119</c:v>
                </c:pt>
                <c:pt idx="2041">
                  <c:v>0.91174768518518623</c:v>
                </c:pt>
                <c:pt idx="2042">
                  <c:v>0.9117592592592596</c:v>
                </c:pt>
                <c:pt idx="2043">
                  <c:v>0.91177083333333508</c:v>
                </c:pt>
                <c:pt idx="2044">
                  <c:v>0.91177083333333508</c:v>
                </c:pt>
                <c:pt idx="2045">
                  <c:v>0.91178240740740768</c:v>
                </c:pt>
                <c:pt idx="2046">
                  <c:v>0.91179398148148161</c:v>
                </c:pt>
                <c:pt idx="2047">
                  <c:v>0.91179398148148161</c:v>
                </c:pt>
                <c:pt idx="2048">
                  <c:v>0.91180555555555565</c:v>
                </c:pt>
                <c:pt idx="2049">
                  <c:v>0.91181712962962957</c:v>
                </c:pt>
                <c:pt idx="2050">
                  <c:v>0.91182870370370372</c:v>
                </c:pt>
                <c:pt idx="2051">
                  <c:v>0.91182870370370372</c:v>
                </c:pt>
                <c:pt idx="2052">
                  <c:v>0.91184027777777865</c:v>
                </c:pt>
                <c:pt idx="2053">
                  <c:v>0.9118518518518518</c:v>
                </c:pt>
                <c:pt idx="2054">
                  <c:v>0.9118518518518518</c:v>
                </c:pt>
                <c:pt idx="2055">
                  <c:v>0.91186342592592451</c:v>
                </c:pt>
                <c:pt idx="2056">
                  <c:v>0.9118750000000011</c:v>
                </c:pt>
                <c:pt idx="2057">
                  <c:v>0.91188657407407403</c:v>
                </c:pt>
                <c:pt idx="2058">
                  <c:v>0.91188657407407403</c:v>
                </c:pt>
                <c:pt idx="2059">
                  <c:v>0.91189814814814862</c:v>
                </c:pt>
                <c:pt idx="2060">
                  <c:v>0.91190972222222222</c:v>
                </c:pt>
                <c:pt idx="2061">
                  <c:v>0.91190972222222222</c:v>
                </c:pt>
                <c:pt idx="2062">
                  <c:v>0.91192129629629781</c:v>
                </c:pt>
                <c:pt idx="2063">
                  <c:v>0.91193287037037063</c:v>
                </c:pt>
                <c:pt idx="2064">
                  <c:v>0.91194444444444556</c:v>
                </c:pt>
                <c:pt idx="2065">
                  <c:v>0.91194444444444556</c:v>
                </c:pt>
                <c:pt idx="2066">
                  <c:v>0.91195601851851982</c:v>
                </c:pt>
                <c:pt idx="2067">
                  <c:v>0.91196759259259264</c:v>
                </c:pt>
                <c:pt idx="2068">
                  <c:v>0.91197916666666667</c:v>
                </c:pt>
                <c:pt idx="2069">
                  <c:v>0.91197916666666667</c:v>
                </c:pt>
                <c:pt idx="2070">
                  <c:v>0.91199074074074049</c:v>
                </c:pt>
                <c:pt idx="2071">
                  <c:v>0.91200231481481486</c:v>
                </c:pt>
                <c:pt idx="2072">
                  <c:v>0.91200231481481486</c:v>
                </c:pt>
                <c:pt idx="2073">
                  <c:v>0.91201388888888879</c:v>
                </c:pt>
                <c:pt idx="2074">
                  <c:v>0.9120254629629625</c:v>
                </c:pt>
                <c:pt idx="2075">
                  <c:v>0.91203703703703709</c:v>
                </c:pt>
                <c:pt idx="2076">
                  <c:v>0.91203703703703709</c:v>
                </c:pt>
                <c:pt idx="2077">
                  <c:v>0.91204861111111224</c:v>
                </c:pt>
                <c:pt idx="2078">
                  <c:v>0.91206018518518517</c:v>
                </c:pt>
                <c:pt idx="2079">
                  <c:v>0.91206018518518517</c:v>
                </c:pt>
                <c:pt idx="2080">
                  <c:v>0.91207175925925921</c:v>
                </c:pt>
                <c:pt idx="2081">
                  <c:v>0.91208333333333369</c:v>
                </c:pt>
                <c:pt idx="2082">
                  <c:v>0.91209490740740762</c:v>
                </c:pt>
                <c:pt idx="2083">
                  <c:v>0.91209490740740762</c:v>
                </c:pt>
                <c:pt idx="2084">
                  <c:v>0.91210648148148143</c:v>
                </c:pt>
                <c:pt idx="2085">
                  <c:v>0.9121180555555557</c:v>
                </c:pt>
                <c:pt idx="2086">
                  <c:v>0.9121180555555557</c:v>
                </c:pt>
                <c:pt idx="2087">
                  <c:v>0.91212962962962962</c:v>
                </c:pt>
                <c:pt idx="2088">
                  <c:v>0.91214120370370477</c:v>
                </c:pt>
                <c:pt idx="2089">
                  <c:v>0.91215277777777759</c:v>
                </c:pt>
                <c:pt idx="2090">
                  <c:v>0.91215277777777759</c:v>
                </c:pt>
                <c:pt idx="2091">
                  <c:v>0.91216435185185041</c:v>
                </c:pt>
                <c:pt idx="2092">
                  <c:v>0.91217592592592556</c:v>
                </c:pt>
                <c:pt idx="2093">
                  <c:v>0.91217592592592556</c:v>
                </c:pt>
                <c:pt idx="2094">
                  <c:v>0.91218749999999948</c:v>
                </c:pt>
                <c:pt idx="2095">
                  <c:v>0.91219907407407586</c:v>
                </c:pt>
                <c:pt idx="2096">
                  <c:v>0.91221064814814812</c:v>
                </c:pt>
                <c:pt idx="2097">
                  <c:v>0.91221064814814812</c:v>
                </c:pt>
                <c:pt idx="2098">
                  <c:v>0.91222222222222227</c:v>
                </c:pt>
                <c:pt idx="2099">
                  <c:v>0.9122337962962962</c:v>
                </c:pt>
                <c:pt idx="2100">
                  <c:v>0.9122337962962962</c:v>
                </c:pt>
                <c:pt idx="2101">
                  <c:v>0.91224537037037146</c:v>
                </c:pt>
                <c:pt idx="2102">
                  <c:v>0.9122569444444445</c:v>
                </c:pt>
                <c:pt idx="2103">
                  <c:v>0.91226851851851865</c:v>
                </c:pt>
                <c:pt idx="2104">
                  <c:v>0.91226851851851865</c:v>
                </c:pt>
                <c:pt idx="2105">
                  <c:v>0.91228009259259379</c:v>
                </c:pt>
                <c:pt idx="2106">
                  <c:v>0.91229166666666661</c:v>
                </c:pt>
                <c:pt idx="2107">
                  <c:v>0.91229166666666661</c:v>
                </c:pt>
                <c:pt idx="2108">
                  <c:v>0.91230324074073965</c:v>
                </c:pt>
                <c:pt idx="2109">
                  <c:v>0.91231481481481491</c:v>
                </c:pt>
                <c:pt idx="2110">
                  <c:v>0.91232638888888851</c:v>
                </c:pt>
                <c:pt idx="2111">
                  <c:v>0.91232638888888851</c:v>
                </c:pt>
                <c:pt idx="2112">
                  <c:v>0.91233796296296099</c:v>
                </c:pt>
                <c:pt idx="2113">
                  <c:v>0.91234953703703703</c:v>
                </c:pt>
                <c:pt idx="2114">
                  <c:v>0.91236111111111118</c:v>
                </c:pt>
                <c:pt idx="2115">
                  <c:v>0.91236111111111118</c:v>
                </c:pt>
                <c:pt idx="2116">
                  <c:v>0.91237268518518511</c:v>
                </c:pt>
                <c:pt idx="2117">
                  <c:v>0.91238425925925926</c:v>
                </c:pt>
                <c:pt idx="2118">
                  <c:v>0.91238425925925926</c:v>
                </c:pt>
                <c:pt idx="2119">
                  <c:v>0.91239583333333485</c:v>
                </c:pt>
                <c:pt idx="2120">
                  <c:v>0.91240740740740733</c:v>
                </c:pt>
                <c:pt idx="2121">
                  <c:v>0.91241898148148148</c:v>
                </c:pt>
                <c:pt idx="2122">
                  <c:v>0.91241898148148148</c:v>
                </c:pt>
                <c:pt idx="2123">
                  <c:v>0.91243055555555552</c:v>
                </c:pt>
                <c:pt idx="2124">
                  <c:v>0.91244212962962956</c:v>
                </c:pt>
                <c:pt idx="2125">
                  <c:v>0.91244212962962956</c:v>
                </c:pt>
                <c:pt idx="2126">
                  <c:v>0.91245370370370349</c:v>
                </c:pt>
                <c:pt idx="2127">
                  <c:v>0.91246527777777753</c:v>
                </c:pt>
                <c:pt idx="2128">
                  <c:v>0.91247685185185157</c:v>
                </c:pt>
                <c:pt idx="2129">
                  <c:v>0.91247685185185157</c:v>
                </c:pt>
                <c:pt idx="2130">
                  <c:v>0.91248842592592438</c:v>
                </c:pt>
                <c:pt idx="2131">
                  <c:v>0.91249999999999998</c:v>
                </c:pt>
                <c:pt idx="2132">
                  <c:v>0.91249999999999998</c:v>
                </c:pt>
                <c:pt idx="2133">
                  <c:v>0.91251157407407402</c:v>
                </c:pt>
                <c:pt idx="2134">
                  <c:v>0.91252314814814817</c:v>
                </c:pt>
                <c:pt idx="2135">
                  <c:v>0.91253472222222121</c:v>
                </c:pt>
                <c:pt idx="2136">
                  <c:v>0.91253472222222121</c:v>
                </c:pt>
                <c:pt idx="2137">
                  <c:v>0.91254629629629624</c:v>
                </c:pt>
                <c:pt idx="2138">
                  <c:v>0.91255787037037062</c:v>
                </c:pt>
                <c:pt idx="2139">
                  <c:v>0.91255787037037062</c:v>
                </c:pt>
                <c:pt idx="2140">
                  <c:v>0.91256944444444443</c:v>
                </c:pt>
                <c:pt idx="2141">
                  <c:v>0.91258101851851992</c:v>
                </c:pt>
                <c:pt idx="2142">
                  <c:v>0.91259259259259262</c:v>
                </c:pt>
                <c:pt idx="2143">
                  <c:v>0.91259259259259262</c:v>
                </c:pt>
                <c:pt idx="2144">
                  <c:v>0.91260416666666666</c:v>
                </c:pt>
                <c:pt idx="2145">
                  <c:v>0.91261574074074059</c:v>
                </c:pt>
                <c:pt idx="2146">
                  <c:v>0.91262731481481474</c:v>
                </c:pt>
                <c:pt idx="2147">
                  <c:v>0.91262731481481474</c:v>
                </c:pt>
                <c:pt idx="2148">
                  <c:v>0.91263888888888989</c:v>
                </c:pt>
                <c:pt idx="2149">
                  <c:v>0.91265046296296259</c:v>
                </c:pt>
                <c:pt idx="2150">
                  <c:v>0.91265046296296259</c:v>
                </c:pt>
                <c:pt idx="2151">
                  <c:v>0.91266203703703708</c:v>
                </c:pt>
                <c:pt idx="2152">
                  <c:v>0.91267361111111212</c:v>
                </c:pt>
                <c:pt idx="2153">
                  <c:v>0.91268518518518515</c:v>
                </c:pt>
                <c:pt idx="2154">
                  <c:v>0.91268518518518515</c:v>
                </c:pt>
                <c:pt idx="2155">
                  <c:v>0.9126967592592593</c:v>
                </c:pt>
                <c:pt idx="2156">
                  <c:v>0.91270833333333445</c:v>
                </c:pt>
                <c:pt idx="2157">
                  <c:v>0.91270833333333445</c:v>
                </c:pt>
                <c:pt idx="2158">
                  <c:v>0.9127199074074076</c:v>
                </c:pt>
                <c:pt idx="2159">
                  <c:v>0.91273148148148164</c:v>
                </c:pt>
                <c:pt idx="2160">
                  <c:v>0.91274305555555679</c:v>
                </c:pt>
                <c:pt idx="2161">
                  <c:v>0.91274305555555679</c:v>
                </c:pt>
                <c:pt idx="2162">
                  <c:v>0.91275462962962972</c:v>
                </c:pt>
                <c:pt idx="2163">
                  <c:v>0.91276620370370354</c:v>
                </c:pt>
                <c:pt idx="2164">
                  <c:v>0.91276620370370354</c:v>
                </c:pt>
                <c:pt idx="2165">
                  <c:v>0.9127777777777778</c:v>
                </c:pt>
                <c:pt idx="2166">
                  <c:v>0.9127893518518515</c:v>
                </c:pt>
                <c:pt idx="2167">
                  <c:v>0.91280092592592488</c:v>
                </c:pt>
                <c:pt idx="2168">
                  <c:v>0.91280092592592488</c:v>
                </c:pt>
                <c:pt idx="2169">
                  <c:v>0.91281249999999958</c:v>
                </c:pt>
                <c:pt idx="2170">
                  <c:v>0.91282407407407573</c:v>
                </c:pt>
                <c:pt idx="2171">
                  <c:v>0.91282407407407573</c:v>
                </c:pt>
                <c:pt idx="2172">
                  <c:v>0.91283564814814921</c:v>
                </c:pt>
                <c:pt idx="2173">
                  <c:v>0.91284722222222225</c:v>
                </c:pt>
                <c:pt idx="2174">
                  <c:v>0.91285879629629663</c:v>
                </c:pt>
                <c:pt idx="2175">
                  <c:v>0.91285879629629663</c:v>
                </c:pt>
                <c:pt idx="2176">
                  <c:v>0.91287037037037133</c:v>
                </c:pt>
                <c:pt idx="2177">
                  <c:v>0.9128819444444447</c:v>
                </c:pt>
                <c:pt idx="2178">
                  <c:v>0.9128819444444447</c:v>
                </c:pt>
                <c:pt idx="2179">
                  <c:v>0.91289351851851996</c:v>
                </c:pt>
                <c:pt idx="2180">
                  <c:v>0.91290509259259489</c:v>
                </c:pt>
                <c:pt idx="2181">
                  <c:v>0.91291666666666649</c:v>
                </c:pt>
                <c:pt idx="2182">
                  <c:v>0.91291666666666649</c:v>
                </c:pt>
                <c:pt idx="2183">
                  <c:v>0.91292824074074053</c:v>
                </c:pt>
                <c:pt idx="2184">
                  <c:v>0.9129398148148159</c:v>
                </c:pt>
                <c:pt idx="2185">
                  <c:v>0.9129398148148159</c:v>
                </c:pt>
                <c:pt idx="2186">
                  <c:v>0.91295138888888883</c:v>
                </c:pt>
                <c:pt idx="2187">
                  <c:v>0.91296296296296076</c:v>
                </c:pt>
                <c:pt idx="2188">
                  <c:v>0.91297453703703713</c:v>
                </c:pt>
                <c:pt idx="2189">
                  <c:v>0.91297453703703713</c:v>
                </c:pt>
                <c:pt idx="2190">
                  <c:v>0.9129861111111105</c:v>
                </c:pt>
                <c:pt idx="2191">
                  <c:v>0.91299768518518565</c:v>
                </c:pt>
                <c:pt idx="2192">
                  <c:v>0.91300925925925924</c:v>
                </c:pt>
                <c:pt idx="2193">
                  <c:v>0.91300925925925924</c:v>
                </c:pt>
                <c:pt idx="2194">
                  <c:v>0.91302083333333484</c:v>
                </c:pt>
                <c:pt idx="2195">
                  <c:v>0.91303240740740732</c:v>
                </c:pt>
                <c:pt idx="2196">
                  <c:v>0.91303240740740732</c:v>
                </c:pt>
                <c:pt idx="2197">
                  <c:v>0.91304398148148169</c:v>
                </c:pt>
                <c:pt idx="2198">
                  <c:v>0.91305555555555562</c:v>
                </c:pt>
                <c:pt idx="2199">
                  <c:v>0.91306712962962866</c:v>
                </c:pt>
                <c:pt idx="2200">
                  <c:v>0.91306712962962866</c:v>
                </c:pt>
                <c:pt idx="2201">
                  <c:v>0.9130787037037037</c:v>
                </c:pt>
                <c:pt idx="2202">
                  <c:v>0.91309027777777774</c:v>
                </c:pt>
                <c:pt idx="2203">
                  <c:v>0.91309027777777774</c:v>
                </c:pt>
                <c:pt idx="2204">
                  <c:v>0.91310185185185189</c:v>
                </c:pt>
                <c:pt idx="2205">
                  <c:v>0.91311342592592448</c:v>
                </c:pt>
                <c:pt idx="2206">
                  <c:v>0.91312499999999996</c:v>
                </c:pt>
                <c:pt idx="2207">
                  <c:v>0.91312499999999996</c:v>
                </c:pt>
                <c:pt idx="2208">
                  <c:v>0.91313657407407411</c:v>
                </c:pt>
                <c:pt idx="2209">
                  <c:v>0.91314814814814815</c:v>
                </c:pt>
                <c:pt idx="2210">
                  <c:v>0.91314814814814815</c:v>
                </c:pt>
                <c:pt idx="2211">
                  <c:v>0.91315972222222219</c:v>
                </c:pt>
                <c:pt idx="2212">
                  <c:v>0.91317129629629734</c:v>
                </c:pt>
                <c:pt idx="2213">
                  <c:v>0.9131828703703706</c:v>
                </c:pt>
                <c:pt idx="2214">
                  <c:v>0.9131828703703706</c:v>
                </c:pt>
                <c:pt idx="2215">
                  <c:v>0.91319444444444464</c:v>
                </c:pt>
                <c:pt idx="2216">
                  <c:v>0.91320601851851968</c:v>
                </c:pt>
                <c:pt idx="2217">
                  <c:v>0.91320601851851968</c:v>
                </c:pt>
                <c:pt idx="2218">
                  <c:v>0.91321759259259261</c:v>
                </c:pt>
                <c:pt idx="2219">
                  <c:v>0.91322916666666654</c:v>
                </c:pt>
                <c:pt idx="2220">
                  <c:v>0.91324074074074058</c:v>
                </c:pt>
                <c:pt idx="2221">
                  <c:v>0.91324074074074058</c:v>
                </c:pt>
                <c:pt idx="2222">
                  <c:v>0.9132523148148145</c:v>
                </c:pt>
                <c:pt idx="2223">
                  <c:v>0.91326388888888888</c:v>
                </c:pt>
                <c:pt idx="2224">
                  <c:v>0.91326388888888888</c:v>
                </c:pt>
                <c:pt idx="2225">
                  <c:v>0.91327546296296258</c:v>
                </c:pt>
                <c:pt idx="2226">
                  <c:v>0.91328703703703706</c:v>
                </c:pt>
                <c:pt idx="2227">
                  <c:v>0.9132986111111121</c:v>
                </c:pt>
                <c:pt idx="2228">
                  <c:v>0.9132986111111121</c:v>
                </c:pt>
                <c:pt idx="2229">
                  <c:v>0.91331018518518459</c:v>
                </c:pt>
                <c:pt idx="2230">
                  <c:v>0.91332175925925929</c:v>
                </c:pt>
                <c:pt idx="2231">
                  <c:v>0.91333333333333344</c:v>
                </c:pt>
                <c:pt idx="2232">
                  <c:v>0.91333333333333344</c:v>
                </c:pt>
                <c:pt idx="2233">
                  <c:v>0.9133449074074077</c:v>
                </c:pt>
                <c:pt idx="2234">
                  <c:v>0.91335648148148152</c:v>
                </c:pt>
                <c:pt idx="2235">
                  <c:v>0.91335648148148152</c:v>
                </c:pt>
                <c:pt idx="2236">
                  <c:v>0.91336805555555567</c:v>
                </c:pt>
                <c:pt idx="2237">
                  <c:v>0.9133796296296296</c:v>
                </c:pt>
                <c:pt idx="2238">
                  <c:v>0.91339120370370364</c:v>
                </c:pt>
                <c:pt idx="2239">
                  <c:v>0.91339120370370364</c:v>
                </c:pt>
                <c:pt idx="2240">
                  <c:v>0.91340277777777756</c:v>
                </c:pt>
                <c:pt idx="2241">
                  <c:v>0.91341435185185038</c:v>
                </c:pt>
                <c:pt idx="2242">
                  <c:v>0.91341435185185038</c:v>
                </c:pt>
                <c:pt idx="2243">
                  <c:v>0.91342592592592475</c:v>
                </c:pt>
                <c:pt idx="2244">
                  <c:v>0.91343749999999957</c:v>
                </c:pt>
                <c:pt idx="2245">
                  <c:v>0.91344907407407538</c:v>
                </c:pt>
                <c:pt idx="2246">
                  <c:v>0.91344907407407538</c:v>
                </c:pt>
                <c:pt idx="2247">
                  <c:v>0.9134606481481482</c:v>
                </c:pt>
                <c:pt idx="2248">
                  <c:v>0.91347222222222157</c:v>
                </c:pt>
                <c:pt idx="2249">
                  <c:v>0.91347222222222157</c:v>
                </c:pt>
                <c:pt idx="2250">
                  <c:v>0.91348379629629628</c:v>
                </c:pt>
                <c:pt idx="2251">
                  <c:v>0.91349537037037065</c:v>
                </c:pt>
                <c:pt idx="2252">
                  <c:v>0.91350694444444447</c:v>
                </c:pt>
                <c:pt idx="2253">
                  <c:v>0.91350694444444447</c:v>
                </c:pt>
                <c:pt idx="2254">
                  <c:v>0.91351851851851862</c:v>
                </c:pt>
                <c:pt idx="2255">
                  <c:v>0.91353009259259355</c:v>
                </c:pt>
                <c:pt idx="2256">
                  <c:v>0.91353009259259355</c:v>
                </c:pt>
                <c:pt idx="2257">
                  <c:v>0.9135416666666667</c:v>
                </c:pt>
                <c:pt idx="2258">
                  <c:v>0.9135532407407394</c:v>
                </c:pt>
                <c:pt idx="2259">
                  <c:v>0.91356481481481477</c:v>
                </c:pt>
                <c:pt idx="2260">
                  <c:v>0.91356481481481477</c:v>
                </c:pt>
                <c:pt idx="2261">
                  <c:v>0.91357638888888859</c:v>
                </c:pt>
                <c:pt idx="2262">
                  <c:v>0.91358796296296074</c:v>
                </c:pt>
                <c:pt idx="2263">
                  <c:v>0.91358796296296074</c:v>
                </c:pt>
                <c:pt idx="2264">
                  <c:v>0.913599537037037</c:v>
                </c:pt>
                <c:pt idx="2265">
                  <c:v>0.91361111111111104</c:v>
                </c:pt>
                <c:pt idx="2266">
                  <c:v>0.91362268518518563</c:v>
                </c:pt>
                <c:pt idx="2267">
                  <c:v>0.91362268518518563</c:v>
                </c:pt>
                <c:pt idx="2268">
                  <c:v>0.91363425925925934</c:v>
                </c:pt>
                <c:pt idx="2269">
                  <c:v>0.9136458333333356</c:v>
                </c:pt>
                <c:pt idx="2270">
                  <c:v>0.91365740740740764</c:v>
                </c:pt>
                <c:pt idx="2271">
                  <c:v>0.91365740740740764</c:v>
                </c:pt>
                <c:pt idx="2272">
                  <c:v>0.91366898148148168</c:v>
                </c:pt>
                <c:pt idx="2273">
                  <c:v>0.91368055555555561</c:v>
                </c:pt>
                <c:pt idx="2274">
                  <c:v>0.91368055555555561</c:v>
                </c:pt>
                <c:pt idx="2275">
                  <c:v>0.91369212962962953</c:v>
                </c:pt>
                <c:pt idx="2276">
                  <c:v>0.91370370370370368</c:v>
                </c:pt>
                <c:pt idx="2277">
                  <c:v>0.91371527777777783</c:v>
                </c:pt>
                <c:pt idx="2278">
                  <c:v>0.91371527777777783</c:v>
                </c:pt>
                <c:pt idx="2279">
                  <c:v>0.91372685185185187</c:v>
                </c:pt>
                <c:pt idx="2280">
                  <c:v>0.91373842592592558</c:v>
                </c:pt>
                <c:pt idx="2281">
                  <c:v>0.91373842592592558</c:v>
                </c:pt>
                <c:pt idx="2282">
                  <c:v>0.91374999999999995</c:v>
                </c:pt>
                <c:pt idx="2283">
                  <c:v>0.9137615740740751</c:v>
                </c:pt>
                <c:pt idx="2284">
                  <c:v>0.91377314814814825</c:v>
                </c:pt>
                <c:pt idx="2285">
                  <c:v>0.91377314814814825</c:v>
                </c:pt>
                <c:pt idx="2286">
                  <c:v>0.91378472222222218</c:v>
                </c:pt>
                <c:pt idx="2287">
                  <c:v>0.91379629629629733</c:v>
                </c:pt>
                <c:pt idx="2288">
                  <c:v>0.91379629629629733</c:v>
                </c:pt>
                <c:pt idx="2289">
                  <c:v>0.91380787037037181</c:v>
                </c:pt>
                <c:pt idx="2290">
                  <c:v>0.91381944444444463</c:v>
                </c:pt>
                <c:pt idx="2291">
                  <c:v>0.91383101851852055</c:v>
                </c:pt>
                <c:pt idx="2292">
                  <c:v>0.91383101851852055</c:v>
                </c:pt>
                <c:pt idx="2293">
                  <c:v>0.91384259259259382</c:v>
                </c:pt>
                <c:pt idx="2294">
                  <c:v>0.91385416666666652</c:v>
                </c:pt>
                <c:pt idx="2295">
                  <c:v>0.91385416666666652</c:v>
                </c:pt>
                <c:pt idx="2296">
                  <c:v>0.91386574074074056</c:v>
                </c:pt>
                <c:pt idx="2297">
                  <c:v>0.91387731481481482</c:v>
                </c:pt>
                <c:pt idx="2298">
                  <c:v>0.91388888888888964</c:v>
                </c:pt>
                <c:pt idx="2299">
                  <c:v>0.91388888888888964</c:v>
                </c:pt>
                <c:pt idx="2300">
                  <c:v>0.91390046296296257</c:v>
                </c:pt>
                <c:pt idx="2301">
                  <c:v>0.9139120370370365</c:v>
                </c:pt>
                <c:pt idx="2302">
                  <c:v>0.9139120370370365</c:v>
                </c:pt>
                <c:pt idx="2303">
                  <c:v>0.91392361111111164</c:v>
                </c:pt>
                <c:pt idx="2304">
                  <c:v>0.91393518518518524</c:v>
                </c:pt>
                <c:pt idx="2305">
                  <c:v>0.91394675925925928</c:v>
                </c:pt>
                <c:pt idx="2306">
                  <c:v>0.91394675925925928</c:v>
                </c:pt>
                <c:pt idx="2307">
                  <c:v>0.91395833333333365</c:v>
                </c:pt>
                <c:pt idx="2308">
                  <c:v>0.91396990740740769</c:v>
                </c:pt>
                <c:pt idx="2309">
                  <c:v>0.91398148148148162</c:v>
                </c:pt>
                <c:pt idx="2310">
                  <c:v>0.91398148148148162</c:v>
                </c:pt>
                <c:pt idx="2311">
                  <c:v>0.91399305555555665</c:v>
                </c:pt>
                <c:pt idx="2312">
                  <c:v>0.91400462962962969</c:v>
                </c:pt>
                <c:pt idx="2313">
                  <c:v>0.91400462962962969</c:v>
                </c:pt>
                <c:pt idx="2314">
                  <c:v>0.91401620370370351</c:v>
                </c:pt>
                <c:pt idx="2315">
                  <c:v>0.91402777777777777</c:v>
                </c:pt>
                <c:pt idx="2316">
                  <c:v>0.91403935185185159</c:v>
                </c:pt>
                <c:pt idx="2317">
                  <c:v>0.91403935185185159</c:v>
                </c:pt>
                <c:pt idx="2318">
                  <c:v>0.91405092592592441</c:v>
                </c:pt>
                <c:pt idx="2319">
                  <c:v>0.91406249999999956</c:v>
                </c:pt>
                <c:pt idx="2320">
                  <c:v>0.91406249999999956</c:v>
                </c:pt>
                <c:pt idx="2321">
                  <c:v>0.91407407407407548</c:v>
                </c:pt>
                <c:pt idx="2322">
                  <c:v>0.91408564814814863</c:v>
                </c:pt>
                <c:pt idx="2323">
                  <c:v>0.91409722222222223</c:v>
                </c:pt>
                <c:pt idx="2324">
                  <c:v>0.91409722222222223</c:v>
                </c:pt>
                <c:pt idx="2325">
                  <c:v>0.9141087962962966</c:v>
                </c:pt>
                <c:pt idx="2326">
                  <c:v>0.91412037037037064</c:v>
                </c:pt>
                <c:pt idx="2327">
                  <c:v>0.91412037037037064</c:v>
                </c:pt>
                <c:pt idx="2328">
                  <c:v>0.91413194444444434</c:v>
                </c:pt>
                <c:pt idx="2329">
                  <c:v>0.91414351851851983</c:v>
                </c:pt>
                <c:pt idx="2330">
                  <c:v>0.91415509259259431</c:v>
                </c:pt>
                <c:pt idx="2331">
                  <c:v>0.91415509259259431</c:v>
                </c:pt>
                <c:pt idx="2332">
                  <c:v>0.91416666666666657</c:v>
                </c:pt>
                <c:pt idx="2333">
                  <c:v>0.9141782407407405</c:v>
                </c:pt>
                <c:pt idx="2334">
                  <c:v>0.9141782407407405</c:v>
                </c:pt>
                <c:pt idx="2335">
                  <c:v>0.91418981481481565</c:v>
                </c:pt>
                <c:pt idx="2336">
                  <c:v>0.91420138888888891</c:v>
                </c:pt>
                <c:pt idx="2337">
                  <c:v>0.91421296296296084</c:v>
                </c:pt>
                <c:pt idx="2338">
                  <c:v>0.91421296296296084</c:v>
                </c:pt>
                <c:pt idx="2339">
                  <c:v>0.91422453703703699</c:v>
                </c:pt>
                <c:pt idx="2340">
                  <c:v>0.91423611111111058</c:v>
                </c:pt>
                <c:pt idx="2341">
                  <c:v>0.91423611111111058</c:v>
                </c:pt>
                <c:pt idx="2342">
                  <c:v>0.91424768518518562</c:v>
                </c:pt>
                <c:pt idx="2343">
                  <c:v>0.91425925925925933</c:v>
                </c:pt>
                <c:pt idx="2344">
                  <c:v>0.91427083333333459</c:v>
                </c:pt>
                <c:pt idx="2345">
                  <c:v>0.91427083333333459</c:v>
                </c:pt>
                <c:pt idx="2346">
                  <c:v>0.9142824074074074</c:v>
                </c:pt>
                <c:pt idx="2347">
                  <c:v>0.91429398148148155</c:v>
                </c:pt>
                <c:pt idx="2348">
                  <c:v>0.91429398148148155</c:v>
                </c:pt>
                <c:pt idx="2349">
                  <c:v>0.9143055555555557</c:v>
                </c:pt>
                <c:pt idx="2350">
                  <c:v>0.91431712962962841</c:v>
                </c:pt>
                <c:pt idx="2351">
                  <c:v>0.91432870370370367</c:v>
                </c:pt>
                <c:pt idx="2352">
                  <c:v>0.91432870370370367</c:v>
                </c:pt>
                <c:pt idx="2353">
                  <c:v>0.91434027777777782</c:v>
                </c:pt>
                <c:pt idx="2354">
                  <c:v>0.91435185185185153</c:v>
                </c:pt>
                <c:pt idx="2355">
                  <c:v>0.91436342592592412</c:v>
                </c:pt>
                <c:pt idx="2356">
                  <c:v>0.91436342592592412</c:v>
                </c:pt>
                <c:pt idx="2357">
                  <c:v>0.91437500000000005</c:v>
                </c:pt>
                <c:pt idx="2358">
                  <c:v>0.91438657407407409</c:v>
                </c:pt>
                <c:pt idx="2359">
                  <c:v>0.91438657407407409</c:v>
                </c:pt>
                <c:pt idx="2360">
                  <c:v>0.91439814814814813</c:v>
                </c:pt>
                <c:pt idx="2361">
                  <c:v>0.91440972222222217</c:v>
                </c:pt>
                <c:pt idx="2362">
                  <c:v>0.91442129629629665</c:v>
                </c:pt>
                <c:pt idx="2363">
                  <c:v>0.91442129629629665</c:v>
                </c:pt>
                <c:pt idx="2364">
                  <c:v>0.91443287037037069</c:v>
                </c:pt>
                <c:pt idx="2365">
                  <c:v>0.91444444444444462</c:v>
                </c:pt>
                <c:pt idx="2366">
                  <c:v>0.91444444444444462</c:v>
                </c:pt>
                <c:pt idx="2367">
                  <c:v>0.91445601851851865</c:v>
                </c:pt>
                <c:pt idx="2368">
                  <c:v>0.91446759259259269</c:v>
                </c:pt>
                <c:pt idx="2369">
                  <c:v>0.91447916666666651</c:v>
                </c:pt>
                <c:pt idx="2370">
                  <c:v>0.91447916666666651</c:v>
                </c:pt>
                <c:pt idx="2371">
                  <c:v>0.91449074074073966</c:v>
                </c:pt>
                <c:pt idx="2372">
                  <c:v>0.91450231481481459</c:v>
                </c:pt>
                <c:pt idx="2373">
                  <c:v>0.91450231481481459</c:v>
                </c:pt>
                <c:pt idx="2374">
                  <c:v>0.91451388888888896</c:v>
                </c:pt>
                <c:pt idx="2375">
                  <c:v>0.914525462962962</c:v>
                </c:pt>
                <c:pt idx="2376">
                  <c:v>0.91453703703703659</c:v>
                </c:pt>
                <c:pt idx="2377">
                  <c:v>0.91453703703703659</c:v>
                </c:pt>
                <c:pt idx="2378">
                  <c:v>0.91454861111111163</c:v>
                </c:pt>
                <c:pt idx="2379">
                  <c:v>0.91456018518518456</c:v>
                </c:pt>
                <c:pt idx="2380">
                  <c:v>0.91456018518518456</c:v>
                </c:pt>
                <c:pt idx="2381">
                  <c:v>0.91457175925925849</c:v>
                </c:pt>
                <c:pt idx="2382">
                  <c:v>0.9145833333333333</c:v>
                </c:pt>
                <c:pt idx="2383">
                  <c:v>0.91459490740740745</c:v>
                </c:pt>
                <c:pt idx="2384">
                  <c:v>0.91459490740740745</c:v>
                </c:pt>
                <c:pt idx="2385">
                  <c:v>0.9146064814814816</c:v>
                </c:pt>
                <c:pt idx="2386">
                  <c:v>0.91461805555555564</c:v>
                </c:pt>
                <c:pt idx="2387">
                  <c:v>0.91461805555555564</c:v>
                </c:pt>
                <c:pt idx="2388">
                  <c:v>0.91462962962963079</c:v>
                </c:pt>
                <c:pt idx="2389">
                  <c:v>0.91464120370370494</c:v>
                </c:pt>
                <c:pt idx="2390">
                  <c:v>0.91465277777777787</c:v>
                </c:pt>
                <c:pt idx="2391">
                  <c:v>0.91465277777777787</c:v>
                </c:pt>
                <c:pt idx="2392">
                  <c:v>0.91466435185185158</c:v>
                </c:pt>
                <c:pt idx="2393">
                  <c:v>0.9146759259259255</c:v>
                </c:pt>
                <c:pt idx="2394">
                  <c:v>0.9146759259259255</c:v>
                </c:pt>
                <c:pt idx="2395">
                  <c:v>0.91468749999999999</c:v>
                </c:pt>
                <c:pt idx="2396">
                  <c:v>0.91469907407407636</c:v>
                </c:pt>
                <c:pt idx="2397">
                  <c:v>0.91471064814814862</c:v>
                </c:pt>
                <c:pt idx="2398">
                  <c:v>0.91471064814814862</c:v>
                </c:pt>
                <c:pt idx="2399">
                  <c:v>0.91472222222222221</c:v>
                </c:pt>
                <c:pt idx="2400">
                  <c:v>0.9147337962962967</c:v>
                </c:pt>
                <c:pt idx="2401">
                  <c:v>0.91474537037037185</c:v>
                </c:pt>
                <c:pt idx="2402">
                  <c:v>0.91474537037037185</c:v>
                </c:pt>
                <c:pt idx="2403">
                  <c:v>0.91475694444444444</c:v>
                </c:pt>
                <c:pt idx="2404">
                  <c:v>0.91476851851851981</c:v>
                </c:pt>
                <c:pt idx="2405">
                  <c:v>0.91476851851851981</c:v>
                </c:pt>
                <c:pt idx="2406">
                  <c:v>0.91478009259259396</c:v>
                </c:pt>
                <c:pt idx="2407">
                  <c:v>0.91479166666666778</c:v>
                </c:pt>
                <c:pt idx="2408">
                  <c:v>0.91480324074074049</c:v>
                </c:pt>
                <c:pt idx="2409">
                  <c:v>0.91480324074074049</c:v>
                </c:pt>
                <c:pt idx="2410">
                  <c:v>0.91481481481481564</c:v>
                </c:pt>
                <c:pt idx="2411">
                  <c:v>0.9148263888888889</c:v>
                </c:pt>
                <c:pt idx="2412">
                  <c:v>0.9148263888888889</c:v>
                </c:pt>
                <c:pt idx="2413">
                  <c:v>0.91483796296296138</c:v>
                </c:pt>
                <c:pt idx="2414">
                  <c:v>0.91484953703703764</c:v>
                </c:pt>
                <c:pt idx="2415">
                  <c:v>0.91486111111111112</c:v>
                </c:pt>
                <c:pt idx="2416">
                  <c:v>0.91486111111111112</c:v>
                </c:pt>
                <c:pt idx="2417">
                  <c:v>0.91487268518518561</c:v>
                </c:pt>
                <c:pt idx="2418">
                  <c:v>0.9148842592592592</c:v>
                </c:pt>
                <c:pt idx="2419">
                  <c:v>0.9148842592592592</c:v>
                </c:pt>
                <c:pt idx="2420">
                  <c:v>0.91489583333333557</c:v>
                </c:pt>
                <c:pt idx="2421">
                  <c:v>0.91490740740740761</c:v>
                </c:pt>
                <c:pt idx="2422">
                  <c:v>0.91491898148148154</c:v>
                </c:pt>
                <c:pt idx="2423">
                  <c:v>0.91491898148148154</c:v>
                </c:pt>
                <c:pt idx="2424">
                  <c:v>0.91493055555555569</c:v>
                </c:pt>
                <c:pt idx="2425">
                  <c:v>0.91494212962962951</c:v>
                </c:pt>
                <c:pt idx="2426">
                  <c:v>0.91494212962962951</c:v>
                </c:pt>
                <c:pt idx="2427">
                  <c:v>0.91495370370370377</c:v>
                </c:pt>
                <c:pt idx="2428">
                  <c:v>0.91496527777777781</c:v>
                </c:pt>
                <c:pt idx="2429">
                  <c:v>0.91497685185185151</c:v>
                </c:pt>
                <c:pt idx="2430">
                  <c:v>0.91497685185185151</c:v>
                </c:pt>
                <c:pt idx="2431">
                  <c:v>0.91498842592592489</c:v>
                </c:pt>
                <c:pt idx="2432">
                  <c:v>0.91500000000000004</c:v>
                </c:pt>
                <c:pt idx="2433">
                  <c:v>0.91500000000000004</c:v>
                </c:pt>
                <c:pt idx="2434">
                  <c:v>0.91501157407407463</c:v>
                </c:pt>
                <c:pt idx="2435">
                  <c:v>0.91502314814814811</c:v>
                </c:pt>
                <c:pt idx="2436">
                  <c:v>0.91503472222222226</c:v>
                </c:pt>
                <c:pt idx="2437">
                  <c:v>0.91503472222222226</c:v>
                </c:pt>
                <c:pt idx="2438">
                  <c:v>0.91504629629629664</c:v>
                </c:pt>
                <c:pt idx="2439">
                  <c:v>0.91505787037037145</c:v>
                </c:pt>
                <c:pt idx="2440">
                  <c:v>0.9150694444444446</c:v>
                </c:pt>
                <c:pt idx="2441">
                  <c:v>0.9150694444444446</c:v>
                </c:pt>
                <c:pt idx="2442">
                  <c:v>0.91508101851852031</c:v>
                </c:pt>
                <c:pt idx="2443">
                  <c:v>0.91509259259259379</c:v>
                </c:pt>
                <c:pt idx="2444">
                  <c:v>0.91509259259259379</c:v>
                </c:pt>
                <c:pt idx="2445">
                  <c:v>0.9151041666666665</c:v>
                </c:pt>
                <c:pt idx="2446">
                  <c:v>0.91511574074073965</c:v>
                </c:pt>
                <c:pt idx="2447">
                  <c:v>0.9151273148148148</c:v>
                </c:pt>
                <c:pt idx="2448">
                  <c:v>0.9151273148148148</c:v>
                </c:pt>
                <c:pt idx="2449">
                  <c:v>0.91513888888888895</c:v>
                </c:pt>
                <c:pt idx="2450">
                  <c:v>0.91515046296296176</c:v>
                </c:pt>
                <c:pt idx="2451">
                  <c:v>0.91515046296296176</c:v>
                </c:pt>
                <c:pt idx="2452">
                  <c:v>0.91516203703703658</c:v>
                </c:pt>
                <c:pt idx="2453">
                  <c:v>0.91517361111111162</c:v>
                </c:pt>
                <c:pt idx="2454">
                  <c:v>0.91518518518518521</c:v>
                </c:pt>
                <c:pt idx="2455">
                  <c:v>0.91518518518518521</c:v>
                </c:pt>
                <c:pt idx="2456">
                  <c:v>0.91519675925925859</c:v>
                </c:pt>
                <c:pt idx="2457">
                  <c:v>0.91520833333333362</c:v>
                </c:pt>
                <c:pt idx="2458">
                  <c:v>0.91520833333333362</c:v>
                </c:pt>
                <c:pt idx="2459">
                  <c:v>0.91521990740740744</c:v>
                </c:pt>
                <c:pt idx="2460">
                  <c:v>0.9152314814814817</c:v>
                </c:pt>
                <c:pt idx="2461">
                  <c:v>0.91524305555555563</c:v>
                </c:pt>
                <c:pt idx="2462">
                  <c:v>0.91524305555555563</c:v>
                </c:pt>
                <c:pt idx="2463">
                  <c:v>0.91525462962962967</c:v>
                </c:pt>
                <c:pt idx="2464">
                  <c:v>0.91526620370370348</c:v>
                </c:pt>
                <c:pt idx="2465">
                  <c:v>0.91526620370370348</c:v>
                </c:pt>
                <c:pt idx="2466">
                  <c:v>0.91527777777777752</c:v>
                </c:pt>
                <c:pt idx="2467">
                  <c:v>0.91528935185185156</c:v>
                </c:pt>
                <c:pt idx="2468">
                  <c:v>0.91530092592592438</c:v>
                </c:pt>
                <c:pt idx="2469">
                  <c:v>0.91530092592592438</c:v>
                </c:pt>
                <c:pt idx="2470">
                  <c:v>0.91531249999999897</c:v>
                </c:pt>
                <c:pt idx="2471">
                  <c:v>0.91532407407407512</c:v>
                </c:pt>
                <c:pt idx="2472">
                  <c:v>0.91532407407407512</c:v>
                </c:pt>
                <c:pt idx="2473">
                  <c:v>0.91533564814814861</c:v>
                </c:pt>
                <c:pt idx="2474">
                  <c:v>0.9153472222222222</c:v>
                </c:pt>
                <c:pt idx="2475">
                  <c:v>0.91535879629629635</c:v>
                </c:pt>
                <c:pt idx="2476">
                  <c:v>0.91535879629629635</c:v>
                </c:pt>
                <c:pt idx="2477">
                  <c:v>0.91537037037037061</c:v>
                </c:pt>
                <c:pt idx="2478">
                  <c:v>0.91538194444444443</c:v>
                </c:pt>
                <c:pt idx="2479">
                  <c:v>0.91538194444444443</c:v>
                </c:pt>
                <c:pt idx="2480">
                  <c:v>0.91539351851851991</c:v>
                </c:pt>
                <c:pt idx="2481">
                  <c:v>0.91540509259259395</c:v>
                </c:pt>
                <c:pt idx="2482">
                  <c:v>0.91541666666666566</c:v>
                </c:pt>
                <c:pt idx="2483">
                  <c:v>0.91541666666666566</c:v>
                </c:pt>
                <c:pt idx="2484">
                  <c:v>0.91542824074074058</c:v>
                </c:pt>
                <c:pt idx="2485">
                  <c:v>0.91543981481481485</c:v>
                </c:pt>
                <c:pt idx="2486">
                  <c:v>0.91545138888888899</c:v>
                </c:pt>
                <c:pt idx="2487">
                  <c:v>0.91545138888888899</c:v>
                </c:pt>
                <c:pt idx="2488">
                  <c:v>0.91546296296296037</c:v>
                </c:pt>
                <c:pt idx="2489">
                  <c:v>0.91547453703703707</c:v>
                </c:pt>
                <c:pt idx="2490">
                  <c:v>0.91547453703703707</c:v>
                </c:pt>
                <c:pt idx="2491">
                  <c:v>0.91548611111111056</c:v>
                </c:pt>
                <c:pt idx="2492">
                  <c:v>0.91549768518518571</c:v>
                </c:pt>
                <c:pt idx="2493">
                  <c:v>0.91550925925925919</c:v>
                </c:pt>
                <c:pt idx="2494">
                  <c:v>0.91550925925925919</c:v>
                </c:pt>
                <c:pt idx="2495">
                  <c:v>0.91552083333333445</c:v>
                </c:pt>
                <c:pt idx="2496">
                  <c:v>0.91553240740740749</c:v>
                </c:pt>
                <c:pt idx="2497">
                  <c:v>0.91553240740740749</c:v>
                </c:pt>
                <c:pt idx="2498">
                  <c:v>0.91554398148148142</c:v>
                </c:pt>
                <c:pt idx="2499">
                  <c:v>0.91555555555555568</c:v>
                </c:pt>
                <c:pt idx="2500">
                  <c:v>0.91556712962962816</c:v>
                </c:pt>
                <c:pt idx="2501">
                  <c:v>0.91556712962962816</c:v>
                </c:pt>
                <c:pt idx="2502">
                  <c:v>0.91557870370370376</c:v>
                </c:pt>
                <c:pt idx="2503">
                  <c:v>0.91559027777777768</c:v>
                </c:pt>
                <c:pt idx="2504">
                  <c:v>0.91559027777777768</c:v>
                </c:pt>
                <c:pt idx="2505">
                  <c:v>0.91560185185185183</c:v>
                </c:pt>
                <c:pt idx="2506">
                  <c:v>0.91561342592592487</c:v>
                </c:pt>
                <c:pt idx="2507">
                  <c:v>0.91562500000000124</c:v>
                </c:pt>
                <c:pt idx="2508">
                  <c:v>0.91562500000000124</c:v>
                </c:pt>
                <c:pt idx="2509">
                  <c:v>0.91563657407407462</c:v>
                </c:pt>
                <c:pt idx="2510">
                  <c:v>0.9156481481481491</c:v>
                </c:pt>
                <c:pt idx="2511">
                  <c:v>0.9156481481481491</c:v>
                </c:pt>
                <c:pt idx="2512">
                  <c:v>0.91565972222222225</c:v>
                </c:pt>
                <c:pt idx="2513">
                  <c:v>0.91567129629629784</c:v>
                </c:pt>
                <c:pt idx="2514">
                  <c:v>0.91568287037037133</c:v>
                </c:pt>
                <c:pt idx="2515">
                  <c:v>0.91568287037037133</c:v>
                </c:pt>
                <c:pt idx="2516">
                  <c:v>0.91569444444444581</c:v>
                </c:pt>
                <c:pt idx="2517">
                  <c:v>0.91570601851851996</c:v>
                </c:pt>
                <c:pt idx="2518">
                  <c:v>0.91570601851851996</c:v>
                </c:pt>
                <c:pt idx="2519">
                  <c:v>0.91571759259259367</c:v>
                </c:pt>
                <c:pt idx="2520">
                  <c:v>0.91572916666666671</c:v>
                </c:pt>
                <c:pt idx="2521">
                  <c:v>0.91574074074074052</c:v>
                </c:pt>
                <c:pt idx="2522">
                  <c:v>0.91574074074074052</c:v>
                </c:pt>
                <c:pt idx="2523">
                  <c:v>0.91575231481481489</c:v>
                </c:pt>
                <c:pt idx="2524">
                  <c:v>0.91576388888888882</c:v>
                </c:pt>
                <c:pt idx="2525">
                  <c:v>0.91577546296296297</c:v>
                </c:pt>
                <c:pt idx="2526">
                  <c:v>0.91577546296296297</c:v>
                </c:pt>
                <c:pt idx="2527">
                  <c:v>0.91578703703703701</c:v>
                </c:pt>
                <c:pt idx="2528">
                  <c:v>0.9157986111111126</c:v>
                </c:pt>
                <c:pt idx="2529">
                  <c:v>0.9157986111111126</c:v>
                </c:pt>
                <c:pt idx="2530">
                  <c:v>0.91581018518518509</c:v>
                </c:pt>
                <c:pt idx="2531">
                  <c:v>0.91582175925925924</c:v>
                </c:pt>
                <c:pt idx="2532">
                  <c:v>0.91583333333333361</c:v>
                </c:pt>
                <c:pt idx="2533">
                  <c:v>0.91583333333333361</c:v>
                </c:pt>
                <c:pt idx="2534">
                  <c:v>0.91584490740740765</c:v>
                </c:pt>
                <c:pt idx="2535">
                  <c:v>0.91585648148148169</c:v>
                </c:pt>
                <c:pt idx="2536">
                  <c:v>0.91585648148148169</c:v>
                </c:pt>
                <c:pt idx="2537">
                  <c:v>0.91586805555555562</c:v>
                </c:pt>
                <c:pt idx="2538">
                  <c:v>0.91587962962962965</c:v>
                </c:pt>
                <c:pt idx="2539">
                  <c:v>0.91589120370370503</c:v>
                </c:pt>
                <c:pt idx="2540">
                  <c:v>0.91589120370370503</c:v>
                </c:pt>
                <c:pt idx="2541">
                  <c:v>0.91590277777777751</c:v>
                </c:pt>
                <c:pt idx="2542">
                  <c:v>0.91591435185185088</c:v>
                </c:pt>
                <c:pt idx="2543">
                  <c:v>0.91591435185185088</c:v>
                </c:pt>
                <c:pt idx="2544">
                  <c:v>0.91592592592592559</c:v>
                </c:pt>
                <c:pt idx="2545">
                  <c:v>0.91593750000000007</c:v>
                </c:pt>
                <c:pt idx="2546">
                  <c:v>0.915949074074076</c:v>
                </c:pt>
                <c:pt idx="2547">
                  <c:v>0.915949074074076</c:v>
                </c:pt>
                <c:pt idx="2548">
                  <c:v>0.91596064814814815</c:v>
                </c:pt>
                <c:pt idx="2549">
                  <c:v>0.9159722222222223</c:v>
                </c:pt>
                <c:pt idx="2550">
                  <c:v>0.9159722222222223</c:v>
                </c:pt>
                <c:pt idx="2551">
                  <c:v>0.91598379629629623</c:v>
                </c:pt>
                <c:pt idx="2552">
                  <c:v>0.91599537037037171</c:v>
                </c:pt>
                <c:pt idx="2553">
                  <c:v>0.91600694444444442</c:v>
                </c:pt>
                <c:pt idx="2554">
                  <c:v>0.91600694444444442</c:v>
                </c:pt>
                <c:pt idx="2555">
                  <c:v>0.91601851851851979</c:v>
                </c:pt>
                <c:pt idx="2556">
                  <c:v>0.91603009259259383</c:v>
                </c:pt>
                <c:pt idx="2557">
                  <c:v>0.91603009259259383</c:v>
                </c:pt>
                <c:pt idx="2558">
                  <c:v>0.91604166666666664</c:v>
                </c:pt>
                <c:pt idx="2559">
                  <c:v>0.91605324074074057</c:v>
                </c:pt>
                <c:pt idx="2560">
                  <c:v>0.91606481481481483</c:v>
                </c:pt>
                <c:pt idx="2561">
                  <c:v>0.91606481481481483</c:v>
                </c:pt>
                <c:pt idx="2562">
                  <c:v>0.91607638888888887</c:v>
                </c:pt>
                <c:pt idx="2563">
                  <c:v>0.91608796296296124</c:v>
                </c:pt>
                <c:pt idx="2564">
                  <c:v>0.91609953703703761</c:v>
                </c:pt>
                <c:pt idx="2565">
                  <c:v>0.91609953703703761</c:v>
                </c:pt>
                <c:pt idx="2566">
                  <c:v>0.91611111111111121</c:v>
                </c:pt>
                <c:pt idx="2567">
                  <c:v>0.91612268518518514</c:v>
                </c:pt>
                <c:pt idx="2568">
                  <c:v>0.91612268518518514</c:v>
                </c:pt>
                <c:pt idx="2569">
                  <c:v>0.91613425925925929</c:v>
                </c:pt>
                <c:pt idx="2570">
                  <c:v>0.91614583333333532</c:v>
                </c:pt>
                <c:pt idx="2571">
                  <c:v>0.9161574074074077</c:v>
                </c:pt>
                <c:pt idx="2572">
                  <c:v>0.9161574074074077</c:v>
                </c:pt>
                <c:pt idx="2573">
                  <c:v>0.9161689814814814</c:v>
                </c:pt>
                <c:pt idx="2574">
                  <c:v>0.91618055555555555</c:v>
                </c:pt>
                <c:pt idx="2575">
                  <c:v>0.91618055555555555</c:v>
                </c:pt>
                <c:pt idx="2576">
                  <c:v>0.91619212962962959</c:v>
                </c:pt>
                <c:pt idx="2577">
                  <c:v>0.91620370370370352</c:v>
                </c:pt>
                <c:pt idx="2578">
                  <c:v>0.91621527777777778</c:v>
                </c:pt>
                <c:pt idx="2579">
                  <c:v>0.91621527777777778</c:v>
                </c:pt>
                <c:pt idx="2580">
                  <c:v>0.91622685185185149</c:v>
                </c:pt>
                <c:pt idx="2581">
                  <c:v>0.91623842592592486</c:v>
                </c:pt>
                <c:pt idx="2582">
                  <c:v>0.91623842592592486</c:v>
                </c:pt>
                <c:pt idx="2583">
                  <c:v>0.9162499999999999</c:v>
                </c:pt>
                <c:pt idx="2584">
                  <c:v>0.91626157407407405</c:v>
                </c:pt>
                <c:pt idx="2585">
                  <c:v>0.9162731481481482</c:v>
                </c:pt>
                <c:pt idx="2586">
                  <c:v>0.9162731481481482</c:v>
                </c:pt>
                <c:pt idx="2587">
                  <c:v>0.91628472222222157</c:v>
                </c:pt>
                <c:pt idx="2588">
                  <c:v>0.91629629629629661</c:v>
                </c:pt>
                <c:pt idx="2589">
                  <c:v>0.91629629629629661</c:v>
                </c:pt>
                <c:pt idx="2590">
                  <c:v>0.91630787037037065</c:v>
                </c:pt>
                <c:pt idx="2591">
                  <c:v>0.91631944444444469</c:v>
                </c:pt>
                <c:pt idx="2592">
                  <c:v>0.91633101851851995</c:v>
                </c:pt>
                <c:pt idx="2593">
                  <c:v>0.91633101851851995</c:v>
                </c:pt>
                <c:pt idx="2594">
                  <c:v>0.91634259259259265</c:v>
                </c:pt>
                <c:pt idx="2595">
                  <c:v>0.91635416666666658</c:v>
                </c:pt>
                <c:pt idx="2596">
                  <c:v>0.91635416666666658</c:v>
                </c:pt>
                <c:pt idx="2597">
                  <c:v>0.9163657407407394</c:v>
                </c:pt>
                <c:pt idx="2598">
                  <c:v>0.91637731481481488</c:v>
                </c:pt>
                <c:pt idx="2599">
                  <c:v>0.91638888888888881</c:v>
                </c:pt>
                <c:pt idx="2600">
                  <c:v>0.91638888888888881</c:v>
                </c:pt>
                <c:pt idx="2601">
                  <c:v>0.91640046296296163</c:v>
                </c:pt>
                <c:pt idx="2602">
                  <c:v>0.91641203703703611</c:v>
                </c:pt>
                <c:pt idx="2603">
                  <c:v>0.91642361111111104</c:v>
                </c:pt>
                <c:pt idx="2604">
                  <c:v>0.91642361111111104</c:v>
                </c:pt>
                <c:pt idx="2605">
                  <c:v>0.91643518518518519</c:v>
                </c:pt>
                <c:pt idx="2606">
                  <c:v>0.91644675925925856</c:v>
                </c:pt>
                <c:pt idx="2607">
                  <c:v>0.91644675925925856</c:v>
                </c:pt>
                <c:pt idx="2608">
                  <c:v>0.9164583333333336</c:v>
                </c:pt>
                <c:pt idx="2609">
                  <c:v>0.9164699074074073</c:v>
                </c:pt>
                <c:pt idx="2610">
                  <c:v>0.91648148148148145</c:v>
                </c:pt>
                <c:pt idx="2611">
                  <c:v>0.91648148148148145</c:v>
                </c:pt>
                <c:pt idx="2612">
                  <c:v>0.9164930555555556</c:v>
                </c:pt>
                <c:pt idx="2613">
                  <c:v>0.91650462962962953</c:v>
                </c:pt>
                <c:pt idx="2614">
                  <c:v>0.91650462962962953</c:v>
                </c:pt>
                <c:pt idx="2615">
                  <c:v>0.91651620370370357</c:v>
                </c:pt>
                <c:pt idx="2616">
                  <c:v>0.9165277777777775</c:v>
                </c:pt>
                <c:pt idx="2617">
                  <c:v>0.91653935185185076</c:v>
                </c:pt>
                <c:pt idx="2618">
                  <c:v>0.91653935185185076</c:v>
                </c:pt>
                <c:pt idx="2619">
                  <c:v>0.91655092592592435</c:v>
                </c:pt>
                <c:pt idx="2620">
                  <c:v>0.9165624999999985</c:v>
                </c:pt>
                <c:pt idx="2621">
                  <c:v>0.9165624999999985</c:v>
                </c:pt>
                <c:pt idx="2622">
                  <c:v>0.91657407407407465</c:v>
                </c:pt>
                <c:pt idx="2623">
                  <c:v>0.91658564814814814</c:v>
                </c:pt>
                <c:pt idx="2624">
                  <c:v>0.91659722222222229</c:v>
                </c:pt>
                <c:pt idx="2625">
                  <c:v>0.91659722222222229</c:v>
                </c:pt>
                <c:pt idx="2626">
                  <c:v>0.91660879629629721</c:v>
                </c:pt>
                <c:pt idx="2627">
                  <c:v>0.91662037037037181</c:v>
                </c:pt>
                <c:pt idx="2628">
                  <c:v>0.91662037037037181</c:v>
                </c:pt>
                <c:pt idx="2629">
                  <c:v>0.91663194444444462</c:v>
                </c:pt>
                <c:pt idx="2630">
                  <c:v>0.91664351851852055</c:v>
                </c:pt>
                <c:pt idx="2631">
                  <c:v>0.91665509259259492</c:v>
                </c:pt>
                <c:pt idx="2632">
                  <c:v>0.91665509259259492</c:v>
                </c:pt>
                <c:pt idx="2633">
                  <c:v>0.91666666666666652</c:v>
                </c:pt>
                <c:pt idx="2634">
                  <c:v>0.91667824074074078</c:v>
                </c:pt>
                <c:pt idx="2635">
                  <c:v>0.91667824074074078</c:v>
                </c:pt>
                <c:pt idx="2636">
                  <c:v>0.91668981481481593</c:v>
                </c:pt>
                <c:pt idx="2637">
                  <c:v>0.91670138888888963</c:v>
                </c:pt>
                <c:pt idx="2638">
                  <c:v>0.91671296296296123</c:v>
                </c:pt>
                <c:pt idx="2639">
                  <c:v>0.91671296296296123</c:v>
                </c:pt>
                <c:pt idx="2640">
                  <c:v>0.91672453703703705</c:v>
                </c:pt>
                <c:pt idx="2641">
                  <c:v>0.91673611111111108</c:v>
                </c:pt>
                <c:pt idx="2642">
                  <c:v>0.91673611111111108</c:v>
                </c:pt>
                <c:pt idx="2643">
                  <c:v>0.91674768518518623</c:v>
                </c:pt>
                <c:pt idx="2644">
                  <c:v>0.91675925925925961</c:v>
                </c:pt>
                <c:pt idx="2645">
                  <c:v>0.9167708333333352</c:v>
                </c:pt>
                <c:pt idx="2646">
                  <c:v>0.9167708333333352</c:v>
                </c:pt>
                <c:pt idx="2647">
                  <c:v>0.91678240740740735</c:v>
                </c:pt>
                <c:pt idx="2648">
                  <c:v>0.91679398148148161</c:v>
                </c:pt>
                <c:pt idx="2649">
                  <c:v>0.91680555555555565</c:v>
                </c:pt>
                <c:pt idx="2650">
                  <c:v>0.91680555555555565</c:v>
                </c:pt>
                <c:pt idx="2651">
                  <c:v>0.91681712962962958</c:v>
                </c:pt>
                <c:pt idx="2652">
                  <c:v>0.91682870370370362</c:v>
                </c:pt>
                <c:pt idx="2653">
                  <c:v>0.91682870370370362</c:v>
                </c:pt>
                <c:pt idx="2654">
                  <c:v>0.91684027777777877</c:v>
                </c:pt>
                <c:pt idx="2655">
                  <c:v>0.91685185185185192</c:v>
                </c:pt>
                <c:pt idx="2656">
                  <c:v>0.91686342592592462</c:v>
                </c:pt>
                <c:pt idx="2657">
                  <c:v>0.91686342592592462</c:v>
                </c:pt>
                <c:pt idx="2658">
                  <c:v>0.91687500000000099</c:v>
                </c:pt>
                <c:pt idx="2659">
                  <c:v>0.91688657407407403</c:v>
                </c:pt>
                <c:pt idx="2660">
                  <c:v>0.91688657407407403</c:v>
                </c:pt>
                <c:pt idx="2661">
                  <c:v>0.91689814814814863</c:v>
                </c:pt>
                <c:pt idx="2662">
                  <c:v>0.91690972222222211</c:v>
                </c:pt>
                <c:pt idx="2663">
                  <c:v>0.91692129629629771</c:v>
                </c:pt>
                <c:pt idx="2664">
                  <c:v>0.91692129629629771</c:v>
                </c:pt>
                <c:pt idx="2665">
                  <c:v>0.91693287037037063</c:v>
                </c:pt>
                <c:pt idx="2666">
                  <c:v>0.91694444444444556</c:v>
                </c:pt>
                <c:pt idx="2667">
                  <c:v>0.91694444444444556</c:v>
                </c:pt>
                <c:pt idx="2668">
                  <c:v>0.91695601851851982</c:v>
                </c:pt>
                <c:pt idx="2669">
                  <c:v>0.91696759259259264</c:v>
                </c:pt>
                <c:pt idx="2670">
                  <c:v>0.91697916666666668</c:v>
                </c:pt>
                <c:pt idx="2671">
                  <c:v>0.91697916666666668</c:v>
                </c:pt>
                <c:pt idx="2672">
                  <c:v>0.9169907407407405</c:v>
                </c:pt>
                <c:pt idx="2673">
                  <c:v>0.91700231481481476</c:v>
                </c:pt>
                <c:pt idx="2674">
                  <c:v>0.91700231481481476</c:v>
                </c:pt>
                <c:pt idx="2675">
                  <c:v>0.91701388888888891</c:v>
                </c:pt>
                <c:pt idx="2676">
                  <c:v>0.9170254629629625</c:v>
                </c:pt>
                <c:pt idx="2677">
                  <c:v>0.91703703703703709</c:v>
                </c:pt>
                <c:pt idx="2678">
                  <c:v>0.91703703703703709</c:v>
                </c:pt>
                <c:pt idx="2679">
                  <c:v>0.91704861111111224</c:v>
                </c:pt>
                <c:pt idx="2680">
                  <c:v>0.91706018518518517</c:v>
                </c:pt>
                <c:pt idx="2681">
                  <c:v>0.91706018518518517</c:v>
                </c:pt>
                <c:pt idx="2682">
                  <c:v>0.91707175925925932</c:v>
                </c:pt>
                <c:pt idx="2683">
                  <c:v>0.91708333333333369</c:v>
                </c:pt>
                <c:pt idx="2684">
                  <c:v>0.91709490740740762</c:v>
                </c:pt>
                <c:pt idx="2685">
                  <c:v>0.91709490740740762</c:v>
                </c:pt>
                <c:pt idx="2686">
                  <c:v>0.91710648148148144</c:v>
                </c:pt>
                <c:pt idx="2687">
                  <c:v>0.9171180555555557</c:v>
                </c:pt>
                <c:pt idx="2688">
                  <c:v>0.9171180555555557</c:v>
                </c:pt>
                <c:pt idx="2689">
                  <c:v>0.91712962962962974</c:v>
                </c:pt>
                <c:pt idx="2690">
                  <c:v>0.91714120370370478</c:v>
                </c:pt>
                <c:pt idx="2691">
                  <c:v>0.91715277777777759</c:v>
                </c:pt>
                <c:pt idx="2692">
                  <c:v>0.91715277777777759</c:v>
                </c:pt>
                <c:pt idx="2693">
                  <c:v>0.91716435185185075</c:v>
                </c:pt>
                <c:pt idx="2694">
                  <c:v>0.91717592592592556</c:v>
                </c:pt>
                <c:pt idx="2695">
                  <c:v>0.91718749999999949</c:v>
                </c:pt>
                <c:pt idx="2696">
                  <c:v>0.91718749999999949</c:v>
                </c:pt>
                <c:pt idx="2697">
                  <c:v>0.91719907407407586</c:v>
                </c:pt>
                <c:pt idx="2698">
                  <c:v>0.91721064814814823</c:v>
                </c:pt>
                <c:pt idx="2699">
                  <c:v>0.91721064814814823</c:v>
                </c:pt>
                <c:pt idx="2700">
                  <c:v>0.91722222222222216</c:v>
                </c:pt>
                <c:pt idx="2701">
                  <c:v>0.91723379629629631</c:v>
                </c:pt>
                <c:pt idx="2702">
                  <c:v>0.91724537037037146</c:v>
                </c:pt>
                <c:pt idx="2703">
                  <c:v>0.91724537037037146</c:v>
                </c:pt>
                <c:pt idx="2704">
                  <c:v>0.9172569444444445</c:v>
                </c:pt>
                <c:pt idx="2705">
                  <c:v>0.91726851851851865</c:v>
                </c:pt>
                <c:pt idx="2706">
                  <c:v>0.91726851851851865</c:v>
                </c:pt>
                <c:pt idx="2707">
                  <c:v>0.9172800925925938</c:v>
                </c:pt>
                <c:pt idx="2708">
                  <c:v>0.91729166666666673</c:v>
                </c:pt>
                <c:pt idx="2709">
                  <c:v>0.91730324074073977</c:v>
                </c:pt>
                <c:pt idx="2710">
                  <c:v>0.91730324074073977</c:v>
                </c:pt>
                <c:pt idx="2711">
                  <c:v>0.91731481481481481</c:v>
                </c:pt>
                <c:pt idx="2712">
                  <c:v>0.91732638888888851</c:v>
                </c:pt>
                <c:pt idx="2713">
                  <c:v>0.91732638888888851</c:v>
                </c:pt>
                <c:pt idx="2714">
                  <c:v>0.917337962962961</c:v>
                </c:pt>
                <c:pt idx="2715">
                  <c:v>0.91734953703703714</c:v>
                </c:pt>
                <c:pt idx="2716">
                  <c:v>0.91736111111111107</c:v>
                </c:pt>
                <c:pt idx="2717">
                  <c:v>0.91736111111111107</c:v>
                </c:pt>
                <c:pt idx="2718">
                  <c:v>0.91737268518518522</c:v>
                </c:pt>
                <c:pt idx="2719">
                  <c:v>0.91738425925925926</c:v>
                </c:pt>
                <c:pt idx="2720">
                  <c:v>0.91738425925925926</c:v>
                </c:pt>
                <c:pt idx="2721">
                  <c:v>0.91739583333333485</c:v>
                </c:pt>
                <c:pt idx="2722">
                  <c:v>0.91740740740740734</c:v>
                </c:pt>
                <c:pt idx="2723">
                  <c:v>0.91741898148148149</c:v>
                </c:pt>
                <c:pt idx="2724">
                  <c:v>0.91741898148148149</c:v>
                </c:pt>
                <c:pt idx="2725">
                  <c:v>0.91743055555555553</c:v>
                </c:pt>
                <c:pt idx="2726">
                  <c:v>0.91744212962962957</c:v>
                </c:pt>
                <c:pt idx="2727">
                  <c:v>0.91745370370370349</c:v>
                </c:pt>
                <c:pt idx="2728">
                  <c:v>0.91745370370370349</c:v>
                </c:pt>
                <c:pt idx="2729">
                  <c:v>0.91746527777777753</c:v>
                </c:pt>
                <c:pt idx="2730">
                  <c:v>0.91747685185185157</c:v>
                </c:pt>
                <c:pt idx="2731">
                  <c:v>0.91747685185185157</c:v>
                </c:pt>
                <c:pt idx="2732">
                  <c:v>0.91748842592592439</c:v>
                </c:pt>
                <c:pt idx="2733">
                  <c:v>0.91749999999999998</c:v>
                </c:pt>
                <c:pt idx="2734">
                  <c:v>0.91751157407407413</c:v>
                </c:pt>
                <c:pt idx="2735">
                  <c:v>0.91751157407407413</c:v>
                </c:pt>
                <c:pt idx="2736">
                  <c:v>0.91752314814814817</c:v>
                </c:pt>
                <c:pt idx="2737">
                  <c:v>0.9175347222222211</c:v>
                </c:pt>
                <c:pt idx="2738">
                  <c:v>0.9175347222222211</c:v>
                </c:pt>
                <c:pt idx="2739">
                  <c:v>0.91754629629629625</c:v>
                </c:pt>
                <c:pt idx="2740">
                  <c:v>0.91755787037037062</c:v>
                </c:pt>
                <c:pt idx="2741">
                  <c:v>0.91756944444444455</c:v>
                </c:pt>
                <c:pt idx="2742">
                  <c:v>0.91756944444444455</c:v>
                </c:pt>
                <c:pt idx="2743">
                  <c:v>0.91758101851851981</c:v>
                </c:pt>
                <c:pt idx="2744">
                  <c:v>0.91759259259259263</c:v>
                </c:pt>
                <c:pt idx="2745">
                  <c:v>0.91759259259259263</c:v>
                </c:pt>
                <c:pt idx="2746">
                  <c:v>0.91760416666666667</c:v>
                </c:pt>
                <c:pt idx="2747">
                  <c:v>0.91761574074074059</c:v>
                </c:pt>
                <c:pt idx="2748">
                  <c:v>0.91762731481481474</c:v>
                </c:pt>
                <c:pt idx="2749">
                  <c:v>0.91762731481481474</c:v>
                </c:pt>
                <c:pt idx="2750">
                  <c:v>0.91763888888889</c:v>
                </c:pt>
                <c:pt idx="2751">
                  <c:v>0.91765046296296249</c:v>
                </c:pt>
                <c:pt idx="2752">
                  <c:v>0.91765046296296249</c:v>
                </c:pt>
                <c:pt idx="2753">
                  <c:v>0.91766203703703697</c:v>
                </c:pt>
                <c:pt idx="2754">
                  <c:v>0.91767361111111223</c:v>
                </c:pt>
                <c:pt idx="2755">
                  <c:v>0.9176851851851856</c:v>
                </c:pt>
                <c:pt idx="2756">
                  <c:v>0.9176851851851856</c:v>
                </c:pt>
                <c:pt idx="2757">
                  <c:v>0.91769675925925931</c:v>
                </c:pt>
                <c:pt idx="2758">
                  <c:v>0.91770833333333435</c:v>
                </c:pt>
                <c:pt idx="2759">
                  <c:v>0.91770833333333435</c:v>
                </c:pt>
                <c:pt idx="2760">
                  <c:v>0.91771990740740761</c:v>
                </c:pt>
                <c:pt idx="2761">
                  <c:v>0.91773148148148165</c:v>
                </c:pt>
                <c:pt idx="2762">
                  <c:v>0.9177430555555568</c:v>
                </c:pt>
                <c:pt idx="2763">
                  <c:v>0.9177430555555568</c:v>
                </c:pt>
                <c:pt idx="2764">
                  <c:v>0.91775462962962961</c:v>
                </c:pt>
                <c:pt idx="2765">
                  <c:v>0.91776620370370354</c:v>
                </c:pt>
                <c:pt idx="2766">
                  <c:v>0.91776620370370354</c:v>
                </c:pt>
                <c:pt idx="2767">
                  <c:v>0.9177777777777778</c:v>
                </c:pt>
                <c:pt idx="2768">
                  <c:v>0.91778935185185151</c:v>
                </c:pt>
                <c:pt idx="2769">
                  <c:v>0.91780092592592488</c:v>
                </c:pt>
                <c:pt idx="2770">
                  <c:v>0.91780092592592488</c:v>
                </c:pt>
                <c:pt idx="2771">
                  <c:v>0.91781249999999959</c:v>
                </c:pt>
                <c:pt idx="2772">
                  <c:v>0.91782407407407574</c:v>
                </c:pt>
                <c:pt idx="2773">
                  <c:v>0.91782407407407574</c:v>
                </c:pt>
                <c:pt idx="2774">
                  <c:v>0.91783564814814922</c:v>
                </c:pt>
                <c:pt idx="2775">
                  <c:v>0.91784722222222215</c:v>
                </c:pt>
                <c:pt idx="2776">
                  <c:v>0.91785879629629663</c:v>
                </c:pt>
                <c:pt idx="2777">
                  <c:v>0.91785879629629663</c:v>
                </c:pt>
                <c:pt idx="2778">
                  <c:v>0.91787037037037156</c:v>
                </c:pt>
                <c:pt idx="2779">
                  <c:v>0.9178819444444446</c:v>
                </c:pt>
                <c:pt idx="2780">
                  <c:v>0.9178935185185203</c:v>
                </c:pt>
                <c:pt idx="2781">
                  <c:v>0.9178935185185203</c:v>
                </c:pt>
                <c:pt idx="2782">
                  <c:v>0.9179050925925949</c:v>
                </c:pt>
                <c:pt idx="2783">
                  <c:v>0.91791666666666649</c:v>
                </c:pt>
                <c:pt idx="2784">
                  <c:v>0.91791666666666649</c:v>
                </c:pt>
                <c:pt idx="2785">
                  <c:v>0.91792824074074053</c:v>
                </c:pt>
                <c:pt idx="2786">
                  <c:v>0.9179398148148159</c:v>
                </c:pt>
                <c:pt idx="2787">
                  <c:v>0.91795138888888894</c:v>
                </c:pt>
                <c:pt idx="2788">
                  <c:v>0.91795138888888894</c:v>
                </c:pt>
                <c:pt idx="2789">
                  <c:v>0.91796296296296087</c:v>
                </c:pt>
                <c:pt idx="2790">
                  <c:v>0.91797453703703702</c:v>
                </c:pt>
                <c:pt idx="2791">
                  <c:v>0.91797453703703702</c:v>
                </c:pt>
                <c:pt idx="2792">
                  <c:v>0.91798611111111106</c:v>
                </c:pt>
                <c:pt idx="2793">
                  <c:v>0.91799768518518565</c:v>
                </c:pt>
                <c:pt idx="2794">
                  <c:v>0.91800925925925969</c:v>
                </c:pt>
                <c:pt idx="2795">
                  <c:v>0.91800925925925969</c:v>
                </c:pt>
                <c:pt idx="2796">
                  <c:v>0.91802083333333484</c:v>
                </c:pt>
                <c:pt idx="2797">
                  <c:v>0.91803240740740744</c:v>
                </c:pt>
                <c:pt idx="2798">
                  <c:v>0.91803240740740744</c:v>
                </c:pt>
                <c:pt idx="2799">
                  <c:v>0.9180439814814817</c:v>
                </c:pt>
                <c:pt idx="2800">
                  <c:v>0.91805555555555562</c:v>
                </c:pt>
                <c:pt idx="2801">
                  <c:v>0.91806712962962855</c:v>
                </c:pt>
                <c:pt idx="2802">
                  <c:v>0.91806712962962855</c:v>
                </c:pt>
                <c:pt idx="2803">
                  <c:v>0.9180787037037037</c:v>
                </c:pt>
                <c:pt idx="2804">
                  <c:v>0.91809027777777785</c:v>
                </c:pt>
                <c:pt idx="2805">
                  <c:v>0.91809027777777785</c:v>
                </c:pt>
                <c:pt idx="2806">
                  <c:v>0.91810185185185178</c:v>
                </c:pt>
                <c:pt idx="2807">
                  <c:v>0.91811342592592438</c:v>
                </c:pt>
                <c:pt idx="2808">
                  <c:v>0.91812499999999997</c:v>
                </c:pt>
                <c:pt idx="2809">
                  <c:v>0.91812499999999997</c:v>
                </c:pt>
                <c:pt idx="2810">
                  <c:v>0.91813657407407412</c:v>
                </c:pt>
                <c:pt idx="2811">
                  <c:v>0.91814814814814805</c:v>
                </c:pt>
                <c:pt idx="2812">
                  <c:v>0.91814814814814805</c:v>
                </c:pt>
                <c:pt idx="2813">
                  <c:v>0.9181597222222222</c:v>
                </c:pt>
                <c:pt idx="2814">
                  <c:v>0.91817129629629746</c:v>
                </c:pt>
                <c:pt idx="2815">
                  <c:v>0.91818287037037061</c:v>
                </c:pt>
                <c:pt idx="2816">
                  <c:v>0.91818287037037061</c:v>
                </c:pt>
                <c:pt idx="2817">
                  <c:v>0.91819444444444465</c:v>
                </c:pt>
                <c:pt idx="2818">
                  <c:v>0.91820601851851968</c:v>
                </c:pt>
                <c:pt idx="2819">
                  <c:v>0.91821759259259261</c:v>
                </c:pt>
                <c:pt idx="2820">
                  <c:v>0.91821759259259261</c:v>
                </c:pt>
                <c:pt idx="2821">
                  <c:v>0.91822916666666676</c:v>
                </c:pt>
                <c:pt idx="2822">
                  <c:v>0.91824074074074058</c:v>
                </c:pt>
                <c:pt idx="2823">
                  <c:v>0.91824074074074058</c:v>
                </c:pt>
                <c:pt idx="2824">
                  <c:v>0.91825231481481451</c:v>
                </c:pt>
                <c:pt idx="2825">
                  <c:v>0.91826388888888888</c:v>
                </c:pt>
                <c:pt idx="2826">
                  <c:v>0.91827546296296259</c:v>
                </c:pt>
                <c:pt idx="2827">
                  <c:v>0.91827546296296259</c:v>
                </c:pt>
                <c:pt idx="2828">
                  <c:v>0.91828703703703696</c:v>
                </c:pt>
                <c:pt idx="2829">
                  <c:v>0.91829861111111211</c:v>
                </c:pt>
                <c:pt idx="2830">
                  <c:v>0.91829861111111211</c:v>
                </c:pt>
                <c:pt idx="2831">
                  <c:v>0.91831018518518526</c:v>
                </c:pt>
                <c:pt idx="2832">
                  <c:v>0.9183217592592593</c:v>
                </c:pt>
                <c:pt idx="2833">
                  <c:v>0.91833333333333333</c:v>
                </c:pt>
                <c:pt idx="2834">
                  <c:v>0.91833333333333333</c:v>
                </c:pt>
                <c:pt idx="2835">
                  <c:v>0.9183449074074076</c:v>
                </c:pt>
                <c:pt idx="2836">
                  <c:v>0.91835648148148152</c:v>
                </c:pt>
                <c:pt idx="2837">
                  <c:v>0.91835648148148152</c:v>
                </c:pt>
                <c:pt idx="2838">
                  <c:v>0.91836805555555545</c:v>
                </c:pt>
                <c:pt idx="2839">
                  <c:v>0.9183796296296296</c:v>
                </c:pt>
                <c:pt idx="2840">
                  <c:v>0.91839120370370375</c:v>
                </c:pt>
                <c:pt idx="2841">
                  <c:v>0.91839120370370375</c:v>
                </c:pt>
                <c:pt idx="2842">
                  <c:v>0.91840277777777757</c:v>
                </c:pt>
                <c:pt idx="2843">
                  <c:v>0.91841435185185027</c:v>
                </c:pt>
                <c:pt idx="2844">
                  <c:v>0.91841435185185027</c:v>
                </c:pt>
                <c:pt idx="2845">
                  <c:v>0.91842592592592476</c:v>
                </c:pt>
                <c:pt idx="2846">
                  <c:v>0.91843749999999957</c:v>
                </c:pt>
                <c:pt idx="2847">
                  <c:v>0.91844907407407572</c:v>
                </c:pt>
                <c:pt idx="2848">
                  <c:v>0.91844907407407572</c:v>
                </c:pt>
                <c:pt idx="2849">
                  <c:v>0.9184606481481481</c:v>
                </c:pt>
                <c:pt idx="2850">
                  <c:v>0.91847222222222158</c:v>
                </c:pt>
                <c:pt idx="2851">
                  <c:v>0.91847222222222158</c:v>
                </c:pt>
                <c:pt idx="2852">
                  <c:v>0.91848379629629628</c:v>
                </c:pt>
                <c:pt idx="2853">
                  <c:v>0.91849537037037143</c:v>
                </c:pt>
                <c:pt idx="2854">
                  <c:v>0.91850694444444436</c:v>
                </c:pt>
                <c:pt idx="2855">
                  <c:v>0.91850694444444436</c:v>
                </c:pt>
                <c:pt idx="2856">
                  <c:v>0.91851851851851862</c:v>
                </c:pt>
                <c:pt idx="2857">
                  <c:v>0.91853009259259366</c:v>
                </c:pt>
                <c:pt idx="2858">
                  <c:v>0.91853009259259366</c:v>
                </c:pt>
                <c:pt idx="2859">
                  <c:v>0.9185416666666667</c:v>
                </c:pt>
                <c:pt idx="2860">
                  <c:v>0.91855324074073941</c:v>
                </c:pt>
                <c:pt idx="2861">
                  <c:v>0.91856481481481478</c:v>
                </c:pt>
                <c:pt idx="2862">
                  <c:v>0.91856481481481478</c:v>
                </c:pt>
                <c:pt idx="2863">
                  <c:v>0.91857638888888848</c:v>
                </c:pt>
                <c:pt idx="2864">
                  <c:v>0.91858796296296064</c:v>
                </c:pt>
                <c:pt idx="2865">
                  <c:v>0.91859953703703701</c:v>
                </c:pt>
                <c:pt idx="2866">
                  <c:v>0.91859953703703701</c:v>
                </c:pt>
                <c:pt idx="2867">
                  <c:v>0.9186111111111116</c:v>
                </c:pt>
                <c:pt idx="2868">
                  <c:v>0.91862268518518564</c:v>
                </c:pt>
                <c:pt idx="2869">
                  <c:v>0.91862268518518564</c:v>
                </c:pt>
                <c:pt idx="2870">
                  <c:v>0.91863425925925923</c:v>
                </c:pt>
                <c:pt idx="2871">
                  <c:v>0.9186458333333356</c:v>
                </c:pt>
                <c:pt idx="2872">
                  <c:v>0.91865740740740764</c:v>
                </c:pt>
                <c:pt idx="2873">
                  <c:v>0.91865740740740764</c:v>
                </c:pt>
                <c:pt idx="2874">
                  <c:v>0.91866898148148168</c:v>
                </c:pt>
                <c:pt idx="2875">
                  <c:v>0.91868055555555561</c:v>
                </c:pt>
                <c:pt idx="2876">
                  <c:v>0.91868055555555561</c:v>
                </c:pt>
                <c:pt idx="2877">
                  <c:v>0.91869212962962954</c:v>
                </c:pt>
                <c:pt idx="2878">
                  <c:v>0.91870370370370369</c:v>
                </c:pt>
                <c:pt idx="2879">
                  <c:v>0.91871527777777784</c:v>
                </c:pt>
                <c:pt idx="2880">
                  <c:v>0.91871527777777784</c:v>
                </c:pt>
                <c:pt idx="2881">
                  <c:v>0.91872685185185177</c:v>
                </c:pt>
                <c:pt idx="2882">
                  <c:v>0.91873842592592558</c:v>
                </c:pt>
                <c:pt idx="2883">
                  <c:v>0.91873842592592558</c:v>
                </c:pt>
                <c:pt idx="2884">
                  <c:v>0.91875000000000062</c:v>
                </c:pt>
                <c:pt idx="2885">
                  <c:v>0.9187615740740751</c:v>
                </c:pt>
                <c:pt idx="2886">
                  <c:v>0.91877314814814814</c:v>
                </c:pt>
                <c:pt idx="2887">
                  <c:v>0.91877314814814814</c:v>
                </c:pt>
                <c:pt idx="2888">
                  <c:v>0.91878472222222218</c:v>
                </c:pt>
                <c:pt idx="2889">
                  <c:v>0.91879629629629744</c:v>
                </c:pt>
                <c:pt idx="2890">
                  <c:v>0.91879629629629744</c:v>
                </c:pt>
                <c:pt idx="2891">
                  <c:v>0.9188078703703717</c:v>
                </c:pt>
                <c:pt idx="2892">
                  <c:v>0.91881944444444463</c:v>
                </c:pt>
                <c:pt idx="2893">
                  <c:v>0.91883101851852089</c:v>
                </c:pt>
                <c:pt idx="2894">
                  <c:v>0.91883101851852089</c:v>
                </c:pt>
                <c:pt idx="2895">
                  <c:v>0.91884259259259382</c:v>
                </c:pt>
                <c:pt idx="2896">
                  <c:v>0.91885416666666653</c:v>
                </c:pt>
                <c:pt idx="2897">
                  <c:v>0.91885416666666653</c:v>
                </c:pt>
                <c:pt idx="2898">
                  <c:v>0.91886574074074057</c:v>
                </c:pt>
                <c:pt idx="2899">
                  <c:v>0.91887731481481483</c:v>
                </c:pt>
                <c:pt idx="2900">
                  <c:v>0.91888888888888964</c:v>
                </c:pt>
                <c:pt idx="2901">
                  <c:v>0.91888888888888964</c:v>
                </c:pt>
                <c:pt idx="2902">
                  <c:v>0.91890046296296257</c:v>
                </c:pt>
                <c:pt idx="2903">
                  <c:v>0.9189120370370365</c:v>
                </c:pt>
                <c:pt idx="2904">
                  <c:v>0.9189120370370365</c:v>
                </c:pt>
                <c:pt idx="2905">
                  <c:v>0.91892361111111165</c:v>
                </c:pt>
                <c:pt idx="2906">
                  <c:v>0.91893518518518524</c:v>
                </c:pt>
                <c:pt idx="2907">
                  <c:v>0.91894675925925917</c:v>
                </c:pt>
                <c:pt idx="2908">
                  <c:v>0.91894675925925917</c:v>
                </c:pt>
                <c:pt idx="2909">
                  <c:v>0.91895833333333365</c:v>
                </c:pt>
                <c:pt idx="2910">
                  <c:v>0.91896990740740769</c:v>
                </c:pt>
                <c:pt idx="2911">
                  <c:v>0.91896990740740769</c:v>
                </c:pt>
                <c:pt idx="2912">
                  <c:v>0.91898148148148162</c:v>
                </c:pt>
                <c:pt idx="2913">
                  <c:v>0.91899305555555655</c:v>
                </c:pt>
                <c:pt idx="2914">
                  <c:v>0.9190046296296297</c:v>
                </c:pt>
                <c:pt idx="2915">
                  <c:v>0.9190046296296297</c:v>
                </c:pt>
                <c:pt idx="2916">
                  <c:v>0.91901620370370352</c:v>
                </c:pt>
                <c:pt idx="2917">
                  <c:v>0.91902777777777789</c:v>
                </c:pt>
                <c:pt idx="2918">
                  <c:v>0.91903935185185159</c:v>
                </c:pt>
                <c:pt idx="2919">
                  <c:v>0.91903935185185159</c:v>
                </c:pt>
                <c:pt idx="2920">
                  <c:v>0.91905092592592474</c:v>
                </c:pt>
                <c:pt idx="2921">
                  <c:v>0.91906249999999956</c:v>
                </c:pt>
                <c:pt idx="2922">
                  <c:v>0.91906249999999956</c:v>
                </c:pt>
                <c:pt idx="2923">
                  <c:v>0.91907407407407526</c:v>
                </c:pt>
                <c:pt idx="2924">
                  <c:v>0.91908564814814864</c:v>
                </c:pt>
                <c:pt idx="2925">
                  <c:v>0.91909722222222223</c:v>
                </c:pt>
                <c:pt idx="2926">
                  <c:v>0.91909722222222223</c:v>
                </c:pt>
                <c:pt idx="2927">
                  <c:v>0.9191087962962966</c:v>
                </c:pt>
                <c:pt idx="2928">
                  <c:v>0.91912037037037064</c:v>
                </c:pt>
                <c:pt idx="2929">
                  <c:v>0.91912037037037064</c:v>
                </c:pt>
                <c:pt idx="2930">
                  <c:v>0.91913194444444468</c:v>
                </c:pt>
                <c:pt idx="2931">
                  <c:v>0.91914351851851983</c:v>
                </c:pt>
                <c:pt idx="2932">
                  <c:v>0.91915509259259442</c:v>
                </c:pt>
                <c:pt idx="2933">
                  <c:v>0.91915509259259442</c:v>
                </c:pt>
                <c:pt idx="2934">
                  <c:v>0.91916666666666658</c:v>
                </c:pt>
                <c:pt idx="2935">
                  <c:v>0.9191782407407405</c:v>
                </c:pt>
                <c:pt idx="2936">
                  <c:v>0.9191782407407405</c:v>
                </c:pt>
                <c:pt idx="2937">
                  <c:v>0.91918981481481565</c:v>
                </c:pt>
                <c:pt idx="2938">
                  <c:v>0.91920138888888892</c:v>
                </c:pt>
                <c:pt idx="2939">
                  <c:v>0.91921296296296051</c:v>
                </c:pt>
                <c:pt idx="2940">
                  <c:v>0.91921296296296051</c:v>
                </c:pt>
                <c:pt idx="2941">
                  <c:v>0.91922453703703699</c:v>
                </c:pt>
                <c:pt idx="2942">
                  <c:v>0.91923611111111059</c:v>
                </c:pt>
                <c:pt idx="2943">
                  <c:v>0.91923611111111059</c:v>
                </c:pt>
                <c:pt idx="2944">
                  <c:v>0.91924768518518563</c:v>
                </c:pt>
                <c:pt idx="2945">
                  <c:v>0.91925925925925922</c:v>
                </c:pt>
                <c:pt idx="2946">
                  <c:v>0.91927083333333481</c:v>
                </c:pt>
                <c:pt idx="2947">
                  <c:v>0.91927083333333481</c:v>
                </c:pt>
                <c:pt idx="2948">
                  <c:v>0.91928240740740741</c:v>
                </c:pt>
                <c:pt idx="2949">
                  <c:v>0.91929398148148145</c:v>
                </c:pt>
                <c:pt idx="2950">
                  <c:v>0.91929398148148145</c:v>
                </c:pt>
                <c:pt idx="2951">
                  <c:v>0.9193055555555556</c:v>
                </c:pt>
                <c:pt idx="2952">
                  <c:v>0.91931712962962842</c:v>
                </c:pt>
                <c:pt idx="2953">
                  <c:v>0.91932870370370379</c:v>
                </c:pt>
                <c:pt idx="2954">
                  <c:v>0.91932870370370379</c:v>
                </c:pt>
                <c:pt idx="2955">
                  <c:v>0.91934027777777771</c:v>
                </c:pt>
                <c:pt idx="2956">
                  <c:v>0.91935185185185186</c:v>
                </c:pt>
                <c:pt idx="2957">
                  <c:v>0.91936342592592413</c:v>
                </c:pt>
                <c:pt idx="2958">
                  <c:v>0.91936342592592413</c:v>
                </c:pt>
                <c:pt idx="2959">
                  <c:v>0.91937500000000005</c:v>
                </c:pt>
                <c:pt idx="2960">
                  <c:v>0.91938657407407398</c:v>
                </c:pt>
                <c:pt idx="2961">
                  <c:v>0.91938657407407398</c:v>
                </c:pt>
                <c:pt idx="2962">
                  <c:v>0.91939814814814813</c:v>
                </c:pt>
                <c:pt idx="2963">
                  <c:v>0.91940972222222228</c:v>
                </c:pt>
                <c:pt idx="2964">
                  <c:v>0.91942129629629665</c:v>
                </c:pt>
                <c:pt idx="2965">
                  <c:v>0.91942129629629665</c:v>
                </c:pt>
                <c:pt idx="2966">
                  <c:v>0.91943287037037069</c:v>
                </c:pt>
                <c:pt idx="2967">
                  <c:v>0.91944444444444462</c:v>
                </c:pt>
                <c:pt idx="2968">
                  <c:v>0.91944444444444462</c:v>
                </c:pt>
                <c:pt idx="2969">
                  <c:v>0.91945601851851955</c:v>
                </c:pt>
                <c:pt idx="2970">
                  <c:v>0.9194675925925927</c:v>
                </c:pt>
                <c:pt idx="2971">
                  <c:v>0.91947916666666651</c:v>
                </c:pt>
                <c:pt idx="2972">
                  <c:v>0.91947916666666651</c:v>
                </c:pt>
                <c:pt idx="2973">
                  <c:v>0.91949074074073978</c:v>
                </c:pt>
                <c:pt idx="2974">
                  <c:v>0.91950231481481459</c:v>
                </c:pt>
                <c:pt idx="2975">
                  <c:v>0.91950231481481459</c:v>
                </c:pt>
                <c:pt idx="2976">
                  <c:v>0.91951388888888852</c:v>
                </c:pt>
                <c:pt idx="2977">
                  <c:v>0.91952546296296256</c:v>
                </c:pt>
                <c:pt idx="2978">
                  <c:v>0.91953703703703649</c:v>
                </c:pt>
                <c:pt idx="2979">
                  <c:v>0.91953703703703649</c:v>
                </c:pt>
                <c:pt idx="2980">
                  <c:v>0.91954861111111164</c:v>
                </c:pt>
                <c:pt idx="2981">
                  <c:v>0.91956018518518456</c:v>
                </c:pt>
                <c:pt idx="2982">
                  <c:v>0.91956018518518456</c:v>
                </c:pt>
                <c:pt idx="2983">
                  <c:v>0.91957175925925927</c:v>
                </c:pt>
                <c:pt idx="2984">
                  <c:v>0.91958333333333331</c:v>
                </c:pt>
                <c:pt idx="2985">
                  <c:v>0.91959490740740768</c:v>
                </c:pt>
                <c:pt idx="2986">
                  <c:v>0.91959490740740768</c:v>
                </c:pt>
                <c:pt idx="2987">
                  <c:v>0.91960648148148161</c:v>
                </c:pt>
                <c:pt idx="2988">
                  <c:v>0.91961805555555565</c:v>
                </c:pt>
                <c:pt idx="2989">
                  <c:v>0.91961805555555565</c:v>
                </c:pt>
                <c:pt idx="2990">
                  <c:v>0.9196296296296308</c:v>
                </c:pt>
                <c:pt idx="2991">
                  <c:v>0.91964120370370506</c:v>
                </c:pt>
                <c:pt idx="2992">
                  <c:v>0.91965277777777776</c:v>
                </c:pt>
                <c:pt idx="2993">
                  <c:v>0.91965277777777776</c:v>
                </c:pt>
                <c:pt idx="2994">
                  <c:v>0.91966435185185158</c:v>
                </c:pt>
                <c:pt idx="2995">
                  <c:v>0.91967592592592551</c:v>
                </c:pt>
                <c:pt idx="2996">
                  <c:v>0.91967592592592551</c:v>
                </c:pt>
                <c:pt idx="2997">
                  <c:v>0.9196875000000001</c:v>
                </c:pt>
                <c:pt idx="2998">
                  <c:v>0.91969907407407625</c:v>
                </c:pt>
                <c:pt idx="2999">
                  <c:v>0.91971064814814862</c:v>
                </c:pt>
                <c:pt idx="3000">
                  <c:v>0.91971064814814862</c:v>
                </c:pt>
                <c:pt idx="3001">
                  <c:v>0.91972222222222222</c:v>
                </c:pt>
                <c:pt idx="3002">
                  <c:v>0.9197337962962967</c:v>
                </c:pt>
                <c:pt idx="3003">
                  <c:v>0.91974537037037185</c:v>
                </c:pt>
                <c:pt idx="3004">
                  <c:v>0.91974537037037185</c:v>
                </c:pt>
                <c:pt idx="3005">
                  <c:v>0.91975694444444445</c:v>
                </c:pt>
                <c:pt idx="3006">
                  <c:v>0.91976851851851982</c:v>
                </c:pt>
                <c:pt idx="3007">
                  <c:v>0.91976851851851982</c:v>
                </c:pt>
                <c:pt idx="3008">
                  <c:v>0.9197800925925943</c:v>
                </c:pt>
                <c:pt idx="3009">
                  <c:v>0.91979166666666778</c:v>
                </c:pt>
                <c:pt idx="3010">
                  <c:v>0.91980324074074049</c:v>
                </c:pt>
                <c:pt idx="3011">
                  <c:v>0.91980324074074049</c:v>
                </c:pt>
                <c:pt idx="3012">
                  <c:v>0.91981481481481564</c:v>
                </c:pt>
                <c:pt idx="3013">
                  <c:v>0.91982638888888879</c:v>
                </c:pt>
                <c:pt idx="3014">
                  <c:v>0.91982638888888879</c:v>
                </c:pt>
                <c:pt idx="3015">
                  <c:v>0.91983796296296139</c:v>
                </c:pt>
                <c:pt idx="3016">
                  <c:v>0.91984953703703765</c:v>
                </c:pt>
                <c:pt idx="3017">
                  <c:v>0.91986111111111113</c:v>
                </c:pt>
                <c:pt idx="3018">
                  <c:v>0.91986111111111113</c:v>
                </c:pt>
                <c:pt idx="3019">
                  <c:v>0.91987268518518561</c:v>
                </c:pt>
                <c:pt idx="3020">
                  <c:v>0.91988425925925921</c:v>
                </c:pt>
                <c:pt idx="3021">
                  <c:v>0.91988425925925921</c:v>
                </c:pt>
                <c:pt idx="3022">
                  <c:v>0.91989583333333569</c:v>
                </c:pt>
                <c:pt idx="3023">
                  <c:v>0.91990740740740762</c:v>
                </c:pt>
                <c:pt idx="3024">
                  <c:v>0.91991898148148143</c:v>
                </c:pt>
                <c:pt idx="3025">
                  <c:v>0.91991898148148143</c:v>
                </c:pt>
                <c:pt idx="3026">
                  <c:v>0.9199305555555557</c:v>
                </c:pt>
                <c:pt idx="3027">
                  <c:v>0.91994212962962951</c:v>
                </c:pt>
                <c:pt idx="3028">
                  <c:v>0.91994212962962951</c:v>
                </c:pt>
                <c:pt idx="3029">
                  <c:v>0.91995370370370377</c:v>
                </c:pt>
                <c:pt idx="3030">
                  <c:v>0.9199652777777777</c:v>
                </c:pt>
                <c:pt idx="3031">
                  <c:v>0.91997685185185152</c:v>
                </c:pt>
                <c:pt idx="3032">
                  <c:v>0.91997685185185152</c:v>
                </c:pt>
                <c:pt idx="3033">
                  <c:v>0.91998842592592556</c:v>
                </c:pt>
                <c:pt idx="3034">
                  <c:v>0.91999999999999993</c:v>
                </c:pt>
                <c:pt idx="3035">
                  <c:v>0.91999999999999993</c:v>
                </c:pt>
                <c:pt idx="3036">
                  <c:v>0.92001157407407463</c:v>
                </c:pt>
                <c:pt idx="3037">
                  <c:v>0.92002314814814812</c:v>
                </c:pt>
                <c:pt idx="3038">
                  <c:v>0.92003472222222227</c:v>
                </c:pt>
                <c:pt idx="3039">
                  <c:v>0.92003472222222227</c:v>
                </c:pt>
                <c:pt idx="3040">
                  <c:v>0.92004629629629664</c:v>
                </c:pt>
                <c:pt idx="3041">
                  <c:v>0.92005787037037146</c:v>
                </c:pt>
                <c:pt idx="3042">
                  <c:v>0.92006944444444461</c:v>
                </c:pt>
                <c:pt idx="3043">
                  <c:v>0.92006944444444461</c:v>
                </c:pt>
                <c:pt idx="3044">
                  <c:v>0.92008101851852042</c:v>
                </c:pt>
                <c:pt idx="3045">
                  <c:v>0.92009259259259379</c:v>
                </c:pt>
                <c:pt idx="3046">
                  <c:v>0.92009259259259379</c:v>
                </c:pt>
                <c:pt idx="3047">
                  <c:v>0.9201041666666665</c:v>
                </c:pt>
                <c:pt idx="3048">
                  <c:v>0.92011574074073965</c:v>
                </c:pt>
                <c:pt idx="3049">
                  <c:v>0.92012731481481491</c:v>
                </c:pt>
                <c:pt idx="3050">
                  <c:v>0.92012731481481491</c:v>
                </c:pt>
                <c:pt idx="3051">
                  <c:v>0.92013888888888884</c:v>
                </c:pt>
                <c:pt idx="3052">
                  <c:v>0.92015046296296199</c:v>
                </c:pt>
                <c:pt idx="3053">
                  <c:v>0.92015046296296199</c:v>
                </c:pt>
                <c:pt idx="3054">
                  <c:v>0.92016203703703658</c:v>
                </c:pt>
                <c:pt idx="3055">
                  <c:v>0.92017361111111162</c:v>
                </c:pt>
                <c:pt idx="3056">
                  <c:v>0.92018518518518511</c:v>
                </c:pt>
                <c:pt idx="3057">
                  <c:v>0.92018518518518511</c:v>
                </c:pt>
                <c:pt idx="3058">
                  <c:v>0.92019675925925926</c:v>
                </c:pt>
                <c:pt idx="3059">
                  <c:v>0.92020833333333363</c:v>
                </c:pt>
                <c:pt idx="3060">
                  <c:v>0.92020833333333363</c:v>
                </c:pt>
                <c:pt idx="3061">
                  <c:v>0.92021990740740733</c:v>
                </c:pt>
                <c:pt idx="3062">
                  <c:v>0.92023148148148171</c:v>
                </c:pt>
                <c:pt idx="3063">
                  <c:v>0.92024305555555563</c:v>
                </c:pt>
                <c:pt idx="3064">
                  <c:v>0.92024305555555563</c:v>
                </c:pt>
                <c:pt idx="3065">
                  <c:v>0.92025462962962967</c:v>
                </c:pt>
                <c:pt idx="3066">
                  <c:v>0.92026620370370349</c:v>
                </c:pt>
                <c:pt idx="3067">
                  <c:v>0.92026620370370349</c:v>
                </c:pt>
                <c:pt idx="3068">
                  <c:v>0.92027777777777753</c:v>
                </c:pt>
                <c:pt idx="3069">
                  <c:v>0.92028935185185157</c:v>
                </c:pt>
                <c:pt idx="3070">
                  <c:v>0.92030092592592438</c:v>
                </c:pt>
                <c:pt idx="3071">
                  <c:v>0.92030092592592438</c:v>
                </c:pt>
                <c:pt idx="3072">
                  <c:v>0.92031249999999887</c:v>
                </c:pt>
                <c:pt idx="3073">
                  <c:v>0.92032407407407513</c:v>
                </c:pt>
                <c:pt idx="3074">
                  <c:v>0.92032407407407513</c:v>
                </c:pt>
                <c:pt idx="3075">
                  <c:v>0.92033564814814861</c:v>
                </c:pt>
                <c:pt idx="3076">
                  <c:v>0.92034722222222232</c:v>
                </c:pt>
                <c:pt idx="3077">
                  <c:v>0.92035879629629624</c:v>
                </c:pt>
                <c:pt idx="3078">
                  <c:v>0.92035879629629624</c:v>
                </c:pt>
                <c:pt idx="3079">
                  <c:v>0.92037037037037062</c:v>
                </c:pt>
                <c:pt idx="3080">
                  <c:v>0.92038194444444443</c:v>
                </c:pt>
                <c:pt idx="3081">
                  <c:v>0.92039351851851992</c:v>
                </c:pt>
                <c:pt idx="3082">
                  <c:v>0.92039351851851992</c:v>
                </c:pt>
                <c:pt idx="3083">
                  <c:v>0.92040509259259395</c:v>
                </c:pt>
                <c:pt idx="3084">
                  <c:v>0.92041666666666566</c:v>
                </c:pt>
                <c:pt idx="3085">
                  <c:v>0.92041666666666566</c:v>
                </c:pt>
                <c:pt idx="3086">
                  <c:v>0.92042824074074059</c:v>
                </c:pt>
                <c:pt idx="3087">
                  <c:v>0.92043981481481485</c:v>
                </c:pt>
                <c:pt idx="3088">
                  <c:v>0.92045138888888889</c:v>
                </c:pt>
                <c:pt idx="3089">
                  <c:v>0.92045138888888889</c:v>
                </c:pt>
                <c:pt idx="3090">
                  <c:v>0.92046296296296037</c:v>
                </c:pt>
                <c:pt idx="3091">
                  <c:v>0.92047453703703708</c:v>
                </c:pt>
                <c:pt idx="3092">
                  <c:v>0.92047453703703708</c:v>
                </c:pt>
                <c:pt idx="3093">
                  <c:v>0.92048611111111056</c:v>
                </c:pt>
                <c:pt idx="3094">
                  <c:v>0.92049768518518515</c:v>
                </c:pt>
                <c:pt idx="3095">
                  <c:v>0.9205092592592593</c:v>
                </c:pt>
                <c:pt idx="3096">
                  <c:v>0.9205092592592593</c:v>
                </c:pt>
                <c:pt idx="3097">
                  <c:v>0.92052083333333445</c:v>
                </c:pt>
                <c:pt idx="3098">
                  <c:v>0.92053240740740738</c:v>
                </c:pt>
                <c:pt idx="3099">
                  <c:v>0.92053240740740738</c:v>
                </c:pt>
                <c:pt idx="3100">
                  <c:v>0.92054398148148142</c:v>
                </c:pt>
                <c:pt idx="3101">
                  <c:v>0.92055555555555568</c:v>
                </c:pt>
                <c:pt idx="3102">
                  <c:v>0.92056712962962839</c:v>
                </c:pt>
                <c:pt idx="3103">
                  <c:v>0.92056712962962839</c:v>
                </c:pt>
                <c:pt idx="3104">
                  <c:v>0.92057870370370354</c:v>
                </c:pt>
                <c:pt idx="3105">
                  <c:v>0.9205902777777778</c:v>
                </c:pt>
                <c:pt idx="3106">
                  <c:v>0.9205902777777778</c:v>
                </c:pt>
                <c:pt idx="3107">
                  <c:v>0.92060185185185184</c:v>
                </c:pt>
                <c:pt idx="3108">
                  <c:v>0.92061342592592488</c:v>
                </c:pt>
                <c:pt idx="3109">
                  <c:v>0.92062499999999992</c:v>
                </c:pt>
                <c:pt idx="3110">
                  <c:v>0.92062499999999992</c:v>
                </c:pt>
                <c:pt idx="3111">
                  <c:v>0.92063657407407462</c:v>
                </c:pt>
                <c:pt idx="3112">
                  <c:v>0.92064814814814921</c:v>
                </c:pt>
                <c:pt idx="3113">
                  <c:v>0.92064814814814921</c:v>
                </c:pt>
                <c:pt idx="3114">
                  <c:v>0.92065972222222225</c:v>
                </c:pt>
                <c:pt idx="3115">
                  <c:v>0.92067129629629785</c:v>
                </c:pt>
                <c:pt idx="3116">
                  <c:v>0.92068287037037133</c:v>
                </c:pt>
                <c:pt idx="3117">
                  <c:v>0.92068287037037133</c:v>
                </c:pt>
                <c:pt idx="3118">
                  <c:v>0.92069444444444581</c:v>
                </c:pt>
                <c:pt idx="3119">
                  <c:v>0.92070601851851985</c:v>
                </c:pt>
                <c:pt idx="3120">
                  <c:v>0.92070601851851985</c:v>
                </c:pt>
                <c:pt idx="3121">
                  <c:v>0.92071759259259378</c:v>
                </c:pt>
                <c:pt idx="3122">
                  <c:v>0.92072916666666671</c:v>
                </c:pt>
                <c:pt idx="3123">
                  <c:v>0.92074074074074053</c:v>
                </c:pt>
                <c:pt idx="3124">
                  <c:v>0.92074074074074053</c:v>
                </c:pt>
                <c:pt idx="3125">
                  <c:v>0.92075231481481479</c:v>
                </c:pt>
                <c:pt idx="3126">
                  <c:v>0.92076388888888883</c:v>
                </c:pt>
                <c:pt idx="3127">
                  <c:v>0.92076388888888883</c:v>
                </c:pt>
                <c:pt idx="3128">
                  <c:v>0.92077546296296298</c:v>
                </c:pt>
                <c:pt idx="3129">
                  <c:v>0.92078703703703713</c:v>
                </c:pt>
                <c:pt idx="3130">
                  <c:v>0.92079861111111239</c:v>
                </c:pt>
                <c:pt idx="3131">
                  <c:v>0.92079861111111239</c:v>
                </c:pt>
                <c:pt idx="3132">
                  <c:v>0.9208101851851852</c:v>
                </c:pt>
                <c:pt idx="3133">
                  <c:v>0.92082175925925924</c:v>
                </c:pt>
                <c:pt idx="3134">
                  <c:v>0.92083333333333361</c:v>
                </c:pt>
                <c:pt idx="3135">
                  <c:v>0.92083333333333361</c:v>
                </c:pt>
                <c:pt idx="3136">
                  <c:v>0.92084490740740765</c:v>
                </c:pt>
                <c:pt idx="3137">
                  <c:v>0.92085648148148169</c:v>
                </c:pt>
                <c:pt idx="3138">
                  <c:v>0.92085648148148169</c:v>
                </c:pt>
                <c:pt idx="3139">
                  <c:v>0.92086805555555562</c:v>
                </c:pt>
                <c:pt idx="3140">
                  <c:v>0.92087962962963066</c:v>
                </c:pt>
                <c:pt idx="3141">
                  <c:v>0.92089120370370492</c:v>
                </c:pt>
                <c:pt idx="3142">
                  <c:v>0.92089120370370492</c:v>
                </c:pt>
                <c:pt idx="3143">
                  <c:v>0.92090277777777751</c:v>
                </c:pt>
                <c:pt idx="3144">
                  <c:v>0.92091435185185089</c:v>
                </c:pt>
                <c:pt idx="3145">
                  <c:v>0.92091435185185089</c:v>
                </c:pt>
                <c:pt idx="3146">
                  <c:v>0.92092592592592559</c:v>
                </c:pt>
                <c:pt idx="3147">
                  <c:v>0.92093749999999996</c:v>
                </c:pt>
                <c:pt idx="3148">
                  <c:v>0.92094907407407633</c:v>
                </c:pt>
                <c:pt idx="3149">
                  <c:v>0.92094907407407633</c:v>
                </c:pt>
                <c:pt idx="3150">
                  <c:v>0.92096064814814815</c:v>
                </c:pt>
                <c:pt idx="3151">
                  <c:v>0.92097222222222219</c:v>
                </c:pt>
                <c:pt idx="3152">
                  <c:v>0.92097222222222219</c:v>
                </c:pt>
                <c:pt idx="3153">
                  <c:v>0.92098379629629623</c:v>
                </c:pt>
                <c:pt idx="3154">
                  <c:v>0.92099537037037171</c:v>
                </c:pt>
                <c:pt idx="3155">
                  <c:v>0.92100694444444453</c:v>
                </c:pt>
                <c:pt idx="3156">
                  <c:v>0.92100694444444453</c:v>
                </c:pt>
                <c:pt idx="3157">
                  <c:v>0.92101851851851968</c:v>
                </c:pt>
                <c:pt idx="3158">
                  <c:v>0.92103009259259383</c:v>
                </c:pt>
                <c:pt idx="3159">
                  <c:v>0.92103009259259383</c:v>
                </c:pt>
                <c:pt idx="3160">
                  <c:v>0.92104166666666665</c:v>
                </c:pt>
                <c:pt idx="3161">
                  <c:v>0.92105324074074058</c:v>
                </c:pt>
                <c:pt idx="3162">
                  <c:v>0.92106481481481473</c:v>
                </c:pt>
                <c:pt idx="3163">
                  <c:v>0.92106481481481473</c:v>
                </c:pt>
                <c:pt idx="3164">
                  <c:v>0.92107638888888888</c:v>
                </c:pt>
                <c:pt idx="3165">
                  <c:v>0.92108796296296147</c:v>
                </c:pt>
                <c:pt idx="3166">
                  <c:v>0.92108796296296147</c:v>
                </c:pt>
                <c:pt idx="3167">
                  <c:v>0.92109953703703762</c:v>
                </c:pt>
                <c:pt idx="3168">
                  <c:v>0.9211111111111111</c:v>
                </c:pt>
                <c:pt idx="3169">
                  <c:v>0.92112268518518514</c:v>
                </c:pt>
                <c:pt idx="3170">
                  <c:v>0.92112268518518514</c:v>
                </c:pt>
                <c:pt idx="3171">
                  <c:v>0.92113425925925929</c:v>
                </c:pt>
                <c:pt idx="3172">
                  <c:v>0.92114583333333544</c:v>
                </c:pt>
                <c:pt idx="3173">
                  <c:v>0.92114583333333544</c:v>
                </c:pt>
                <c:pt idx="3174">
                  <c:v>0.9211574074074077</c:v>
                </c:pt>
                <c:pt idx="3175">
                  <c:v>0.92116898148148152</c:v>
                </c:pt>
                <c:pt idx="3176">
                  <c:v>0.92118055555555567</c:v>
                </c:pt>
                <c:pt idx="3177">
                  <c:v>0.92118055555555567</c:v>
                </c:pt>
                <c:pt idx="3178">
                  <c:v>0.92119212962962949</c:v>
                </c:pt>
                <c:pt idx="3179">
                  <c:v>0.92120370370370352</c:v>
                </c:pt>
                <c:pt idx="3180">
                  <c:v>0.92121527777777779</c:v>
                </c:pt>
                <c:pt idx="3181">
                  <c:v>0.92121527777777779</c:v>
                </c:pt>
                <c:pt idx="3182">
                  <c:v>0.92122685185185149</c:v>
                </c:pt>
                <c:pt idx="3183">
                  <c:v>0.92123842592592475</c:v>
                </c:pt>
                <c:pt idx="3184">
                  <c:v>0.92123842592592475</c:v>
                </c:pt>
                <c:pt idx="3185">
                  <c:v>0.92125000000000001</c:v>
                </c:pt>
                <c:pt idx="3186">
                  <c:v>0.92126157407407405</c:v>
                </c:pt>
                <c:pt idx="3187">
                  <c:v>0.9212731481481482</c:v>
                </c:pt>
                <c:pt idx="3188">
                  <c:v>0.9212731481481482</c:v>
                </c:pt>
                <c:pt idx="3189">
                  <c:v>0.92128472222222157</c:v>
                </c:pt>
                <c:pt idx="3190">
                  <c:v>0.92129629629629661</c:v>
                </c:pt>
                <c:pt idx="3191">
                  <c:v>0.92129629629629661</c:v>
                </c:pt>
                <c:pt idx="3192">
                  <c:v>0.92130787037037065</c:v>
                </c:pt>
                <c:pt idx="3193">
                  <c:v>0.92131944444444469</c:v>
                </c:pt>
                <c:pt idx="3194">
                  <c:v>0.92133101851851995</c:v>
                </c:pt>
                <c:pt idx="3195">
                  <c:v>0.92133101851851995</c:v>
                </c:pt>
                <c:pt idx="3196">
                  <c:v>0.92134259259259355</c:v>
                </c:pt>
                <c:pt idx="3197">
                  <c:v>0.92135416666666659</c:v>
                </c:pt>
                <c:pt idx="3198">
                  <c:v>0.92135416666666659</c:v>
                </c:pt>
                <c:pt idx="3199">
                  <c:v>0.9213657407407394</c:v>
                </c:pt>
                <c:pt idx="3200">
                  <c:v>0.92137731481481477</c:v>
                </c:pt>
                <c:pt idx="3201">
                  <c:v>0.92138888888888892</c:v>
                </c:pt>
                <c:pt idx="3202">
                  <c:v>0.92138888888888892</c:v>
                </c:pt>
                <c:pt idx="3203">
                  <c:v>0.92140046296296163</c:v>
                </c:pt>
                <c:pt idx="3204">
                  <c:v>0.92141203703703656</c:v>
                </c:pt>
                <c:pt idx="3205">
                  <c:v>0.92141203703703656</c:v>
                </c:pt>
                <c:pt idx="3206">
                  <c:v>0.92142361111111104</c:v>
                </c:pt>
                <c:pt idx="3207">
                  <c:v>0.92143518518518519</c:v>
                </c:pt>
                <c:pt idx="3208">
                  <c:v>0.92144675925925856</c:v>
                </c:pt>
                <c:pt idx="3209">
                  <c:v>0.92144675925925856</c:v>
                </c:pt>
                <c:pt idx="3210">
                  <c:v>0.9214583333333336</c:v>
                </c:pt>
                <c:pt idx="3211">
                  <c:v>0.92146990740740742</c:v>
                </c:pt>
                <c:pt idx="3212">
                  <c:v>0.92146990740740742</c:v>
                </c:pt>
                <c:pt idx="3213">
                  <c:v>0.92148148148148168</c:v>
                </c:pt>
                <c:pt idx="3214">
                  <c:v>0.92149305555555561</c:v>
                </c:pt>
                <c:pt idx="3215">
                  <c:v>0.92150462962962953</c:v>
                </c:pt>
                <c:pt idx="3216">
                  <c:v>0.92150462962962953</c:v>
                </c:pt>
                <c:pt idx="3217">
                  <c:v>0.92151620370370357</c:v>
                </c:pt>
                <c:pt idx="3218">
                  <c:v>0.9215277777777775</c:v>
                </c:pt>
                <c:pt idx="3219">
                  <c:v>0.92153935185185076</c:v>
                </c:pt>
                <c:pt idx="3220">
                  <c:v>0.92153935185185076</c:v>
                </c:pt>
                <c:pt idx="3221">
                  <c:v>0.92155092592592436</c:v>
                </c:pt>
                <c:pt idx="3222">
                  <c:v>0.92156249999999851</c:v>
                </c:pt>
                <c:pt idx="3223">
                  <c:v>0.92156249999999851</c:v>
                </c:pt>
                <c:pt idx="3224">
                  <c:v>0.9215740740740751</c:v>
                </c:pt>
                <c:pt idx="3225">
                  <c:v>0.92158564814814825</c:v>
                </c:pt>
                <c:pt idx="3226">
                  <c:v>0.92159722222222218</c:v>
                </c:pt>
                <c:pt idx="3227">
                  <c:v>0.92159722222222218</c:v>
                </c:pt>
                <c:pt idx="3228">
                  <c:v>0.92160879629629733</c:v>
                </c:pt>
                <c:pt idx="3229">
                  <c:v>0.92162037037037181</c:v>
                </c:pt>
                <c:pt idx="3230">
                  <c:v>0.92162037037037181</c:v>
                </c:pt>
                <c:pt idx="3231">
                  <c:v>0.92163194444444463</c:v>
                </c:pt>
                <c:pt idx="3232">
                  <c:v>0.92164351851852055</c:v>
                </c:pt>
                <c:pt idx="3233">
                  <c:v>0.92165509259259493</c:v>
                </c:pt>
                <c:pt idx="3234">
                  <c:v>0.92165509259259493</c:v>
                </c:pt>
                <c:pt idx="3235">
                  <c:v>0.92166666666666652</c:v>
                </c:pt>
                <c:pt idx="3236">
                  <c:v>0.92167824074074067</c:v>
                </c:pt>
                <c:pt idx="3237">
                  <c:v>0.92167824074074067</c:v>
                </c:pt>
                <c:pt idx="3238">
                  <c:v>0.92168981481481604</c:v>
                </c:pt>
                <c:pt idx="3239">
                  <c:v>0.92170138888888964</c:v>
                </c:pt>
                <c:pt idx="3240">
                  <c:v>0.92171296296296135</c:v>
                </c:pt>
                <c:pt idx="3241">
                  <c:v>0.92171296296296135</c:v>
                </c:pt>
                <c:pt idx="3242">
                  <c:v>0.92172453703703694</c:v>
                </c:pt>
                <c:pt idx="3243">
                  <c:v>0.92173611111111109</c:v>
                </c:pt>
                <c:pt idx="3244">
                  <c:v>0.92173611111111109</c:v>
                </c:pt>
                <c:pt idx="3245">
                  <c:v>0.92174768518518635</c:v>
                </c:pt>
                <c:pt idx="3246">
                  <c:v>0.92175925925925961</c:v>
                </c:pt>
                <c:pt idx="3247">
                  <c:v>0.9217708333333352</c:v>
                </c:pt>
                <c:pt idx="3248">
                  <c:v>0.9217708333333352</c:v>
                </c:pt>
                <c:pt idx="3249">
                  <c:v>0.92178240740740769</c:v>
                </c:pt>
                <c:pt idx="3250">
                  <c:v>0.92179398148148162</c:v>
                </c:pt>
                <c:pt idx="3251">
                  <c:v>0.92180555555555665</c:v>
                </c:pt>
                <c:pt idx="3252">
                  <c:v>0.92180555555555665</c:v>
                </c:pt>
                <c:pt idx="3253">
                  <c:v>0.92181712962962958</c:v>
                </c:pt>
                <c:pt idx="3254">
                  <c:v>0.92182870370370373</c:v>
                </c:pt>
                <c:pt idx="3255">
                  <c:v>0.92182870370370373</c:v>
                </c:pt>
                <c:pt idx="3256">
                  <c:v>0.92184027777777877</c:v>
                </c:pt>
                <c:pt idx="3257">
                  <c:v>0.92185185185185192</c:v>
                </c:pt>
                <c:pt idx="3258">
                  <c:v>0.92186342592592441</c:v>
                </c:pt>
                <c:pt idx="3259">
                  <c:v>0.92186342592592441</c:v>
                </c:pt>
                <c:pt idx="3260">
                  <c:v>0.92187500000000111</c:v>
                </c:pt>
                <c:pt idx="3261">
                  <c:v>0.92188657407407415</c:v>
                </c:pt>
                <c:pt idx="3262">
                  <c:v>0.92188657407407415</c:v>
                </c:pt>
                <c:pt idx="3263">
                  <c:v>0.92189814814814863</c:v>
                </c:pt>
                <c:pt idx="3264">
                  <c:v>0.92190972222222223</c:v>
                </c:pt>
                <c:pt idx="3265">
                  <c:v>0.92192129629629771</c:v>
                </c:pt>
                <c:pt idx="3266">
                  <c:v>0.92192129629629771</c:v>
                </c:pt>
                <c:pt idx="3267">
                  <c:v>0.92193287037037064</c:v>
                </c:pt>
                <c:pt idx="3268">
                  <c:v>0.92194444444444545</c:v>
                </c:pt>
                <c:pt idx="3269">
                  <c:v>0.92194444444444545</c:v>
                </c:pt>
                <c:pt idx="3270">
                  <c:v>0.92195601851851983</c:v>
                </c:pt>
                <c:pt idx="3271">
                  <c:v>0.92196759259259264</c:v>
                </c:pt>
                <c:pt idx="3272">
                  <c:v>0.92197916666666668</c:v>
                </c:pt>
                <c:pt idx="3273">
                  <c:v>0.92197916666666668</c:v>
                </c:pt>
                <c:pt idx="3274">
                  <c:v>0.9219907407407405</c:v>
                </c:pt>
                <c:pt idx="3275">
                  <c:v>0.92200231481481476</c:v>
                </c:pt>
                <c:pt idx="3276">
                  <c:v>0.92200231481481476</c:v>
                </c:pt>
                <c:pt idx="3277">
                  <c:v>0.92201388888888891</c:v>
                </c:pt>
                <c:pt idx="3278">
                  <c:v>0.92202546296296306</c:v>
                </c:pt>
                <c:pt idx="3279">
                  <c:v>0.92203703703703699</c:v>
                </c:pt>
                <c:pt idx="3280">
                  <c:v>0.92203703703703699</c:v>
                </c:pt>
                <c:pt idx="3281">
                  <c:v>0.92204861111111236</c:v>
                </c:pt>
                <c:pt idx="3282">
                  <c:v>0.92206018518518518</c:v>
                </c:pt>
                <c:pt idx="3283">
                  <c:v>0.92206018518518518</c:v>
                </c:pt>
                <c:pt idx="3284">
                  <c:v>0.92207175925925933</c:v>
                </c:pt>
                <c:pt idx="3285">
                  <c:v>0.92208333333333325</c:v>
                </c:pt>
                <c:pt idx="3286">
                  <c:v>0.92209490740740763</c:v>
                </c:pt>
                <c:pt idx="3287">
                  <c:v>0.92209490740740763</c:v>
                </c:pt>
                <c:pt idx="3288">
                  <c:v>0.92210648148148155</c:v>
                </c:pt>
                <c:pt idx="3289">
                  <c:v>0.9221180555555557</c:v>
                </c:pt>
                <c:pt idx="3290">
                  <c:v>0.92212962962962963</c:v>
                </c:pt>
                <c:pt idx="3291">
                  <c:v>0.92212962962962963</c:v>
                </c:pt>
                <c:pt idx="3292">
                  <c:v>0.92214120370370478</c:v>
                </c:pt>
                <c:pt idx="3293">
                  <c:v>0.92215277777777749</c:v>
                </c:pt>
                <c:pt idx="3294">
                  <c:v>0.92215277777777749</c:v>
                </c:pt>
                <c:pt idx="3295">
                  <c:v>0.92216435185185053</c:v>
                </c:pt>
                <c:pt idx="3296">
                  <c:v>0.92217592592592557</c:v>
                </c:pt>
                <c:pt idx="3297">
                  <c:v>0.92218749999999949</c:v>
                </c:pt>
                <c:pt idx="3298">
                  <c:v>0.92218749999999949</c:v>
                </c:pt>
                <c:pt idx="3299">
                  <c:v>0.92219907407407586</c:v>
                </c:pt>
                <c:pt idx="3300">
                  <c:v>0.92221064814814813</c:v>
                </c:pt>
                <c:pt idx="3301">
                  <c:v>0.92221064814814813</c:v>
                </c:pt>
                <c:pt idx="3302">
                  <c:v>0.92222222222222217</c:v>
                </c:pt>
                <c:pt idx="3303">
                  <c:v>0.92223379629629632</c:v>
                </c:pt>
                <c:pt idx="3304">
                  <c:v>0.92224537037037169</c:v>
                </c:pt>
                <c:pt idx="3305">
                  <c:v>0.92224537037037169</c:v>
                </c:pt>
                <c:pt idx="3306">
                  <c:v>0.92225694444444439</c:v>
                </c:pt>
                <c:pt idx="3307">
                  <c:v>0.92226851851851865</c:v>
                </c:pt>
                <c:pt idx="3308">
                  <c:v>0.92226851851851865</c:v>
                </c:pt>
                <c:pt idx="3309">
                  <c:v>0.92228009259259391</c:v>
                </c:pt>
                <c:pt idx="3310">
                  <c:v>0.92229166666666673</c:v>
                </c:pt>
                <c:pt idx="3311">
                  <c:v>0.92230324074073966</c:v>
                </c:pt>
                <c:pt idx="3312">
                  <c:v>0.92230324074073966</c:v>
                </c:pt>
                <c:pt idx="3313">
                  <c:v>0.92231481481481481</c:v>
                </c:pt>
                <c:pt idx="3314">
                  <c:v>0.92232638888888896</c:v>
                </c:pt>
                <c:pt idx="3315">
                  <c:v>0.92232638888888896</c:v>
                </c:pt>
                <c:pt idx="3316">
                  <c:v>0.922337962962961</c:v>
                </c:pt>
                <c:pt idx="3317">
                  <c:v>0.92234953703703704</c:v>
                </c:pt>
                <c:pt idx="3318">
                  <c:v>0.92236111111111108</c:v>
                </c:pt>
                <c:pt idx="3319">
                  <c:v>0.92236111111111108</c:v>
                </c:pt>
                <c:pt idx="3320">
                  <c:v>0.92237268518518523</c:v>
                </c:pt>
                <c:pt idx="3321">
                  <c:v>0.92238425925925849</c:v>
                </c:pt>
                <c:pt idx="3322">
                  <c:v>0.92238425925925849</c:v>
                </c:pt>
                <c:pt idx="3323">
                  <c:v>0.92239583333333508</c:v>
                </c:pt>
                <c:pt idx="3324">
                  <c:v>0.92240740740740745</c:v>
                </c:pt>
                <c:pt idx="3325">
                  <c:v>0.92241898148148149</c:v>
                </c:pt>
                <c:pt idx="3326">
                  <c:v>0.92241898148148149</c:v>
                </c:pt>
                <c:pt idx="3327">
                  <c:v>0.92243055555555553</c:v>
                </c:pt>
                <c:pt idx="3328">
                  <c:v>0.92244212962962957</c:v>
                </c:pt>
                <c:pt idx="3329">
                  <c:v>0.9224537037037035</c:v>
                </c:pt>
                <c:pt idx="3330">
                  <c:v>0.9224537037037035</c:v>
                </c:pt>
                <c:pt idx="3331">
                  <c:v>0.92246527777777787</c:v>
                </c:pt>
                <c:pt idx="3332">
                  <c:v>0.92247685185185158</c:v>
                </c:pt>
                <c:pt idx="3333">
                  <c:v>0.92247685185185158</c:v>
                </c:pt>
                <c:pt idx="3334">
                  <c:v>0.9224884259259245</c:v>
                </c:pt>
                <c:pt idx="3335">
                  <c:v>0.92249999999999999</c:v>
                </c:pt>
                <c:pt idx="3336">
                  <c:v>0.92251157407407414</c:v>
                </c:pt>
                <c:pt idx="3337">
                  <c:v>0.92251157407407414</c:v>
                </c:pt>
                <c:pt idx="3338">
                  <c:v>0.92252314814814806</c:v>
                </c:pt>
                <c:pt idx="3339">
                  <c:v>0.92253472222222122</c:v>
                </c:pt>
                <c:pt idx="3340">
                  <c:v>0.92253472222222122</c:v>
                </c:pt>
                <c:pt idx="3341">
                  <c:v>0.9225462962962967</c:v>
                </c:pt>
                <c:pt idx="3342">
                  <c:v>0.92255787037037063</c:v>
                </c:pt>
                <c:pt idx="3343">
                  <c:v>0.92256944444444444</c:v>
                </c:pt>
                <c:pt idx="3344">
                  <c:v>0.92256944444444444</c:v>
                </c:pt>
                <c:pt idx="3345">
                  <c:v>0.92258101851851981</c:v>
                </c:pt>
                <c:pt idx="3346">
                  <c:v>0.92259259259259263</c:v>
                </c:pt>
                <c:pt idx="3347">
                  <c:v>0.92259259259259263</c:v>
                </c:pt>
                <c:pt idx="3348">
                  <c:v>0.92260416666666667</c:v>
                </c:pt>
                <c:pt idx="3349">
                  <c:v>0.92261574074074049</c:v>
                </c:pt>
                <c:pt idx="3350">
                  <c:v>0.92262731481481564</c:v>
                </c:pt>
                <c:pt idx="3351">
                  <c:v>0.92262731481481564</c:v>
                </c:pt>
                <c:pt idx="3352">
                  <c:v>0.92263888888889001</c:v>
                </c:pt>
                <c:pt idx="3353">
                  <c:v>0.92265046296296249</c:v>
                </c:pt>
                <c:pt idx="3354">
                  <c:v>0.92265046296296249</c:v>
                </c:pt>
                <c:pt idx="3355">
                  <c:v>0.92266203703703698</c:v>
                </c:pt>
                <c:pt idx="3356">
                  <c:v>0.92267361111111224</c:v>
                </c:pt>
                <c:pt idx="3357">
                  <c:v>0.92268518518518561</c:v>
                </c:pt>
                <c:pt idx="3358">
                  <c:v>0.92268518518518561</c:v>
                </c:pt>
                <c:pt idx="3359">
                  <c:v>0.9226967592592592</c:v>
                </c:pt>
                <c:pt idx="3360">
                  <c:v>0.92270833333333446</c:v>
                </c:pt>
                <c:pt idx="3361">
                  <c:v>0.92271990740740761</c:v>
                </c:pt>
                <c:pt idx="3362">
                  <c:v>0.92271990740740761</c:v>
                </c:pt>
                <c:pt idx="3363">
                  <c:v>0.92273148148148165</c:v>
                </c:pt>
                <c:pt idx="3364">
                  <c:v>0.9227430555555568</c:v>
                </c:pt>
                <c:pt idx="3365">
                  <c:v>0.9227430555555568</c:v>
                </c:pt>
                <c:pt idx="3366">
                  <c:v>0.92275462962962962</c:v>
                </c:pt>
                <c:pt idx="3367">
                  <c:v>0.92276620370370377</c:v>
                </c:pt>
                <c:pt idx="3368">
                  <c:v>0.92277777777777781</c:v>
                </c:pt>
                <c:pt idx="3369">
                  <c:v>0.92277777777777781</c:v>
                </c:pt>
                <c:pt idx="3370">
                  <c:v>0.92278935185185151</c:v>
                </c:pt>
                <c:pt idx="3371">
                  <c:v>0.92280092592592489</c:v>
                </c:pt>
                <c:pt idx="3372">
                  <c:v>0.92280092592592489</c:v>
                </c:pt>
                <c:pt idx="3373">
                  <c:v>0.92281249999999959</c:v>
                </c:pt>
                <c:pt idx="3374">
                  <c:v>0.92282407407407563</c:v>
                </c:pt>
                <c:pt idx="3375">
                  <c:v>0.92283564814814922</c:v>
                </c:pt>
                <c:pt idx="3376">
                  <c:v>0.92283564814814922</c:v>
                </c:pt>
                <c:pt idx="3377">
                  <c:v>0.9228472222222226</c:v>
                </c:pt>
                <c:pt idx="3378">
                  <c:v>0.92285879629629664</c:v>
                </c:pt>
                <c:pt idx="3379">
                  <c:v>0.92285879629629664</c:v>
                </c:pt>
                <c:pt idx="3380">
                  <c:v>0.92287037037037145</c:v>
                </c:pt>
                <c:pt idx="3381">
                  <c:v>0.9228819444444446</c:v>
                </c:pt>
                <c:pt idx="3382">
                  <c:v>0.92289351851852031</c:v>
                </c:pt>
                <c:pt idx="3383">
                  <c:v>0.92289351851852031</c:v>
                </c:pt>
                <c:pt idx="3384">
                  <c:v>0.9229050925925949</c:v>
                </c:pt>
                <c:pt idx="3385">
                  <c:v>0.9229166666666665</c:v>
                </c:pt>
                <c:pt idx="3386">
                  <c:v>0.9229166666666665</c:v>
                </c:pt>
                <c:pt idx="3387">
                  <c:v>0.92292824074074076</c:v>
                </c:pt>
                <c:pt idx="3388">
                  <c:v>0.92293981481481591</c:v>
                </c:pt>
                <c:pt idx="3389">
                  <c:v>0.92295138888888895</c:v>
                </c:pt>
                <c:pt idx="3390">
                  <c:v>0.92295138888888895</c:v>
                </c:pt>
                <c:pt idx="3391">
                  <c:v>0.92296296296296065</c:v>
                </c:pt>
                <c:pt idx="3392">
                  <c:v>0.92297453703703702</c:v>
                </c:pt>
                <c:pt idx="3393">
                  <c:v>0.92297453703703702</c:v>
                </c:pt>
                <c:pt idx="3394">
                  <c:v>0.92298611111111117</c:v>
                </c:pt>
                <c:pt idx="3395">
                  <c:v>0.92299768518518621</c:v>
                </c:pt>
                <c:pt idx="3396">
                  <c:v>0.92300925925925925</c:v>
                </c:pt>
                <c:pt idx="3397">
                  <c:v>0.92300925925925925</c:v>
                </c:pt>
                <c:pt idx="3398">
                  <c:v>0.92302083333333484</c:v>
                </c:pt>
                <c:pt idx="3399">
                  <c:v>0.92303240740740744</c:v>
                </c:pt>
                <c:pt idx="3400">
                  <c:v>0.92303240740740744</c:v>
                </c:pt>
                <c:pt idx="3401">
                  <c:v>0.9230439814814817</c:v>
                </c:pt>
                <c:pt idx="3402">
                  <c:v>0.92305555555555563</c:v>
                </c:pt>
                <c:pt idx="3403">
                  <c:v>0.92306712962962956</c:v>
                </c:pt>
                <c:pt idx="3404">
                  <c:v>0.92306712962962956</c:v>
                </c:pt>
                <c:pt idx="3405">
                  <c:v>0.92307870370370371</c:v>
                </c:pt>
                <c:pt idx="3406">
                  <c:v>0.92309027777777775</c:v>
                </c:pt>
                <c:pt idx="3407">
                  <c:v>0.92309027777777775</c:v>
                </c:pt>
                <c:pt idx="3408">
                  <c:v>0.92310185185185178</c:v>
                </c:pt>
                <c:pt idx="3409">
                  <c:v>0.92311342592592438</c:v>
                </c:pt>
                <c:pt idx="3410">
                  <c:v>0.92312500000000064</c:v>
                </c:pt>
                <c:pt idx="3411">
                  <c:v>0.92312500000000064</c:v>
                </c:pt>
                <c:pt idx="3412">
                  <c:v>0.92313657407407401</c:v>
                </c:pt>
                <c:pt idx="3413">
                  <c:v>0.92314814814814861</c:v>
                </c:pt>
                <c:pt idx="3414">
                  <c:v>0.9231597222222222</c:v>
                </c:pt>
                <c:pt idx="3415">
                  <c:v>0.9231597222222222</c:v>
                </c:pt>
                <c:pt idx="3416">
                  <c:v>0.92317129629629746</c:v>
                </c:pt>
                <c:pt idx="3417">
                  <c:v>0.92318287037037061</c:v>
                </c:pt>
                <c:pt idx="3418">
                  <c:v>0.92318287037037061</c:v>
                </c:pt>
                <c:pt idx="3419">
                  <c:v>0.92319444444444465</c:v>
                </c:pt>
                <c:pt idx="3420">
                  <c:v>0.92320601851851991</c:v>
                </c:pt>
                <c:pt idx="3421">
                  <c:v>0.92321759259259262</c:v>
                </c:pt>
                <c:pt idx="3422">
                  <c:v>0.92321759259259262</c:v>
                </c:pt>
                <c:pt idx="3423">
                  <c:v>0.92322916666666666</c:v>
                </c:pt>
                <c:pt idx="3424">
                  <c:v>0.92324074074074058</c:v>
                </c:pt>
                <c:pt idx="3425">
                  <c:v>0.92324074074074058</c:v>
                </c:pt>
                <c:pt idx="3426">
                  <c:v>0.92325231481481451</c:v>
                </c:pt>
                <c:pt idx="3427">
                  <c:v>0.92326388888888899</c:v>
                </c:pt>
                <c:pt idx="3428">
                  <c:v>0.92327546296296259</c:v>
                </c:pt>
                <c:pt idx="3429">
                  <c:v>0.92327546296296259</c:v>
                </c:pt>
                <c:pt idx="3430">
                  <c:v>0.92328703703703707</c:v>
                </c:pt>
                <c:pt idx="3431">
                  <c:v>0.92329861111111222</c:v>
                </c:pt>
                <c:pt idx="3432">
                  <c:v>0.92329861111111222</c:v>
                </c:pt>
                <c:pt idx="3433">
                  <c:v>0.92331018518518448</c:v>
                </c:pt>
                <c:pt idx="3434">
                  <c:v>0.92332175925925919</c:v>
                </c:pt>
                <c:pt idx="3435">
                  <c:v>0.92333333333333334</c:v>
                </c:pt>
                <c:pt idx="3436">
                  <c:v>0.92333333333333334</c:v>
                </c:pt>
                <c:pt idx="3437">
                  <c:v>0.9233449074074076</c:v>
                </c:pt>
                <c:pt idx="3438">
                  <c:v>0.92335648148148142</c:v>
                </c:pt>
                <c:pt idx="3439">
                  <c:v>0.92335648148148142</c:v>
                </c:pt>
                <c:pt idx="3440">
                  <c:v>0.92336805555555568</c:v>
                </c:pt>
                <c:pt idx="3441">
                  <c:v>0.92337962962962961</c:v>
                </c:pt>
                <c:pt idx="3442">
                  <c:v>0.92339120370370464</c:v>
                </c:pt>
                <c:pt idx="3443">
                  <c:v>0.92339120370370464</c:v>
                </c:pt>
                <c:pt idx="3444">
                  <c:v>0.92340277777777757</c:v>
                </c:pt>
                <c:pt idx="3445">
                  <c:v>0.92341435185185039</c:v>
                </c:pt>
                <c:pt idx="3446">
                  <c:v>0.92341435185185039</c:v>
                </c:pt>
                <c:pt idx="3447">
                  <c:v>0.92342592592592487</c:v>
                </c:pt>
                <c:pt idx="3448">
                  <c:v>0.92343749999999958</c:v>
                </c:pt>
                <c:pt idx="3449">
                  <c:v>0.92344907407407573</c:v>
                </c:pt>
                <c:pt idx="3450">
                  <c:v>0.92344907407407573</c:v>
                </c:pt>
                <c:pt idx="3451">
                  <c:v>0.9234606481481481</c:v>
                </c:pt>
                <c:pt idx="3452">
                  <c:v>0.92347222222222158</c:v>
                </c:pt>
                <c:pt idx="3453">
                  <c:v>0.92347222222222158</c:v>
                </c:pt>
                <c:pt idx="3454">
                  <c:v>0.9234837962962964</c:v>
                </c:pt>
                <c:pt idx="3455">
                  <c:v>0.92349537037037133</c:v>
                </c:pt>
                <c:pt idx="3456">
                  <c:v>0.92350694444444448</c:v>
                </c:pt>
                <c:pt idx="3457">
                  <c:v>0.92350694444444448</c:v>
                </c:pt>
                <c:pt idx="3458">
                  <c:v>0.92351851851851863</c:v>
                </c:pt>
                <c:pt idx="3459">
                  <c:v>0.92353009259259367</c:v>
                </c:pt>
                <c:pt idx="3460">
                  <c:v>0.92353009259259367</c:v>
                </c:pt>
                <c:pt idx="3461">
                  <c:v>0.92354166666666671</c:v>
                </c:pt>
                <c:pt idx="3462">
                  <c:v>0.92355324074073952</c:v>
                </c:pt>
                <c:pt idx="3463">
                  <c:v>0.92356481481481489</c:v>
                </c:pt>
                <c:pt idx="3464">
                  <c:v>0.92356481481481489</c:v>
                </c:pt>
                <c:pt idx="3465">
                  <c:v>0.92357638888888849</c:v>
                </c:pt>
                <c:pt idx="3466">
                  <c:v>0.92358796296296075</c:v>
                </c:pt>
                <c:pt idx="3467">
                  <c:v>0.92359953703703701</c:v>
                </c:pt>
                <c:pt idx="3468">
                  <c:v>0.92359953703703701</c:v>
                </c:pt>
                <c:pt idx="3469">
                  <c:v>0.9236111111111116</c:v>
                </c:pt>
                <c:pt idx="3470">
                  <c:v>0.92362268518518564</c:v>
                </c:pt>
                <c:pt idx="3471">
                  <c:v>0.92362268518518564</c:v>
                </c:pt>
                <c:pt idx="3472">
                  <c:v>0.92363425925925924</c:v>
                </c:pt>
                <c:pt idx="3473">
                  <c:v>0.92364583333333583</c:v>
                </c:pt>
                <c:pt idx="3474">
                  <c:v>0.92365740740740765</c:v>
                </c:pt>
                <c:pt idx="3475">
                  <c:v>0.92365740740740765</c:v>
                </c:pt>
                <c:pt idx="3476">
                  <c:v>0.92366898148148169</c:v>
                </c:pt>
                <c:pt idx="3477">
                  <c:v>0.92368055555555562</c:v>
                </c:pt>
                <c:pt idx="3478">
                  <c:v>0.92368055555555562</c:v>
                </c:pt>
                <c:pt idx="3479">
                  <c:v>0.92369212962962954</c:v>
                </c:pt>
                <c:pt idx="3480">
                  <c:v>0.9237037037037038</c:v>
                </c:pt>
                <c:pt idx="3481">
                  <c:v>0.92371527777777773</c:v>
                </c:pt>
                <c:pt idx="3482">
                  <c:v>0.92371527777777773</c:v>
                </c:pt>
                <c:pt idx="3483">
                  <c:v>0.92372685185185188</c:v>
                </c:pt>
                <c:pt idx="3484">
                  <c:v>0.92373842592592559</c:v>
                </c:pt>
                <c:pt idx="3485">
                  <c:v>0.92373842592592559</c:v>
                </c:pt>
                <c:pt idx="3486">
                  <c:v>0.92375000000000063</c:v>
                </c:pt>
                <c:pt idx="3487">
                  <c:v>0.923761574074075</c:v>
                </c:pt>
                <c:pt idx="3488">
                  <c:v>0.92377314814814815</c:v>
                </c:pt>
                <c:pt idx="3489">
                  <c:v>0.92377314814814815</c:v>
                </c:pt>
                <c:pt idx="3490">
                  <c:v>0.9237847222222223</c:v>
                </c:pt>
                <c:pt idx="3491">
                  <c:v>0.92379629629629734</c:v>
                </c:pt>
                <c:pt idx="3492">
                  <c:v>0.92379629629629734</c:v>
                </c:pt>
                <c:pt idx="3493">
                  <c:v>0.92380787037037171</c:v>
                </c:pt>
                <c:pt idx="3494">
                  <c:v>0.92381944444444464</c:v>
                </c:pt>
                <c:pt idx="3495">
                  <c:v>0.9238310185185209</c:v>
                </c:pt>
                <c:pt idx="3496">
                  <c:v>0.9238310185185209</c:v>
                </c:pt>
                <c:pt idx="3497">
                  <c:v>0.92384259259259383</c:v>
                </c:pt>
                <c:pt idx="3498">
                  <c:v>0.92385416666666653</c:v>
                </c:pt>
                <c:pt idx="3499">
                  <c:v>0.92385416666666653</c:v>
                </c:pt>
                <c:pt idx="3500">
                  <c:v>0.92386574074074057</c:v>
                </c:pt>
                <c:pt idx="3501">
                  <c:v>0.92387731481481483</c:v>
                </c:pt>
                <c:pt idx="3502">
                  <c:v>0.92388888888888965</c:v>
                </c:pt>
                <c:pt idx="3503">
                  <c:v>0.92388888888888965</c:v>
                </c:pt>
                <c:pt idx="3504">
                  <c:v>0.92390046296296258</c:v>
                </c:pt>
                <c:pt idx="3505">
                  <c:v>0.92391203703703706</c:v>
                </c:pt>
                <c:pt idx="3506">
                  <c:v>0.92392361111111165</c:v>
                </c:pt>
                <c:pt idx="3507">
                  <c:v>0.92392361111111165</c:v>
                </c:pt>
                <c:pt idx="3508">
                  <c:v>0.92393518518518514</c:v>
                </c:pt>
                <c:pt idx="3509">
                  <c:v>0.92394675925925929</c:v>
                </c:pt>
                <c:pt idx="3510">
                  <c:v>0.92394675925925929</c:v>
                </c:pt>
                <c:pt idx="3511">
                  <c:v>0.92395833333333433</c:v>
                </c:pt>
                <c:pt idx="3512">
                  <c:v>0.9239699074074077</c:v>
                </c:pt>
                <c:pt idx="3513">
                  <c:v>0.92398148148148163</c:v>
                </c:pt>
                <c:pt idx="3514">
                  <c:v>0.92398148148148163</c:v>
                </c:pt>
                <c:pt idx="3515">
                  <c:v>0.92399305555555655</c:v>
                </c:pt>
                <c:pt idx="3516">
                  <c:v>0.9240046296296297</c:v>
                </c:pt>
                <c:pt idx="3517">
                  <c:v>0.9240046296296297</c:v>
                </c:pt>
                <c:pt idx="3518">
                  <c:v>0.92401620370370352</c:v>
                </c:pt>
                <c:pt idx="3519">
                  <c:v>0.92402777777777778</c:v>
                </c:pt>
                <c:pt idx="3520">
                  <c:v>0.92403935185185149</c:v>
                </c:pt>
                <c:pt idx="3521">
                  <c:v>0.92403935185185149</c:v>
                </c:pt>
                <c:pt idx="3522">
                  <c:v>0.92405092592592486</c:v>
                </c:pt>
                <c:pt idx="3523">
                  <c:v>0.92406249999999956</c:v>
                </c:pt>
                <c:pt idx="3524">
                  <c:v>0.92406249999999956</c:v>
                </c:pt>
                <c:pt idx="3525">
                  <c:v>0.92407407407407538</c:v>
                </c:pt>
                <c:pt idx="3526">
                  <c:v>0.92408564814814864</c:v>
                </c:pt>
                <c:pt idx="3527">
                  <c:v>0.92409722222222224</c:v>
                </c:pt>
                <c:pt idx="3528">
                  <c:v>0.92409722222222224</c:v>
                </c:pt>
                <c:pt idx="3529">
                  <c:v>0.92410879629629661</c:v>
                </c:pt>
                <c:pt idx="3530">
                  <c:v>0.92412037037037065</c:v>
                </c:pt>
                <c:pt idx="3531">
                  <c:v>0.92412037037037065</c:v>
                </c:pt>
                <c:pt idx="3532">
                  <c:v>0.92413194444444469</c:v>
                </c:pt>
                <c:pt idx="3533">
                  <c:v>0.92414351851851995</c:v>
                </c:pt>
                <c:pt idx="3534">
                  <c:v>0.92415509259259443</c:v>
                </c:pt>
                <c:pt idx="3535">
                  <c:v>0.92415509259259443</c:v>
                </c:pt>
                <c:pt idx="3536">
                  <c:v>0.92416666666666658</c:v>
                </c:pt>
                <c:pt idx="3537">
                  <c:v>0.92417824074074051</c:v>
                </c:pt>
                <c:pt idx="3538">
                  <c:v>0.92417824074074051</c:v>
                </c:pt>
                <c:pt idx="3539">
                  <c:v>0.92418981481481588</c:v>
                </c:pt>
                <c:pt idx="3540">
                  <c:v>0.92420138888888881</c:v>
                </c:pt>
                <c:pt idx="3541">
                  <c:v>0.92421296296296074</c:v>
                </c:pt>
                <c:pt idx="3542">
                  <c:v>0.92421296296296074</c:v>
                </c:pt>
                <c:pt idx="3543">
                  <c:v>0.92422453703703711</c:v>
                </c:pt>
                <c:pt idx="3544">
                  <c:v>0.92423611111111059</c:v>
                </c:pt>
                <c:pt idx="3545">
                  <c:v>0.92423611111111059</c:v>
                </c:pt>
                <c:pt idx="3546">
                  <c:v>0.92424768518518563</c:v>
                </c:pt>
                <c:pt idx="3547">
                  <c:v>0.92425925925925922</c:v>
                </c:pt>
                <c:pt idx="3548">
                  <c:v>0.92427083333333471</c:v>
                </c:pt>
                <c:pt idx="3549">
                  <c:v>0.92427083333333471</c:v>
                </c:pt>
                <c:pt idx="3550">
                  <c:v>0.9242824074074073</c:v>
                </c:pt>
                <c:pt idx="3551">
                  <c:v>0.92429398148148145</c:v>
                </c:pt>
                <c:pt idx="3552">
                  <c:v>0.92429398148148145</c:v>
                </c:pt>
                <c:pt idx="3553">
                  <c:v>0.9243055555555556</c:v>
                </c:pt>
                <c:pt idx="3554">
                  <c:v>0.92431712962962842</c:v>
                </c:pt>
                <c:pt idx="3555">
                  <c:v>0.92432870370370368</c:v>
                </c:pt>
                <c:pt idx="3556">
                  <c:v>0.92432870370370368</c:v>
                </c:pt>
                <c:pt idx="3557">
                  <c:v>0.92434027777777772</c:v>
                </c:pt>
                <c:pt idx="3558">
                  <c:v>0.92435185185185187</c:v>
                </c:pt>
                <c:pt idx="3559">
                  <c:v>0.92435185185185187</c:v>
                </c:pt>
                <c:pt idx="3560">
                  <c:v>0.92436342592592435</c:v>
                </c:pt>
                <c:pt idx="3561">
                  <c:v>0.9243749999999995</c:v>
                </c:pt>
                <c:pt idx="3562">
                  <c:v>0.9243865740740741</c:v>
                </c:pt>
                <c:pt idx="3563">
                  <c:v>0.9243865740740741</c:v>
                </c:pt>
                <c:pt idx="3564">
                  <c:v>0.92439814814814814</c:v>
                </c:pt>
                <c:pt idx="3565">
                  <c:v>0.92440972222222229</c:v>
                </c:pt>
                <c:pt idx="3566">
                  <c:v>0.92440972222222229</c:v>
                </c:pt>
                <c:pt idx="3567">
                  <c:v>0.92442129629629721</c:v>
                </c:pt>
                <c:pt idx="3568">
                  <c:v>0.9244328703703707</c:v>
                </c:pt>
                <c:pt idx="3569">
                  <c:v>0.92444444444444462</c:v>
                </c:pt>
                <c:pt idx="3570">
                  <c:v>0.92444444444444462</c:v>
                </c:pt>
                <c:pt idx="3571">
                  <c:v>0.92445601851851955</c:v>
                </c:pt>
                <c:pt idx="3572">
                  <c:v>0.9244675925925927</c:v>
                </c:pt>
                <c:pt idx="3573">
                  <c:v>0.92447916666666652</c:v>
                </c:pt>
                <c:pt idx="3574">
                  <c:v>0.92447916666666652</c:v>
                </c:pt>
                <c:pt idx="3575">
                  <c:v>0.92449074074074056</c:v>
                </c:pt>
                <c:pt idx="3576">
                  <c:v>0.92450231481481449</c:v>
                </c:pt>
                <c:pt idx="3577">
                  <c:v>0.92450231481481449</c:v>
                </c:pt>
                <c:pt idx="3578">
                  <c:v>0.92451388888888886</c:v>
                </c:pt>
                <c:pt idx="3579">
                  <c:v>0.92452546296296256</c:v>
                </c:pt>
                <c:pt idx="3580">
                  <c:v>0.92453703703703649</c:v>
                </c:pt>
                <c:pt idx="3581">
                  <c:v>0.92453703703703649</c:v>
                </c:pt>
                <c:pt idx="3582">
                  <c:v>0.92454861111111164</c:v>
                </c:pt>
                <c:pt idx="3583">
                  <c:v>0.92456018518518457</c:v>
                </c:pt>
                <c:pt idx="3584">
                  <c:v>0.92456018518518457</c:v>
                </c:pt>
                <c:pt idx="3585">
                  <c:v>0.92457175925925927</c:v>
                </c:pt>
                <c:pt idx="3586">
                  <c:v>0.92458333333333342</c:v>
                </c:pt>
                <c:pt idx="3587">
                  <c:v>0.92459490740740735</c:v>
                </c:pt>
                <c:pt idx="3588">
                  <c:v>0.92459490740740735</c:v>
                </c:pt>
                <c:pt idx="3589">
                  <c:v>0.92460648148148161</c:v>
                </c:pt>
                <c:pt idx="3590">
                  <c:v>0.92461805555555565</c:v>
                </c:pt>
                <c:pt idx="3591">
                  <c:v>0.92461805555555565</c:v>
                </c:pt>
                <c:pt idx="3592">
                  <c:v>0.92462962962963091</c:v>
                </c:pt>
                <c:pt idx="3593">
                  <c:v>0.92464120370370495</c:v>
                </c:pt>
                <c:pt idx="3594">
                  <c:v>0.92465277777777777</c:v>
                </c:pt>
                <c:pt idx="3595">
                  <c:v>0.92465277777777777</c:v>
                </c:pt>
                <c:pt idx="3596">
                  <c:v>0.92466435185185158</c:v>
                </c:pt>
                <c:pt idx="3597">
                  <c:v>0.92467592592592596</c:v>
                </c:pt>
                <c:pt idx="3598">
                  <c:v>0.92467592592592596</c:v>
                </c:pt>
                <c:pt idx="3599">
                  <c:v>0.9246875</c:v>
                </c:pt>
                <c:pt idx="3600">
                  <c:v>0.92469907407407637</c:v>
                </c:pt>
                <c:pt idx="3601">
                  <c:v>0.92471064814814863</c:v>
                </c:pt>
                <c:pt idx="3602">
                  <c:v>0.92471064814814863</c:v>
                </c:pt>
                <c:pt idx="3603">
                  <c:v>0.92472222222222211</c:v>
                </c:pt>
                <c:pt idx="3604">
                  <c:v>0.9247337962962966</c:v>
                </c:pt>
                <c:pt idx="3605">
                  <c:v>0.9247337962962966</c:v>
                </c:pt>
                <c:pt idx="3606">
                  <c:v>0.92474537037037208</c:v>
                </c:pt>
                <c:pt idx="3607">
                  <c:v>0.92475694444444445</c:v>
                </c:pt>
                <c:pt idx="3608">
                  <c:v>0.92476851851851982</c:v>
                </c:pt>
                <c:pt idx="3609">
                  <c:v>0.92476851851851982</c:v>
                </c:pt>
                <c:pt idx="3610">
                  <c:v>0.9247800925925943</c:v>
                </c:pt>
                <c:pt idx="3611">
                  <c:v>0.92479166666666779</c:v>
                </c:pt>
                <c:pt idx="3612">
                  <c:v>0.9248032407407405</c:v>
                </c:pt>
                <c:pt idx="3613">
                  <c:v>0.9248032407407405</c:v>
                </c:pt>
                <c:pt idx="3614">
                  <c:v>0.92481481481481564</c:v>
                </c:pt>
                <c:pt idx="3615">
                  <c:v>0.92482638888888891</c:v>
                </c:pt>
                <c:pt idx="3616">
                  <c:v>0.92482638888888891</c:v>
                </c:pt>
                <c:pt idx="3617">
                  <c:v>0.9248379629629615</c:v>
                </c:pt>
                <c:pt idx="3618">
                  <c:v>0.92484953703703765</c:v>
                </c:pt>
                <c:pt idx="3619">
                  <c:v>0.92486111111111102</c:v>
                </c:pt>
                <c:pt idx="3620">
                  <c:v>0.92486111111111102</c:v>
                </c:pt>
                <c:pt idx="3621">
                  <c:v>0.92487268518518562</c:v>
                </c:pt>
                <c:pt idx="3622">
                  <c:v>0.92488425925925932</c:v>
                </c:pt>
                <c:pt idx="3623">
                  <c:v>0.92488425925925932</c:v>
                </c:pt>
                <c:pt idx="3624">
                  <c:v>0.92489583333333569</c:v>
                </c:pt>
                <c:pt idx="3625">
                  <c:v>0.92490740740740762</c:v>
                </c:pt>
                <c:pt idx="3626">
                  <c:v>0.92491898148148144</c:v>
                </c:pt>
                <c:pt idx="3627">
                  <c:v>0.92491898148148144</c:v>
                </c:pt>
                <c:pt idx="3628">
                  <c:v>0.9249305555555557</c:v>
                </c:pt>
                <c:pt idx="3629">
                  <c:v>0.92494212962962952</c:v>
                </c:pt>
                <c:pt idx="3630">
                  <c:v>0.92494212962962952</c:v>
                </c:pt>
                <c:pt idx="3631">
                  <c:v>0.92495370370370367</c:v>
                </c:pt>
                <c:pt idx="3632">
                  <c:v>0.92496527777777782</c:v>
                </c:pt>
                <c:pt idx="3633">
                  <c:v>0.92497685185185186</c:v>
                </c:pt>
                <c:pt idx="3634">
                  <c:v>0.92497685185185186</c:v>
                </c:pt>
                <c:pt idx="3635">
                  <c:v>0.92498842592592556</c:v>
                </c:pt>
                <c:pt idx="3636">
                  <c:v>0.92499999999999993</c:v>
                </c:pt>
                <c:pt idx="3637">
                  <c:v>0.92499999999999993</c:v>
                </c:pt>
                <c:pt idx="3638">
                  <c:v>0.92501157407407464</c:v>
                </c:pt>
                <c:pt idx="3639">
                  <c:v>0.92502314814814823</c:v>
                </c:pt>
                <c:pt idx="3640">
                  <c:v>0.92503472222222216</c:v>
                </c:pt>
                <c:pt idx="3641">
                  <c:v>0.92503472222222216</c:v>
                </c:pt>
                <c:pt idx="3642">
                  <c:v>0.92504629629629664</c:v>
                </c:pt>
                <c:pt idx="3643">
                  <c:v>0.92505787037037146</c:v>
                </c:pt>
                <c:pt idx="3644">
                  <c:v>0.92505787037037146</c:v>
                </c:pt>
                <c:pt idx="3645">
                  <c:v>0.92506944444444461</c:v>
                </c:pt>
                <c:pt idx="3646">
                  <c:v>0.9250810185185202</c:v>
                </c:pt>
                <c:pt idx="3647">
                  <c:v>0.9250925925925938</c:v>
                </c:pt>
                <c:pt idx="3648">
                  <c:v>0.9250925925925938</c:v>
                </c:pt>
                <c:pt idx="3649">
                  <c:v>0.92510416666666651</c:v>
                </c:pt>
                <c:pt idx="3650">
                  <c:v>0.92511574074073977</c:v>
                </c:pt>
                <c:pt idx="3651">
                  <c:v>0.92511574074073977</c:v>
                </c:pt>
                <c:pt idx="3652">
                  <c:v>0.92512731481481481</c:v>
                </c:pt>
                <c:pt idx="3653">
                  <c:v>0.92513888888888884</c:v>
                </c:pt>
                <c:pt idx="3654">
                  <c:v>0.92515046296296199</c:v>
                </c:pt>
                <c:pt idx="3655">
                  <c:v>0.92515046296296199</c:v>
                </c:pt>
                <c:pt idx="3656">
                  <c:v>0.92516203703703659</c:v>
                </c:pt>
                <c:pt idx="3657">
                  <c:v>0.92517361111111163</c:v>
                </c:pt>
                <c:pt idx="3658">
                  <c:v>0.92518518518518522</c:v>
                </c:pt>
                <c:pt idx="3659">
                  <c:v>0.92518518518518522</c:v>
                </c:pt>
                <c:pt idx="3660">
                  <c:v>0.92519675925925926</c:v>
                </c:pt>
                <c:pt idx="3661">
                  <c:v>0.92520833333333363</c:v>
                </c:pt>
                <c:pt idx="3662">
                  <c:v>0.92520833333333363</c:v>
                </c:pt>
                <c:pt idx="3663">
                  <c:v>0.92521990740740734</c:v>
                </c:pt>
                <c:pt idx="3664">
                  <c:v>0.9252314814814816</c:v>
                </c:pt>
                <c:pt idx="3665">
                  <c:v>0.92524305555555564</c:v>
                </c:pt>
                <c:pt idx="3666">
                  <c:v>0.92524305555555564</c:v>
                </c:pt>
                <c:pt idx="3667">
                  <c:v>0.92525462962962968</c:v>
                </c:pt>
                <c:pt idx="3668">
                  <c:v>0.92526620370370349</c:v>
                </c:pt>
                <c:pt idx="3669">
                  <c:v>0.92526620370370349</c:v>
                </c:pt>
                <c:pt idx="3670">
                  <c:v>0.92527777777777753</c:v>
                </c:pt>
                <c:pt idx="3671">
                  <c:v>0.92528935185185157</c:v>
                </c:pt>
                <c:pt idx="3672">
                  <c:v>0.92530092592592439</c:v>
                </c:pt>
                <c:pt idx="3673">
                  <c:v>0.92530092592592439</c:v>
                </c:pt>
                <c:pt idx="3674">
                  <c:v>0.92531249999999887</c:v>
                </c:pt>
                <c:pt idx="3675">
                  <c:v>0.92532407407407524</c:v>
                </c:pt>
                <c:pt idx="3676">
                  <c:v>0.92532407407407524</c:v>
                </c:pt>
                <c:pt idx="3677">
                  <c:v>0.92533564814814862</c:v>
                </c:pt>
                <c:pt idx="3678">
                  <c:v>0.92534722222222221</c:v>
                </c:pt>
                <c:pt idx="3679">
                  <c:v>0.92535879629629625</c:v>
                </c:pt>
                <c:pt idx="3680">
                  <c:v>0.92535879629629625</c:v>
                </c:pt>
                <c:pt idx="3681">
                  <c:v>0.92537037037037062</c:v>
                </c:pt>
                <c:pt idx="3682">
                  <c:v>0.92538194444444455</c:v>
                </c:pt>
                <c:pt idx="3683">
                  <c:v>0.92538194444444455</c:v>
                </c:pt>
                <c:pt idx="3684">
                  <c:v>0.92539351851851981</c:v>
                </c:pt>
                <c:pt idx="3685">
                  <c:v>0.92540509259259396</c:v>
                </c:pt>
                <c:pt idx="3686">
                  <c:v>0.92541666666666567</c:v>
                </c:pt>
                <c:pt idx="3687">
                  <c:v>0.92541666666666567</c:v>
                </c:pt>
                <c:pt idx="3688">
                  <c:v>0.92542824074074059</c:v>
                </c:pt>
                <c:pt idx="3689">
                  <c:v>0.92543981481481474</c:v>
                </c:pt>
                <c:pt idx="3690">
                  <c:v>0.92543981481481474</c:v>
                </c:pt>
                <c:pt idx="3691">
                  <c:v>0.92545138888888889</c:v>
                </c:pt>
                <c:pt idx="3692">
                  <c:v>0.92546296296296038</c:v>
                </c:pt>
                <c:pt idx="3693">
                  <c:v>0.92547453703703697</c:v>
                </c:pt>
                <c:pt idx="3694">
                  <c:v>0.92547453703703697</c:v>
                </c:pt>
                <c:pt idx="3695">
                  <c:v>0.92548611111111057</c:v>
                </c:pt>
                <c:pt idx="3696">
                  <c:v>0.9254976851851856</c:v>
                </c:pt>
                <c:pt idx="3697">
                  <c:v>0.92550925925925931</c:v>
                </c:pt>
                <c:pt idx="3698">
                  <c:v>0.92550925925925931</c:v>
                </c:pt>
                <c:pt idx="3699">
                  <c:v>0.92552083333333435</c:v>
                </c:pt>
                <c:pt idx="3700">
                  <c:v>0.92553240740740739</c:v>
                </c:pt>
                <c:pt idx="3701">
                  <c:v>0.92553240740740739</c:v>
                </c:pt>
                <c:pt idx="3702">
                  <c:v>0.92554398148148154</c:v>
                </c:pt>
                <c:pt idx="3703">
                  <c:v>0.92555555555555569</c:v>
                </c:pt>
                <c:pt idx="3704">
                  <c:v>0.92556712962962828</c:v>
                </c:pt>
                <c:pt idx="3705">
                  <c:v>0.92556712962962828</c:v>
                </c:pt>
                <c:pt idx="3706">
                  <c:v>0.92557870370370354</c:v>
                </c:pt>
                <c:pt idx="3707">
                  <c:v>0.9255902777777778</c:v>
                </c:pt>
                <c:pt idx="3708">
                  <c:v>0.9255902777777778</c:v>
                </c:pt>
                <c:pt idx="3709">
                  <c:v>0.92560185185185195</c:v>
                </c:pt>
                <c:pt idx="3710">
                  <c:v>0.92561342592592488</c:v>
                </c:pt>
                <c:pt idx="3711">
                  <c:v>0.92562500000000125</c:v>
                </c:pt>
                <c:pt idx="3712">
                  <c:v>0.92562500000000125</c:v>
                </c:pt>
                <c:pt idx="3713">
                  <c:v>0.92563657407407463</c:v>
                </c:pt>
                <c:pt idx="3714">
                  <c:v>0.92564814814814922</c:v>
                </c:pt>
                <c:pt idx="3715">
                  <c:v>0.92564814814814922</c:v>
                </c:pt>
                <c:pt idx="3716">
                  <c:v>0.92565972222222215</c:v>
                </c:pt>
                <c:pt idx="3717">
                  <c:v>0.92567129629629785</c:v>
                </c:pt>
                <c:pt idx="3718">
                  <c:v>0.92568287037037156</c:v>
                </c:pt>
                <c:pt idx="3719">
                  <c:v>0.92568287037037156</c:v>
                </c:pt>
                <c:pt idx="3720">
                  <c:v>0.92569444444444571</c:v>
                </c:pt>
                <c:pt idx="3721">
                  <c:v>0.9257060185185203</c:v>
                </c:pt>
                <c:pt idx="3722">
                  <c:v>0.9257060185185203</c:v>
                </c:pt>
                <c:pt idx="3723">
                  <c:v>0.92571759259259379</c:v>
                </c:pt>
                <c:pt idx="3724">
                  <c:v>0.92572916666666671</c:v>
                </c:pt>
                <c:pt idx="3725">
                  <c:v>0.92574074074074053</c:v>
                </c:pt>
                <c:pt idx="3726">
                  <c:v>0.92574074074074053</c:v>
                </c:pt>
                <c:pt idx="3727">
                  <c:v>0.92575231481481479</c:v>
                </c:pt>
                <c:pt idx="3728">
                  <c:v>0.92576388888888894</c:v>
                </c:pt>
                <c:pt idx="3729">
                  <c:v>0.92576388888888894</c:v>
                </c:pt>
                <c:pt idx="3730">
                  <c:v>0.92577546296296298</c:v>
                </c:pt>
                <c:pt idx="3731">
                  <c:v>0.92578703703703702</c:v>
                </c:pt>
                <c:pt idx="3732">
                  <c:v>0.92579861111111272</c:v>
                </c:pt>
                <c:pt idx="3733">
                  <c:v>0.92579861111111272</c:v>
                </c:pt>
                <c:pt idx="3734">
                  <c:v>0.92581018518518521</c:v>
                </c:pt>
                <c:pt idx="3735">
                  <c:v>0.92582175925925969</c:v>
                </c:pt>
                <c:pt idx="3736">
                  <c:v>0.92583333333333362</c:v>
                </c:pt>
                <c:pt idx="3737">
                  <c:v>0.92583333333333362</c:v>
                </c:pt>
                <c:pt idx="3738">
                  <c:v>0.92584490740740844</c:v>
                </c:pt>
                <c:pt idx="3739">
                  <c:v>0.9258564814814817</c:v>
                </c:pt>
                <c:pt idx="3740">
                  <c:v>0.9258564814814817</c:v>
                </c:pt>
                <c:pt idx="3741">
                  <c:v>0.92586805555555562</c:v>
                </c:pt>
                <c:pt idx="3742">
                  <c:v>0.92587962962963055</c:v>
                </c:pt>
                <c:pt idx="3743">
                  <c:v>0.92589120370370492</c:v>
                </c:pt>
                <c:pt idx="3744">
                  <c:v>0.92589120370370492</c:v>
                </c:pt>
                <c:pt idx="3745">
                  <c:v>0.92590277777777752</c:v>
                </c:pt>
                <c:pt idx="3746">
                  <c:v>0.92591435185185156</c:v>
                </c:pt>
                <c:pt idx="3747">
                  <c:v>0.92591435185185156</c:v>
                </c:pt>
                <c:pt idx="3748">
                  <c:v>0.92592592592592549</c:v>
                </c:pt>
                <c:pt idx="3749">
                  <c:v>0.92593749999999997</c:v>
                </c:pt>
                <c:pt idx="3750">
                  <c:v>0.92594907407407634</c:v>
                </c:pt>
                <c:pt idx="3751">
                  <c:v>0.92594907407407634</c:v>
                </c:pt>
                <c:pt idx="3752">
                  <c:v>0.92596064814814805</c:v>
                </c:pt>
                <c:pt idx="3753">
                  <c:v>0.9259722222222222</c:v>
                </c:pt>
                <c:pt idx="3754">
                  <c:v>0.9259722222222222</c:v>
                </c:pt>
                <c:pt idx="3755">
                  <c:v>0.92598379629629635</c:v>
                </c:pt>
                <c:pt idx="3756">
                  <c:v>0.92599537037037172</c:v>
                </c:pt>
                <c:pt idx="3757">
                  <c:v>0.92600694444444442</c:v>
                </c:pt>
                <c:pt idx="3758">
                  <c:v>0.92600694444444442</c:v>
                </c:pt>
                <c:pt idx="3759">
                  <c:v>0.92601851851851968</c:v>
                </c:pt>
                <c:pt idx="3760">
                  <c:v>0.92603009259259395</c:v>
                </c:pt>
                <c:pt idx="3761">
                  <c:v>0.92603009259259395</c:v>
                </c:pt>
                <c:pt idx="3762">
                  <c:v>0.92604166666666765</c:v>
                </c:pt>
                <c:pt idx="3763">
                  <c:v>0.92605324074074058</c:v>
                </c:pt>
                <c:pt idx="3764">
                  <c:v>0.92606481481481484</c:v>
                </c:pt>
                <c:pt idx="3765">
                  <c:v>0.92606481481481484</c:v>
                </c:pt>
                <c:pt idx="3766">
                  <c:v>0.92607638888888888</c:v>
                </c:pt>
                <c:pt idx="3767">
                  <c:v>0.92608796296296148</c:v>
                </c:pt>
                <c:pt idx="3768">
                  <c:v>0.92608796296296148</c:v>
                </c:pt>
                <c:pt idx="3769">
                  <c:v>0.92609953703703762</c:v>
                </c:pt>
                <c:pt idx="3770">
                  <c:v>0.92611111111111111</c:v>
                </c:pt>
                <c:pt idx="3771">
                  <c:v>0.9261226851851857</c:v>
                </c:pt>
                <c:pt idx="3772">
                  <c:v>0.9261226851851857</c:v>
                </c:pt>
                <c:pt idx="3773">
                  <c:v>0.9261342592592593</c:v>
                </c:pt>
                <c:pt idx="3774">
                  <c:v>0.92614583333333556</c:v>
                </c:pt>
                <c:pt idx="3775">
                  <c:v>0.92614583333333556</c:v>
                </c:pt>
                <c:pt idx="3776">
                  <c:v>0.9261574074074076</c:v>
                </c:pt>
                <c:pt idx="3777">
                  <c:v>0.92616898148148152</c:v>
                </c:pt>
                <c:pt idx="3778">
                  <c:v>0.92618055555555545</c:v>
                </c:pt>
                <c:pt idx="3779">
                  <c:v>0.92618055555555545</c:v>
                </c:pt>
                <c:pt idx="3780">
                  <c:v>0.92619212962962949</c:v>
                </c:pt>
                <c:pt idx="3781">
                  <c:v>0.92620370370370353</c:v>
                </c:pt>
                <c:pt idx="3782">
                  <c:v>0.92621527777777779</c:v>
                </c:pt>
                <c:pt idx="3783">
                  <c:v>0.92621527777777779</c:v>
                </c:pt>
                <c:pt idx="3784">
                  <c:v>0.9262268518518515</c:v>
                </c:pt>
                <c:pt idx="3785">
                  <c:v>0.92623842592592476</c:v>
                </c:pt>
                <c:pt idx="3786">
                  <c:v>0.92623842592592476</c:v>
                </c:pt>
                <c:pt idx="3787">
                  <c:v>0.92625000000000002</c:v>
                </c:pt>
                <c:pt idx="3788">
                  <c:v>0.92626157407407461</c:v>
                </c:pt>
                <c:pt idx="3789">
                  <c:v>0.9262731481481481</c:v>
                </c:pt>
                <c:pt idx="3790">
                  <c:v>0.9262731481481481</c:v>
                </c:pt>
                <c:pt idx="3791">
                  <c:v>0.92628472222222158</c:v>
                </c:pt>
                <c:pt idx="3792">
                  <c:v>0.92629629629629662</c:v>
                </c:pt>
                <c:pt idx="3793">
                  <c:v>0.92629629629629662</c:v>
                </c:pt>
                <c:pt idx="3794">
                  <c:v>0.92630787037037143</c:v>
                </c:pt>
                <c:pt idx="3795">
                  <c:v>0.9263194444444447</c:v>
                </c:pt>
                <c:pt idx="3796">
                  <c:v>0.92633101851851996</c:v>
                </c:pt>
                <c:pt idx="3797">
                  <c:v>0.92633101851851996</c:v>
                </c:pt>
                <c:pt idx="3798">
                  <c:v>0.92634259259259366</c:v>
                </c:pt>
                <c:pt idx="3799">
                  <c:v>0.92635416666666659</c:v>
                </c:pt>
                <c:pt idx="3800">
                  <c:v>0.92635416666666659</c:v>
                </c:pt>
                <c:pt idx="3801">
                  <c:v>0.92636574074073941</c:v>
                </c:pt>
                <c:pt idx="3802">
                  <c:v>0.92637731481481478</c:v>
                </c:pt>
                <c:pt idx="3803">
                  <c:v>0.92638888888888893</c:v>
                </c:pt>
                <c:pt idx="3804">
                  <c:v>0.92638888888888893</c:v>
                </c:pt>
                <c:pt idx="3805">
                  <c:v>0.92640046296296175</c:v>
                </c:pt>
                <c:pt idx="3806">
                  <c:v>0.92641203703703656</c:v>
                </c:pt>
                <c:pt idx="3807">
                  <c:v>0.92641203703703656</c:v>
                </c:pt>
                <c:pt idx="3808">
                  <c:v>0.9264236111111116</c:v>
                </c:pt>
                <c:pt idx="3809">
                  <c:v>0.92643518518518519</c:v>
                </c:pt>
                <c:pt idx="3810">
                  <c:v>0.92644675925925857</c:v>
                </c:pt>
                <c:pt idx="3811">
                  <c:v>0.92644675925925857</c:v>
                </c:pt>
                <c:pt idx="3812">
                  <c:v>0.92645833333333361</c:v>
                </c:pt>
                <c:pt idx="3813">
                  <c:v>0.92646990740740742</c:v>
                </c:pt>
                <c:pt idx="3814">
                  <c:v>0.92646990740740742</c:v>
                </c:pt>
                <c:pt idx="3815">
                  <c:v>0.92648148148148168</c:v>
                </c:pt>
                <c:pt idx="3816">
                  <c:v>0.92649305555555561</c:v>
                </c:pt>
                <c:pt idx="3817">
                  <c:v>0.92650462962962954</c:v>
                </c:pt>
                <c:pt idx="3818">
                  <c:v>0.92650462962962954</c:v>
                </c:pt>
                <c:pt idx="3819">
                  <c:v>0.92651620370370358</c:v>
                </c:pt>
                <c:pt idx="3820">
                  <c:v>0.92652777777777751</c:v>
                </c:pt>
                <c:pt idx="3821">
                  <c:v>0.92653935185185077</c:v>
                </c:pt>
                <c:pt idx="3822">
                  <c:v>0.92653935185185077</c:v>
                </c:pt>
                <c:pt idx="3823">
                  <c:v>0.92655092592592436</c:v>
                </c:pt>
                <c:pt idx="3824">
                  <c:v>0.92656249999999885</c:v>
                </c:pt>
                <c:pt idx="3825">
                  <c:v>0.92656249999999885</c:v>
                </c:pt>
                <c:pt idx="3826">
                  <c:v>0.9265740740740751</c:v>
                </c:pt>
                <c:pt idx="3827">
                  <c:v>0.92658564814814814</c:v>
                </c:pt>
                <c:pt idx="3828">
                  <c:v>0.92659722222222218</c:v>
                </c:pt>
                <c:pt idx="3829">
                  <c:v>0.92659722222222218</c:v>
                </c:pt>
                <c:pt idx="3830">
                  <c:v>0.92660879629629744</c:v>
                </c:pt>
                <c:pt idx="3831">
                  <c:v>0.9266203703703717</c:v>
                </c:pt>
                <c:pt idx="3832">
                  <c:v>0.9266203703703717</c:v>
                </c:pt>
                <c:pt idx="3833">
                  <c:v>0.92663194444444463</c:v>
                </c:pt>
                <c:pt idx="3834">
                  <c:v>0.92664351851852089</c:v>
                </c:pt>
                <c:pt idx="3835">
                  <c:v>0.92665509259259482</c:v>
                </c:pt>
                <c:pt idx="3836">
                  <c:v>0.92665509259259482</c:v>
                </c:pt>
                <c:pt idx="3837">
                  <c:v>0.92666666666666653</c:v>
                </c:pt>
                <c:pt idx="3838">
                  <c:v>0.92667824074074068</c:v>
                </c:pt>
                <c:pt idx="3839">
                  <c:v>0.92667824074074068</c:v>
                </c:pt>
                <c:pt idx="3840">
                  <c:v>0.92668981481481605</c:v>
                </c:pt>
                <c:pt idx="3841">
                  <c:v>0.92670138888888964</c:v>
                </c:pt>
                <c:pt idx="3842">
                  <c:v>0.92671296296296113</c:v>
                </c:pt>
                <c:pt idx="3843">
                  <c:v>0.92671296296296113</c:v>
                </c:pt>
                <c:pt idx="3844">
                  <c:v>0.92672453703703705</c:v>
                </c:pt>
                <c:pt idx="3845">
                  <c:v>0.92673611111111109</c:v>
                </c:pt>
                <c:pt idx="3846">
                  <c:v>0.92673611111111109</c:v>
                </c:pt>
                <c:pt idx="3847">
                  <c:v>0.92674768518518635</c:v>
                </c:pt>
                <c:pt idx="3848">
                  <c:v>0.92675925925925962</c:v>
                </c:pt>
                <c:pt idx="3849">
                  <c:v>0.92677083333333521</c:v>
                </c:pt>
                <c:pt idx="3850">
                  <c:v>0.92677083333333521</c:v>
                </c:pt>
                <c:pt idx="3851">
                  <c:v>0.92678240740740769</c:v>
                </c:pt>
                <c:pt idx="3852">
                  <c:v>0.92679398148148162</c:v>
                </c:pt>
                <c:pt idx="3853">
                  <c:v>0.92679398148148162</c:v>
                </c:pt>
                <c:pt idx="3854">
                  <c:v>0.92680555555555655</c:v>
                </c:pt>
                <c:pt idx="3855">
                  <c:v>0.92681712962962959</c:v>
                </c:pt>
                <c:pt idx="3856">
                  <c:v>0.92682870370370374</c:v>
                </c:pt>
                <c:pt idx="3857">
                  <c:v>0.92682870370370374</c:v>
                </c:pt>
                <c:pt idx="3858">
                  <c:v>0.92684027777777889</c:v>
                </c:pt>
                <c:pt idx="3859">
                  <c:v>0.92685185185185182</c:v>
                </c:pt>
                <c:pt idx="3860">
                  <c:v>0.92686342592592474</c:v>
                </c:pt>
                <c:pt idx="3861">
                  <c:v>0.92686342592592474</c:v>
                </c:pt>
                <c:pt idx="3862">
                  <c:v>0.92687500000000111</c:v>
                </c:pt>
                <c:pt idx="3863">
                  <c:v>0.92688657407407404</c:v>
                </c:pt>
                <c:pt idx="3864">
                  <c:v>0.92688657407407404</c:v>
                </c:pt>
                <c:pt idx="3865">
                  <c:v>0.92689814814814864</c:v>
                </c:pt>
                <c:pt idx="3866">
                  <c:v>0.92690972222222223</c:v>
                </c:pt>
                <c:pt idx="3867">
                  <c:v>0.92692129629629771</c:v>
                </c:pt>
                <c:pt idx="3868">
                  <c:v>0.92692129629629771</c:v>
                </c:pt>
                <c:pt idx="3869">
                  <c:v>0.92693287037037064</c:v>
                </c:pt>
                <c:pt idx="3870">
                  <c:v>0.92694444444444568</c:v>
                </c:pt>
                <c:pt idx="3871">
                  <c:v>0.92694444444444568</c:v>
                </c:pt>
                <c:pt idx="3872">
                  <c:v>0.92695601851851983</c:v>
                </c:pt>
                <c:pt idx="3873">
                  <c:v>0.92696759259259265</c:v>
                </c:pt>
                <c:pt idx="3874">
                  <c:v>0.92697916666666669</c:v>
                </c:pt>
                <c:pt idx="3875">
                  <c:v>0.92697916666666669</c:v>
                </c:pt>
                <c:pt idx="3876">
                  <c:v>0.9269907407407405</c:v>
                </c:pt>
                <c:pt idx="3877">
                  <c:v>0.92700231481481488</c:v>
                </c:pt>
                <c:pt idx="3878">
                  <c:v>0.92700231481481488</c:v>
                </c:pt>
                <c:pt idx="3879">
                  <c:v>0.92701388888888892</c:v>
                </c:pt>
                <c:pt idx="3880">
                  <c:v>0.92702546296296251</c:v>
                </c:pt>
                <c:pt idx="3881">
                  <c:v>0.92703703703703699</c:v>
                </c:pt>
                <c:pt idx="3882">
                  <c:v>0.92703703703703699</c:v>
                </c:pt>
                <c:pt idx="3883">
                  <c:v>0.92704861111111236</c:v>
                </c:pt>
                <c:pt idx="3884">
                  <c:v>0.92706018518518529</c:v>
                </c:pt>
                <c:pt idx="3885">
                  <c:v>0.92706018518518529</c:v>
                </c:pt>
                <c:pt idx="3886">
                  <c:v>0.92707175925925922</c:v>
                </c:pt>
                <c:pt idx="3887">
                  <c:v>0.9270833333333337</c:v>
                </c:pt>
                <c:pt idx="3888">
                  <c:v>0.92709490740740763</c:v>
                </c:pt>
                <c:pt idx="3889">
                  <c:v>0.92709490740740763</c:v>
                </c:pt>
                <c:pt idx="3890">
                  <c:v>0.92710648148148145</c:v>
                </c:pt>
                <c:pt idx="3891">
                  <c:v>0.9271180555555556</c:v>
                </c:pt>
                <c:pt idx="3892">
                  <c:v>0.9271180555555556</c:v>
                </c:pt>
                <c:pt idx="3893">
                  <c:v>0.92712962962962964</c:v>
                </c:pt>
                <c:pt idx="3894">
                  <c:v>0.9271412037037049</c:v>
                </c:pt>
                <c:pt idx="3895">
                  <c:v>0.92715277777777749</c:v>
                </c:pt>
                <c:pt idx="3896">
                  <c:v>0.92715277777777749</c:v>
                </c:pt>
                <c:pt idx="3897">
                  <c:v>0.92716435185185075</c:v>
                </c:pt>
                <c:pt idx="3898">
                  <c:v>0.92717592592592557</c:v>
                </c:pt>
                <c:pt idx="3899">
                  <c:v>0.9271874999999995</c:v>
                </c:pt>
                <c:pt idx="3900">
                  <c:v>0.9271874999999995</c:v>
                </c:pt>
                <c:pt idx="3901">
                  <c:v>0.92719907407407576</c:v>
                </c:pt>
                <c:pt idx="3902">
                  <c:v>0.92721064814814813</c:v>
                </c:pt>
                <c:pt idx="3903">
                  <c:v>0.92721064814814813</c:v>
                </c:pt>
                <c:pt idx="3904">
                  <c:v>0.92722222222222228</c:v>
                </c:pt>
                <c:pt idx="3905">
                  <c:v>0.92723379629629632</c:v>
                </c:pt>
                <c:pt idx="3906">
                  <c:v>0.9272453703703718</c:v>
                </c:pt>
                <c:pt idx="3907">
                  <c:v>0.9272453703703718</c:v>
                </c:pt>
                <c:pt idx="3908">
                  <c:v>0.9272569444444444</c:v>
                </c:pt>
                <c:pt idx="3909">
                  <c:v>0.92726851851851955</c:v>
                </c:pt>
                <c:pt idx="3910">
                  <c:v>0.92726851851851955</c:v>
                </c:pt>
                <c:pt idx="3911">
                  <c:v>0.92728009259259392</c:v>
                </c:pt>
                <c:pt idx="3912">
                  <c:v>0.92729166666666663</c:v>
                </c:pt>
                <c:pt idx="3913">
                  <c:v>0.92730324074073978</c:v>
                </c:pt>
                <c:pt idx="3914">
                  <c:v>0.92730324074073978</c:v>
                </c:pt>
                <c:pt idx="3915">
                  <c:v>0.92731481481481481</c:v>
                </c:pt>
                <c:pt idx="3916">
                  <c:v>0.92732638888888852</c:v>
                </c:pt>
                <c:pt idx="3917">
                  <c:v>0.92732638888888852</c:v>
                </c:pt>
                <c:pt idx="3918">
                  <c:v>0.927337962962961</c:v>
                </c:pt>
                <c:pt idx="3919">
                  <c:v>0.92734953703703704</c:v>
                </c:pt>
                <c:pt idx="3920">
                  <c:v>0.92736111111111119</c:v>
                </c:pt>
                <c:pt idx="3921">
                  <c:v>0.92736111111111119</c:v>
                </c:pt>
                <c:pt idx="3922">
                  <c:v>0.92737268518518512</c:v>
                </c:pt>
                <c:pt idx="3923">
                  <c:v>0.92738425925925927</c:v>
                </c:pt>
                <c:pt idx="3924">
                  <c:v>0.92738425925925927</c:v>
                </c:pt>
                <c:pt idx="3925">
                  <c:v>0.92739583333333508</c:v>
                </c:pt>
                <c:pt idx="3926">
                  <c:v>0.92740740740740768</c:v>
                </c:pt>
                <c:pt idx="3927">
                  <c:v>0.92741898148148139</c:v>
                </c:pt>
                <c:pt idx="3928">
                  <c:v>0.92741898148148139</c:v>
                </c:pt>
                <c:pt idx="3929">
                  <c:v>0.92743055555555554</c:v>
                </c:pt>
                <c:pt idx="3930">
                  <c:v>0.92744212962962957</c:v>
                </c:pt>
                <c:pt idx="3931">
                  <c:v>0.92744212962962957</c:v>
                </c:pt>
                <c:pt idx="3932">
                  <c:v>0.9274537037037035</c:v>
                </c:pt>
                <c:pt idx="3933">
                  <c:v>0.92746527777777776</c:v>
                </c:pt>
                <c:pt idx="3934">
                  <c:v>0.92747685185185158</c:v>
                </c:pt>
                <c:pt idx="3935">
                  <c:v>0.92747685185185158</c:v>
                </c:pt>
                <c:pt idx="3936">
                  <c:v>0.92748842592592451</c:v>
                </c:pt>
                <c:pt idx="3937">
                  <c:v>0.9275000000000001</c:v>
                </c:pt>
                <c:pt idx="3938">
                  <c:v>0.92751157407407403</c:v>
                </c:pt>
                <c:pt idx="3939">
                  <c:v>0.92751157407407403</c:v>
                </c:pt>
                <c:pt idx="3940">
                  <c:v>0.92752314814814818</c:v>
                </c:pt>
                <c:pt idx="3941">
                  <c:v>0.92753472222222122</c:v>
                </c:pt>
                <c:pt idx="3942">
                  <c:v>0.92753472222222122</c:v>
                </c:pt>
                <c:pt idx="3943">
                  <c:v>0.9275462962962967</c:v>
                </c:pt>
                <c:pt idx="3944">
                  <c:v>0.92755787037037063</c:v>
                </c:pt>
                <c:pt idx="3945">
                  <c:v>0.92756944444444445</c:v>
                </c:pt>
                <c:pt idx="3946">
                  <c:v>0.92756944444444445</c:v>
                </c:pt>
                <c:pt idx="3947">
                  <c:v>0.92758101851851982</c:v>
                </c:pt>
                <c:pt idx="3948">
                  <c:v>0.92759259259259264</c:v>
                </c:pt>
                <c:pt idx="3949">
                  <c:v>0.92759259259259264</c:v>
                </c:pt>
                <c:pt idx="3950">
                  <c:v>0.92760416666666667</c:v>
                </c:pt>
                <c:pt idx="3951">
                  <c:v>0.92761574074074049</c:v>
                </c:pt>
                <c:pt idx="3952">
                  <c:v>0.92762731481481564</c:v>
                </c:pt>
                <c:pt idx="3953">
                  <c:v>0.92762731481481564</c:v>
                </c:pt>
                <c:pt idx="3954">
                  <c:v>0.9276388888888899</c:v>
                </c:pt>
                <c:pt idx="3955">
                  <c:v>0.9276504629629625</c:v>
                </c:pt>
                <c:pt idx="3956">
                  <c:v>0.9276504629629625</c:v>
                </c:pt>
                <c:pt idx="3957">
                  <c:v>0.92766203703703709</c:v>
                </c:pt>
                <c:pt idx="3958">
                  <c:v>0.92767361111111224</c:v>
                </c:pt>
                <c:pt idx="3959">
                  <c:v>0.92768518518518561</c:v>
                </c:pt>
                <c:pt idx="3960">
                  <c:v>0.92768518518518561</c:v>
                </c:pt>
                <c:pt idx="3961">
                  <c:v>0.92769675925925921</c:v>
                </c:pt>
                <c:pt idx="3962">
                  <c:v>0.9277083333333348</c:v>
                </c:pt>
                <c:pt idx="3963">
                  <c:v>0.9277083333333348</c:v>
                </c:pt>
                <c:pt idx="3964">
                  <c:v>0.92771990740740762</c:v>
                </c:pt>
                <c:pt idx="3965">
                  <c:v>0.92773148148148243</c:v>
                </c:pt>
                <c:pt idx="3966">
                  <c:v>0.92774305555555692</c:v>
                </c:pt>
                <c:pt idx="3967">
                  <c:v>0.92774305555555692</c:v>
                </c:pt>
                <c:pt idx="3968">
                  <c:v>0.92775462962962962</c:v>
                </c:pt>
                <c:pt idx="3969">
                  <c:v>0.92776620370370377</c:v>
                </c:pt>
                <c:pt idx="3970">
                  <c:v>0.92776620370370377</c:v>
                </c:pt>
                <c:pt idx="3971">
                  <c:v>0.9277777777777777</c:v>
                </c:pt>
                <c:pt idx="3972">
                  <c:v>0.92778935185185152</c:v>
                </c:pt>
                <c:pt idx="3973">
                  <c:v>0.92780092592592556</c:v>
                </c:pt>
                <c:pt idx="3974">
                  <c:v>0.92780092592592556</c:v>
                </c:pt>
                <c:pt idx="3975">
                  <c:v>0.92781249999999948</c:v>
                </c:pt>
                <c:pt idx="3976">
                  <c:v>0.92782407407407586</c:v>
                </c:pt>
                <c:pt idx="3977">
                  <c:v>0.92782407407407586</c:v>
                </c:pt>
                <c:pt idx="3978">
                  <c:v>0.92783564814814923</c:v>
                </c:pt>
                <c:pt idx="3979">
                  <c:v>0.9278472222222226</c:v>
                </c:pt>
                <c:pt idx="3980">
                  <c:v>0.92785879629629664</c:v>
                </c:pt>
                <c:pt idx="3981">
                  <c:v>0.92785879629629664</c:v>
                </c:pt>
                <c:pt idx="3982">
                  <c:v>0.92787037037037146</c:v>
                </c:pt>
                <c:pt idx="3983">
                  <c:v>0.92788194444444461</c:v>
                </c:pt>
                <c:pt idx="3984">
                  <c:v>0.92789351851852042</c:v>
                </c:pt>
                <c:pt idx="3985">
                  <c:v>0.92789351851852042</c:v>
                </c:pt>
                <c:pt idx="3986">
                  <c:v>0.9279050925925949</c:v>
                </c:pt>
                <c:pt idx="3987">
                  <c:v>0.9279166666666665</c:v>
                </c:pt>
                <c:pt idx="3988">
                  <c:v>0.9279166666666665</c:v>
                </c:pt>
                <c:pt idx="3989">
                  <c:v>0.92792824074074076</c:v>
                </c:pt>
                <c:pt idx="3990">
                  <c:v>0.92793981481481613</c:v>
                </c:pt>
                <c:pt idx="3991">
                  <c:v>0.92795138888888884</c:v>
                </c:pt>
                <c:pt idx="3992">
                  <c:v>0.92795138888888884</c:v>
                </c:pt>
                <c:pt idx="3993">
                  <c:v>0.92796296296296099</c:v>
                </c:pt>
                <c:pt idx="3994">
                  <c:v>0.92797453703703703</c:v>
                </c:pt>
                <c:pt idx="3995">
                  <c:v>0.92797453703703703</c:v>
                </c:pt>
                <c:pt idx="3996">
                  <c:v>0.92798611111111118</c:v>
                </c:pt>
                <c:pt idx="3997">
                  <c:v>0.92799768518518611</c:v>
                </c:pt>
                <c:pt idx="3998">
                  <c:v>0.9280092592592597</c:v>
                </c:pt>
                <c:pt idx="3999">
                  <c:v>0.9280092592592597</c:v>
                </c:pt>
                <c:pt idx="4000">
                  <c:v>0.92802083333333485</c:v>
                </c:pt>
                <c:pt idx="4001">
                  <c:v>0.92803240740740733</c:v>
                </c:pt>
                <c:pt idx="4002">
                  <c:v>0.92803240740740733</c:v>
                </c:pt>
                <c:pt idx="4003">
                  <c:v>0.92804398148148171</c:v>
                </c:pt>
                <c:pt idx="4004">
                  <c:v>0.92805555555555563</c:v>
                </c:pt>
                <c:pt idx="4005">
                  <c:v>0.92806712962962956</c:v>
                </c:pt>
                <c:pt idx="4006">
                  <c:v>0.92806712962962956</c:v>
                </c:pt>
                <c:pt idx="4007">
                  <c:v>0.9280787037037036</c:v>
                </c:pt>
                <c:pt idx="4008">
                  <c:v>0.92809027777777775</c:v>
                </c:pt>
                <c:pt idx="4009">
                  <c:v>0.92809027777777775</c:v>
                </c:pt>
                <c:pt idx="4010">
                  <c:v>0.9281018518518519</c:v>
                </c:pt>
                <c:pt idx="4011">
                  <c:v>0.92811342592592438</c:v>
                </c:pt>
                <c:pt idx="4012">
                  <c:v>0.92812499999999998</c:v>
                </c:pt>
                <c:pt idx="4013">
                  <c:v>0.92812499999999998</c:v>
                </c:pt>
                <c:pt idx="4014">
                  <c:v>0.92813657407407402</c:v>
                </c:pt>
                <c:pt idx="4015">
                  <c:v>0.92814814814814861</c:v>
                </c:pt>
                <c:pt idx="4016">
                  <c:v>0.92815972222222232</c:v>
                </c:pt>
                <c:pt idx="4017">
                  <c:v>0.92815972222222232</c:v>
                </c:pt>
                <c:pt idx="4018">
                  <c:v>0.92817129629629747</c:v>
                </c:pt>
                <c:pt idx="4019">
                  <c:v>0.92818287037037062</c:v>
                </c:pt>
                <c:pt idx="4020">
                  <c:v>0.92818287037037062</c:v>
                </c:pt>
                <c:pt idx="4021">
                  <c:v>0.92819444444444543</c:v>
                </c:pt>
                <c:pt idx="4022">
                  <c:v>0.92820601851851992</c:v>
                </c:pt>
                <c:pt idx="4023">
                  <c:v>0.92821759259259262</c:v>
                </c:pt>
                <c:pt idx="4024">
                  <c:v>0.92821759259259262</c:v>
                </c:pt>
                <c:pt idx="4025">
                  <c:v>0.92822916666666666</c:v>
                </c:pt>
                <c:pt idx="4026">
                  <c:v>0.92824074074074059</c:v>
                </c:pt>
                <c:pt idx="4027">
                  <c:v>0.92824074074074059</c:v>
                </c:pt>
                <c:pt idx="4028">
                  <c:v>0.92825231481481452</c:v>
                </c:pt>
                <c:pt idx="4029">
                  <c:v>0.92826388888888889</c:v>
                </c:pt>
                <c:pt idx="4030">
                  <c:v>0.92827546296296259</c:v>
                </c:pt>
                <c:pt idx="4031">
                  <c:v>0.92827546296296259</c:v>
                </c:pt>
                <c:pt idx="4032">
                  <c:v>0.92828703703703708</c:v>
                </c:pt>
                <c:pt idx="4033">
                  <c:v>0.92829861111111212</c:v>
                </c:pt>
                <c:pt idx="4034">
                  <c:v>0.92829861111111212</c:v>
                </c:pt>
                <c:pt idx="4035">
                  <c:v>0.92831018518518449</c:v>
                </c:pt>
                <c:pt idx="4036">
                  <c:v>0.9283217592592593</c:v>
                </c:pt>
                <c:pt idx="4037">
                  <c:v>0.92833333333333334</c:v>
                </c:pt>
                <c:pt idx="4038">
                  <c:v>0.92833333333333334</c:v>
                </c:pt>
                <c:pt idx="4039">
                  <c:v>0.9283449074074076</c:v>
                </c:pt>
                <c:pt idx="4040">
                  <c:v>0.92835648148148142</c:v>
                </c:pt>
                <c:pt idx="4041">
                  <c:v>0.92835648148148142</c:v>
                </c:pt>
                <c:pt idx="4042">
                  <c:v>0.92836805555555568</c:v>
                </c:pt>
                <c:pt idx="4043">
                  <c:v>0.92837962962962972</c:v>
                </c:pt>
                <c:pt idx="4044">
                  <c:v>0.92839120370370365</c:v>
                </c:pt>
                <c:pt idx="4045">
                  <c:v>0.92839120370370365</c:v>
                </c:pt>
                <c:pt idx="4046">
                  <c:v>0.92840277777777758</c:v>
                </c:pt>
                <c:pt idx="4047">
                  <c:v>0.92841435185185039</c:v>
                </c:pt>
                <c:pt idx="4048">
                  <c:v>0.92841435185185039</c:v>
                </c:pt>
                <c:pt idx="4049">
                  <c:v>0.92842592592592488</c:v>
                </c:pt>
                <c:pt idx="4050">
                  <c:v>0.92843749999999958</c:v>
                </c:pt>
                <c:pt idx="4051">
                  <c:v>0.92844907407407573</c:v>
                </c:pt>
                <c:pt idx="4052">
                  <c:v>0.92844907407407573</c:v>
                </c:pt>
                <c:pt idx="4053">
                  <c:v>0.92846064814814822</c:v>
                </c:pt>
                <c:pt idx="4054">
                  <c:v>0.92847222222222159</c:v>
                </c:pt>
                <c:pt idx="4055">
                  <c:v>0.92848379629629629</c:v>
                </c:pt>
                <c:pt idx="4056">
                  <c:v>0.92848379629629629</c:v>
                </c:pt>
                <c:pt idx="4057">
                  <c:v>0.92849537037037133</c:v>
                </c:pt>
                <c:pt idx="4058">
                  <c:v>0.92850694444444448</c:v>
                </c:pt>
                <c:pt idx="4059">
                  <c:v>0.92850694444444448</c:v>
                </c:pt>
                <c:pt idx="4060">
                  <c:v>0.92851851851851863</c:v>
                </c:pt>
                <c:pt idx="4061">
                  <c:v>0.92853009259259378</c:v>
                </c:pt>
                <c:pt idx="4062">
                  <c:v>0.92854166666666671</c:v>
                </c:pt>
                <c:pt idx="4063">
                  <c:v>0.92854166666666671</c:v>
                </c:pt>
                <c:pt idx="4064">
                  <c:v>0.92855324074073953</c:v>
                </c:pt>
                <c:pt idx="4065">
                  <c:v>0.92856481481481479</c:v>
                </c:pt>
                <c:pt idx="4066">
                  <c:v>0.92856481481481479</c:v>
                </c:pt>
                <c:pt idx="4067">
                  <c:v>0.92857638888888849</c:v>
                </c:pt>
                <c:pt idx="4068">
                  <c:v>0.92858796296296076</c:v>
                </c:pt>
                <c:pt idx="4069">
                  <c:v>0.92859953703703713</c:v>
                </c:pt>
                <c:pt idx="4070">
                  <c:v>0.92859953703703713</c:v>
                </c:pt>
                <c:pt idx="4071">
                  <c:v>0.92861111111111105</c:v>
                </c:pt>
                <c:pt idx="4072">
                  <c:v>0.92862268518518565</c:v>
                </c:pt>
                <c:pt idx="4073">
                  <c:v>0.92862268518518565</c:v>
                </c:pt>
                <c:pt idx="4074">
                  <c:v>0.92863425925925924</c:v>
                </c:pt>
                <c:pt idx="4075">
                  <c:v>0.92864583333333595</c:v>
                </c:pt>
                <c:pt idx="4076">
                  <c:v>0.92865740740740765</c:v>
                </c:pt>
                <c:pt idx="4077">
                  <c:v>0.92865740740740765</c:v>
                </c:pt>
                <c:pt idx="4078">
                  <c:v>0.92866898148148169</c:v>
                </c:pt>
                <c:pt idx="4079">
                  <c:v>0.92868055555555562</c:v>
                </c:pt>
                <c:pt idx="4080">
                  <c:v>0.92868055555555562</c:v>
                </c:pt>
                <c:pt idx="4081">
                  <c:v>0.92869212962962966</c:v>
                </c:pt>
                <c:pt idx="4082">
                  <c:v>0.9287037037037037</c:v>
                </c:pt>
                <c:pt idx="4083">
                  <c:v>0.92871527777777774</c:v>
                </c:pt>
                <c:pt idx="4084">
                  <c:v>0.92871527777777774</c:v>
                </c:pt>
                <c:pt idx="4085">
                  <c:v>0.92872685185185189</c:v>
                </c:pt>
                <c:pt idx="4086">
                  <c:v>0.92873842592592559</c:v>
                </c:pt>
                <c:pt idx="4087">
                  <c:v>0.92873842592592559</c:v>
                </c:pt>
                <c:pt idx="4088">
                  <c:v>0.92875000000000063</c:v>
                </c:pt>
                <c:pt idx="4089">
                  <c:v>0.92876157407407522</c:v>
                </c:pt>
                <c:pt idx="4090">
                  <c:v>0.92877314814814815</c:v>
                </c:pt>
                <c:pt idx="4091">
                  <c:v>0.92877314814814815</c:v>
                </c:pt>
                <c:pt idx="4092">
                  <c:v>0.92878472222222219</c:v>
                </c:pt>
                <c:pt idx="4093">
                  <c:v>0.92879629629629734</c:v>
                </c:pt>
                <c:pt idx="4094">
                  <c:v>0.92880787037037171</c:v>
                </c:pt>
                <c:pt idx="4095">
                  <c:v>0.92880787037037171</c:v>
                </c:pt>
                <c:pt idx="4096">
                  <c:v>0.92881944444444464</c:v>
                </c:pt>
                <c:pt idx="4097">
                  <c:v>0.92883101851852079</c:v>
                </c:pt>
                <c:pt idx="4098">
                  <c:v>0.92883101851852079</c:v>
                </c:pt>
                <c:pt idx="4099">
                  <c:v>0.92884259259259383</c:v>
                </c:pt>
                <c:pt idx="4100">
                  <c:v>0.92885416666666654</c:v>
                </c:pt>
                <c:pt idx="4101">
                  <c:v>0.92886574074074058</c:v>
                </c:pt>
                <c:pt idx="4102">
                  <c:v>0.92886574074074058</c:v>
                </c:pt>
                <c:pt idx="4103">
                  <c:v>0.92887731481481473</c:v>
                </c:pt>
                <c:pt idx="4104">
                  <c:v>0.92888888888888965</c:v>
                </c:pt>
                <c:pt idx="4105">
                  <c:v>0.92888888888888965</c:v>
                </c:pt>
                <c:pt idx="4106">
                  <c:v>0.92890046296296258</c:v>
                </c:pt>
                <c:pt idx="4107">
                  <c:v>0.92891203703703706</c:v>
                </c:pt>
                <c:pt idx="4108">
                  <c:v>0.9289236111111121</c:v>
                </c:pt>
                <c:pt idx="4109">
                  <c:v>0.9289236111111121</c:v>
                </c:pt>
                <c:pt idx="4110">
                  <c:v>0.92893518518518514</c:v>
                </c:pt>
                <c:pt idx="4111">
                  <c:v>0.92894675925925929</c:v>
                </c:pt>
                <c:pt idx="4112">
                  <c:v>0.92894675925925929</c:v>
                </c:pt>
                <c:pt idx="4113">
                  <c:v>0.92895833333333444</c:v>
                </c:pt>
                <c:pt idx="4114">
                  <c:v>0.9289699074074077</c:v>
                </c:pt>
                <c:pt idx="4115">
                  <c:v>0.92898148148148163</c:v>
                </c:pt>
                <c:pt idx="4116">
                  <c:v>0.92898148148148163</c:v>
                </c:pt>
                <c:pt idx="4117">
                  <c:v>0.92899305555555678</c:v>
                </c:pt>
                <c:pt idx="4118">
                  <c:v>0.9290046296296296</c:v>
                </c:pt>
                <c:pt idx="4119">
                  <c:v>0.9290046296296296</c:v>
                </c:pt>
                <c:pt idx="4120">
                  <c:v>0.92901620370370352</c:v>
                </c:pt>
                <c:pt idx="4121">
                  <c:v>0.92902777777777779</c:v>
                </c:pt>
                <c:pt idx="4122">
                  <c:v>0.92903935185185149</c:v>
                </c:pt>
                <c:pt idx="4123">
                  <c:v>0.92903935185185149</c:v>
                </c:pt>
                <c:pt idx="4124">
                  <c:v>0.92905092592592475</c:v>
                </c:pt>
                <c:pt idx="4125">
                  <c:v>0.92906249999999957</c:v>
                </c:pt>
                <c:pt idx="4126">
                  <c:v>0.92906249999999957</c:v>
                </c:pt>
                <c:pt idx="4127">
                  <c:v>0.92907407407407538</c:v>
                </c:pt>
                <c:pt idx="4128">
                  <c:v>0.92908564814814865</c:v>
                </c:pt>
                <c:pt idx="4129">
                  <c:v>0.92909722222222213</c:v>
                </c:pt>
                <c:pt idx="4130">
                  <c:v>0.92909722222222213</c:v>
                </c:pt>
                <c:pt idx="4131">
                  <c:v>0.92910879629629661</c:v>
                </c:pt>
                <c:pt idx="4132">
                  <c:v>0.92912037037037065</c:v>
                </c:pt>
                <c:pt idx="4133">
                  <c:v>0.92913194444444469</c:v>
                </c:pt>
                <c:pt idx="4134">
                  <c:v>0.92913194444444469</c:v>
                </c:pt>
                <c:pt idx="4135">
                  <c:v>0.92914351851851995</c:v>
                </c:pt>
                <c:pt idx="4136">
                  <c:v>0.92915509259259454</c:v>
                </c:pt>
                <c:pt idx="4137">
                  <c:v>0.92915509259259454</c:v>
                </c:pt>
                <c:pt idx="4138">
                  <c:v>0.92916666666666659</c:v>
                </c:pt>
                <c:pt idx="4139">
                  <c:v>0.92917824074074051</c:v>
                </c:pt>
                <c:pt idx="4140">
                  <c:v>0.92918981481481577</c:v>
                </c:pt>
                <c:pt idx="4141">
                  <c:v>0.92918981481481577</c:v>
                </c:pt>
                <c:pt idx="4142">
                  <c:v>0.92920138888888892</c:v>
                </c:pt>
                <c:pt idx="4143">
                  <c:v>0.92921296296296074</c:v>
                </c:pt>
                <c:pt idx="4144">
                  <c:v>0.92921296296296074</c:v>
                </c:pt>
                <c:pt idx="4145">
                  <c:v>0.929224537037037</c:v>
                </c:pt>
                <c:pt idx="4146">
                  <c:v>0.92923611111111049</c:v>
                </c:pt>
                <c:pt idx="4147">
                  <c:v>0.92924768518518563</c:v>
                </c:pt>
                <c:pt idx="4148">
                  <c:v>0.92924768518518563</c:v>
                </c:pt>
                <c:pt idx="4149">
                  <c:v>0.92925925925925934</c:v>
                </c:pt>
                <c:pt idx="4150">
                  <c:v>0.92927083333333471</c:v>
                </c:pt>
                <c:pt idx="4151">
                  <c:v>0.92927083333333471</c:v>
                </c:pt>
                <c:pt idx="4152">
                  <c:v>0.92928240740740742</c:v>
                </c:pt>
                <c:pt idx="4153">
                  <c:v>0.92929398148148168</c:v>
                </c:pt>
                <c:pt idx="4154">
                  <c:v>0.92930555555555561</c:v>
                </c:pt>
                <c:pt idx="4155">
                  <c:v>0.92930555555555561</c:v>
                </c:pt>
                <c:pt idx="4156">
                  <c:v>0.92931712962962842</c:v>
                </c:pt>
                <c:pt idx="4157">
                  <c:v>0.92932870370370368</c:v>
                </c:pt>
                <c:pt idx="4158">
                  <c:v>0.92932870370370368</c:v>
                </c:pt>
                <c:pt idx="4159">
                  <c:v>0.92934027777777783</c:v>
                </c:pt>
                <c:pt idx="4160">
                  <c:v>0.92935185185185187</c:v>
                </c:pt>
                <c:pt idx="4161">
                  <c:v>0.92936342592592436</c:v>
                </c:pt>
                <c:pt idx="4162">
                  <c:v>0.92936342592592436</c:v>
                </c:pt>
                <c:pt idx="4163">
                  <c:v>0.92937499999999951</c:v>
                </c:pt>
                <c:pt idx="4164">
                  <c:v>0.9293865740740741</c:v>
                </c:pt>
                <c:pt idx="4165">
                  <c:v>0.9293865740740741</c:v>
                </c:pt>
                <c:pt idx="4166">
                  <c:v>0.92939814814814825</c:v>
                </c:pt>
                <c:pt idx="4167">
                  <c:v>0.92940972222222218</c:v>
                </c:pt>
                <c:pt idx="4168">
                  <c:v>0.92942129629629733</c:v>
                </c:pt>
                <c:pt idx="4169">
                  <c:v>0.92942129629629733</c:v>
                </c:pt>
                <c:pt idx="4170">
                  <c:v>0.9294328703703707</c:v>
                </c:pt>
                <c:pt idx="4171">
                  <c:v>0.92944444444444463</c:v>
                </c:pt>
                <c:pt idx="4172">
                  <c:v>0.92944444444444463</c:v>
                </c:pt>
                <c:pt idx="4173">
                  <c:v>0.92945601851851956</c:v>
                </c:pt>
                <c:pt idx="4174">
                  <c:v>0.9294675925925926</c:v>
                </c:pt>
                <c:pt idx="4175">
                  <c:v>0.92947916666666652</c:v>
                </c:pt>
                <c:pt idx="4176">
                  <c:v>0.92947916666666652</c:v>
                </c:pt>
                <c:pt idx="4177">
                  <c:v>0.92949074074074056</c:v>
                </c:pt>
                <c:pt idx="4178">
                  <c:v>0.92950231481481449</c:v>
                </c:pt>
                <c:pt idx="4179">
                  <c:v>0.92951388888888886</c:v>
                </c:pt>
                <c:pt idx="4180">
                  <c:v>0.92951388888888886</c:v>
                </c:pt>
                <c:pt idx="4181">
                  <c:v>0.92952546296296257</c:v>
                </c:pt>
                <c:pt idx="4182">
                  <c:v>0.9295370370370365</c:v>
                </c:pt>
                <c:pt idx="4183">
                  <c:v>0.9295370370370365</c:v>
                </c:pt>
                <c:pt idx="4184">
                  <c:v>0.92954861111111164</c:v>
                </c:pt>
                <c:pt idx="4185">
                  <c:v>0.92956018518518457</c:v>
                </c:pt>
                <c:pt idx="4186">
                  <c:v>0.92957175925925928</c:v>
                </c:pt>
                <c:pt idx="4187">
                  <c:v>0.92957175925925928</c:v>
                </c:pt>
                <c:pt idx="4188">
                  <c:v>0.92958333333333332</c:v>
                </c:pt>
                <c:pt idx="4189">
                  <c:v>0.92959490740740769</c:v>
                </c:pt>
                <c:pt idx="4190">
                  <c:v>0.92959490740740769</c:v>
                </c:pt>
                <c:pt idx="4191">
                  <c:v>0.92960648148148162</c:v>
                </c:pt>
                <c:pt idx="4192">
                  <c:v>0.92961805555555665</c:v>
                </c:pt>
                <c:pt idx="4193">
                  <c:v>0.92962962962963092</c:v>
                </c:pt>
                <c:pt idx="4194">
                  <c:v>0.92962962962963092</c:v>
                </c:pt>
                <c:pt idx="4195">
                  <c:v>0.92964120370370507</c:v>
                </c:pt>
                <c:pt idx="4196">
                  <c:v>0.92965277777777777</c:v>
                </c:pt>
                <c:pt idx="4197">
                  <c:v>0.92965277777777777</c:v>
                </c:pt>
                <c:pt idx="4198">
                  <c:v>0.92966435185185159</c:v>
                </c:pt>
                <c:pt idx="4199">
                  <c:v>0.92967592592592552</c:v>
                </c:pt>
                <c:pt idx="4200">
                  <c:v>0.9296875</c:v>
                </c:pt>
                <c:pt idx="4201">
                  <c:v>0.9296875</c:v>
                </c:pt>
                <c:pt idx="4202">
                  <c:v>0.92969907407407637</c:v>
                </c:pt>
                <c:pt idx="4203">
                  <c:v>0.92971064814814863</c:v>
                </c:pt>
                <c:pt idx="4204">
                  <c:v>0.92971064814814863</c:v>
                </c:pt>
                <c:pt idx="4205">
                  <c:v>0.92972222222222223</c:v>
                </c:pt>
                <c:pt idx="4206">
                  <c:v>0.9297337962962966</c:v>
                </c:pt>
                <c:pt idx="4207">
                  <c:v>0.92974537037037208</c:v>
                </c:pt>
                <c:pt idx="4208">
                  <c:v>0.92974537037037208</c:v>
                </c:pt>
                <c:pt idx="4209">
                  <c:v>0.92975694444444434</c:v>
                </c:pt>
                <c:pt idx="4210">
                  <c:v>0.92976851851851983</c:v>
                </c:pt>
                <c:pt idx="4211">
                  <c:v>0.92976851851851983</c:v>
                </c:pt>
                <c:pt idx="4212">
                  <c:v>0.92978009259259431</c:v>
                </c:pt>
                <c:pt idx="4213">
                  <c:v>0.92979166666666779</c:v>
                </c:pt>
                <c:pt idx="4214">
                  <c:v>0.9298032407407405</c:v>
                </c:pt>
                <c:pt idx="4215">
                  <c:v>0.9298032407407405</c:v>
                </c:pt>
                <c:pt idx="4216">
                  <c:v>0.92981481481481565</c:v>
                </c:pt>
                <c:pt idx="4217">
                  <c:v>0.92982638888888891</c:v>
                </c:pt>
                <c:pt idx="4218">
                  <c:v>0.92983796296296173</c:v>
                </c:pt>
                <c:pt idx="4219">
                  <c:v>0.92983796296296173</c:v>
                </c:pt>
                <c:pt idx="4220">
                  <c:v>0.92984953703703765</c:v>
                </c:pt>
                <c:pt idx="4221">
                  <c:v>0.92986111111111114</c:v>
                </c:pt>
                <c:pt idx="4222">
                  <c:v>0.92986111111111114</c:v>
                </c:pt>
                <c:pt idx="4223">
                  <c:v>0.92987268518518562</c:v>
                </c:pt>
                <c:pt idx="4224">
                  <c:v>0.92988425925925933</c:v>
                </c:pt>
                <c:pt idx="4225">
                  <c:v>0.92989583333333548</c:v>
                </c:pt>
                <c:pt idx="4226">
                  <c:v>0.92989583333333548</c:v>
                </c:pt>
                <c:pt idx="4227">
                  <c:v>0.92990740740740763</c:v>
                </c:pt>
                <c:pt idx="4228">
                  <c:v>0.92991898148148155</c:v>
                </c:pt>
                <c:pt idx="4229">
                  <c:v>0.92991898148148155</c:v>
                </c:pt>
                <c:pt idx="4230">
                  <c:v>0.9299305555555557</c:v>
                </c:pt>
                <c:pt idx="4231">
                  <c:v>0.92994212962962952</c:v>
                </c:pt>
                <c:pt idx="4232">
                  <c:v>0.92995370370370367</c:v>
                </c:pt>
                <c:pt idx="4233">
                  <c:v>0.92995370370370367</c:v>
                </c:pt>
                <c:pt idx="4234">
                  <c:v>0.92996527777777782</c:v>
                </c:pt>
                <c:pt idx="4235">
                  <c:v>0.92997685185185153</c:v>
                </c:pt>
                <c:pt idx="4236">
                  <c:v>0.92997685185185153</c:v>
                </c:pt>
                <c:pt idx="4237">
                  <c:v>0.92998842592592557</c:v>
                </c:pt>
                <c:pt idx="4238">
                  <c:v>0.93</c:v>
                </c:pt>
                <c:pt idx="4239">
                  <c:v>0.93001157407407464</c:v>
                </c:pt>
                <c:pt idx="4240">
                  <c:v>0.93001157407407464</c:v>
                </c:pt>
                <c:pt idx="4241">
                  <c:v>0.93002314814814813</c:v>
                </c:pt>
                <c:pt idx="4242">
                  <c:v>0.93003472222222217</c:v>
                </c:pt>
                <c:pt idx="4243">
                  <c:v>0.93003472222222217</c:v>
                </c:pt>
                <c:pt idx="4244">
                  <c:v>0.93004629629629665</c:v>
                </c:pt>
                <c:pt idx="4245">
                  <c:v>0.93005787037037169</c:v>
                </c:pt>
                <c:pt idx="4246">
                  <c:v>0.93006944444444462</c:v>
                </c:pt>
                <c:pt idx="4247">
                  <c:v>0.93006944444444462</c:v>
                </c:pt>
                <c:pt idx="4248">
                  <c:v>0.93008101851852043</c:v>
                </c:pt>
                <c:pt idx="4249">
                  <c:v>0.93009259259259391</c:v>
                </c:pt>
                <c:pt idx="4250">
                  <c:v>0.93010416666666651</c:v>
                </c:pt>
                <c:pt idx="4251">
                  <c:v>0.93010416666666651</c:v>
                </c:pt>
                <c:pt idx="4252">
                  <c:v>0.93011574074073966</c:v>
                </c:pt>
                <c:pt idx="4253">
                  <c:v>0.93012731481481481</c:v>
                </c:pt>
                <c:pt idx="4254">
                  <c:v>0.93012731481481481</c:v>
                </c:pt>
                <c:pt idx="4255">
                  <c:v>0.93013888888888963</c:v>
                </c:pt>
                <c:pt idx="4256">
                  <c:v>0.930150462962962</c:v>
                </c:pt>
                <c:pt idx="4257">
                  <c:v>0.93016203703703659</c:v>
                </c:pt>
                <c:pt idx="4258">
                  <c:v>0.93016203703703659</c:v>
                </c:pt>
                <c:pt idx="4259">
                  <c:v>0.93017361111111163</c:v>
                </c:pt>
                <c:pt idx="4260">
                  <c:v>0.93018518518518523</c:v>
                </c:pt>
                <c:pt idx="4261">
                  <c:v>0.93018518518518523</c:v>
                </c:pt>
                <c:pt idx="4262">
                  <c:v>0.93019675925925849</c:v>
                </c:pt>
                <c:pt idx="4263">
                  <c:v>0.93020833333333364</c:v>
                </c:pt>
                <c:pt idx="4264">
                  <c:v>0.93021990740740745</c:v>
                </c:pt>
                <c:pt idx="4265">
                  <c:v>0.93021990740740745</c:v>
                </c:pt>
                <c:pt idx="4266">
                  <c:v>0.9302314814814816</c:v>
                </c:pt>
                <c:pt idx="4267">
                  <c:v>0.93024305555555564</c:v>
                </c:pt>
                <c:pt idx="4268">
                  <c:v>0.93024305555555564</c:v>
                </c:pt>
                <c:pt idx="4269">
                  <c:v>0.93025462962962968</c:v>
                </c:pt>
                <c:pt idx="4270">
                  <c:v>0.9302662037037035</c:v>
                </c:pt>
                <c:pt idx="4271">
                  <c:v>0.93027777777777787</c:v>
                </c:pt>
                <c:pt idx="4272">
                  <c:v>0.93027777777777787</c:v>
                </c:pt>
                <c:pt idx="4273">
                  <c:v>0.93028935185185158</c:v>
                </c:pt>
                <c:pt idx="4274">
                  <c:v>0.9303009259259245</c:v>
                </c:pt>
                <c:pt idx="4275">
                  <c:v>0.9303009259259245</c:v>
                </c:pt>
                <c:pt idx="4276">
                  <c:v>0.93031249999999888</c:v>
                </c:pt>
                <c:pt idx="4277">
                  <c:v>0.93032407407407536</c:v>
                </c:pt>
                <c:pt idx="4278">
                  <c:v>0.93033564814814862</c:v>
                </c:pt>
                <c:pt idx="4279">
                  <c:v>0.93033564814814862</c:v>
                </c:pt>
                <c:pt idx="4280">
                  <c:v>0.93034722222222221</c:v>
                </c:pt>
                <c:pt idx="4281">
                  <c:v>0.9303587962962967</c:v>
                </c:pt>
                <c:pt idx="4282">
                  <c:v>0.9303587962962967</c:v>
                </c:pt>
                <c:pt idx="4283">
                  <c:v>0.93037037037037063</c:v>
                </c:pt>
                <c:pt idx="4284">
                  <c:v>0.93038194444444444</c:v>
                </c:pt>
                <c:pt idx="4285">
                  <c:v>0.93039351851851981</c:v>
                </c:pt>
                <c:pt idx="4286">
                  <c:v>0.93039351851851981</c:v>
                </c:pt>
                <c:pt idx="4287">
                  <c:v>0.93040509259259396</c:v>
                </c:pt>
                <c:pt idx="4288">
                  <c:v>0.93041666666666656</c:v>
                </c:pt>
                <c:pt idx="4289">
                  <c:v>0.93041666666666656</c:v>
                </c:pt>
                <c:pt idx="4290">
                  <c:v>0.93042824074074049</c:v>
                </c:pt>
                <c:pt idx="4291">
                  <c:v>0.93043981481481564</c:v>
                </c:pt>
                <c:pt idx="4292">
                  <c:v>0.9304513888888889</c:v>
                </c:pt>
                <c:pt idx="4293">
                  <c:v>0.9304513888888889</c:v>
                </c:pt>
                <c:pt idx="4294">
                  <c:v>0.93046296296296027</c:v>
                </c:pt>
                <c:pt idx="4295">
                  <c:v>0.93047453703703698</c:v>
                </c:pt>
                <c:pt idx="4296">
                  <c:v>0.93048611111111057</c:v>
                </c:pt>
                <c:pt idx="4297">
                  <c:v>0.93048611111111057</c:v>
                </c:pt>
                <c:pt idx="4298">
                  <c:v>0.93049768518518561</c:v>
                </c:pt>
                <c:pt idx="4299">
                  <c:v>0.9305092592592592</c:v>
                </c:pt>
                <c:pt idx="4300">
                  <c:v>0.9305092592592592</c:v>
                </c:pt>
                <c:pt idx="4301">
                  <c:v>0.93052083333333446</c:v>
                </c:pt>
                <c:pt idx="4302">
                  <c:v>0.93053240740740739</c:v>
                </c:pt>
                <c:pt idx="4303">
                  <c:v>0.93054398148148154</c:v>
                </c:pt>
                <c:pt idx="4304">
                  <c:v>0.93054398148148154</c:v>
                </c:pt>
                <c:pt idx="4305">
                  <c:v>0.93055555555555569</c:v>
                </c:pt>
                <c:pt idx="4306">
                  <c:v>0.93056712962962829</c:v>
                </c:pt>
                <c:pt idx="4307">
                  <c:v>0.93056712962962829</c:v>
                </c:pt>
                <c:pt idx="4308">
                  <c:v>0.93057870370370377</c:v>
                </c:pt>
                <c:pt idx="4309">
                  <c:v>0.93059027777777781</c:v>
                </c:pt>
                <c:pt idx="4310">
                  <c:v>0.93060185185185185</c:v>
                </c:pt>
                <c:pt idx="4311">
                  <c:v>0.93060185185185185</c:v>
                </c:pt>
                <c:pt idx="4312">
                  <c:v>0.93061342592592489</c:v>
                </c:pt>
                <c:pt idx="4313">
                  <c:v>0.93062500000000126</c:v>
                </c:pt>
                <c:pt idx="4314">
                  <c:v>0.93062500000000126</c:v>
                </c:pt>
                <c:pt idx="4315">
                  <c:v>0.93063657407407463</c:v>
                </c:pt>
                <c:pt idx="4316">
                  <c:v>0.93064814814814922</c:v>
                </c:pt>
                <c:pt idx="4317">
                  <c:v>0.9306597222222226</c:v>
                </c:pt>
                <c:pt idx="4318">
                  <c:v>0.9306597222222226</c:v>
                </c:pt>
                <c:pt idx="4319">
                  <c:v>0.93067129629629808</c:v>
                </c:pt>
                <c:pt idx="4320">
                  <c:v>0.93068287037037145</c:v>
                </c:pt>
                <c:pt idx="4321">
                  <c:v>0.93068287037037145</c:v>
                </c:pt>
                <c:pt idx="4322">
                  <c:v>0.93069444444444571</c:v>
                </c:pt>
                <c:pt idx="4323">
                  <c:v>0.93070601851852031</c:v>
                </c:pt>
                <c:pt idx="4324">
                  <c:v>0.93071759259259379</c:v>
                </c:pt>
                <c:pt idx="4325">
                  <c:v>0.93071759259259379</c:v>
                </c:pt>
                <c:pt idx="4326">
                  <c:v>0.93072916666666661</c:v>
                </c:pt>
                <c:pt idx="4327">
                  <c:v>0.93074074074074076</c:v>
                </c:pt>
                <c:pt idx="4328">
                  <c:v>0.93074074074074076</c:v>
                </c:pt>
                <c:pt idx="4329">
                  <c:v>0.9307523148148148</c:v>
                </c:pt>
                <c:pt idx="4330">
                  <c:v>0.93076388888888895</c:v>
                </c:pt>
                <c:pt idx="4331">
                  <c:v>0.93077546296296287</c:v>
                </c:pt>
                <c:pt idx="4332">
                  <c:v>0.93077546296296287</c:v>
                </c:pt>
                <c:pt idx="4333">
                  <c:v>0.93078703703703702</c:v>
                </c:pt>
                <c:pt idx="4334">
                  <c:v>0.93079861111111273</c:v>
                </c:pt>
                <c:pt idx="4335">
                  <c:v>0.93079861111111273</c:v>
                </c:pt>
                <c:pt idx="4336">
                  <c:v>0.93081018518518521</c:v>
                </c:pt>
                <c:pt idx="4337">
                  <c:v>0.93082175925925925</c:v>
                </c:pt>
                <c:pt idx="4338">
                  <c:v>0.93083333333333362</c:v>
                </c:pt>
                <c:pt idx="4339">
                  <c:v>0.93083333333333362</c:v>
                </c:pt>
                <c:pt idx="4340">
                  <c:v>0.93084490740740844</c:v>
                </c:pt>
                <c:pt idx="4341">
                  <c:v>0.9308564814814817</c:v>
                </c:pt>
                <c:pt idx="4342">
                  <c:v>0.93086805555555563</c:v>
                </c:pt>
                <c:pt idx="4343">
                  <c:v>0.93086805555555563</c:v>
                </c:pt>
                <c:pt idx="4344">
                  <c:v>0.93087962962963078</c:v>
                </c:pt>
                <c:pt idx="4345">
                  <c:v>0.93089120370370493</c:v>
                </c:pt>
                <c:pt idx="4346">
                  <c:v>0.93089120370370493</c:v>
                </c:pt>
                <c:pt idx="4347">
                  <c:v>0.93090277777777752</c:v>
                </c:pt>
                <c:pt idx="4348">
                  <c:v>0.93091435185185156</c:v>
                </c:pt>
                <c:pt idx="4349">
                  <c:v>0.93092592592592549</c:v>
                </c:pt>
                <c:pt idx="4350">
                  <c:v>0.93092592592592549</c:v>
                </c:pt>
                <c:pt idx="4351">
                  <c:v>0.93093750000000008</c:v>
                </c:pt>
                <c:pt idx="4352">
                  <c:v>0.93094907407407623</c:v>
                </c:pt>
                <c:pt idx="4353">
                  <c:v>0.93094907407407623</c:v>
                </c:pt>
                <c:pt idx="4354">
                  <c:v>0.93096064814814861</c:v>
                </c:pt>
                <c:pt idx="4355">
                  <c:v>0.9309722222222222</c:v>
                </c:pt>
                <c:pt idx="4356">
                  <c:v>0.93098379629629635</c:v>
                </c:pt>
                <c:pt idx="4357">
                  <c:v>0.93098379629629635</c:v>
                </c:pt>
                <c:pt idx="4358">
                  <c:v>0.93099537037037183</c:v>
                </c:pt>
                <c:pt idx="4359">
                  <c:v>0.93100694444444443</c:v>
                </c:pt>
                <c:pt idx="4360">
                  <c:v>0.93100694444444443</c:v>
                </c:pt>
                <c:pt idx="4361">
                  <c:v>0.93101851851851991</c:v>
                </c:pt>
                <c:pt idx="4362">
                  <c:v>0.93103009259259395</c:v>
                </c:pt>
                <c:pt idx="4363">
                  <c:v>0.93104166666666766</c:v>
                </c:pt>
                <c:pt idx="4364">
                  <c:v>0.93104166666666766</c:v>
                </c:pt>
                <c:pt idx="4365">
                  <c:v>0.93105324074074058</c:v>
                </c:pt>
                <c:pt idx="4366">
                  <c:v>0.93106481481481485</c:v>
                </c:pt>
                <c:pt idx="4367">
                  <c:v>0.93106481481481485</c:v>
                </c:pt>
                <c:pt idx="4368">
                  <c:v>0.93107638888888899</c:v>
                </c:pt>
                <c:pt idx="4369">
                  <c:v>0.93108796296296137</c:v>
                </c:pt>
                <c:pt idx="4370">
                  <c:v>0.93109953703703763</c:v>
                </c:pt>
                <c:pt idx="4371">
                  <c:v>0.93109953703703763</c:v>
                </c:pt>
                <c:pt idx="4372">
                  <c:v>0.93111111111111111</c:v>
                </c:pt>
                <c:pt idx="4373">
                  <c:v>0.93112268518518515</c:v>
                </c:pt>
                <c:pt idx="4374">
                  <c:v>0.93112268518518515</c:v>
                </c:pt>
                <c:pt idx="4375">
                  <c:v>0.93113425925925919</c:v>
                </c:pt>
                <c:pt idx="4376">
                  <c:v>0.93114583333333556</c:v>
                </c:pt>
                <c:pt idx="4377">
                  <c:v>0.9311574074074076</c:v>
                </c:pt>
                <c:pt idx="4378">
                  <c:v>0.9311574074074076</c:v>
                </c:pt>
                <c:pt idx="4379">
                  <c:v>0.93116898148148142</c:v>
                </c:pt>
                <c:pt idx="4380">
                  <c:v>0.93118055555555568</c:v>
                </c:pt>
                <c:pt idx="4381">
                  <c:v>0.93119212962962949</c:v>
                </c:pt>
                <c:pt idx="4382">
                  <c:v>0.93119212962962949</c:v>
                </c:pt>
                <c:pt idx="4383">
                  <c:v>0.93120370370370376</c:v>
                </c:pt>
                <c:pt idx="4384">
                  <c:v>0.93121527777777768</c:v>
                </c:pt>
                <c:pt idx="4385">
                  <c:v>0.93121527777777768</c:v>
                </c:pt>
                <c:pt idx="4386">
                  <c:v>0.9312268518518515</c:v>
                </c:pt>
                <c:pt idx="4387">
                  <c:v>0.93123842592592487</c:v>
                </c:pt>
                <c:pt idx="4388">
                  <c:v>0.93125000000000002</c:v>
                </c:pt>
                <c:pt idx="4389">
                  <c:v>0.93125000000000002</c:v>
                </c:pt>
                <c:pt idx="4390">
                  <c:v>0.93126157407407462</c:v>
                </c:pt>
                <c:pt idx="4391">
                  <c:v>0.9312731481481481</c:v>
                </c:pt>
                <c:pt idx="4392">
                  <c:v>0.9312731481481481</c:v>
                </c:pt>
                <c:pt idx="4393">
                  <c:v>0.93128472222222158</c:v>
                </c:pt>
                <c:pt idx="4394">
                  <c:v>0.93129629629629662</c:v>
                </c:pt>
                <c:pt idx="4395">
                  <c:v>0.93130787037037133</c:v>
                </c:pt>
                <c:pt idx="4396">
                  <c:v>0.93130787037037133</c:v>
                </c:pt>
                <c:pt idx="4397">
                  <c:v>0.9313194444444447</c:v>
                </c:pt>
                <c:pt idx="4398">
                  <c:v>0.93133101851851996</c:v>
                </c:pt>
                <c:pt idx="4399">
                  <c:v>0.93133101851851996</c:v>
                </c:pt>
                <c:pt idx="4400">
                  <c:v>0.93134259259259367</c:v>
                </c:pt>
                <c:pt idx="4401">
                  <c:v>0.93135416666666659</c:v>
                </c:pt>
                <c:pt idx="4402">
                  <c:v>0.93136574074073952</c:v>
                </c:pt>
                <c:pt idx="4403">
                  <c:v>0.93136574074073952</c:v>
                </c:pt>
                <c:pt idx="4404">
                  <c:v>0.93137731481481489</c:v>
                </c:pt>
                <c:pt idx="4405">
                  <c:v>0.93138888888888882</c:v>
                </c:pt>
                <c:pt idx="4406">
                  <c:v>0.93138888888888882</c:v>
                </c:pt>
                <c:pt idx="4407">
                  <c:v>0.93140046296296186</c:v>
                </c:pt>
                <c:pt idx="4408">
                  <c:v>0.93141203703703657</c:v>
                </c:pt>
                <c:pt idx="4409">
                  <c:v>0.9314236111111116</c:v>
                </c:pt>
                <c:pt idx="4410">
                  <c:v>0.9314236111111116</c:v>
                </c:pt>
                <c:pt idx="4411">
                  <c:v>0.93143518518518509</c:v>
                </c:pt>
                <c:pt idx="4412">
                  <c:v>0.93144675925925857</c:v>
                </c:pt>
                <c:pt idx="4413">
                  <c:v>0.93145833333333361</c:v>
                </c:pt>
                <c:pt idx="4414">
                  <c:v>0.93145833333333361</c:v>
                </c:pt>
                <c:pt idx="4415">
                  <c:v>0.93146990740740743</c:v>
                </c:pt>
                <c:pt idx="4416">
                  <c:v>0.93148148148148169</c:v>
                </c:pt>
                <c:pt idx="4417">
                  <c:v>0.93148148148148169</c:v>
                </c:pt>
                <c:pt idx="4418">
                  <c:v>0.93149305555555562</c:v>
                </c:pt>
                <c:pt idx="4419">
                  <c:v>0.93150462962962954</c:v>
                </c:pt>
                <c:pt idx="4420">
                  <c:v>0.93151620370370358</c:v>
                </c:pt>
                <c:pt idx="4421">
                  <c:v>0.93151620370370358</c:v>
                </c:pt>
                <c:pt idx="4422">
                  <c:v>0.93152777777777751</c:v>
                </c:pt>
                <c:pt idx="4423">
                  <c:v>0.93153935185185088</c:v>
                </c:pt>
                <c:pt idx="4424">
                  <c:v>0.93153935185185088</c:v>
                </c:pt>
                <c:pt idx="4425">
                  <c:v>0.93155092592592437</c:v>
                </c:pt>
                <c:pt idx="4426">
                  <c:v>0.93156249999999885</c:v>
                </c:pt>
                <c:pt idx="4427">
                  <c:v>0.931574074074075</c:v>
                </c:pt>
                <c:pt idx="4428">
                  <c:v>0.931574074074075</c:v>
                </c:pt>
                <c:pt idx="4429">
                  <c:v>0.93158564814814815</c:v>
                </c:pt>
                <c:pt idx="4430">
                  <c:v>0.9315972222222223</c:v>
                </c:pt>
                <c:pt idx="4431">
                  <c:v>0.9315972222222223</c:v>
                </c:pt>
                <c:pt idx="4432">
                  <c:v>0.93160879629629734</c:v>
                </c:pt>
                <c:pt idx="4433">
                  <c:v>0.93162037037037171</c:v>
                </c:pt>
                <c:pt idx="4434">
                  <c:v>0.93163194444444464</c:v>
                </c:pt>
                <c:pt idx="4435">
                  <c:v>0.93163194444444464</c:v>
                </c:pt>
                <c:pt idx="4436">
                  <c:v>0.9316435185185209</c:v>
                </c:pt>
                <c:pt idx="4437">
                  <c:v>0.93165509259259482</c:v>
                </c:pt>
                <c:pt idx="4438">
                  <c:v>0.93165509259259482</c:v>
                </c:pt>
                <c:pt idx="4439">
                  <c:v>0.93166666666666653</c:v>
                </c:pt>
                <c:pt idx="4440">
                  <c:v>0.93167824074074079</c:v>
                </c:pt>
                <c:pt idx="4441">
                  <c:v>0.93168981481481605</c:v>
                </c:pt>
                <c:pt idx="4442">
                  <c:v>0.93168981481481605</c:v>
                </c:pt>
                <c:pt idx="4443">
                  <c:v>0.93170138888888965</c:v>
                </c:pt>
                <c:pt idx="4444">
                  <c:v>0.93171296296296124</c:v>
                </c:pt>
                <c:pt idx="4445">
                  <c:v>0.93171296296296124</c:v>
                </c:pt>
                <c:pt idx="4446">
                  <c:v>0.93172453703703761</c:v>
                </c:pt>
                <c:pt idx="4447">
                  <c:v>0.93173611111111121</c:v>
                </c:pt>
                <c:pt idx="4448">
                  <c:v>0.93174768518518636</c:v>
                </c:pt>
                <c:pt idx="4449">
                  <c:v>0.93174768518518636</c:v>
                </c:pt>
                <c:pt idx="4450">
                  <c:v>0.93175925925925962</c:v>
                </c:pt>
                <c:pt idx="4451">
                  <c:v>0.93177083333333532</c:v>
                </c:pt>
                <c:pt idx="4452">
                  <c:v>0.9317824074074077</c:v>
                </c:pt>
                <c:pt idx="4453">
                  <c:v>0.9317824074074077</c:v>
                </c:pt>
                <c:pt idx="4454">
                  <c:v>0.93179398148148163</c:v>
                </c:pt>
                <c:pt idx="4455">
                  <c:v>0.93180555555555655</c:v>
                </c:pt>
                <c:pt idx="4456">
                  <c:v>0.93180555555555655</c:v>
                </c:pt>
                <c:pt idx="4457">
                  <c:v>0.93181712962962959</c:v>
                </c:pt>
                <c:pt idx="4458">
                  <c:v>0.93182870370370363</c:v>
                </c:pt>
                <c:pt idx="4459">
                  <c:v>0.93184027777777889</c:v>
                </c:pt>
                <c:pt idx="4460">
                  <c:v>0.93184027777777889</c:v>
                </c:pt>
                <c:pt idx="4461">
                  <c:v>0.93185185185185182</c:v>
                </c:pt>
                <c:pt idx="4462">
                  <c:v>0.93186342592592486</c:v>
                </c:pt>
                <c:pt idx="4463">
                  <c:v>0.93186342592592486</c:v>
                </c:pt>
                <c:pt idx="4464">
                  <c:v>0.9318749999999999</c:v>
                </c:pt>
                <c:pt idx="4465">
                  <c:v>0.93188657407407405</c:v>
                </c:pt>
                <c:pt idx="4466">
                  <c:v>0.93189814814814864</c:v>
                </c:pt>
                <c:pt idx="4467">
                  <c:v>0.93189814814814864</c:v>
                </c:pt>
                <c:pt idx="4468">
                  <c:v>0.93190972222222224</c:v>
                </c:pt>
                <c:pt idx="4469">
                  <c:v>0.93192129629629772</c:v>
                </c:pt>
                <c:pt idx="4470">
                  <c:v>0.93192129629629772</c:v>
                </c:pt>
                <c:pt idx="4471">
                  <c:v>0.93193287037037065</c:v>
                </c:pt>
                <c:pt idx="4472">
                  <c:v>0.93194444444444569</c:v>
                </c:pt>
                <c:pt idx="4473">
                  <c:v>0.93195601851851995</c:v>
                </c:pt>
                <c:pt idx="4474">
                  <c:v>0.93195601851851995</c:v>
                </c:pt>
                <c:pt idx="4475">
                  <c:v>0.93196759259259265</c:v>
                </c:pt>
                <c:pt idx="4476">
                  <c:v>0.93197916666666669</c:v>
                </c:pt>
                <c:pt idx="4477">
                  <c:v>0.93197916666666669</c:v>
                </c:pt>
                <c:pt idx="4478">
                  <c:v>0.93199074074074051</c:v>
                </c:pt>
                <c:pt idx="4479">
                  <c:v>0.93200231481481488</c:v>
                </c:pt>
                <c:pt idx="4480">
                  <c:v>0.93201388888888881</c:v>
                </c:pt>
                <c:pt idx="4481">
                  <c:v>0.93201388888888881</c:v>
                </c:pt>
                <c:pt idx="4482">
                  <c:v>0.93202546296296296</c:v>
                </c:pt>
                <c:pt idx="4483">
                  <c:v>0.93203703703703711</c:v>
                </c:pt>
                <c:pt idx="4484">
                  <c:v>0.93203703703703711</c:v>
                </c:pt>
                <c:pt idx="4485">
                  <c:v>0.93204861111111226</c:v>
                </c:pt>
                <c:pt idx="4486">
                  <c:v>0.93206018518518519</c:v>
                </c:pt>
                <c:pt idx="4487">
                  <c:v>0.93207175925925922</c:v>
                </c:pt>
                <c:pt idx="4488">
                  <c:v>0.93207175925925922</c:v>
                </c:pt>
                <c:pt idx="4489">
                  <c:v>0.9320833333333336</c:v>
                </c:pt>
                <c:pt idx="4490">
                  <c:v>0.93209490740740764</c:v>
                </c:pt>
                <c:pt idx="4491">
                  <c:v>0.93210648148148145</c:v>
                </c:pt>
                <c:pt idx="4492">
                  <c:v>0.93210648148148145</c:v>
                </c:pt>
                <c:pt idx="4493">
                  <c:v>0.9321180555555556</c:v>
                </c:pt>
                <c:pt idx="4494">
                  <c:v>0.93212962962962964</c:v>
                </c:pt>
                <c:pt idx="4495">
                  <c:v>0.93212962962962964</c:v>
                </c:pt>
                <c:pt idx="4496">
                  <c:v>0.93214120370370479</c:v>
                </c:pt>
                <c:pt idx="4497">
                  <c:v>0.9321527777777775</c:v>
                </c:pt>
                <c:pt idx="4498">
                  <c:v>0.93216435185185076</c:v>
                </c:pt>
                <c:pt idx="4499">
                  <c:v>0.93216435185185076</c:v>
                </c:pt>
                <c:pt idx="4500">
                  <c:v>0.93217592592592557</c:v>
                </c:pt>
                <c:pt idx="4501">
                  <c:v>0.9321874999999995</c:v>
                </c:pt>
                <c:pt idx="4502">
                  <c:v>0.9321874999999995</c:v>
                </c:pt>
                <c:pt idx="4503">
                  <c:v>0.93219907407407598</c:v>
                </c:pt>
                <c:pt idx="4504">
                  <c:v>0.93221064814814814</c:v>
                </c:pt>
                <c:pt idx="4505">
                  <c:v>0.93222222222222229</c:v>
                </c:pt>
                <c:pt idx="4506">
                  <c:v>0.93222222222222229</c:v>
                </c:pt>
                <c:pt idx="4507">
                  <c:v>0.93223379629629621</c:v>
                </c:pt>
                <c:pt idx="4508">
                  <c:v>0.93224537037037181</c:v>
                </c:pt>
                <c:pt idx="4509">
                  <c:v>0.93224537037037181</c:v>
                </c:pt>
                <c:pt idx="4510">
                  <c:v>0.93225694444444451</c:v>
                </c:pt>
                <c:pt idx="4511">
                  <c:v>0.93226851851851955</c:v>
                </c:pt>
                <c:pt idx="4512">
                  <c:v>0.93228009259259392</c:v>
                </c:pt>
                <c:pt idx="4513">
                  <c:v>0.93228009259259392</c:v>
                </c:pt>
                <c:pt idx="4514">
                  <c:v>0.93229166666666663</c:v>
                </c:pt>
                <c:pt idx="4515">
                  <c:v>0.93230324074074056</c:v>
                </c:pt>
                <c:pt idx="4516">
                  <c:v>0.93230324074074056</c:v>
                </c:pt>
                <c:pt idx="4517">
                  <c:v>0.93231481481481471</c:v>
                </c:pt>
                <c:pt idx="4518">
                  <c:v>0.93232638888888886</c:v>
                </c:pt>
                <c:pt idx="4519">
                  <c:v>0.93233796296296123</c:v>
                </c:pt>
                <c:pt idx="4520">
                  <c:v>0.93233796296296123</c:v>
                </c:pt>
                <c:pt idx="4521">
                  <c:v>0.93234953703703705</c:v>
                </c:pt>
                <c:pt idx="4522">
                  <c:v>0.93236111111111108</c:v>
                </c:pt>
                <c:pt idx="4523">
                  <c:v>0.93236111111111108</c:v>
                </c:pt>
                <c:pt idx="4524">
                  <c:v>0.93237268518518512</c:v>
                </c:pt>
                <c:pt idx="4525">
                  <c:v>0.93238425925925927</c:v>
                </c:pt>
                <c:pt idx="4526">
                  <c:v>0.9323958333333352</c:v>
                </c:pt>
                <c:pt idx="4527">
                  <c:v>0.9323958333333352</c:v>
                </c:pt>
                <c:pt idx="4528">
                  <c:v>0.93240740740740735</c:v>
                </c:pt>
                <c:pt idx="4529">
                  <c:v>0.9324189814814815</c:v>
                </c:pt>
                <c:pt idx="4530">
                  <c:v>0.93243055555555554</c:v>
                </c:pt>
                <c:pt idx="4531">
                  <c:v>0.93243055555555554</c:v>
                </c:pt>
                <c:pt idx="4532">
                  <c:v>0.93244212962962958</c:v>
                </c:pt>
                <c:pt idx="4533">
                  <c:v>0.93245370370370351</c:v>
                </c:pt>
                <c:pt idx="4534">
                  <c:v>0.93245370370370351</c:v>
                </c:pt>
                <c:pt idx="4535">
                  <c:v>0.93246527777777777</c:v>
                </c:pt>
                <c:pt idx="4536">
                  <c:v>0.93247685185185158</c:v>
                </c:pt>
                <c:pt idx="4537">
                  <c:v>0.93248842592592462</c:v>
                </c:pt>
                <c:pt idx="4538">
                  <c:v>0.93248842592592462</c:v>
                </c:pt>
                <c:pt idx="4539">
                  <c:v>0.9325</c:v>
                </c:pt>
                <c:pt idx="4540">
                  <c:v>0.93251157407407403</c:v>
                </c:pt>
                <c:pt idx="4541">
                  <c:v>0.93251157407407403</c:v>
                </c:pt>
                <c:pt idx="4542">
                  <c:v>0.93252314814814818</c:v>
                </c:pt>
                <c:pt idx="4543">
                  <c:v>0.93253472222222156</c:v>
                </c:pt>
                <c:pt idx="4544">
                  <c:v>0.9325462962962966</c:v>
                </c:pt>
                <c:pt idx="4545">
                  <c:v>0.9325462962962966</c:v>
                </c:pt>
                <c:pt idx="4546">
                  <c:v>0.93255787037037063</c:v>
                </c:pt>
                <c:pt idx="4547">
                  <c:v>0.93256944444444445</c:v>
                </c:pt>
                <c:pt idx="4548">
                  <c:v>0.93256944444444445</c:v>
                </c:pt>
                <c:pt idx="4549">
                  <c:v>0.93258101851851982</c:v>
                </c:pt>
                <c:pt idx="4550">
                  <c:v>0.93259259259259264</c:v>
                </c:pt>
                <c:pt idx="4551">
                  <c:v>0.93260416666666668</c:v>
                </c:pt>
                <c:pt idx="4552">
                  <c:v>0.93260416666666668</c:v>
                </c:pt>
                <c:pt idx="4553">
                  <c:v>0.9326157407407405</c:v>
                </c:pt>
                <c:pt idx="4554">
                  <c:v>0.93262731481481564</c:v>
                </c:pt>
                <c:pt idx="4555">
                  <c:v>0.93262731481481564</c:v>
                </c:pt>
                <c:pt idx="4556">
                  <c:v>0.93263888888889002</c:v>
                </c:pt>
                <c:pt idx="4557">
                  <c:v>0.9326504629629625</c:v>
                </c:pt>
                <c:pt idx="4558">
                  <c:v>0.93266203703703709</c:v>
                </c:pt>
                <c:pt idx="4559">
                  <c:v>0.93266203703703709</c:v>
                </c:pt>
                <c:pt idx="4560">
                  <c:v>0.93267361111111224</c:v>
                </c:pt>
                <c:pt idx="4561">
                  <c:v>0.93268518518518562</c:v>
                </c:pt>
                <c:pt idx="4562">
                  <c:v>0.93269675925925932</c:v>
                </c:pt>
                <c:pt idx="4563">
                  <c:v>0.93269675925925932</c:v>
                </c:pt>
                <c:pt idx="4564">
                  <c:v>0.9327083333333348</c:v>
                </c:pt>
                <c:pt idx="4565">
                  <c:v>0.93271990740740762</c:v>
                </c:pt>
                <c:pt idx="4566">
                  <c:v>0.93271990740740762</c:v>
                </c:pt>
                <c:pt idx="4567">
                  <c:v>0.93273148148148244</c:v>
                </c:pt>
                <c:pt idx="4568">
                  <c:v>0.93274305555555692</c:v>
                </c:pt>
                <c:pt idx="4569">
                  <c:v>0.93275462962962974</c:v>
                </c:pt>
                <c:pt idx="4570">
                  <c:v>0.93275462962962974</c:v>
                </c:pt>
                <c:pt idx="4571">
                  <c:v>0.93276620370370367</c:v>
                </c:pt>
                <c:pt idx="4572">
                  <c:v>0.93277777777777782</c:v>
                </c:pt>
                <c:pt idx="4573">
                  <c:v>0.93277777777777782</c:v>
                </c:pt>
                <c:pt idx="4574">
                  <c:v>0.93278935185185186</c:v>
                </c:pt>
                <c:pt idx="4575">
                  <c:v>0.93280092592592556</c:v>
                </c:pt>
                <c:pt idx="4576">
                  <c:v>0.93281249999999949</c:v>
                </c:pt>
                <c:pt idx="4577">
                  <c:v>0.93281249999999949</c:v>
                </c:pt>
                <c:pt idx="4578">
                  <c:v>0.93282407407407586</c:v>
                </c:pt>
                <c:pt idx="4579">
                  <c:v>0.93283564814814934</c:v>
                </c:pt>
                <c:pt idx="4580">
                  <c:v>0.93283564814814934</c:v>
                </c:pt>
                <c:pt idx="4581">
                  <c:v>0.93284722222222261</c:v>
                </c:pt>
                <c:pt idx="4582">
                  <c:v>0.93285879629629664</c:v>
                </c:pt>
                <c:pt idx="4583">
                  <c:v>0.93287037037037146</c:v>
                </c:pt>
                <c:pt idx="4584">
                  <c:v>0.93287037037037146</c:v>
                </c:pt>
                <c:pt idx="4585">
                  <c:v>0.93288194444444461</c:v>
                </c:pt>
                <c:pt idx="4586">
                  <c:v>0.9328935185185202</c:v>
                </c:pt>
                <c:pt idx="4587">
                  <c:v>0.9328935185185202</c:v>
                </c:pt>
                <c:pt idx="4588">
                  <c:v>0.93290509259259491</c:v>
                </c:pt>
                <c:pt idx="4589">
                  <c:v>0.93291666666666651</c:v>
                </c:pt>
                <c:pt idx="4590">
                  <c:v>0.93292824074074077</c:v>
                </c:pt>
                <c:pt idx="4591">
                  <c:v>0.93292824074074077</c:v>
                </c:pt>
                <c:pt idx="4592">
                  <c:v>0.93293981481481603</c:v>
                </c:pt>
                <c:pt idx="4593">
                  <c:v>0.93295138888888884</c:v>
                </c:pt>
                <c:pt idx="4594">
                  <c:v>0.93295138888888884</c:v>
                </c:pt>
                <c:pt idx="4595">
                  <c:v>0.932962962962961</c:v>
                </c:pt>
                <c:pt idx="4596">
                  <c:v>0.93297453703703714</c:v>
                </c:pt>
                <c:pt idx="4597">
                  <c:v>0.93298611111111107</c:v>
                </c:pt>
                <c:pt idx="4598">
                  <c:v>0.93298611111111107</c:v>
                </c:pt>
                <c:pt idx="4599">
                  <c:v>0.93299768518518622</c:v>
                </c:pt>
                <c:pt idx="4600">
                  <c:v>0.9330092592592597</c:v>
                </c:pt>
                <c:pt idx="4601">
                  <c:v>0.93302083333333485</c:v>
                </c:pt>
                <c:pt idx="4602">
                  <c:v>0.93302083333333485</c:v>
                </c:pt>
                <c:pt idx="4603">
                  <c:v>0.93303240740740734</c:v>
                </c:pt>
                <c:pt idx="4604">
                  <c:v>0.9330439814814816</c:v>
                </c:pt>
                <c:pt idx="4605">
                  <c:v>0.9330439814814816</c:v>
                </c:pt>
                <c:pt idx="4606">
                  <c:v>0.93305555555555564</c:v>
                </c:pt>
                <c:pt idx="4607">
                  <c:v>0.93306712962962957</c:v>
                </c:pt>
                <c:pt idx="4608">
                  <c:v>0.93307870370370372</c:v>
                </c:pt>
                <c:pt idx="4609">
                  <c:v>0.93307870370370372</c:v>
                </c:pt>
                <c:pt idx="4610">
                  <c:v>0.93309027777777775</c:v>
                </c:pt>
                <c:pt idx="4611">
                  <c:v>0.9331018518518519</c:v>
                </c:pt>
                <c:pt idx="4612">
                  <c:v>0.9331018518518519</c:v>
                </c:pt>
                <c:pt idx="4613">
                  <c:v>0.93311342592592439</c:v>
                </c:pt>
                <c:pt idx="4614">
                  <c:v>0.93312499999999998</c:v>
                </c:pt>
                <c:pt idx="4615">
                  <c:v>0.93313657407407413</c:v>
                </c:pt>
                <c:pt idx="4616">
                  <c:v>0.93313657407407413</c:v>
                </c:pt>
                <c:pt idx="4617">
                  <c:v>0.93314814814814862</c:v>
                </c:pt>
                <c:pt idx="4618">
                  <c:v>0.93315972222222221</c:v>
                </c:pt>
                <c:pt idx="4619">
                  <c:v>0.93315972222222221</c:v>
                </c:pt>
                <c:pt idx="4620">
                  <c:v>0.93317129629629758</c:v>
                </c:pt>
                <c:pt idx="4621">
                  <c:v>0.93318287037037062</c:v>
                </c:pt>
                <c:pt idx="4622">
                  <c:v>0.93319444444444555</c:v>
                </c:pt>
                <c:pt idx="4623">
                  <c:v>0.93319444444444555</c:v>
                </c:pt>
                <c:pt idx="4624">
                  <c:v>0.93320601851851981</c:v>
                </c:pt>
                <c:pt idx="4625">
                  <c:v>0.93321759259259263</c:v>
                </c:pt>
                <c:pt idx="4626">
                  <c:v>0.93321759259259263</c:v>
                </c:pt>
                <c:pt idx="4627">
                  <c:v>0.93322916666666667</c:v>
                </c:pt>
                <c:pt idx="4628">
                  <c:v>0.93324074074074059</c:v>
                </c:pt>
                <c:pt idx="4629">
                  <c:v>0.93325231481481452</c:v>
                </c:pt>
                <c:pt idx="4630">
                  <c:v>0.93325231481481452</c:v>
                </c:pt>
                <c:pt idx="4631">
                  <c:v>0.93326388888888889</c:v>
                </c:pt>
                <c:pt idx="4632">
                  <c:v>0.93327546296296249</c:v>
                </c:pt>
                <c:pt idx="4633">
                  <c:v>0.93327546296296249</c:v>
                </c:pt>
                <c:pt idx="4634">
                  <c:v>0.93328703703703697</c:v>
                </c:pt>
                <c:pt idx="4635">
                  <c:v>0.93329861111111223</c:v>
                </c:pt>
                <c:pt idx="4636">
                  <c:v>0.93331018518518516</c:v>
                </c:pt>
                <c:pt idx="4637">
                  <c:v>0.93331018518518516</c:v>
                </c:pt>
                <c:pt idx="4638">
                  <c:v>0.93332175925925931</c:v>
                </c:pt>
                <c:pt idx="4639">
                  <c:v>0.93333333333333324</c:v>
                </c:pt>
                <c:pt idx="4640">
                  <c:v>0.93333333333333324</c:v>
                </c:pt>
                <c:pt idx="4641">
                  <c:v>0.93334490740740761</c:v>
                </c:pt>
                <c:pt idx="4642">
                  <c:v>0.93335648148148154</c:v>
                </c:pt>
                <c:pt idx="4643">
                  <c:v>0.93336805555555569</c:v>
                </c:pt>
                <c:pt idx="4644">
                  <c:v>0.93336805555555569</c:v>
                </c:pt>
                <c:pt idx="4645">
                  <c:v>0.93337962962962961</c:v>
                </c:pt>
                <c:pt idx="4646">
                  <c:v>0.93339120370370365</c:v>
                </c:pt>
                <c:pt idx="4647">
                  <c:v>0.93340277777777758</c:v>
                </c:pt>
                <c:pt idx="4648">
                  <c:v>0.93340277777777758</c:v>
                </c:pt>
                <c:pt idx="4649">
                  <c:v>0.93341435185185051</c:v>
                </c:pt>
                <c:pt idx="4650">
                  <c:v>0.93342592592592488</c:v>
                </c:pt>
                <c:pt idx="4651">
                  <c:v>0.93342592592592488</c:v>
                </c:pt>
                <c:pt idx="4652">
                  <c:v>0.93343749999999959</c:v>
                </c:pt>
                <c:pt idx="4653">
                  <c:v>0.93344907407407574</c:v>
                </c:pt>
                <c:pt idx="4654">
                  <c:v>0.93346064814814822</c:v>
                </c:pt>
                <c:pt idx="4655">
                  <c:v>0.93346064814814822</c:v>
                </c:pt>
                <c:pt idx="4656">
                  <c:v>0.93347222222222159</c:v>
                </c:pt>
                <c:pt idx="4657">
                  <c:v>0.9334837962962963</c:v>
                </c:pt>
                <c:pt idx="4658">
                  <c:v>0.9334837962962963</c:v>
                </c:pt>
                <c:pt idx="4659">
                  <c:v>0.93349537037037156</c:v>
                </c:pt>
                <c:pt idx="4660">
                  <c:v>0.93350694444444438</c:v>
                </c:pt>
                <c:pt idx="4661">
                  <c:v>0.93351851851851864</c:v>
                </c:pt>
                <c:pt idx="4662">
                  <c:v>0.93351851851851864</c:v>
                </c:pt>
                <c:pt idx="4663">
                  <c:v>0.93353009259259379</c:v>
                </c:pt>
                <c:pt idx="4664">
                  <c:v>0.93354166666666671</c:v>
                </c:pt>
                <c:pt idx="4665">
                  <c:v>0.93354166666666671</c:v>
                </c:pt>
                <c:pt idx="4666">
                  <c:v>0.93355324074073942</c:v>
                </c:pt>
                <c:pt idx="4667">
                  <c:v>0.93356481481481479</c:v>
                </c:pt>
                <c:pt idx="4668">
                  <c:v>0.9335763888888885</c:v>
                </c:pt>
                <c:pt idx="4669">
                  <c:v>0.9335763888888885</c:v>
                </c:pt>
                <c:pt idx="4670">
                  <c:v>0.93358796296296087</c:v>
                </c:pt>
                <c:pt idx="4671">
                  <c:v>0.93359953703703702</c:v>
                </c:pt>
                <c:pt idx="4672">
                  <c:v>0.93359953703703702</c:v>
                </c:pt>
                <c:pt idx="4673">
                  <c:v>0.93361111111111161</c:v>
                </c:pt>
                <c:pt idx="4674">
                  <c:v>0.93362268518518565</c:v>
                </c:pt>
                <c:pt idx="4675">
                  <c:v>0.93363425925925969</c:v>
                </c:pt>
                <c:pt idx="4676">
                  <c:v>0.93363425925925969</c:v>
                </c:pt>
                <c:pt idx="4677">
                  <c:v>0.93364583333333584</c:v>
                </c:pt>
                <c:pt idx="4678">
                  <c:v>0.93365740740740844</c:v>
                </c:pt>
                <c:pt idx="4679">
                  <c:v>0.93365740740740844</c:v>
                </c:pt>
                <c:pt idx="4680">
                  <c:v>0.9336689814814817</c:v>
                </c:pt>
                <c:pt idx="4681">
                  <c:v>0.93368055555555562</c:v>
                </c:pt>
                <c:pt idx="4682">
                  <c:v>0.93369212962962955</c:v>
                </c:pt>
                <c:pt idx="4683">
                  <c:v>0.93369212962962955</c:v>
                </c:pt>
                <c:pt idx="4684">
                  <c:v>0.9337037037037037</c:v>
                </c:pt>
                <c:pt idx="4685">
                  <c:v>0.93371527777777785</c:v>
                </c:pt>
                <c:pt idx="4686">
                  <c:v>0.93372685185185178</c:v>
                </c:pt>
                <c:pt idx="4687">
                  <c:v>0.93372685185185178</c:v>
                </c:pt>
                <c:pt idx="4688">
                  <c:v>0.93373842592592549</c:v>
                </c:pt>
                <c:pt idx="4689">
                  <c:v>0.93375000000000064</c:v>
                </c:pt>
                <c:pt idx="4690">
                  <c:v>0.93375000000000064</c:v>
                </c:pt>
                <c:pt idx="4691">
                  <c:v>0.93376157407407523</c:v>
                </c:pt>
                <c:pt idx="4692">
                  <c:v>0.93377314814814805</c:v>
                </c:pt>
                <c:pt idx="4693">
                  <c:v>0.9337847222222222</c:v>
                </c:pt>
                <c:pt idx="4694">
                  <c:v>0.9337847222222222</c:v>
                </c:pt>
                <c:pt idx="4695">
                  <c:v>0.93379629629629746</c:v>
                </c:pt>
                <c:pt idx="4696">
                  <c:v>0.93380787037037172</c:v>
                </c:pt>
                <c:pt idx="4697">
                  <c:v>0.93380787037037172</c:v>
                </c:pt>
                <c:pt idx="4698">
                  <c:v>0.93381944444444465</c:v>
                </c:pt>
                <c:pt idx="4699">
                  <c:v>0.93383101851852079</c:v>
                </c:pt>
                <c:pt idx="4700">
                  <c:v>0.93384259259259395</c:v>
                </c:pt>
                <c:pt idx="4701">
                  <c:v>0.93384259259259395</c:v>
                </c:pt>
                <c:pt idx="4702">
                  <c:v>0.93385416666666676</c:v>
                </c:pt>
                <c:pt idx="4703">
                  <c:v>0.93386574074074058</c:v>
                </c:pt>
                <c:pt idx="4704">
                  <c:v>0.93386574074074058</c:v>
                </c:pt>
                <c:pt idx="4705">
                  <c:v>0.93387731481481484</c:v>
                </c:pt>
                <c:pt idx="4706">
                  <c:v>0.93388888888888988</c:v>
                </c:pt>
                <c:pt idx="4707">
                  <c:v>0.93390046296296259</c:v>
                </c:pt>
                <c:pt idx="4708">
                  <c:v>0.93390046296296259</c:v>
                </c:pt>
                <c:pt idx="4709">
                  <c:v>0.93391203703703696</c:v>
                </c:pt>
                <c:pt idx="4710">
                  <c:v>0.93392361111111211</c:v>
                </c:pt>
                <c:pt idx="4711">
                  <c:v>0.93392361111111211</c:v>
                </c:pt>
                <c:pt idx="4712">
                  <c:v>0.9339351851851857</c:v>
                </c:pt>
                <c:pt idx="4713">
                  <c:v>0.9339467592592593</c:v>
                </c:pt>
                <c:pt idx="4714">
                  <c:v>0.93395833333333445</c:v>
                </c:pt>
                <c:pt idx="4715">
                  <c:v>0.93395833333333445</c:v>
                </c:pt>
                <c:pt idx="4716">
                  <c:v>0.9339699074074076</c:v>
                </c:pt>
                <c:pt idx="4717">
                  <c:v>0.93398148148148163</c:v>
                </c:pt>
                <c:pt idx="4718">
                  <c:v>0.93399305555555656</c:v>
                </c:pt>
                <c:pt idx="4719">
                  <c:v>0.93399305555555656</c:v>
                </c:pt>
                <c:pt idx="4720">
                  <c:v>0.9340046296296296</c:v>
                </c:pt>
                <c:pt idx="4721">
                  <c:v>0.93401620370370353</c:v>
                </c:pt>
                <c:pt idx="4722">
                  <c:v>0.93401620370370353</c:v>
                </c:pt>
                <c:pt idx="4723">
                  <c:v>0.93402777777777779</c:v>
                </c:pt>
                <c:pt idx="4724">
                  <c:v>0.9340393518518515</c:v>
                </c:pt>
                <c:pt idx="4725">
                  <c:v>0.93405092592592476</c:v>
                </c:pt>
                <c:pt idx="4726">
                  <c:v>0.93405092592592476</c:v>
                </c:pt>
                <c:pt idx="4727">
                  <c:v>0.93406249999999957</c:v>
                </c:pt>
                <c:pt idx="4728">
                  <c:v>0.93407407407407572</c:v>
                </c:pt>
                <c:pt idx="4729">
                  <c:v>0.93407407407407572</c:v>
                </c:pt>
                <c:pt idx="4730">
                  <c:v>0.93408564814814865</c:v>
                </c:pt>
                <c:pt idx="4731">
                  <c:v>0.93409722222222225</c:v>
                </c:pt>
                <c:pt idx="4732">
                  <c:v>0.93410879629629662</c:v>
                </c:pt>
                <c:pt idx="4733">
                  <c:v>0.93410879629629662</c:v>
                </c:pt>
                <c:pt idx="4734">
                  <c:v>0.93412037037037143</c:v>
                </c:pt>
                <c:pt idx="4735">
                  <c:v>0.9341319444444447</c:v>
                </c:pt>
                <c:pt idx="4736">
                  <c:v>0.9341319444444447</c:v>
                </c:pt>
                <c:pt idx="4737">
                  <c:v>0.93414351851851996</c:v>
                </c:pt>
                <c:pt idx="4738">
                  <c:v>0.93415509259259466</c:v>
                </c:pt>
                <c:pt idx="4739">
                  <c:v>0.93416666666666659</c:v>
                </c:pt>
                <c:pt idx="4740">
                  <c:v>0.93416666666666659</c:v>
                </c:pt>
                <c:pt idx="4741">
                  <c:v>0.93417824074074052</c:v>
                </c:pt>
                <c:pt idx="4742">
                  <c:v>0.93418981481481589</c:v>
                </c:pt>
                <c:pt idx="4743">
                  <c:v>0.93418981481481589</c:v>
                </c:pt>
                <c:pt idx="4744">
                  <c:v>0.93420138888888893</c:v>
                </c:pt>
                <c:pt idx="4745">
                  <c:v>0.93421296296296064</c:v>
                </c:pt>
                <c:pt idx="4746">
                  <c:v>0.93422453703703701</c:v>
                </c:pt>
                <c:pt idx="4747">
                  <c:v>0.93422453703703701</c:v>
                </c:pt>
                <c:pt idx="4748">
                  <c:v>0.93423611111111116</c:v>
                </c:pt>
                <c:pt idx="4749">
                  <c:v>0.93424768518518564</c:v>
                </c:pt>
                <c:pt idx="4750">
                  <c:v>0.93425925925925923</c:v>
                </c:pt>
                <c:pt idx="4751">
                  <c:v>0.93425925925925923</c:v>
                </c:pt>
                <c:pt idx="4752">
                  <c:v>0.93427083333333472</c:v>
                </c:pt>
                <c:pt idx="4753">
                  <c:v>0.93428240740740742</c:v>
                </c:pt>
                <c:pt idx="4754">
                  <c:v>0.93428240740740742</c:v>
                </c:pt>
                <c:pt idx="4755">
                  <c:v>0.93429398148148168</c:v>
                </c:pt>
                <c:pt idx="4756">
                  <c:v>0.93430555555555561</c:v>
                </c:pt>
                <c:pt idx="4757">
                  <c:v>0.93431712962962843</c:v>
                </c:pt>
                <c:pt idx="4758">
                  <c:v>0.93431712962962843</c:v>
                </c:pt>
                <c:pt idx="4759">
                  <c:v>0.93432870370370369</c:v>
                </c:pt>
                <c:pt idx="4760">
                  <c:v>0.93434027777777784</c:v>
                </c:pt>
                <c:pt idx="4761">
                  <c:v>0.93434027777777784</c:v>
                </c:pt>
                <c:pt idx="4762">
                  <c:v>0.93435185185185177</c:v>
                </c:pt>
                <c:pt idx="4763">
                  <c:v>0.93436342592592436</c:v>
                </c:pt>
                <c:pt idx="4764">
                  <c:v>0.93437500000000062</c:v>
                </c:pt>
                <c:pt idx="4765">
                  <c:v>0.93437500000000062</c:v>
                </c:pt>
                <c:pt idx="4766">
                  <c:v>0.93438657407407411</c:v>
                </c:pt>
                <c:pt idx="4767">
                  <c:v>0.93439814814814814</c:v>
                </c:pt>
                <c:pt idx="4768">
                  <c:v>0.93439814814814814</c:v>
                </c:pt>
                <c:pt idx="4769">
                  <c:v>0.93440972222222218</c:v>
                </c:pt>
                <c:pt idx="4770">
                  <c:v>0.93442129629629744</c:v>
                </c:pt>
                <c:pt idx="4771">
                  <c:v>0.93443287037037071</c:v>
                </c:pt>
                <c:pt idx="4772">
                  <c:v>0.93443287037037071</c:v>
                </c:pt>
                <c:pt idx="4773">
                  <c:v>0.93444444444444463</c:v>
                </c:pt>
                <c:pt idx="4774">
                  <c:v>0.93445601851851978</c:v>
                </c:pt>
                <c:pt idx="4775">
                  <c:v>0.93445601851851978</c:v>
                </c:pt>
                <c:pt idx="4776">
                  <c:v>0.9344675925925926</c:v>
                </c:pt>
                <c:pt idx="4777">
                  <c:v>0.93447916666666653</c:v>
                </c:pt>
                <c:pt idx="4778">
                  <c:v>0.93449074074074057</c:v>
                </c:pt>
                <c:pt idx="4779">
                  <c:v>0.93449074074074057</c:v>
                </c:pt>
                <c:pt idx="4780">
                  <c:v>0.93450231481481449</c:v>
                </c:pt>
                <c:pt idx="4781">
                  <c:v>0.93451388888888898</c:v>
                </c:pt>
                <c:pt idx="4782">
                  <c:v>0.93452546296296257</c:v>
                </c:pt>
                <c:pt idx="4783">
                  <c:v>0.93452546296296257</c:v>
                </c:pt>
                <c:pt idx="4784">
                  <c:v>0.9345370370370365</c:v>
                </c:pt>
                <c:pt idx="4785">
                  <c:v>0.93454861111111165</c:v>
                </c:pt>
                <c:pt idx="4786">
                  <c:v>0.93454861111111165</c:v>
                </c:pt>
                <c:pt idx="4787">
                  <c:v>0.93456018518518458</c:v>
                </c:pt>
                <c:pt idx="4788">
                  <c:v>0.93457175925925917</c:v>
                </c:pt>
                <c:pt idx="4789">
                  <c:v>0.93458333333333332</c:v>
                </c:pt>
                <c:pt idx="4790">
                  <c:v>0.93458333333333332</c:v>
                </c:pt>
                <c:pt idx="4791">
                  <c:v>0.93459490740740769</c:v>
                </c:pt>
                <c:pt idx="4792">
                  <c:v>0.93460648148148162</c:v>
                </c:pt>
                <c:pt idx="4793">
                  <c:v>0.93460648148148162</c:v>
                </c:pt>
                <c:pt idx="4794">
                  <c:v>0.93461805555555655</c:v>
                </c:pt>
                <c:pt idx="4795">
                  <c:v>0.93462962962963092</c:v>
                </c:pt>
                <c:pt idx="4796">
                  <c:v>0.93464120370370518</c:v>
                </c:pt>
                <c:pt idx="4797">
                  <c:v>0.93464120370370518</c:v>
                </c:pt>
                <c:pt idx="4798">
                  <c:v>0.93465277777777767</c:v>
                </c:pt>
                <c:pt idx="4799">
                  <c:v>0.93466435185185159</c:v>
                </c:pt>
                <c:pt idx="4800">
                  <c:v>0.93466435185185159</c:v>
                </c:pt>
                <c:pt idx="4801">
                  <c:v>0.93467592592592597</c:v>
                </c:pt>
                <c:pt idx="4802">
                  <c:v>0.9346875</c:v>
                </c:pt>
                <c:pt idx="4803">
                  <c:v>0.93469907407407626</c:v>
                </c:pt>
                <c:pt idx="4804">
                  <c:v>0.93469907407407626</c:v>
                </c:pt>
                <c:pt idx="4805">
                  <c:v>0.93471064814814864</c:v>
                </c:pt>
                <c:pt idx="4806">
                  <c:v>0.93472222222222223</c:v>
                </c:pt>
                <c:pt idx="4807">
                  <c:v>0.93472222222222223</c:v>
                </c:pt>
                <c:pt idx="4808">
                  <c:v>0.9347337962962966</c:v>
                </c:pt>
                <c:pt idx="4809">
                  <c:v>0.93474537037037209</c:v>
                </c:pt>
                <c:pt idx="4810">
                  <c:v>0.93475694444444468</c:v>
                </c:pt>
                <c:pt idx="4811">
                  <c:v>0.93475694444444468</c:v>
                </c:pt>
                <c:pt idx="4812">
                  <c:v>0.93476851851851983</c:v>
                </c:pt>
                <c:pt idx="4813">
                  <c:v>0.93478009259259442</c:v>
                </c:pt>
                <c:pt idx="4814">
                  <c:v>0.93478009259259442</c:v>
                </c:pt>
                <c:pt idx="4815">
                  <c:v>0.9347916666666678</c:v>
                </c:pt>
                <c:pt idx="4816">
                  <c:v>0.9348032407407405</c:v>
                </c:pt>
                <c:pt idx="4817">
                  <c:v>0.93481481481481565</c:v>
                </c:pt>
                <c:pt idx="4818">
                  <c:v>0.93481481481481565</c:v>
                </c:pt>
                <c:pt idx="4819">
                  <c:v>0.93482638888888892</c:v>
                </c:pt>
                <c:pt idx="4820">
                  <c:v>0.93483796296296151</c:v>
                </c:pt>
                <c:pt idx="4821">
                  <c:v>0.93483796296296151</c:v>
                </c:pt>
                <c:pt idx="4822">
                  <c:v>0.93484953703703799</c:v>
                </c:pt>
                <c:pt idx="4823">
                  <c:v>0.93486111111111114</c:v>
                </c:pt>
                <c:pt idx="4824">
                  <c:v>0.93487268518518563</c:v>
                </c:pt>
                <c:pt idx="4825">
                  <c:v>0.93487268518518563</c:v>
                </c:pt>
                <c:pt idx="4826">
                  <c:v>0.93488425925925922</c:v>
                </c:pt>
                <c:pt idx="4827">
                  <c:v>0.9348958333333357</c:v>
                </c:pt>
                <c:pt idx="4828">
                  <c:v>0.93490740740740763</c:v>
                </c:pt>
                <c:pt idx="4829">
                  <c:v>0.93490740740740763</c:v>
                </c:pt>
                <c:pt idx="4830">
                  <c:v>0.93491898148148145</c:v>
                </c:pt>
                <c:pt idx="4831">
                  <c:v>0.9349305555555556</c:v>
                </c:pt>
                <c:pt idx="4832">
                  <c:v>0.9349305555555556</c:v>
                </c:pt>
                <c:pt idx="4833">
                  <c:v>0.93494212962962953</c:v>
                </c:pt>
                <c:pt idx="4834">
                  <c:v>0.93495370370370379</c:v>
                </c:pt>
                <c:pt idx="4835">
                  <c:v>0.93496527777777771</c:v>
                </c:pt>
                <c:pt idx="4836">
                  <c:v>0.93496527777777771</c:v>
                </c:pt>
                <c:pt idx="4837">
                  <c:v>0.93497685185185186</c:v>
                </c:pt>
                <c:pt idx="4838">
                  <c:v>0.93498842592592557</c:v>
                </c:pt>
                <c:pt idx="4839">
                  <c:v>0.93498842592592557</c:v>
                </c:pt>
                <c:pt idx="4840">
                  <c:v>0.93500000000000005</c:v>
                </c:pt>
                <c:pt idx="4841">
                  <c:v>0.93501157407407465</c:v>
                </c:pt>
                <c:pt idx="4842">
                  <c:v>0.93502314814814813</c:v>
                </c:pt>
                <c:pt idx="4843">
                  <c:v>0.93502314814814813</c:v>
                </c:pt>
                <c:pt idx="4844">
                  <c:v>0.93503472222222228</c:v>
                </c:pt>
                <c:pt idx="4845">
                  <c:v>0.93504629629629665</c:v>
                </c:pt>
                <c:pt idx="4846">
                  <c:v>0.93504629629629665</c:v>
                </c:pt>
                <c:pt idx="4847">
                  <c:v>0.9350578703703718</c:v>
                </c:pt>
                <c:pt idx="4848">
                  <c:v>0.93506944444444462</c:v>
                </c:pt>
                <c:pt idx="4849">
                  <c:v>0.93508101851852055</c:v>
                </c:pt>
                <c:pt idx="4850">
                  <c:v>0.93508101851852055</c:v>
                </c:pt>
                <c:pt idx="4851">
                  <c:v>0.93509259259259392</c:v>
                </c:pt>
                <c:pt idx="4852">
                  <c:v>0.93510416666666651</c:v>
                </c:pt>
                <c:pt idx="4853">
                  <c:v>0.93510416666666651</c:v>
                </c:pt>
                <c:pt idx="4854">
                  <c:v>0.93511574074073978</c:v>
                </c:pt>
                <c:pt idx="4855">
                  <c:v>0.93512731481481481</c:v>
                </c:pt>
                <c:pt idx="4856">
                  <c:v>0.93513888888888963</c:v>
                </c:pt>
                <c:pt idx="4857">
                  <c:v>0.93513888888888963</c:v>
                </c:pt>
                <c:pt idx="4858">
                  <c:v>0.93515046296296256</c:v>
                </c:pt>
                <c:pt idx="4859">
                  <c:v>0.93516203703703649</c:v>
                </c:pt>
                <c:pt idx="4860">
                  <c:v>0.93516203703703649</c:v>
                </c:pt>
                <c:pt idx="4861">
                  <c:v>0.93517361111111164</c:v>
                </c:pt>
                <c:pt idx="4862">
                  <c:v>0.93518518518518512</c:v>
                </c:pt>
                <c:pt idx="4863">
                  <c:v>0.93519675925925927</c:v>
                </c:pt>
                <c:pt idx="4864">
                  <c:v>0.93519675925925927</c:v>
                </c:pt>
                <c:pt idx="4865">
                  <c:v>0.93520833333333364</c:v>
                </c:pt>
                <c:pt idx="4866">
                  <c:v>0.93521990740740768</c:v>
                </c:pt>
                <c:pt idx="4867">
                  <c:v>0.93523148148148161</c:v>
                </c:pt>
                <c:pt idx="4868">
                  <c:v>0.93523148148148161</c:v>
                </c:pt>
                <c:pt idx="4869">
                  <c:v>0.93524305555555565</c:v>
                </c:pt>
                <c:pt idx="4870">
                  <c:v>0.93525462962962969</c:v>
                </c:pt>
                <c:pt idx="4871">
                  <c:v>0.93525462962962969</c:v>
                </c:pt>
                <c:pt idx="4872">
                  <c:v>0.9352662037037035</c:v>
                </c:pt>
                <c:pt idx="4873">
                  <c:v>0.93527777777777776</c:v>
                </c:pt>
                <c:pt idx="4874">
                  <c:v>0.93528935185185158</c:v>
                </c:pt>
                <c:pt idx="4875">
                  <c:v>0.93528935185185158</c:v>
                </c:pt>
                <c:pt idx="4876">
                  <c:v>0.93530092592592451</c:v>
                </c:pt>
                <c:pt idx="4877">
                  <c:v>0.9353124999999991</c:v>
                </c:pt>
                <c:pt idx="4878">
                  <c:v>0.9353124999999991</c:v>
                </c:pt>
                <c:pt idx="4879">
                  <c:v>0.93532407407407525</c:v>
                </c:pt>
                <c:pt idx="4880">
                  <c:v>0.93533564814814862</c:v>
                </c:pt>
                <c:pt idx="4881">
                  <c:v>0.93534722222222222</c:v>
                </c:pt>
                <c:pt idx="4882">
                  <c:v>0.93534722222222222</c:v>
                </c:pt>
                <c:pt idx="4883">
                  <c:v>0.9353587962962967</c:v>
                </c:pt>
                <c:pt idx="4884">
                  <c:v>0.93537037037037063</c:v>
                </c:pt>
                <c:pt idx="4885">
                  <c:v>0.93537037037037063</c:v>
                </c:pt>
                <c:pt idx="4886">
                  <c:v>0.93538194444444445</c:v>
                </c:pt>
                <c:pt idx="4887">
                  <c:v>0.93539351851851982</c:v>
                </c:pt>
                <c:pt idx="4888">
                  <c:v>0.9354050925925943</c:v>
                </c:pt>
                <c:pt idx="4889">
                  <c:v>0.9354050925925943</c:v>
                </c:pt>
                <c:pt idx="4890">
                  <c:v>0.93541666666666656</c:v>
                </c:pt>
                <c:pt idx="4891">
                  <c:v>0.93542824074074049</c:v>
                </c:pt>
                <c:pt idx="4892">
                  <c:v>0.93542824074074049</c:v>
                </c:pt>
                <c:pt idx="4893">
                  <c:v>0.93543981481481564</c:v>
                </c:pt>
                <c:pt idx="4894">
                  <c:v>0.93545138888888879</c:v>
                </c:pt>
                <c:pt idx="4895">
                  <c:v>0.93546296296296028</c:v>
                </c:pt>
                <c:pt idx="4896">
                  <c:v>0.93546296296296028</c:v>
                </c:pt>
                <c:pt idx="4897">
                  <c:v>0.93547453703703709</c:v>
                </c:pt>
                <c:pt idx="4898">
                  <c:v>0.93548611111111057</c:v>
                </c:pt>
                <c:pt idx="4899">
                  <c:v>0.93548611111111057</c:v>
                </c:pt>
                <c:pt idx="4900">
                  <c:v>0.93549768518518561</c:v>
                </c:pt>
                <c:pt idx="4901">
                  <c:v>0.93550925925925921</c:v>
                </c:pt>
                <c:pt idx="4902">
                  <c:v>0.9355208333333348</c:v>
                </c:pt>
                <c:pt idx="4903">
                  <c:v>0.9355208333333348</c:v>
                </c:pt>
                <c:pt idx="4904">
                  <c:v>0.93553240740740751</c:v>
                </c:pt>
                <c:pt idx="4905">
                  <c:v>0.93554398148148143</c:v>
                </c:pt>
                <c:pt idx="4906">
                  <c:v>0.93554398148148143</c:v>
                </c:pt>
                <c:pt idx="4907">
                  <c:v>0.9355555555555557</c:v>
                </c:pt>
                <c:pt idx="4908">
                  <c:v>0.93556712962962829</c:v>
                </c:pt>
                <c:pt idx="4909">
                  <c:v>0.93557870370370377</c:v>
                </c:pt>
                <c:pt idx="4910">
                  <c:v>0.93557870370370377</c:v>
                </c:pt>
                <c:pt idx="4911">
                  <c:v>0.9355902777777777</c:v>
                </c:pt>
                <c:pt idx="4912">
                  <c:v>0.93560185185185185</c:v>
                </c:pt>
                <c:pt idx="4913">
                  <c:v>0.93561342592592556</c:v>
                </c:pt>
                <c:pt idx="4914">
                  <c:v>0.93561342592592556</c:v>
                </c:pt>
                <c:pt idx="4915">
                  <c:v>0.93562499999999993</c:v>
                </c:pt>
                <c:pt idx="4916">
                  <c:v>0.93563657407407463</c:v>
                </c:pt>
                <c:pt idx="4917">
                  <c:v>0.93563657407407463</c:v>
                </c:pt>
                <c:pt idx="4918">
                  <c:v>0.93564814814814923</c:v>
                </c:pt>
                <c:pt idx="4919">
                  <c:v>0.9356597222222226</c:v>
                </c:pt>
                <c:pt idx="4920">
                  <c:v>0.93567129629629786</c:v>
                </c:pt>
                <c:pt idx="4921">
                  <c:v>0.93567129629629786</c:v>
                </c:pt>
                <c:pt idx="4922">
                  <c:v>0.93568287037037146</c:v>
                </c:pt>
                <c:pt idx="4923">
                  <c:v>0.93569444444444583</c:v>
                </c:pt>
                <c:pt idx="4924">
                  <c:v>0.93569444444444583</c:v>
                </c:pt>
                <c:pt idx="4925">
                  <c:v>0.93570601851852042</c:v>
                </c:pt>
                <c:pt idx="4926">
                  <c:v>0.93571759259259379</c:v>
                </c:pt>
                <c:pt idx="4927">
                  <c:v>0.93572916666666661</c:v>
                </c:pt>
                <c:pt idx="4928">
                  <c:v>0.93572916666666661</c:v>
                </c:pt>
                <c:pt idx="4929">
                  <c:v>0.93574074074074076</c:v>
                </c:pt>
                <c:pt idx="4930">
                  <c:v>0.93575231481481491</c:v>
                </c:pt>
                <c:pt idx="4931">
                  <c:v>0.93575231481481491</c:v>
                </c:pt>
                <c:pt idx="4932">
                  <c:v>0.93576388888888884</c:v>
                </c:pt>
                <c:pt idx="4933">
                  <c:v>0.93577546296296299</c:v>
                </c:pt>
                <c:pt idx="4934">
                  <c:v>0.93578703703703703</c:v>
                </c:pt>
                <c:pt idx="4935">
                  <c:v>0.93578703703703703</c:v>
                </c:pt>
                <c:pt idx="4936">
                  <c:v>0.93579861111111273</c:v>
                </c:pt>
                <c:pt idx="4937">
                  <c:v>0.93581018518518511</c:v>
                </c:pt>
                <c:pt idx="4938">
                  <c:v>0.93581018518518511</c:v>
                </c:pt>
                <c:pt idx="4939">
                  <c:v>0.9358217592592597</c:v>
                </c:pt>
                <c:pt idx="4940">
                  <c:v>0.93583333333333363</c:v>
                </c:pt>
                <c:pt idx="4941">
                  <c:v>0.93584490740740844</c:v>
                </c:pt>
                <c:pt idx="4942">
                  <c:v>0.93584490740740844</c:v>
                </c:pt>
                <c:pt idx="4943">
                  <c:v>0.93585648148148171</c:v>
                </c:pt>
                <c:pt idx="4944">
                  <c:v>0.93586805555555563</c:v>
                </c:pt>
                <c:pt idx="4945">
                  <c:v>0.93586805555555563</c:v>
                </c:pt>
                <c:pt idx="4946">
                  <c:v>0.93587962962963078</c:v>
                </c:pt>
                <c:pt idx="4947">
                  <c:v>0.93589120370370482</c:v>
                </c:pt>
                <c:pt idx="4948">
                  <c:v>0.93590277777777753</c:v>
                </c:pt>
                <c:pt idx="4949">
                  <c:v>0.93590277777777753</c:v>
                </c:pt>
                <c:pt idx="4950">
                  <c:v>0.93591435185185157</c:v>
                </c:pt>
                <c:pt idx="4951">
                  <c:v>0.93592592592592549</c:v>
                </c:pt>
                <c:pt idx="4952">
                  <c:v>0.93593749999999998</c:v>
                </c:pt>
                <c:pt idx="4953">
                  <c:v>0.93593749999999998</c:v>
                </c:pt>
                <c:pt idx="4954">
                  <c:v>0.93594907407407624</c:v>
                </c:pt>
                <c:pt idx="4955">
                  <c:v>0.93596064814814861</c:v>
                </c:pt>
                <c:pt idx="4956">
                  <c:v>0.93596064814814861</c:v>
                </c:pt>
                <c:pt idx="4957">
                  <c:v>0.93597222222222232</c:v>
                </c:pt>
                <c:pt idx="4958">
                  <c:v>0.93598379629629624</c:v>
                </c:pt>
                <c:pt idx="4959">
                  <c:v>0.93599537037037184</c:v>
                </c:pt>
                <c:pt idx="4960">
                  <c:v>0.93599537037037184</c:v>
                </c:pt>
                <c:pt idx="4961">
                  <c:v>0.93600694444444443</c:v>
                </c:pt>
                <c:pt idx="4962">
                  <c:v>0.93601851851851992</c:v>
                </c:pt>
                <c:pt idx="4963">
                  <c:v>0.93601851851851992</c:v>
                </c:pt>
                <c:pt idx="4964">
                  <c:v>0.93603009259259395</c:v>
                </c:pt>
                <c:pt idx="4965">
                  <c:v>0.93604166666666766</c:v>
                </c:pt>
                <c:pt idx="4966">
                  <c:v>0.93605324074074059</c:v>
                </c:pt>
                <c:pt idx="4967">
                  <c:v>0.93605324074074059</c:v>
                </c:pt>
                <c:pt idx="4968">
                  <c:v>0.93606481481481485</c:v>
                </c:pt>
                <c:pt idx="4969">
                  <c:v>0.93607638888888889</c:v>
                </c:pt>
                <c:pt idx="4970">
                  <c:v>0.93607638888888889</c:v>
                </c:pt>
                <c:pt idx="4971">
                  <c:v>0.93608796296296137</c:v>
                </c:pt>
                <c:pt idx="4972">
                  <c:v>0.93609953703703763</c:v>
                </c:pt>
                <c:pt idx="4973">
                  <c:v>0.93611111111111101</c:v>
                </c:pt>
                <c:pt idx="4974">
                  <c:v>0.93611111111111101</c:v>
                </c:pt>
                <c:pt idx="4975">
                  <c:v>0.93612268518518515</c:v>
                </c:pt>
                <c:pt idx="4976">
                  <c:v>0.9361342592592593</c:v>
                </c:pt>
                <c:pt idx="4977">
                  <c:v>0.9361342592592593</c:v>
                </c:pt>
                <c:pt idx="4978">
                  <c:v>0.93614583333333556</c:v>
                </c:pt>
                <c:pt idx="4979">
                  <c:v>0.9361574074074076</c:v>
                </c:pt>
                <c:pt idx="4980">
                  <c:v>0.93616898148148142</c:v>
                </c:pt>
                <c:pt idx="4981">
                  <c:v>0.93616898148148142</c:v>
                </c:pt>
                <c:pt idx="4982">
                  <c:v>0.93618055555555568</c:v>
                </c:pt>
                <c:pt idx="4983">
                  <c:v>0.9361921296296295</c:v>
                </c:pt>
                <c:pt idx="4984">
                  <c:v>0.9361921296296295</c:v>
                </c:pt>
                <c:pt idx="4985">
                  <c:v>0.93620370370370354</c:v>
                </c:pt>
                <c:pt idx="4986">
                  <c:v>0.9362152777777778</c:v>
                </c:pt>
                <c:pt idx="4987">
                  <c:v>0.9362268518518515</c:v>
                </c:pt>
                <c:pt idx="4988">
                  <c:v>0.9362268518518515</c:v>
                </c:pt>
                <c:pt idx="4989">
                  <c:v>0.93623842592592488</c:v>
                </c:pt>
                <c:pt idx="4990">
                  <c:v>0.93624999999999992</c:v>
                </c:pt>
                <c:pt idx="4991">
                  <c:v>0.93626157407407462</c:v>
                </c:pt>
                <c:pt idx="4992">
                  <c:v>0.93626157407407462</c:v>
                </c:pt>
                <c:pt idx="4993">
                  <c:v>0.93627314814814822</c:v>
                </c:pt>
                <c:pt idx="4994">
                  <c:v>0.93628472222222159</c:v>
                </c:pt>
                <c:pt idx="4995">
                  <c:v>0.93628472222222159</c:v>
                </c:pt>
                <c:pt idx="4996">
                  <c:v>0.93629629629629663</c:v>
                </c:pt>
                <c:pt idx="4997">
                  <c:v>0.93630787037037133</c:v>
                </c:pt>
                <c:pt idx="4998">
                  <c:v>0.9363194444444447</c:v>
                </c:pt>
                <c:pt idx="4999">
                  <c:v>0.9363194444444447</c:v>
                </c:pt>
                <c:pt idx="5000">
                  <c:v>0.93633101851851985</c:v>
                </c:pt>
                <c:pt idx="5001">
                  <c:v>0.93634259259259378</c:v>
                </c:pt>
                <c:pt idx="5002">
                  <c:v>0.93634259259259378</c:v>
                </c:pt>
                <c:pt idx="5003">
                  <c:v>0.93635416666666649</c:v>
                </c:pt>
                <c:pt idx="5004">
                  <c:v>0.93636574074073953</c:v>
                </c:pt>
                <c:pt idx="5005">
                  <c:v>0.93637731481481479</c:v>
                </c:pt>
                <c:pt idx="5006">
                  <c:v>0.93637731481481479</c:v>
                </c:pt>
                <c:pt idx="5007">
                  <c:v>0.93638888888888883</c:v>
                </c:pt>
                <c:pt idx="5008">
                  <c:v>0.93640046296296187</c:v>
                </c:pt>
                <c:pt idx="5009">
                  <c:v>0.93640046296296187</c:v>
                </c:pt>
                <c:pt idx="5010">
                  <c:v>0.93641203703703657</c:v>
                </c:pt>
              </c:numCache>
            </c:numRef>
          </c:xVal>
          <c:yVal>
            <c:numRef>
              <c:f>MD_SPS_20110509200834!$E$6740:$E$11750</c:f>
              <c:numCache>
                <c:formatCode>0.00E+00</c:formatCode>
                <c:ptCount val="5011"/>
                <c:pt idx="0">
                  <c:v>1.6968000000000086E-8</c:v>
                </c:pt>
                <c:pt idx="1">
                  <c:v>1.7174000000000055E-8</c:v>
                </c:pt>
                <c:pt idx="2">
                  <c:v>1.6268000000000067E-8</c:v>
                </c:pt>
                <c:pt idx="3">
                  <c:v>1.6480000000000075E-8</c:v>
                </c:pt>
                <c:pt idx="4">
                  <c:v>1.6303000000000073E-8</c:v>
                </c:pt>
                <c:pt idx="5">
                  <c:v>1.6941000000000082E-8</c:v>
                </c:pt>
                <c:pt idx="6">
                  <c:v>1.7062000000000064E-8</c:v>
                </c:pt>
                <c:pt idx="7">
                  <c:v>1.6850000000000078E-8</c:v>
                </c:pt>
                <c:pt idx="8">
                  <c:v>1.6312000000000064E-8</c:v>
                </c:pt>
                <c:pt idx="9">
                  <c:v>1.7395000000000061E-8</c:v>
                </c:pt>
                <c:pt idx="10">
                  <c:v>1.6644000000000086E-8</c:v>
                </c:pt>
                <c:pt idx="11">
                  <c:v>1.6489000000000066E-8</c:v>
                </c:pt>
                <c:pt idx="12">
                  <c:v>1.6613000000000084E-8</c:v>
                </c:pt>
                <c:pt idx="13">
                  <c:v>1.6156000000000059E-8</c:v>
                </c:pt>
                <c:pt idx="14">
                  <c:v>1.711100000000006E-8</c:v>
                </c:pt>
                <c:pt idx="15">
                  <c:v>1.7150000000000061E-8</c:v>
                </c:pt>
                <c:pt idx="16">
                  <c:v>1.6754000000000068E-8</c:v>
                </c:pt>
                <c:pt idx="17">
                  <c:v>1.6565000000000086E-8</c:v>
                </c:pt>
                <c:pt idx="18">
                  <c:v>1.6852000000000067E-8</c:v>
                </c:pt>
                <c:pt idx="19">
                  <c:v>1.7014000000000056E-8</c:v>
                </c:pt>
                <c:pt idx="20">
                  <c:v>1.653400000000007E-8</c:v>
                </c:pt>
                <c:pt idx="21">
                  <c:v>1.6333000000000061E-8</c:v>
                </c:pt>
                <c:pt idx="22">
                  <c:v>1.6427000000000062E-8</c:v>
                </c:pt>
                <c:pt idx="23">
                  <c:v>1.6516000000000063E-8</c:v>
                </c:pt>
                <c:pt idx="24">
                  <c:v>1.6438000000000061E-8</c:v>
                </c:pt>
                <c:pt idx="25">
                  <c:v>1.693000000000007E-8</c:v>
                </c:pt>
                <c:pt idx="26">
                  <c:v>1.6614000000000062E-8</c:v>
                </c:pt>
                <c:pt idx="27">
                  <c:v>1.6378000000000059E-8</c:v>
                </c:pt>
                <c:pt idx="28">
                  <c:v>1.6696000000000059E-8</c:v>
                </c:pt>
                <c:pt idx="29">
                  <c:v>1.6572000000000071E-8</c:v>
                </c:pt>
                <c:pt idx="30">
                  <c:v>1.7030000000000061E-8</c:v>
                </c:pt>
                <c:pt idx="31">
                  <c:v>1.6236000000000063E-8</c:v>
                </c:pt>
                <c:pt idx="32">
                  <c:v>1.6333000000000061E-8</c:v>
                </c:pt>
                <c:pt idx="33">
                  <c:v>1.6417000000000064E-8</c:v>
                </c:pt>
                <c:pt idx="34">
                  <c:v>1.6741000000000084E-8</c:v>
                </c:pt>
                <c:pt idx="35">
                  <c:v>1.7363000000000077E-8</c:v>
                </c:pt>
                <c:pt idx="36">
                  <c:v>1.7387000000000062E-8</c:v>
                </c:pt>
                <c:pt idx="37">
                  <c:v>1.6722000000000082E-8</c:v>
                </c:pt>
                <c:pt idx="38">
                  <c:v>1.7360000000000084E-8</c:v>
                </c:pt>
                <c:pt idx="39">
                  <c:v>1.6837000000000063E-8</c:v>
                </c:pt>
                <c:pt idx="40">
                  <c:v>1.6276000000000059E-8</c:v>
                </c:pt>
                <c:pt idx="41">
                  <c:v>1.6610000000000077E-8</c:v>
                </c:pt>
                <c:pt idx="42">
                  <c:v>1.6303000000000073E-8</c:v>
                </c:pt>
                <c:pt idx="43">
                  <c:v>1.6782000000000084E-8</c:v>
                </c:pt>
                <c:pt idx="44">
                  <c:v>1.6168000000000059E-8</c:v>
                </c:pt>
                <c:pt idx="45">
                  <c:v>1.6954000000000074E-8</c:v>
                </c:pt>
                <c:pt idx="46">
                  <c:v>1.6618000000000063E-8</c:v>
                </c:pt>
                <c:pt idx="47">
                  <c:v>1.5964000000000059E-8</c:v>
                </c:pt>
                <c:pt idx="48">
                  <c:v>1.6555000000000061E-8</c:v>
                </c:pt>
                <c:pt idx="49">
                  <c:v>1.6235000000000059E-8</c:v>
                </c:pt>
                <c:pt idx="50">
                  <c:v>1.6242000000000083E-8</c:v>
                </c:pt>
                <c:pt idx="51">
                  <c:v>1.670000000000009E-8</c:v>
                </c:pt>
                <c:pt idx="52">
                  <c:v>1.7493000000000059E-8</c:v>
                </c:pt>
                <c:pt idx="53">
                  <c:v>1.7081000000000059E-8</c:v>
                </c:pt>
                <c:pt idx="54">
                  <c:v>1.6041000000000084E-8</c:v>
                </c:pt>
                <c:pt idx="55">
                  <c:v>1.7952000000000064E-8</c:v>
                </c:pt>
                <c:pt idx="56">
                  <c:v>1.6739000000000061E-8</c:v>
                </c:pt>
                <c:pt idx="57">
                  <c:v>1.6832000000000087E-8</c:v>
                </c:pt>
                <c:pt idx="58">
                  <c:v>1.6741000000000084E-8</c:v>
                </c:pt>
                <c:pt idx="59">
                  <c:v>1.643100000000006E-8</c:v>
                </c:pt>
                <c:pt idx="60">
                  <c:v>1.648100000000008E-8</c:v>
                </c:pt>
                <c:pt idx="61">
                  <c:v>1.7626000000000061E-8</c:v>
                </c:pt>
                <c:pt idx="62">
                  <c:v>1.719600000000006E-8</c:v>
                </c:pt>
                <c:pt idx="63">
                  <c:v>1.7134000000000059E-8</c:v>
                </c:pt>
                <c:pt idx="64">
                  <c:v>1.7120000000000067E-8</c:v>
                </c:pt>
                <c:pt idx="65">
                  <c:v>1.7274000000000059E-8</c:v>
                </c:pt>
                <c:pt idx="66">
                  <c:v>1.7217000000000057E-8</c:v>
                </c:pt>
                <c:pt idx="67">
                  <c:v>1.7180000000000062E-8</c:v>
                </c:pt>
                <c:pt idx="68">
                  <c:v>1.721600000000006E-8</c:v>
                </c:pt>
                <c:pt idx="69">
                  <c:v>1.6765000000000088E-8</c:v>
                </c:pt>
                <c:pt idx="70">
                  <c:v>1.6861000000000084E-8</c:v>
                </c:pt>
                <c:pt idx="71">
                  <c:v>1.7118000000000051E-8</c:v>
                </c:pt>
                <c:pt idx="72">
                  <c:v>1.6491000000000061E-8</c:v>
                </c:pt>
                <c:pt idx="73">
                  <c:v>1.6351000000000062E-8</c:v>
                </c:pt>
                <c:pt idx="74">
                  <c:v>1.6427000000000062E-8</c:v>
                </c:pt>
                <c:pt idx="75">
                  <c:v>1.6362000000000084E-8</c:v>
                </c:pt>
                <c:pt idx="76">
                  <c:v>1.679000000000006E-8</c:v>
                </c:pt>
                <c:pt idx="77">
                  <c:v>1.6661000000000085E-8</c:v>
                </c:pt>
                <c:pt idx="78">
                  <c:v>1.6502000000000084E-8</c:v>
                </c:pt>
                <c:pt idx="79">
                  <c:v>1.6641000000000086E-8</c:v>
                </c:pt>
                <c:pt idx="80">
                  <c:v>1.6464000000000084E-8</c:v>
                </c:pt>
                <c:pt idx="81">
                  <c:v>1.6798000000000059E-8</c:v>
                </c:pt>
                <c:pt idx="82">
                  <c:v>1.6603000000000086E-8</c:v>
                </c:pt>
                <c:pt idx="83">
                  <c:v>1.6919000000000064E-8</c:v>
                </c:pt>
                <c:pt idx="84">
                  <c:v>1.632900000000006E-8</c:v>
                </c:pt>
                <c:pt idx="85">
                  <c:v>1.6750000000000074E-8</c:v>
                </c:pt>
                <c:pt idx="86">
                  <c:v>1.7454000000000058E-8</c:v>
                </c:pt>
                <c:pt idx="87">
                  <c:v>1.6143000000000074E-8</c:v>
                </c:pt>
                <c:pt idx="88">
                  <c:v>1.6520000000000078E-8</c:v>
                </c:pt>
                <c:pt idx="89">
                  <c:v>1.6608000000000065E-8</c:v>
                </c:pt>
                <c:pt idx="90">
                  <c:v>1.5829000000000059E-8</c:v>
                </c:pt>
                <c:pt idx="91">
                  <c:v>1.6109000000000062E-8</c:v>
                </c:pt>
                <c:pt idx="92">
                  <c:v>1.6262000000000066E-8</c:v>
                </c:pt>
                <c:pt idx="93">
                  <c:v>1.5986000000000061E-8</c:v>
                </c:pt>
                <c:pt idx="94">
                  <c:v>1.663000000000008E-8</c:v>
                </c:pt>
                <c:pt idx="95">
                  <c:v>1.6616000000000061E-8</c:v>
                </c:pt>
                <c:pt idx="96">
                  <c:v>1.6780000000000081E-8</c:v>
                </c:pt>
                <c:pt idx="97">
                  <c:v>1.6097000000000058E-8</c:v>
                </c:pt>
                <c:pt idx="98">
                  <c:v>1.6656000000000063E-8</c:v>
                </c:pt>
                <c:pt idx="99">
                  <c:v>1.704100000000006E-8</c:v>
                </c:pt>
                <c:pt idx="100">
                  <c:v>1.6051000000000059E-8</c:v>
                </c:pt>
                <c:pt idx="101">
                  <c:v>1.6257000000000061E-8</c:v>
                </c:pt>
                <c:pt idx="102">
                  <c:v>1.5705000000000064E-8</c:v>
                </c:pt>
                <c:pt idx="103">
                  <c:v>1.6976000000000082E-8</c:v>
                </c:pt>
                <c:pt idx="104">
                  <c:v>1.7521000000000068E-8</c:v>
                </c:pt>
                <c:pt idx="105">
                  <c:v>1.658000000000009E-8</c:v>
                </c:pt>
                <c:pt idx="106">
                  <c:v>1.7483000000000061E-8</c:v>
                </c:pt>
                <c:pt idx="107">
                  <c:v>1.636400000000006E-8</c:v>
                </c:pt>
                <c:pt idx="108">
                  <c:v>1.735900000000006E-8</c:v>
                </c:pt>
                <c:pt idx="109">
                  <c:v>1.707300000000006E-8</c:v>
                </c:pt>
                <c:pt idx="110">
                  <c:v>1.5651000000000059E-8</c:v>
                </c:pt>
                <c:pt idx="111">
                  <c:v>1.639300000000006E-8</c:v>
                </c:pt>
                <c:pt idx="112">
                  <c:v>1.5821000000000059E-8</c:v>
                </c:pt>
                <c:pt idx="113">
                  <c:v>1.6781000000000089E-8</c:v>
                </c:pt>
                <c:pt idx="114">
                  <c:v>1.761600000000006E-8</c:v>
                </c:pt>
                <c:pt idx="115">
                  <c:v>1.7253000000000055E-8</c:v>
                </c:pt>
                <c:pt idx="116">
                  <c:v>1.7017000000000052E-8</c:v>
                </c:pt>
                <c:pt idx="117">
                  <c:v>1.6993000000000071E-8</c:v>
                </c:pt>
                <c:pt idx="118">
                  <c:v>1.6202000000000078E-8</c:v>
                </c:pt>
                <c:pt idx="119">
                  <c:v>1.7267000000000061E-8</c:v>
                </c:pt>
                <c:pt idx="120">
                  <c:v>1.7264000000000061E-8</c:v>
                </c:pt>
                <c:pt idx="121">
                  <c:v>1.653600000000006E-8</c:v>
                </c:pt>
                <c:pt idx="122">
                  <c:v>1.6517000000000061E-8</c:v>
                </c:pt>
                <c:pt idx="123">
                  <c:v>1.6425000000000076E-8</c:v>
                </c:pt>
                <c:pt idx="124">
                  <c:v>1.6693000000000075E-8</c:v>
                </c:pt>
                <c:pt idx="125">
                  <c:v>1.6903000000000082E-8</c:v>
                </c:pt>
                <c:pt idx="126">
                  <c:v>1.689800000000006E-8</c:v>
                </c:pt>
                <c:pt idx="127">
                  <c:v>1.6779000000000064E-8</c:v>
                </c:pt>
                <c:pt idx="128">
                  <c:v>1.6530000000000059E-8</c:v>
                </c:pt>
                <c:pt idx="129">
                  <c:v>1.7077000000000058E-8</c:v>
                </c:pt>
                <c:pt idx="130">
                  <c:v>1.742600000000006E-8</c:v>
                </c:pt>
                <c:pt idx="131">
                  <c:v>1.729200000000006E-8</c:v>
                </c:pt>
                <c:pt idx="132">
                  <c:v>1.7512000000000061E-8</c:v>
                </c:pt>
                <c:pt idx="133">
                  <c:v>1.6121000000000075E-8</c:v>
                </c:pt>
                <c:pt idx="134">
                  <c:v>1.6581000000000087E-8</c:v>
                </c:pt>
                <c:pt idx="135">
                  <c:v>1.6377000000000061E-8</c:v>
                </c:pt>
                <c:pt idx="136">
                  <c:v>1.633200000000006E-8</c:v>
                </c:pt>
                <c:pt idx="137">
                  <c:v>1.6383000000000078E-8</c:v>
                </c:pt>
                <c:pt idx="138">
                  <c:v>1.6453000000000061E-8</c:v>
                </c:pt>
                <c:pt idx="139">
                  <c:v>1.6323000000000076E-8</c:v>
                </c:pt>
                <c:pt idx="140">
                  <c:v>1.6712000000000071E-8</c:v>
                </c:pt>
                <c:pt idx="141">
                  <c:v>1.6516000000000063E-8</c:v>
                </c:pt>
                <c:pt idx="142">
                  <c:v>1.6428000000000059E-8</c:v>
                </c:pt>
                <c:pt idx="143">
                  <c:v>1.7330000000000063E-8</c:v>
                </c:pt>
                <c:pt idx="144">
                  <c:v>1.643400000000006E-8</c:v>
                </c:pt>
                <c:pt idx="145">
                  <c:v>1.6012000000000061E-8</c:v>
                </c:pt>
                <c:pt idx="146">
                  <c:v>1.6854000000000059E-8</c:v>
                </c:pt>
                <c:pt idx="147">
                  <c:v>1.671700000000006E-8</c:v>
                </c:pt>
                <c:pt idx="148">
                  <c:v>1.6818000000000062E-8</c:v>
                </c:pt>
                <c:pt idx="149">
                  <c:v>1.675800000000006E-8</c:v>
                </c:pt>
                <c:pt idx="150">
                  <c:v>1.5990000000000059E-8</c:v>
                </c:pt>
                <c:pt idx="151">
                  <c:v>1.6529000000000065E-8</c:v>
                </c:pt>
                <c:pt idx="152">
                  <c:v>1.6138000000000058E-8</c:v>
                </c:pt>
                <c:pt idx="153">
                  <c:v>1.6678000000000062E-8</c:v>
                </c:pt>
                <c:pt idx="154">
                  <c:v>1.6346000000000076E-8</c:v>
                </c:pt>
                <c:pt idx="155">
                  <c:v>1.568700000000006E-8</c:v>
                </c:pt>
                <c:pt idx="156">
                  <c:v>1.6699000000000059E-8</c:v>
                </c:pt>
                <c:pt idx="157">
                  <c:v>1.6333000000000061E-8</c:v>
                </c:pt>
                <c:pt idx="158">
                  <c:v>1.6760000000000082E-8</c:v>
                </c:pt>
                <c:pt idx="159">
                  <c:v>1.6759000000000061E-8</c:v>
                </c:pt>
                <c:pt idx="160">
                  <c:v>1.6387000000000066E-8</c:v>
                </c:pt>
                <c:pt idx="161">
                  <c:v>1.6413000000000059E-8</c:v>
                </c:pt>
                <c:pt idx="162">
                  <c:v>1.684000000000009E-8</c:v>
                </c:pt>
                <c:pt idx="163">
                  <c:v>1.6781000000000089E-8</c:v>
                </c:pt>
                <c:pt idx="164">
                  <c:v>1.7045000000000061E-8</c:v>
                </c:pt>
                <c:pt idx="165">
                  <c:v>1.6953000000000076E-8</c:v>
                </c:pt>
                <c:pt idx="166">
                  <c:v>1.6596000000000061E-8</c:v>
                </c:pt>
                <c:pt idx="167">
                  <c:v>1.6926000000000082E-8</c:v>
                </c:pt>
                <c:pt idx="168">
                  <c:v>1.6613000000000084E-8</c:v>
                </c:pt>
                <c:pt idx="169">
                  <c:v>1.6342000000000078E-8</c:v>
                </c:pt>
                <c:pt idx="170">
                  <c:v>1.6619000000000061E-8</c:v>
                </c:pt>
                <c:pt idx="171">
                  <c:v>1.684000000000009E-8</c:v>
                </c:pt>
                <c:pt idx="172">
                  <c:v>1.7102000000000059E-8</c:v>
                </c:pt>
                <c:pt idx="173">
                  <c:v>1.6675000000000062E-8</c:v>
                </c:pt>
                <c:pt idx="174">
                  <c:v>1.6477000000000059E-8</c:v>
                </c:pt>
                <c:pt idx="175">
                  <c:v>1.7462000000000077E-8</c:v>
                </c:pt>
                <c:pt idx="176">
                  <c:v>1.6647000000000066E-8</c:v>
                </c:pt>
                <c:pt idx="177">
                  <c:v>1.7278000000000057E-8</c:v>
                </c:pt>
                <c:pt idx="178">
                  <c:v>1.6657000000000061E-8</c:v>
                </c:pt>
                <c:pt idx="179">
                  <c:v>1.6771000000000078E-8</c:v>
                </c:pt>
                <c:pt idx="180">
                  <c:v>1.6381000000000086E-8</c:v>
                </c:pt>
                <c:pt idx="181">
                  <c:v>1.5947000000000063E-8</c:v>
                </c:pt>
                <c:pt idx="182">
                  <c:v>1.8866000000000088E-8</c:v>
                </c:pt>
                <c:pt idx="183">
                  <c:v>1.577500000000006E-8</c:v>
                </c:pt>
                <c:pt idx="184">
                  <c:v>1.6203000000000086E-8</c:v>
                </c:pt>
                <c:pt idx="185">
                  <c:v>1.6833000000000082E-8</c:v>
                </c:pt>
                <c:pt idx="186">
                  <c:v>1.6910000000000073E-8</c:v>
                </c:pt>
                <c:pt idx="187">
                  <c:v>1.6673000000000059E-8</c:v>
                </c:pt>
                <c:pt idx="188">
                  <c:v>1.7302000000000061E-8</c:v>
                </c:pt>
                <c:pt idx="189">
                  <c:v>1.6470000000000077E-8</c:v>
                </c:pt>
                <c:pt idx="190">
                  <c:v>1.713200000000006E-8</c:v>
                </c:pt>
                <c:pt idx="191">
                  <c:v>1.7161000000000063E-8</c:v>
                </c:pt>
                <c:pt idx="192">
                  <c:v>1.6373000000000063E-8</c:v>
                </c:pt>
                <c:pt idx="193">
                  <c:v>1.693000000000007E-8</c:v>
                </c:pt>
                <c:pt idx="194">
                  <c:v>1.670000000000009E-8</c:v>
                </c:pt>
                <c:pt idx="195">
                  <c:v>1.6760000000000082E-8</c:v>
                </c:pt>
                <c:pt idx="196">
                  <c:v>1.6636000000000064E-8</c:v>
                </c:pt>
                <c:pt idx="197">
                  <c:v>1.6376000000000063E-8</c:v>
                </c:pt>
                <c:pt idx="198">
                  <c:v>1.6108000000000071E-8</c:v>
                </c:pt>
                <c:pt idx="199">
                  <c:v>1.6549000000000088E-8</c:v>
                </c:pt>
                <c:pt idx="200">
                  <c:v>1.6780000000000081E-8</c:v>
                </c:pt>
                <c:pt idx="201">
                  <c:v>1.5906000000000066E-8</c:v>
                </c:pt>
                <c:pt idx="202">
                  <c:v>1.6190000000000068E-8</c:v>
                </c:pt>
                <c:pt idx="203">
                  <c:v>1.6322000000000082E-8</c:v>
                </c:pt>
                <c:pt idx="204">
                  <c:v>1.7520000000000083E-8</c:v>
                </c:pt>
                <c:pt idx="205">
                  <c:v>1.6582000000000082E-8</c:v>
                </c:pt>
                <c:pt idx="206">
                  <c:v>1.6584000000000087E-8</c:v>
                </c:pt>
                <c:pt idx="207">
                  <c:v>1.705000000000006E-8</c:v>
                </c:pt>
                <c:pt idx="208">
                  <c:v>1.6337000000000059E-8</c:v>
                </c:pt>
                <c:pt idx="209">
                  <c:v>1.6573000000000062E-8</c:v>
                </c:pt>
                <c:pt idx="210">
                  <c:v>1.6567000000000081E-8</c:v>
                </c:pt>
                <c:pt idx="211">
                  <c:v>1.6422000000000086E-8</c:v>
                </c:pt>
                <c:pt idx="212">
                  <c:v>1.6337000000000059E-8</c:v>
                </c:pt>
                <c:pt idx="213">
                  <c:v>1.6486000000000086E-8</c:v>
                </c:pt>
                <c:pt idx="214">
                  <c:v>1.7909000000000061E-8</c:v>
                </c:pt>
                <c:pt idx="215">
                  <c:v>1.6325000000000062E-8</c:v>
                </c:pt>
                <c:pt idx="216">
                  <c:v>1.7719000000000058E-8</c:v>
                </c:pt>
                <c:pt idx="217">
                  <c:v>1.6920000000000085E-8</c:v>
                </c:pt>
                <c:pt idx="218">
                  <c:v>1.6353000000000064E-8</c:v>
                </c:pt>
                <c:pt idx="219">
                  <c:v>1.6620000000000082E-8</c:v>
                </c:pt>
                <c:pt idx="220">
                  <c:v>1.7373000000000056E-8</c:v>
                </c:pt>
                <c:pt idx="221">
                  <c:v>1.6693000000000075E-8</c:v>
                </c:pt>
                <c:pt idx="222">
                  <c:v>1.6958000000000062E-8</c:v>
                </c:pt>
                <c:pt idx="223">
                  <c:v>1.7210000000000059E-8</c:v>
                </c:pt>
                <c:pt idx="224">
                  <c:v>1.6738000000000064E-8</c:v>
                </c:pt>
                <c:pt idx="225">
                  <c:v>1.6988000000000086E-8</c:v>
                </c:pt>
                <c:pt idx="226">
                  <c:v>1.7034000000000055E-8</c:v>
                </c:pt>
                <c:pt idx="227">
                  <c:v>1.6632000000000059E-8</c:v>
                </c:pt>
                <c:pt idx="228">
                  <c:v>1.7299000000000058E-8</c:v>
                </c:pt>
                <c:pt idx="229">
                  <c:v>1.6667000000000086E-8</c:v>
                </c:pt>
                <c:pt idx="230">
                  <c:v>1.689800000000006E-8</c:v>
                </c:pt>
                <c:pt idx="231">
                  <c:v>1.6524000000000086E-8</c:v>
                </c:pt>
                <c:pt idx="232">
                  <c:v>1.7684000000000084E-8</c:v>
                </c:pt>
                <c:pt idx="233">
                  <c:v>1.7031000000000055E-8</c:v>
                </c:pt>
                <c:pt idx="234">
                  <c:v>1.6978000000000068E-8</c:v>
                </c:pt>
                <c:pt idx="235">
                  <c:v>1.7694000000000059E-8</c:v>
                </c:pt>
                <c:pt idx="236">
                  <c:v>1.6444000000000088E-8</c:v>
                </c:pt>
                <c:pt idx="237">
                  <c:v>1.6806000000000078E-8</c:v>
                </c:pt>
                <c:pt idx="238">
                  <c:v>1.6786000000000082E-8</c:v>
                </c:pt>
                <c:pt idx="239">
                  <c:v>1.7220000000000084E-8</c:v>
                </c:pt>
                <c:pt idx="240">
                  <c:v>1.7055000000000059E-8</c:v>
                </c:pt>
                <c:pt idx="241">
                  <c:v>1.6820000000000087E-8</c:v>
                </c:pt>
                <c:pt idx="242">
                  <c:v>1.631800000000006E-8</c:v>
                </c:pt>
                <c:pt idx="243">
                  <c:v>1.6754000000000068E-8</c:v>
                </c:pt>
                <c:pt idx="244">
                  <c:v>1.6692000000000088E-8</c:v>
                </c:pt>
                <c:pt idx="245">
                  <c:v>1.6386000000000078E-8</c:v>
                </c:pt>
                <c:pt idx="246">
                  <c:v>1.745600000000006E-8</c:v>
                </c:pt>
                <c:pt idx="247">
                  <c:v>1.6392000000000062E-8</c:v>
                </c:pt>
                <c:pt idx="248">
                  <c:v>1.6706000000000084E-8</c:v>
                </c:pt>
                <c:pt idx="249">
                  <c:v>1.6442000000000082E-8</c:v>
                </c:pt>
                <c:pt idx="250">
                  <c:v>1.7355000000000055E-8</c:v>
                </c:pt>
                <c:pt idx="251">
                  <c:v>1.6160000000000073E-8</c:v>
                </c:pt>
                <c:pt idx="252">
                  <c:v>1.6444000000000088E-8</c:v>
                </c:pt>
                <c:pt idx="253">
                  <c:v>1.6849000000000084E-8</c:v>
                </c:pt>
                <c:pt idx="254">
                  <c:v>1.6447000000000088E-8</c:v>
                </c:pt>
                <c:pt idx="255">
                  <c:v>1.6247000000000059E-8</c:v>
                </c:pt>
                <c:pt idx="256">
                  <c:v>1.6370000000000067E-8</c:v>
                </c:pt>
                <c:pt idx="257">
                  <c:v>1.7087000000000059E-8</c:v>
                </c:pt>
                <c:pt idx="258">
                  <c:v>1.6734000000000062E-8</c:v>
                </c:pt>
                <c:pt idx="259">
                  <c:v>1.6168000000000059E-8</c:v>
                </c:pt>
                <c:pt idx="260">
                  <c:v>1.6219000000000061E-8</c:v>
                </c:pt>
                <c:pt idx="261">
                  <c:v>1.6686000000000084E-8</c:v>
                </c:pt>
                <c:pt idx="262">
                  <c:v>1.6226000000000075E-8</c:v>
                </c:pt>
                <c:pt idx="263">
                  <c:v>1.639300000000006E-8</c:v>
                </c:pt>
                <c:pt idx="264">
                  <c:v>1.6661000000000085E-8</c:v>
                </c:pt>
                <c:pt idx="265">
                  <c:v>1.6693000000000075E-8</c:v>
                </c:pt>
                <c:pt idx="266">
                  <c:v>1.6887000000000084E-8</c:v>
                </c:pt>
                <c:pt idx="267">
                  <c:v>1.6908000000000088E-8</c:v>
                </c:pt>
                <c:pt idx="268">
                  <c:v>1.6991000000000086E-8</c:v>
                </c:pt>
                <c:pt idx="269">
                  <c:v>1.6299000000000059E-8</c:v>
                </c:pt>
                <c:pt idx="270">
                  <c:v>1.694500000000008E-8</c:v>
                </c:pt>
                <c:pt idx="271">
                  <c:v>1.6544000000000082E-8</c:v>
                </c:pt>
                <c:pt idx="272">
                  <c:v>1.6988000000000086E-8</c:v>
                </c:pt>
                <c:pt idx="273">
                  <c:v>1.7066000000000058E-8</c:v>
                </c:pt>
                <c:pt idx="274">
                  <c:v>1.7609000000000059E-8</c:v>
                </c:pt>
                <c:pt idx="275">
                  <c:v>1.6804000000000085E-8</c:v>
                </c:pt>
                <c:pt idx="276">
                  <c:v>1.7130000000000058E-8</c:v>
                </c:pt>
                <c:pt idx="277">
                  <c:v>1.7687000000000068E-8</c:v>
                </c:pt>
                <c:pt idx="278">
                  <c:v>1.7047000000000063E-8</c:v>
                </c:pt>
                <c:pt idx="279">
                  <c:v>1.6696000000000059E-8</c:v>
                </c:pt>
                <c:pt idx="280">
                  <c:v>1.6567000000000081E-8</c:v>
                </c:pt>
                <c:pt idx="281">
                  <c:v>1.6515000000000059E-8</c:v>
                </c:pt>
                <c:pt idx="282">
                  <c:v>1.7039000000000051E-8</c:v>
                </c:pt>
                <c:pt idx="283">
                  <c:v>1.6975000000000087E-8</c:v>
                </c:pt>
                <c:pt idx="284">
                  <c:v>1.6712000000000071E-8</c:v>
                </c:pt>
                <c:pt idx="285">
                  <c:v>1.6390000000000059E-8</c:v>
                </c:pt>
                <c:pt idx="286">
                  <c:v>1.6633000000000064E-8</c:v>
                </c:pt>
                <c:pt idx="287">
                  <c:v>1.5923000000000059E-8</c:v>
                </c:pt>
                <c:pt idx="288">
                  <c:v>1.7388000000000059E-8</c:v>
                </c:pt>
                <c:pt idx="289">
                  <c:v>1.6273000000000059E-8</c:v>
                </c:pt>
                <c:pt idx="290">
                  <c:v>1.666200000000008E-8</c:v>
                </c:pt>
                <c:pt idx="291">
                  <c:v>1.6708000000000086E-8</c:v>
                </c:pt>
                <c:pt idx="292">
                  <c:v>1.670000000000009E-8</c:v>
                </c:pt>
                <c:pt idx="293">
                  <c:v>1.6837000000000063E-8</c:v>
                </c:pt>
                <c:pt idx="294">
                  <c:v>1.6014000000000063E-8</c:v>
                </c:pt>
                <c:pt idx="295">
                  <c:v>1.653400000000007E-8</c:v>
                </c:pt>
                <c:pt idx="296">
                  <c:v>1.6706000000000084E-8</c:v>
                </c:pt>
                <c:pt idx="297">
                  <c:v>1.703500000000006E-8</c:v>
                </c:pt>
                <c:pt idx="298">
                  <c:v>1.6604000000000084E-8</c:v>
                </c:pt>
                <c:pt idx="299">
                  <c:v>1.6317000000000059E-8</c:v>
                </c:pt>
                <c:pt idx="300">
                  <c:v>1.6763000000000082E-8</c:v>
                </c:pt>
                <c:pt idx="301">
                  <c:v>1.6955000000000061E-8</c:v>
                </c:pt>
                <c:pt idx="302">
                  <c:v>1.7084000000000059E-8</c:v>
                </c:pt>
                <c:pt idx="303">
                  <c:v>1.6819000000000059E-8</c:v>
                </c:pt>
                <c:pt idx="304">
                  <c:v>1.6784000000000086E-8</c:v>
                </c:pt>
                <c:pt idx="305">
                  <c:v>1.7085000000000063E-8</c:v>
                </c:pt>
                <c:pt idx="306">
                  <c:v>1.7032000000000059E-8</c:v>
                </c:pt>
                <c:pt idx="307">
                  <c:v>1.7322000000000077E-8</c:v>
                </c:pt>
                <c:pt idx="308">
                  <c:v>1.6477000000000059E-8</c:v>
                </c:pt>
                <c:pt idx="309">
                  <c:v>1.7591000000000061E-8</c:v>
                </c:pt>
                <c:pt idx="310">
                  <c:v>1.6422000000000086E-8</c:v>
                </c:pt>
                <c:pt idx="311">
                  <c:v>1.6900000000000082E-8</c:v>
                </c:pt>
                <c:pt idx="312">
                  <c:v>1.7103000000000064E-8</c:v>
                </c:pt>
                <c:pt idx="313">
                  <c:v>1.6807000000000086E-8</c:v>
                </c:pt>
                <c:pt idx="314">
                  <c:v>1.6803000000000088E-8</c:v>
                </c:pt>
                <c:pt idx="315">
                  <c:v>1.6095000000000059E-8</c:v>
                </c:pt>
                <c:pt idx="316">
                  <c:v>1.6558000000000061E-8</c:v>
                </c:pt>
                <c:pt idx="317">
                  <c:v>1.7040000000000062E-8</c:v>
                </c:pt>
                <c:pt idx="318">
                  <c:v>1.6173000000000062E-8</c:v>
                </c:pt>
                <c:pt idx="319">
                  <c:v>1.6677000000000064E-8</c:v>
                </c:pt>
                <c:pt idx="320">
                  <c:v>1.672300000000009E-8</c:v>
                </c:pt>
                <c:pt idx="321">
                  <c:v>1.6985000000000086E-8</c:v>
                </c:pt>
                <c:pt idx="322">
                  <c:v>1.6890000000000084E-8</c:v>
                </c:pt>
                <c:pt idx="323">
                  <c:v>1.7766000000000065E-8</c:v>
                </c:pt>
                <c:pt idx="324">
                  <c:v>1.6423000000000084E-8</c:v>
                </c:pt>
                <c:pt idx="325">
                  <c:v>1.6706000000000084E-8</c:v>
                </c:pt>
                <c:pt idx="326">
                  <c:v>1.7005000000000059E-8</c:v>
                </c:pt>
                <c:pt idx="327">
                  <c:v>1.667900000000006E-8</c:v>
                </c:pt>
                <c:pt idx="328">
                  <c:v>1.6315000000000064E-8</c:v>
                </c:pt>
                <c:pt idx="329">
                  <c:v>1.6390000000000059E-8</c:v>
                </c:pt>
                <c:pt idx="330">
                  <c:v>1.6601000000000084E-8</c:v>
                </c:pt>
                <c:pt idx="331">
                  <c:v>1.6120000000000087E-8</c:v>
                </c:pt>
                <c:pt idx="332">
                  <c:v>1.667900000000006E-8</c:v>
                </c:pt>
                <c:pt idx="333">
                  <c:v>1.7124000000000061E-8</c:v>
                </c:pt>
                <c:pt idx="334">
                  <c:v>1.593500000000006E-8</c:v>
                </c:pt>
                <c:pt idx="335">
                  <c:v>1.6816000000000059E-8</c:v>
                </c:pt>
                <c:pt idx="336">
                  <c:v>1.6021000000000088E-8</c:v>
                </c:pt>
                <c:pt idx="337">
                  <c:v>1.6276000000000059E-8</c:v>
                </c:pt>
                <c:pt idx="338">
                  <c:v>1.6906000000000082E-8</c:v>
                </c:pt>
                <c:pt idx="339">
                  <c:v>1.7177000000000055E-8</c:v>
                </c:pt>
                <c:pt idx="340">
                  <c:v>1.7026000000000059E-8</c:v>
                </c:pt>
                <c:pt idx="341">
                  <c:v>1.6795000000000069E-8</c:v>
                </c:pt>
                <c:pt idx="342">
                  <c:v>1.7376000000000059E-8</c:v>
                </c:pt>
                <c:pt idx="343">
                  <c:v>1.6823000000000084E-8</c:v>
                </c:pt>
                <c:pt idx="344">
                  <c:v>1.6073000000000061E-8</c:v>
                </c:pt>
                <c:pt idx="345">
                  <c:v>1.7209000000000058E-8</c:v>
                </c:pt>
                <c:pt idx="346">
                  <c:v>1.6555000000000061E-8</c:v>
                </c:pt>
                <c:pt idx="347">
                  <c:v>1.6508000000000084E-8</c:v>
                </c:pt>
                <c:pt idx="348">
                  <c:v>1.6517000000000061E-8</c:v>
                </c:pt>
                <c:pt idx="349">
                  <c:v>1.759300000000006E-8</c:v>
                </c:pt>
                <c:pt idx="350">
                  <c:v>1.6540000000000084E-8</c:v>
                </c:pt>
                <c:pt idx="351">
                  <c:v>1.7130000000000058E-8</c:v>
                </c:pt>
                <c:pt idx="352">
                  <c:v>1.6825000000000089E-8</c:v>
                </c:pt>
                <c:pt idx="353">
                  <c:v>1.6622000000000088E-8</c:v>
                </c:pt>
                <c:pt idx="354">
                  <c:v>1.7580000000000072E-8</c:v>
                </c:pt>
                <c:pt idx="355">
                  <c:v>1.6285000000000059E-8</c:v>
                </c:pt>
                <c:pt idx="356">
                  <c:v>1.6862000000000082E-8</c:v>
                </c:pt>
                <c:pt idx="357">
                  <c:v>1.6856000000000062E-8</c:v>
                </c:pt>
                <c:pt idx="358">
                  <c:v>1.6648000000000081E-8</c:v>
                </c:pt>
                <c:pt idx="359">
                  <c:v>1.618900000000006E-8</c:v>
                </c:pt>
                <c:pt idx="360">
                  <c:v>1.7160000000000059E-8</c:v>
                </c:pt>
                <c:pt idx="361">
                  <c:v>1.6565000000000086E-8</c:v>
                </c:pt>
                <c:pt idx="362">
                  <c:v>1.6970000000000079E-8</c:v>
                </c:pt>
                <c:pt idx="363">
                  <c:v>1.6747000000000084E-8</c:v>
                </c:pt>
                <c:pt idx="364">
                  <c:v>1.7481000000000076E-8</c:v>
                </c:pt>
                <c:pt idx="365">
                  <c:v>1.7120000000000067E-8</c:v>
                </c:pt>
                <c:pt idx="366">
                  <c:v>1.680800000000008E-8</c:v>
                </c:pt>
                <c:pt idx="367">
                  <c:v>1.671700000000006E-8</c:v>
                </c:pt>
                <c:pt idx="368">
                  <c:v>1.727200000000006E-8</c:v>
                </c:pt>
                <c:pt idx="369">
                  <c:v>1.7244000000000062E-8</c:v>
                </c:pt>
                <c:pt idx="370">
                  <c:v>1.7287000000000061E-8</c:v>
                </c:pt>
                <c:pt idx="371">
                  <c:v>1.7488000000000064E-8</c:v>
                </c:pt>
                <c:pt idx="372">
                  <c:v>1.6429000000000071E-8</c:v>
                </c:pt>
                <c:pt idx="373">
                  <c:v>1.621500000000006E-8</c:v>
                </c:pt>
                <c:pt idx="374">
                  <c:v>1.6266000000000088E-8</c:v>
                </c:pt>
                <c:pt idx="375">
                  <c:v>1.7099000000000059E-8</c:v>
                </c:pt>
                <c:pt idx="376">
                  <c:v>1.6502000000000084E-8</c:v>
                </c:pt>
                <c:pt idx="377">
                  <c:v>1.6104000000000059E-8</c:v>
                </c:pt>
                <c:pt idx="378">
                  <c:v>1.6333000000000061E-8</c:v>
                </c:pt>
                <c:pt idx="379">
                  <c:v>1.6639000000000064E-8</c:v>
                </c:pt>
                <c:pt idx="380">
                  <c:v>1.6055000000000063E-8</c:v>
                </c:pt>
                <c:pt idx="381">
                  <c:v>1.7100000000000064E-8</c:v>
                </c:pt>
                <c:pt idx="382">
                  <c:v>1.7125000000000059E-8</c:v>
                </c:pt>
                <c:pt idx="383">
                  <c:v>1.6387000000000066E-8</c:v>
                </c:pt>
                <c:pt idx="384">
                  <c:v>1.7263000000000063E-8</c:v>
                </c:pt>
                <c:pt idx="385">
                  <c:v>1.6285000000000059E-8</c:v>
                </c:pt>
                <c:pt idx="386">
                  <c:v>1.6477000000000059E-8</c:v>
                </c:pt>
                <c:pt idx="387">
                  <c:v>1.6278000000000058E-8</c:v>
                </c:pt>
                <c:pt idx="388">
                  <c:v>1.6713000000000062E-8</c:v>
                </c:pt>
                <c:pt idx="389">
                  <c:v>1.7019000000000048E-8</c:v>
                </c:pt>
                <c:pt idx="390">
                  <c:v>1.7205000000000064E-8</c:v>
                </c:pt>
                <c:pt idx="391">
                  <c:v>1.6112000000000059E-8</c:v>
                </c:pt>
                <c:pt idx="392">
                  <c:v>1.6833000000000082E-8</c:v>
                </c:pt>
                <c:pt idx="393">
                  <c:v>1.609900000000006E-8</c:v>
                </c:pt>
                <c:pt idx="394">
                  <c:v>1.6824000000000082E-8</c:v>
                </c:pt>
                <c:pt idx="395">
                  <c:v>1.6378000000000059E-8</c:v>
                </c:pt>
                <c:pt idx="396">
                  <c:v>1.6549000000000088E-8</c:v>
                </c:pt>
                <c:pt idx="397">
                  <c:v>1.754000000000006E-8</c:v>
                </c:pt>
                <c:pt idx="398">
                  <c:v>1.6713000000000062E-8</c:v>
                </c:pt>
                <c:pt idx="399">
                  <c:v>1.6164000000000078E-8</c:v>
                </c:pt>
                <c:pt idx="400">
                  <c:v>1.7210000000000059E-8</c:v>
                </c:pt>
                <c:pt idx="401">
                  <c:v>1.6161000000000088E-8</c:v>
                </c:pt>
                <c:pt idx="402">
                  <c:v>1.6540000000000084E-8</c:v>
                </c:pt>
                <c:pt idx="403">
                  <c:v>1.702700000000006E-8</c:v>
                </c:pt>
                <c:pt idx="404">
                  <c:v>1.6362000000000084E-8</c:v>
                </c:pt>
                <c:pt idx="405">
                  <c:v>1.5888000000000059E-8</c:v>
                </c:pt>
                <c:pt idx="406">
                  <c:v>1.689500000000006E-8</c:v>
                </c:pt>
                <c:pt idx="407">
                  <c:v>1.620400000000008E-8</c:v>
                </c:pt>
                <c:pt idx="408">
                  <c:v>1.6939000000000067E-8</c:v>
                </c:pt>
                <c:pt idx="409">
                  <c:v>1.7204000000000059E-8</c:v>
                </c:pt>
                <c:pt idx="410">
                  <c:v>1.6211000000000062E-8</c:v>
                </c:pt>
                <c:pt idx="411">
                  <c:v>1.536600000000006E-8</c:v>
                </c:pt>
                <c:pt idx="412">
                  <c:v>1.6555000000000061E-8</c:v>
                </c:pt>
                <c:pt idx="413">
                  <c:v>1.6168000000000059E-8</c:v>
                </c:pt>
                <c:pt idx="414">
                  <c:v>1.6252000000000062E-8</c:v>
                </c:pt>
                <c:pt idx="415">
                  <c:v>1.6666000000000078E-8</c:v>
                </c:pt>
                <c:pt idx="416">
                  <c:v>1.6519000000000063E-8</c:v>
                </c:pt>
                <c:pt idx="417">
                  <c:v>1.7246000000000064E-8</c:v>
                </c:pt>
                <c:pt idx="418">
                  <c:v>1.6623000000000085E-8</c:v>
                </c:pt>
                <c:pt idx="419">
                  <c:v>1.7346000000000061E-8</c:v>
                </c:pt>
                <c:pt idx="420">
                  <c:v>1.7290000000000061E-8</c:v>
                </c:pt>
                <c:pt idx="421">
                  <c:v>1.7008000000000059E-8</c:v>
                </c:pt>
                <c:pt idx="422">
                  <c:v>1.6882000000000078E-8</c:v>
                </c:pt>
                <c:pt idx="423">
                  <c:v>1.6567000000000081E-8</c:v>
                </c:pt>
                <c:pt idx="424">
                  <c:v>1.6310000000000061E-8</c:v>
                </c:pt>
                <c:pt idx="425">
                  <c:v>1.6919000000000064E-8</c:v>
                </c:pt>
                <c:pt idx="426">
                  <c:v>1.6847000000000078E-8</c:v>
                </c:pt>
                <c:pt idx="427">
                  <c:v>1.6589000000000073E-8</c:v>
                </c:pt>
                <c:pt idx="428">
                  <c:v>1.6438000000000061E-8</c:v>
                </c:pt>
                <c:pt idx="429">
                  <c:v>1.6777000000000061E-8</c:v>
                </c:pt>
                <c:pt idx="430">
                  <c:v>1.7488000000000064E-8</c:v>
                </c:pt>
                <c:pt idx="431">
                  <c:v>1.6899000000000067E-8</c:v>
                </c:pt>
                <c:pt idx="432">
                  <c:v>1.7401000000000087E-8</c:v>
                </c:pt>
                <c:pt idx="433">
                  <c:v>1.6873000000000088E-8</c:v>
                </c:pt>
                <c:pt idx="434">
                  <c:v>1.6792000000000069E-8</c:v>
                </c:pt>
                <c:pt idx="435">
                  <c:v>1.6742000000000081E-8</c:v>
                </c:pt>
                <c:pt idx="436">
                  <c:v>1.6412000000000061E-8</c:v>
                </c:pt>
                <c:pt idx="437">
                  <c:v>1.6045000000000069E-8</c:v>
                </c:pt>
                <c:pt idx="438">
                  <c:v>1.680500000000008E-8</c:v>
                </c:pt>
                <c:pt idx="439">
                  <c:v>1.658300000000008E-8</c:v>
                </c:pt>
                <c:pt idx="440">
                  <c:v>1.6243000000000078E-8</c:v>
                </c:pt>
                <c:pt idx="441">
                  <c:v>1.6094000000000061E-8</c:v>
                </c:pt>
                <c:pt idx="442">
                  <c:v>1.661200000000006E-8</c:v>
                </c:pt>
                <c:pt idx="443">
                  <c:v>1.6361000000000089E-8</c:v>
                </c:pt>
                <c:pt idx="444">
                  <c:v>1.6034000000000059E-8</c:v>
                </c:pt>
                <c:pt idx="445">
                  <c:v>1.6886000000000086E-8</c:v>
                </c:pt>
                <c:pt idx="446">
                  <c:v>1.680800000000008E-8</c:v>
                </c:pt>
                <c:pt idx="447">
                  <c:v>1.709100000000006E-8</c:v>
                </c:pt>
                <c:pt idx="448">
                  <c:v>1.647200000000006E-8</c:v>
                </c:pt>
                <c:pt idx="449">
                  <c:v>1.6969000000000084E-8</c:v>
                </c:pt>
                <c:pt idx="450">
                  <c:v>1.6836000000000066E-8</c:v>
                </c:pt>
                <c:pt idx="451">
                  <c:v>1.6127000000000066E-8</c:v>
                </c:pt>
                <c:pt idx="452">
                  <c:v>1.6848000000000086E-8</c:v>
                </c:pt>
                <c:pt idx="453">
                  <c:v>1.7269000000000064E-8</c:v>
                </c:pt>
                <c:pt idx="454">
                  <c:v>1.6427000000000062E-8</c:v>
                </c:pt>
                <c:pt idx="455">
                  <c:v>1.6614000000000062E-8</c:v>
                </c:pt>
                <c:pt idx="456">
                  <c:v>1.6172000000000064E-8</c:v>
                </c:pt>
                <c:pt idx="457">
                  <c:v>1.613700000000006E-8</c:v>
                </c:pt>
                <c:pt idx="458">
                  <c:v>1.6967000000000082E-8</c:v>
                </c:pt>
                <c:pt idx="459">
                  <c:v>1.6499000000000061E-8</c:v>
                </c:pt>
                <c:pt idx="460">
                  <c:v>1.7008000000000059E-8</c:v>
                </c:pt>
                <c:pt idx="461">
                  <c:v>1.6681000000000082E-8</c:v>
                </c:pt>
                <c:pt idx="462">
                  <c:v>1.668500000000008E-8</c:v>
                </c:pt>
                <c:pt idx="463">
                  <c:v>1.6273000000000059E-8</c:v>
                </c:pt>
                <c:pt idx="464">
                  <c:v>1.7233000000000059E-8</c:v>
                </c:pt>
                <c:pt idx="465">
                  <c:v>1.7145000000000059E-8</c:v>
                </c:pt>
                <c:pt idx="466">
                  <c:v>1.6998000000000071E-8</c:v>
                </c:pt>
                <c:pt idx="467">
                  <c:v>1.686300000000009E-8</c:v>
                </c:pt>
                <c:pt idx="468">
                  <c:v>1.6360000000000082E-8</c:v>
                </c:pt>
                <c:pt idx="469">
                  <c:v>1.7209000000000058E-8</c:v>
                </c:pt>
                <c:pt idx="470">
                  <c:v>1.6644000000000086E-8</c:v>
                </c:pt>
                <c:pt idx="471">
                  <c:v>1.7460000000000055E-8</c:v>
                </c:pt>
                <c:pt idx="472">
                  <c:v>1.717000000000006E-8</c:v>
                </c:pt>
                <c:pt idx="473">
                  <c:v>1.7561000000000067E-8</c:v>
                </c:pt>
                <c:pt idx="474">
                  <c:v>1.6386000000000078E-8</c:v>
                </c:pt>
                <c:pt idx="475">
                  <c:v>1.6561000000000078E-8</c:v>
                </c:pt>
                <c:pt idx="476">
                  <c:v>1.636400000000006E-8</c:v>
                </c:pt>
                <c:pt idx="477">
                  <c:v>1.7603000000000062E-8</c:v>
                </c:pt>
                <c:pt idx="478">
                  <c:v>1.6704000000000078E-8</c:v>
                </c:pt>
                <c:pt idx="479">
                  <c:v>1.6820000000000087E-8</c:v>
                </c:pt>
                <c:pt idx="480">
                  <c:v>1.7532000000000061E-8</c:v>
                </c:pt>
                <c:pt idx="481">
                  <c:v>1.6566000000000084E-8</c:v>
                </c:pt>
                <c:pt idx="482">
                  <c:v>1.6908000000000088E-8</c:v>
                </c:pt>
                <c:pt idx="483">
                  <c:v>1.6917000000000061E-8</c:v>
                </c:pt>
                <c:pt idx="484">
                  <c:v>1.621500000000006E-8</c:v>
                </c:pt>
                <c:pt idx="485">
                  <c:v>1.6563000000000084E-8</c:v>
                </c:pt>
                <c:pt idx="486">
                  <c:v>1.681700000000007E-8</c:v>
                </c:pt>
                <c:pt idx="487">
                  <c:v>1.7179000000000057E-8</c:v>
                </c:pt>
                <c:pt idx="488">
                  <c:v>1.6820000000000087E-8</c:v>
                </c:pt>
                <c:pt idx="489">
                  <c:v>1.6766000000000085E-8</c:v>
                </c:pt>
                <c:pt idx="490">
                  <c:v>1.693600000000006E-8</c:v>
                </c:pt>
                <c:pt idx="491">
                  <c:v>1.8352000000000077E-8</c:v>
                </c:pt>
                <c:pt idx="492">
                  <c:v>1.6505000000000084E-8</c:v>
                </c:pt>
                <c:pt idx="493">
                  <c:v>1.7703000000000063E-8</c:v>
                </c:pt>
                <c:pt idx="494">
                  <c:v>1.6658000000000059E-8</c:v>
                </c:pt>
                <c:pt idx="495">
                  <c:v>1.7112000000000058E-8</c:v>
                </c:pt>
                <c:pt idx="496">
                  <c:v>1.739100000000006E-8</c:v>
                </c:pt>
                <c:pt idx="497">
                  <c:v>1.6641000000000086E-8</c:v>
                </c:pt>
                <c:pt idx="498">
                  <c:v>1.6677000000000064E-8</c:v>
                </c:pt>
                <c:pt idx="499">
                  <c:v>1.6926000000000082E-8</c:v>
                </c:pt>
                <c:pt idx="500">
                  <c:v>1.648100000000008E-8</c:v>
                </c:pt>
                <c:pt idx="501">
                  <c:v>1.6771000000000078E-8</c:v>
                </c:pt>
                <c:pt idx="502">
                  <c:v>1.6637000000000062E-8</c:v>
                </c:pt>
                <c:pt idx="503">
                  <c:v>1.7011000000000056E-8</c:v>
                </c:pt>
                <c:pt idx="504">
                  <c:v>1.6334000000000059E-8</c:v>
                </c:pt>
                <c:pt idx="505">
                  <c:v>1.714300000000006E-8</c:v>
                </c:pt>
                <c:pt idx="506">
                  <c:v>1.6664000000000086E-8</c:v>
                </c:pt>
                <c:pt idx="507">
                  <c:v>1.597900000000006E-8</c:v>
                </c:pt>
                <c:pt idx="508">
                  <c:v>1.7906000000000078E-8</c:v>
                </c:pt>
                <c:pt idx="509">
                  <c:v>1.700000000000006E-8</c:v>
                </c:pt>
                <c:pt idx="510">
                  <c:v>1.7342000000000064E-8</c:v>
                </c:pt>
                <c:pt idx="511">
                  <c:v>1.7440000000000075E-8</c:v>
                </c:pt>
                <c:pt idx="512">
                  <c:v>1.6254000000000061E-8</c:v>
                </c:pt>
                <c:pt idx="513">
                  <c:v>1.7451000000000058E-8</c:v>
                </c:pt>
                <c:pt idx="514">
                  <c:v>1.7568000000000062E-8</c:v>
                </c:pt>
                <c:pt idx="515">
                  <c:v>1.7189000000000059E-8</c:v>
                </c:pt>
                <c:pt idx="516">
                  <c:v>1.7808000000000059E-8</c:v>
                </c:pt>
                <c:pt idx="517">
                  <c:v>1.7361000000000069E-8</c:v>
                </c:pt>
                <c:pt idx="518">
                  <c:v>1.6978000000000068E-8</c:v>
                </c:pt>
                <c:pt idx="519">
                  <c:v>1.6894000000000062E-8</c:v>
                </c:pt>
                <c:pt idx="520">
                  <c:v>1.718400000000006E-8</c:v>
                </c:pt>
                <c:pt idx="521">
                  <c:v>1.7242000000000059E-8</c:v>
                </c:pt>
                <c:pt idx="522">
                  <c:v>1.7158000000000057E-8</c:v>
                </c:pt>
                <c:pt idx="523">
                  <c:v>1.7059000000000057E-8</c:v>
                </c:pt>
                <c:pt idx="524">
                  <c:v>1.648400000000008E-8</c:v>
                </c:pt>
                <c:pt idx="525">
                  <c:v>1.6865000000000082E-8</c:v>
                </c:pt>
                <c:pt idx="526">
                  <c:v>1.7109000000000061E-8</c:v>
                </c:pt>
                <c:pt idx="527">
                  <c:v>1.7314000000000058E-8</c:v>
                </c:pt>
                <c:pt idx="528">
                  <c:v>1.6711000000000059E-8</c:v>
                </c:pt>
                <c:pt idx="529">
                  <c:v>1.750500000000006E-8</c:v>
                </c:pt>
                <c:pt idx="530">
                  <c:v>1.643100000000006E-8</c:v>
                </c:pt>
                <c:pt idx="531">
                  <c:v>1.707000000000006E-8</c:v>
                </c:pt>
                <c:pt idx="532">
                  <c:v>1.6553000000000059E-8</c:v>
                </c:pt>
                <c:pt idx="533">
                  <c:v>1.6778000000000059E-8</c:v>
                </c:pt>
                <c:pt idx="534">
                  <c:v>1.6919000000000064E-8</c:v>
                </c:pt>
                <c:pt idx="535">
                  <c:v>1.7201000000000059E-8</c:v>
                </c:pt>
                <c:pt idx="536">
                  <c:v>1.7309000000000059E-8</c:v>
                </c:pt>
                <c:pt idx="537">
                  <c:v>1.7340000000000058E-8</c:v>
                </c:pt>
                <c:pt idx="538">
                  <c:v>1.6965000000000089E-8</c:v>
                </c:pt>
                <c:pt idx="539">
                  <c:v>1.677000000000008E-8</c:v>
                </c:pt>
                <c:pt idx="540">
                  <c:v>1.6637000000000062E-8</c:v>
                </c:pt>
                <c:pt idx="541">
                  <c:v>1.6550000000000082E-8</c:v>
                </c:pt>
                <c:pt idx="542">
                  <c:v>1.6986000000000083E-8</c:v>
                </c:pt>
                <c:pt idx="543">
                  <c:v>1.6784000000000086E-8</c:v>
                </c:pt>
                <c:pt idx="544">
                  <c:v>1.714000000000006E-8</c:v>
                </c:pt>
                <c:pt idx="545">
                  <c:v>1.6701000000000078E-8</c:v>
                </c:pt>
                <c:pt idx="546">
                  <c:v>1.6791000000000084E-8</c:v>
                </c:pt>
                <c:pt idx="547">
                  <c:v>1.707000000000006E-8</c:v>
                </c:pt>
                <c:pt idx="548">
                  <c:v>1.7322000000000077E-8</c:v>
                </c:pt>
                <c:pt idx="549">
                  <c:v>1.6422000000000086E-8</c:v>
                </c:pt>
                <c:pt idx="550">
                  <c:v>1.6799000000000063E-8</c:v>
                </c:pt>
                <c:pt idx="551">
                  <c:v>1.7587000000000063E-8</c:v>
                </c:pt>
                <c:pt idx="552">
                  <c:v>1.6851000000000066E-8</c:v>
                </c:pt>
                <c:pt idx="553">
                  <c:v>1.7174000000000055E-8</c:v>
                </c:pt>
                <c:pt idx="554">
                  <c:v>1.6959000000000059E-8</c:v>
                </c:pt>
                <c:pt idx="555">
                  <c:v>1.6443000000000067E-8</c:v>
                </c:pt>
                <c:pt idx="556">
                  <c:v>1.7004000000000061E-8</c:v>
                </c:pt>
                <c:pt idx="557">
                  <c:v>1.6704000000000078E-8</c:v>
                </c:pt>
                <c:pt idx="558">
                  <c:v>1.5958000000000059E-8</c:v>
                </c:pt>
                <c:pt idx="559">
                  <c:v>1.5999000000000059E-8</c:v>
                </c:pt>
                <c:pt idx="560">
                  <c:v>1.6697000000000063E-8</c:v>
                </c:pt>
                <c:pt idx="561">
                  <c:v>1.6242000000000083E-8</c:v>
                </c:pt>
                <c:pt idx="562">
                  <c:v>1.7066000000000058E-8</c:v>
                </c:pt>
                <c:pt idx="563">
                  <c:v>1.7373000000000056E-8</c:v>
                </c:pt>
                <c:pt idx="564">
                  <c:v>1.5911000000000059E-8</c:v>
                </c:pt>
                <c:pt idx="565">
                  <c:v>1.6988000000000086E-8</c:v>
                </c:pt>
                <c:pt idx="566">
                  <c:v>1.706500000000006E-8</c:v>
                </c:pt>
                <c:pt idx="567">
                  <c:v>1.6503000000000082E-8</c:v>
                </c:pt>
                <c:pt idx="568">
                  <c:v>1.709100000000006E-8</c:v>
                </c:pt>
                <c:pt idx="569">
                  <c:v>1.6970000000000079E-8</c:v>
                </c:pt>
                <c:pt idx="570">
                  <c:v>1.710800000000006E-8</c:v>
                </c:pt>
                <c:pt idx="571">
                  <c:v>1.7418000000000057E-8</c:v>
                </c:pt>
                <c:pt idx="572">
                  <c:v>1.7004000000000061E-8</c:v>
                </c:pt>
                <c:pt idx="573">
                  <c:v>1.6798000000000059E-8</c:v>
                </c:pt>
                <c:pt idx="574">
                  <c:v>1.6499000000000061E-8</c:v>
                </c:pt>
                <c:pt idx="575">
                  <c:v>1.7323000000000062E-8</c:v>
                </c:pt>
                <c:pt idx="576">
                  <c:v>1.735600000000006E-8</c:v>
                </c:pt>
                <c:pt idx="577">
                  <c:v>1.685700000000006E-8</c:v>
                </c:pt>
                <c:pt idx="578">
                  <c:v>1.7671000000000059E-8</c:v>
                </c:pt>
                <c:pt idx="579">
                  <c:v>1.8218000000000061E-8</c:v>
                </c:pt>
                <c:pt idx="580">
                  <c:v>1.7004000000000061E-8</c:v>
                </c:pt>
                <c:pt idx="581">
                  <c:v>1.7243000000000064E-8</c:v>
                </c:pt>
                <c:pt idx="582">
                  <c:v>1.6338000000000063E-8</c:v>
                </c:pt>
                <c:pt idx="583">
                  <c:v>1.6990000000000078E-8</c:v>
                </c:pt>
                <c:pt idx="584">
                  <c:v>1.6929000000000082E-8</c:v>
                </c:pt>
                <c:pt idx="585">
                  <c:v>1.6625000000000088E-8</c:v>
                </c:pt>
                <c:pt idx="586">
                  <c:v>1.7071000000000061E-8</c:v>
                </c:pt>
                <c:pt idx="587">
                  <c:v>1.7186000000000059E-8</c:v>
                </c:pt>
                <c:pt idx="588">
                  <c:v>1.6779000000000064E-8</c:v>
                </c:pt>
                <c:pt idx="589">
                  <c:v>1.7713000000000061E-8</c:v>
                </c:pt>
                <c:pt idx="590">
                  <c:v>1.665000000000006E-8</c:v>
                </c:pt>
                <c:pt idx="591">
                  <c:v>1.675800000000006E-8</c:v>
                </c:pt>
                <c:pt idx="592">
                  <c:v>1.6667000000000086E-8</c:v>
                </c:pt>
                <c:pt idx="593">
                  <c:v>1.7127000000000061E-8</c:v>
                </c:pt>
                <c:pt idx="594">
                  <c:v>1.7026000000000059E-8</c:v>
                </c:pt>
                <c:pt idx="595">
                  <c:v>1.6250000000000059E-8</c:v>
                </c:pt>
                <c:pt idx="596">
                  <c:v>1.6777000000000061E-8</c:v>
                </c:pt>
                <c:pt idx="597">
                  <c:v>1.6787000000000086E-8</c:v>
                </c:pt>
                <c:pt idx="598">
                  <c:v>1.7605000000000077E-8</c:v>
                </c:pt>
                <c:pt idx="599">
                  <c:v>1.7101000000000062E-8</c:v>
                </c:pt>
                <c:pt idx="600">
                  <c:v>1.6602000000000081E-8</c:v>
                </c:pt>
                <c:pt idx="601">
                  <c:v>1.6350000000000064E-8</c:v>
                </c:pt>
                <c:pt idx="602">
                  <c:v>1.7163000000000059E-8</c:v>
                </c:pt>
                <c:pt idx="603">
                  <c:v>1.7200000000000055E-8</c:v>
                </c:pt>
                <c:pt idx="604">
                  <c:v>1.6735000000000063E-8</c:v>
                </c:pt>
                <c:pt idx="605">
                  <c:v>1.6079000000000061E-8</c:v>
                </c:pt>
                <c:pt idx="606">
                  <c:v>1.7330000000000063E-8</c:v>
                </c:pt>
                <c:pt idx="607">
                  <c:v>1.6565000000000086E-8</c:v>
                </c:pt>
                <c:pt idx="608">
                  <c:v>1.7334000000000058E-8</c:v>
                </c:pt>
                <c:pt idx="609">
                  <c:v>1.6830000000000075E-8</c:v>
                </c:pt>
                <c:pt idx="610">
                  <c:v>1.658000000000009E-8</c:v>
                </c:pt>
                <c:pt idx="611">
                  <c:v>1.7364000000000062E-8</c:v>
                </c:pt>
                <c:pt idx="612">
                  <c:v>1.6649000000000069E-8</c:v>
                </c:pt>
                <c:pt idx="613">
                  <c:v>1.7016000000000058E-8</c:v>
                </c:pt>
                <c:pt idx="614">
                  <c:v>1.5773000000000058E-8</c:v>
                </c:pt>
                <c:pt idx="615">
                  <c:v>1.6573000000000062E-8</c:v>
                </c:pt>
                <c:pt idx="616">
                  <c:v>1.632900000000006E-8</c:v>
                </c:pt>
                <c:pt idx="617">
                  <c:v>1.6837000000000063E-8</c:v>
                </c:pt>
                <c:pt idx="618">
                  <c:v>1.5542000000000077E-8</c:v>
                </c:pt>
                <c:pt idx="619">
                  <c:v>1.6879000000000061E-8</c:v>
                </c:pt>
                <c:pt idx="620">
                  <c:v>1.6671000000000067E-8</c:v>
                </c:pt>
                <c:pt idx="621">
                  <c:v>1.6512000000000069E-8</c:v>
                </c:pt>
                <c:pt idx="622">
                  <c:v>1.6132000000000061E-8</c:v>
                </c:pt>
                <c:pt idx="623">
                  <c:v>1.7340000000000058E-8</c:v>
                </c:pt>
                <c:pt idx="624">
                  <c:v>1.7280000000000059E-8</c:v>
                </c:pt>
                <c:pt idx="625">
                  <c:v>1.658000000000009E-8</c:v>
                </c:pt>
                <c:pt idx="626">
                  <c:v>1.6864000000000084E-8</c:v>
                </c:pt>
                <c:pt idx="627">
                  <c:v>1.6592000000000067E-8</c:v>
                </c:pt>
                <c:pt idx="628">
                  <c:v>1.7814000000000059E-8</c:v>
                </c:pt>
                <c:pt idx="629">
                  <c:v>1.7239000000000059E-8</c:v>
                </c:pt>
                <c:pt idx="630">
                  <c:v>1.7665000000000059E-8</c:v>
                </c:pt>
                <c:pt idx="631">
                  <c:v>1.7421000000000064E-8</c:v>
                </c:pt>
                <c:pt idx="632">
                  <c:v>1.6561000000000078E-8</c:v>
                </c:pt>
                <c:pt idx="633">
                  <c:v>1.6521000000000086E-8</c:v>
                </c:pt>
                <c:pt idx="634">
                  <c:v>1.7937000000000063E-8</c:v>
                </c:pt>
                <c:pt idx="635">
                  <c:v>1.6848000000000086E-8</c:v>
                </c:pt>
                <c:pt idx="636">
                  <c:v>1.7123000000000063E-8</c:v>
                </c:pt>
                <c:pt idx="637">
                  <c:v>1.711700000000006E-8</c:v>
                </c:pt>
                <c:pt idx="638">
                  <c:v>1.7230000000000056E-8</c:v>
                </c:pt>
                <c:pt idx="639">
                  <c:v>1.7185000000000061E-8</c:v>
                </c:pt>
                <c:pt idx="640">
                  <c:v>1.714000000000006E-8</c:v>
                </c:pt>
                <c:pt idx="641">
                  <c:v>1.7399000000000055E-8</c:v>
                </c:pt>
                <c:pt idx="642">
                  <c:v>1.6922000000000084E-8</c:v>
                </c:pt>
                <c:pt idx="643">
                  <c:v>1.6885000000000078E-8</c:v>
                </c:pt>
                <c:pt idx="644">
                  <c:v>1.7506000000000064E-8</c:v>
                </c:pt>
                <c:pt idx="645">
                  <c:v>1.7185000000000061E-8</c:v>
                </c:pt>
                <c:pt idx="646">
                  <c:v>1.6731000000000085E-8</c:v>
                </c:pt>
                <c:pt idx="647">
                  <c:v>1.7095000000000055E-8</c:v>
                </c:pt>
                <c:pt idx="648">
                  <c:v>1.6538000000000058E-8</c:v>
                </c:pt>
                <c:pt idx="649">
                  <c:v>1.7028000000000058E-8</c:v>
                </c:pt>
                <c:pt idx="650">
                  <c:v>1.6555000000000061E-8</c:v>
                </c:pt>
                <c:pt idx="651">
                  <c:v>1.6731000000000085E-8</c:v>
                </c:pt>
                <c:pt idx="652">
                  <c:v>1.7081000000000059E-8</c:v>
                </c:pt>
                <c:pt idx="653">
                  <c:v>1.6584000000000087E-8</c:v>
                </c:pt>
                <c:pt idx="654">
                  <c:v>1.7092000000000058E-8</c:v>
                </c:pt>
                <c:pt idx="655">
                  <c:v>1.6079000000000061E-8</c:v>
                </c:pt>
                <c:pt idx="656">
                  <c:v>1.6724000000000087E-8</c:v>
                </c:pt>
                <c:pt idx="657">
                  <c:v>1.6386000000000078E-8</c:v>
                </c:pt>
                <c:pt idx="658">
                  <c:v>1.7135000000000057E-8</c:v>
                </c:pt>
                <c:pt idx="659">
                  <c:v>1.7652000000000061E-8</c:v>
                </c:pt>
                <c:pt idx="660">
                  <c:v>1.7202000000000064E-8</c:v>
                </c:pt>
                <c:pt idx="661">
                  <c:v>1.7156000000000058E-8</c:v>
                </c:pt>
                <c:pt idx="662">
                  <c:v>1.794300000000008E-8</c:v>
                </c:pt>
                <c:pt idx="663">
                  <c:v>1.6941000000000082E-8</c:v>
                </c:pt>
                <c:pt idx="664">
                  <c:v>1.6825000000000089E-8</c:v>
                </c:pt>
                <c:pt idx="665">
                  <c:v>1.6642000000000084E-8</c:v>
                </c:pt>
                <c:pt idx="666">
                  <c:v>1.6124000000000082E-8</c:v>
                </c:pt>
                <c:pt idx="667">
                  <c:v>1.7288000000000059E-8</c:v>
                </c:pt>
                <c:pt idx="668">
                  <c:v>1.6970000000000079E-8</c:v>
                </c:pt>
                <c:pt idx="669">
                  <c:v>1.6841000000000088E-8</c:v>
                </c:pt>
                <c:pt idx="670">
                  <c:v>1.7433000000000061E-8</c:v>
                </c:pt>
                <c:pt idx="671">
                  <c:v>1.7553000000000058E-8</c:v>
                </c:pt>
                <c:pt idx="672">
                  <c:v>1.6623000000000085E-8</c:v>
                </c:pt>
                <c:pt idx="673">
                  <c:v>1.6584000000000087E-8</c:v>
                </c:pt>
                <c:pt idx="674">
                  <c:v>1.663000000000008E-8</c:v>
                </c:pt>
                <c:pt idx="675">
                  <c:v>1.6491000000000061E-8</c:v>
                </c:pt>
                <c:pt idx="676">
                  <c:v>1.7019000000000048E-8</c:v>
                </c:pt>
                <c:pt idx="677">
                  <c:v>1.6130000000000059E-8</c:v>
                </c:pt>
                <c:pt idx="678">
                  <c:v>1.7194000000000058E-8</c:v>
                </c:pt>
                <c:pt idx="679">
                  <c:v>1.6608000000000065E-8</c:v>
                </c:pt>
                <c:pt idx="680">
                  <c:v>1.7130000000000058E-8</c:v>
                </c:pt>
                <c:pt idx="681">
                  <c:v>1.6865000000000082E-8</c:v>
                </c:pt>
                <c:pt idx="682">
                  <c:v>1.661500000000006E-8</c:v>
                </c:pt>
                <c:pt idx="683">
                  <c:v>1.6708000000000086E-8</c:v>
                </c:pt>
                <c:pt idx="684">
                  <c:v>1.6379000000000063E-8</c:v>
                </c:pt>
                <c:pt idx="685">
                  <c:v>1.6616000000000061E-8</c:v>
                </c:pt>
                <c:pt idx="686">
                  <c:v>1.721600000000006E-8</c:v>
                </c:pt>
                <c:pt idx="687">
                  <c:v>1.7168000000000058E-8</c:v>
                </c:pt>
                <c:pt idx="688">
                  <c:v>1.7597000000000058E-8</c:v>
                </c:pt>
                <c:pt idx="689">
                  <c:v>1.7690000000000061E-8</c:v>
                </c:pt>
                <c:pt idx="690">
                  <c:v>1.7018000000000057E-8</c:v>
                </c:pt>
                <c:pt idx="691">
                  <c:v>1.6403000000000087E-8</c:v>
                </c:pt>
                <c:pt idx="692">
                  <c:v>1.6964000000000082E-8</c:v>
                </c:pt>
                <c:pt idx="693">
                  <c:v>1.745300000000006E-8</c:v>
                </c:pt>
                <c:pt idx="694">
                  <c:v>1.7253000000000055E-8</c:v>
                </c:pt>
                <c:pt idx="695">
                  <c:v>1.7516000000000056E-8</c:v>
                </c:pt>
                <c:pt idx="696">
                  <c:v>1.723100000000006E-8</c:v>
                </c:pt>
                <c:pt idx="697">
                  <c:v>1.7490000000000059E-8</c:v>
                </c:pt>
                <c:pt idx="698">
                  <c:v>1.6797000000000064E-8</c:v>
                </c:pt>
                <c:pt idx="699">
                  <c:v>1.7483000000000061E-8</c:v>
                </c:pt>
                <c:pt idx="700">
                  <c:v>1.741500000000006E-8</c:v>
                </c:pt>
                <c:pt idx="701">
                  <c:v>1.6724000000000087E-8</c:v>
                </c:pt>
                <c:pt idx="702">
                  <c:v>1.7483000000000061E-8</c:v>
                </c:pt>
                <c:pt idx="703">
                  <c:v>1.7576000000000061E-8</c:v>
                </c:pt>
                <c:pt idx="704">
                  <c:v>1.6312000000000064E-8</c:v>
                </c:pt>
                <c:pt idx="705">
                  <c:v>1.6974000000000066E-8</c:v>
                </c:pt>
                <c:pt idx="706">
                  <c:v>1.6935000000000075E-8</c:v>
                </c:pt>
                <c:pt idx="707">
                  <c:v>1.5882000000000066E-8</c:v>
                </c:pt>
                <c:pt idx="708">
                  <c:v>1.6521000000000086E-8</c:v>
                </c:pt>
                <c:pt idx="709">
                  <c:v>1.7428000000000059E-8</c:v>
                </c:pt>
                <c:pt idx="710">
                  <c:v>1.705000000000006E-8</c:v>
                </c:pt>
                <c:pt idx="711">
                  <c:v>1.6993000000000071E-8</c:v>
                </c:pt>
                <c:pt idx="712">
                  <c:v>1.6362000000000084E-8</c:v>
                </c:pt>
                <c:pt idx="713">
                  <c:v>1.7395000000000061E-8</c:v>
                </c:pt>
                <c:pt idx="714">
                  <c:v>1.7819000000000055E-8</c:v>
                </c:pt>
                <c:pt idx="715">
                  <c:v>1.6053000000000061E-8</c:v>
                </c:pt>
                <c:pt idx="716">
                  <c:v>1.739400000000006E-8</c:v>
                </c:pt>
                <c:pt idx="717">
                  <c:v>1.5810000000000063E-8</c:v>
                </c:pt>
                <c:pt idx="718">
                  <c:v>1.6769000000000086E-8</c:v>
                </c:pt>
                <c:pt idx="719">
                  <c:v>1.6441000000000087E-8</c:v>
                </c:pt>
                <c:pt idx="720">
                  <c:v>1.6398000000000059E-8</c:v>
                </c:pt>
                <c:pt idx="721">
                  <c:v>1.6991000000000086E-8</c:v>
                </c:pt>
                <c:pt idx="722">
                  <c:v>1.6030000000000061E-8</c:v>
                </c:pt>
                <c:pt idx="723">
                  <c:v>1.7441000000000073E-8</c:v>
                </c:pt>
                <c:pt idx="724">
                  <c:v>1.6508000000000084E-8</c:v>
                </c:pt>
                <c:pt idx="725">
                  <c:v>1.7271000000000059E-8</c:v>
                </c:pt>
                <c:pt idx="726">
                  <c:v>1.6340000000000076E-8</c:v>
                </c:pt>
                <c:pt idx="727">
                  <c:v>1.6416000000000059E-8</c:v>
                </c:pt>
                <c:pt idx="728">
                  <c:v>1.6680000000000084E-8</c:v>
                </c:pt>
                <c:pt idx="729">
                  <c:v>1.6924000000000086E-8</c:v>
                </c:pt>
                <c:pt idx="730">
                  <c:v>1.7992000000000059E-8</c:v>
                </c:pt>
                <c:pt idx="731">
                  <c:v>1.6032000000000064E-8</c:v>
                </c:pt>
                <c:pt idx="732">
                  <c:v>1.6754000000000068E-8</c:v>
                </c:pt>
                <c:pt idx="733">
                  <c:v>1.6531000000000064E-8</c:v>
                </c:pt>
                <c:pt idx="734">
                  <c:v>1.5988000000000063E-8</c:v>
                </c:pt>
                <c:pt idx="735">
                  <c:v>1.5478000000000058E-8</c:v>
                </c:pt>
                <c:pt idx="736">
                  <c:v>1.6237000000000058E-8</c:v>
                </c:pt>
                <c:pt idx="737">
                  <c:v>1.7136000000000055E-8</c:v>
                </c:pt>
                <c:pt idx="738">
                  <c:v>1.700900000000006E-8</c:v>
                </c:pt>
                <c:pt idx="739">
                  <c:v>1.6829000000000087E-8</c:v>
                </c:pt>
                <c:pt idx="740">
                  <c:v>1.6491000000000061E-8</c:v>
                </c:pt>
                <c:pt idx="741">
                  <c:v>1.5864000000000068E-8</c:v>
                </c:pt>
                <c:pt idx="742">
                  <c:v>1.6373000000000063E-8</c:v>
                </c:pt>
                <c:pt idx="743">
                  <c:v>1.7368000000000063E-8</c:v>
                </c:pt>
                <c:pt idx="744">
                  <c:v>1.7198000000000059E-8</c:v>
                </c:pt>
                <c:pt idx="745">
                  <c:v>1.7345000000000064E-8</c:v>
                </c:pt>
                <c:pt idx="746">
                  <c:v>1.7835000000000063E-8</c:v>
                </c:pt>
                <c:pt idx="747">
                  <c:v>1.6763000000000082E-8</c:v>
                </c:pt>
                <c:pt idx="748">
                  <c:v>1.6333000000000061E-8</c:v>
                </c:pt>
                <c:pt idx="749">
                  <c:v>1.6616000000000061E-8</c:v>
                </c:pt>
                <c:pt idx="750">
                  <c:v>1.660900000000006E-8</c:v>
                </c:pt>
                <c:pt idx="751">
                  <c:v>1.8085000000000086E-8</c:v>
                </c:pt>
                <c:pt idx="752">
                  <c:v>1.6247000000000059E-8</c:v>
                </c:pt>
                <c:pt idx="753">
                  <c:v>1.6754000000000068E-8</c:v>
                </c:pt>
                <c:pt idx="754">
                  <c:v>1.7338000000000056E-8</c:v>
                </c:pt>
                <c:pt idx="755">
                  <c:v>1.7547000000000061E-8</c:v>
                </c:pt>
                <c:pt idx="756">
                  <c:v>1.6490000000000064E-8</c:v>
                </c:pt>
                <c:pt idx="757">
                  <c:v>1.7368000000000063E-8</c:v>
                </c:pt>
                <c:pt idx="758">
                  <c:v>1.7837000000000059E-8</c:v>
                </c:pt>
                <c:pt idx="759">
                  <c:v>1.7241000000000062E-8</c:v>
                </c:pt>
                <c:pt idx="760">
                  <c:v>1.7512000000000061E-8</c:v>
                </c:pt>
                <c:pt idx="761">
                  <c:v>1.6306000000000073E-8</c:v>
                </c:pt>
                <c:pt idx="762">
                  <c:v>1.7293000000000058E-8</c:v>
                </c:pt>
                <c:pt idx="763">
                  <c:v>1.7408000000000059E-8</c:v>
                </c:pt>
                <c:pt idx="764">
                  <c:v>1.6528000000000074E-8</c:v>
                </c:pt>
                <c:pt idx="765">
                  <c:v>1.7110000000000059E-8</c:v>
                </c:pt>
                <c:pt idx="766">
                  <c:v>1.7738000000000059E-8</c:v>
                </c:pt>
                <c:pt idx="767">
                  <c:v>1.6836000000000066E-8</c:v>
                </c:pt>
                <c:pt idx="768">
                  <c:v>1.6560000000000083E-8</c:v>
                </c:pt>
                <c:pt idx="769">
                  <c:v>1.6897000000000069E-8</c:v>
                </c:pt>
                <c:pt idx="770">
                  <c:v>1.658300000000008E-8</c:v>
                </c:pt>
                <c:pt idx="771">
                  <c:v>1.662100000000009E-8</c:v>
                </c:pt>
                <c:pt idx="772">
                  <c:v>1.6959000000000059E-8</c:v>
                </c:pt>
                <c:pt idx="773">
                  <c:v>1.5969000000000062E-8</c:v>
                </c:pt>
                <c:pt idx="774">
                  <c:v>1.6549000000000088E-8</c:v>
                </c:pt>
                <c:pt idx="775">
                  <c:v>1.6430000000000062E-8</c:v>
                </c:pt>
                <c:pt idx="776">
                  <c:v>1.6722000000000082E-8</c:v>
                </c:pt>
                <c:pt idx="777">
                  <c:v>1.6496000000000064E-8</c:v>
                </c:pt>
                <c:pt idx="778">
                  <c:v>1.6139000000000059E-8</c:v>
                </c:pt>
                <c:pt idx="779">
                  <c:v>1.6550000000000082E-8</c:v>
                </c:pt>
                <c:pt idx="780">
                  <c:v>1.6297000000000063E-8</c:v>
                </c:pt>
                <c:pt idx="781">
                  <c:v>1.6512000000000069E-8</c:v>
                </c:pt>
                <c:pt idx="782">
                  <c:v>1.7217000000000057E-8</c:v>
                </c:pt>
                <c:pt idx="783">
                  <c:v>1.6260000000000087E-8</c:v>
                </c:pt>
                <c:pt idx="784">
                  <c:v>1.6307000000000078E-8</c:v>
                </c:pt>
                <c:pt idx="785">
                  <c:v>1.6460000000000086E-8</c:v>
                </c:pt>
                <c:pt idx="786">
                  <c:v>1.6806000000000078E-8</c:v>
                </c:pt>
                <c:pt idx="787">
                  <c:v>1.6912000000000086E-8</c:v>
                </c:pt>
                <c:pt idx="788">
                  <c:v>1.6896000000000077E-8</c:v>
                </c:pt>
                <c:pt idx="789">
                  <c:v>1.6843000000000083E-8</c:v>
                </c:pt>
                <c:pt idx="790">
                  <c:v>1.701500000000006E-8</c:v>
                </c:pt>
                <c:pt idx="791">
                  <c:v>1.729200000000006E-8</c:v>
                </c:pt>
                <c:pt idx="792">
                  <c:v>1.6299000000000059E-8</c:v>
                </c:pt>
                <c:pt idx="793">
                  <c:v>1.7466000000000062E-8</c:v>
                </c:pt>
                <c:pt idx="794">
                  <c:v>1.6240000000000078E-8</c:v>
                </c:pt>
                <c:pt idx="795">
                  <c:v>1.6105000000000064E-8</c:v>
                </c:pt>
                <c:pt idx="796">
                  <c:v>1.6282000000000086E-8</c:v>
                </c:pt>
                <c:pt idx="797">
                  <c:v>1.6276000000000059E-8</c:v>
                </c:pt>
                <c:pt idx="798">
                  <c:v>1.6366000000000075E-8</c:v>
                </c:pt>
                <c:pt idx="799">
                  <c:v>1.5952000000000059E-8</c:v>
                </c:pt>
                <c:pt idx="800">
                  <c:v>1.607000000000007E-8</c:v>
                </c:pt>
                <c:pt idx="801">
                  <c:v>1.6102000000000084E-8</c:v>
                </c:pt>
                <c:pt idx="802">
                  <c:v>1.6211000000000062E-8</c:v>
                </c:pt>
                <c:pt idx="803">
                  <c:v>1.7376000000000059E-8</c:v>
                </c:pt>
                <c:pt idx="804">
                  <c:v>1.6891000000000072E-8</c:v>
                </c:pt>
                <c:pt idx="805">
                  <c:v>1.6176000000000058E-8</c:v>
                </c:pt>
                <c:pt idx="806">
                  <c:v>1.729200000000006E-8</c:v>
                </c:pt>
                <c:pt idx="807">
                  <c:v>1.6242000000000083E-8</c:v>
                </c:pt>
                <c:pt idx="808">
                  <c:v>1.6879000000000061E-8</c:v>
                </c:pt>
                <c:pt idx="809">
                  <c:v>1.693600000000006E-8</c:v>
                </c:pt>
                <c:pt idx="810">
                  <c:v>1.653600000000006E-8</c:v>
                </c:pt>
                <c:pt idx="811">
                  <c:v>1.7462000000000077E-8</c:v>
                </c:pt>
                <c:pt idx="812">
                  <c:v>1.699500000000007E-8</c:v>
                </c:pt>
                <c:pt idx="813">
                  <c:v>1.686600000000008E-8</c:v>
                </c:pt>
                <c:pt idx="814">
                  <c:v>1.6935000000000075E-8</c:v>
                </c:pt>
                <c:pt idx="815">
                  <c:v>1.6825000000000089E-8</c:v>
                </c:pt>
                <c:pt idx="816">
                  <c:v>1.717000000000006E-8</c:v>
                </c:pt>
                <c:pt idx="817">
                  <c:v>1.6938000000000062E-8</c:v>
                </c:pt>
                <c:pt idx="818">
                  <c:v>1.7005000000000059E-8</c:v>
                </c:pt>
                <c:pt idx="819">
                  <c:v>1.6214000000000058E-8</c:v>
                </c:pt>
                <c:pt idx="820">
                  <c:v>1.6641000000000086E-8</c:v>
                </c:pt>
                <c:pt idx="821">
                  <c:v>1.776500000000007E-8</c:v>
                </c:pt>
                <c:pt idx="822">
                  <c:v>1.743200000000006E-8</c:v>
                </c:pt>
                <c:pt idx="823">
                  <c:v>1.6051000000000059E-8</c:v>
                </c:pt>
                <c:pt idx="824">
                  <c:v>1.6641000000000086E-8</c:v>
                </c:pt>
                <c:pt idx="825">
                  <c:v>1.6271000000000063E-8</c:v>
                </c:pt>
                <c:pt idx="826">
                  <c:v>1.7218000000000055E-8</c:v>
                </c:pt>
                <c:pt idx="827">
                  <c:v>1.6751000000000062E-8</c:v>
                </c:pt>
                <c:pt idx="828">
                  <c:v>1.6407000000000082E-8</c:v>
                </c:pt>
                <c:pt idx="829">
                  <c:v>1.5867000000000062E-8</c:v>
                </c:pt>
                <c:pt idx="830">
                  <c:v>1.7609000000000059E-8</c:v>
                </c:pt>
                <c:pt idx="831">
                  <c:v>1.7177000000000055E-8</c:v>
                </c:pt>
                <c:pt idx="832">
                  <c:v>1.705000000000006E-8</c:v>
                </c:pt>
                <c:pt idx="833">
                  <c:v>1.5998000000000058E-8</c:v>
                </c:pt>
                <c:pt idx="834">
                  <c:v>1.6589000000000073E-8</c:v>
                </c:pt>
                <c:pt idx="835">
                  <c:v>1.5870000000000059E-8</c:v>
                </c:pt>
                <c:pt idx="836">
                  <c:v>1.6460000000000086E-8</c:v>
                </c:pt>
                <c:pt idx="837">
                  <c:v>1.7246000000000064E-8</c:v>
                </c:pt>
                <c:pt idx="838">
                  <c:v>1.6867000000000087E-8</c:v>
                </c:pt>
                <c:pt idx="839">
                  <c:v>1.6632000000000059E-8</c:v>
                </c:pt>
                <c:pt idx="840">
                  <c:v>1.6272000000000061E-8</c:v>
                </c:pt>
                <c:pt idx="841">
                  <c:v>1.6887000000000084E-8</c:v>
                </c:pt>
                <c:pt idx="842">
                  <c:v>1.6111000000000064E-8</c:v>
                </c:pt>
                <c:pt idx="843">
                  <c:v>1.6950000000000086E-8</c:v>
                </c:pt>
                <c:pt idx="844">
                  <c:v>1.6007000000000062E-8</c:v>
                </c:pt>
                <c:pt idx="845">
                  <c:v>1.6411000000000067E-8</c:v>
                </c:pt>
                <c:pt idx="846">
                  <c:v>1.5964000000000059E-8</c:v>
                </c:pt>
                <c:pt idx="847">
                  <c:v>1.6522000000000083E-8</c:v>
                </c:pt>
                <c:pt idx="848">
                  <c:v>1.6908000000000088E-8</c:v>
                </c:pt>
                <c:pt idx="849">
                  <c:v>1.658000000000009E-8</c:v>
                </c:pt>
                <c:pt idx="850">
                  <c:v>1.6174000000000059E-8</c:v>
                </c:pt>
                <c:pt idx="851">
                  <c:v>1.6309000000000064E-8</c:v>
                </c:pt>
                <c:pt idx="852">
                  <c:v>1.689500000000006E-8</c:v>
                </c:pt>
                <c:pt idx="853">
                  <c:v>1.6319000000000058E-8</c:v>
                </c:pt>
                <c:pt idx="854">
                  <c:v>1.7001000000000064E-8</c:v>
                </c:pt>
                <c:pt idx="855">
                  <c:v>1.6635000000000059E-8</c:v>
                </c:pt>
                <c:pt idx="856">
                  <c:v>1.6889000000000086E-8</c:v>
                </c:pt>
                <c:pt idx="857">
                  <c:v>1.6211000000000062E-8</c:v>
                </c:pt>
                <c:pt idx="858">
                  <c:v>1.5809000000000059E-8</c:v>
                </c:pt>
                <c:pt idx="859">
                  <c:v>1.701200000000006E-8</c:v>
                </c:pt>
                <c:pt idx="860">
                  <c:v>1.6940000000000091E-8</c:v>
                </c:pt>
                <c:pt idx="861">
                  <c:v>1.6241000000000086E-8</c:v>
                </c:pt>
                <c:pt idx="862">
                  <c:v>1.6740000000000089E-8</c:v>
                </c:pt>
                <c:pt idx="863">
                  <c:v>1.6801000000000085E-8</c:v>
                </c:pt>
                <c:pt idx="864">
                  <c:v>1.6800000000000088E-8</c:v>
                </c:pt>
                <c:pt idx="865">
                  <c:v>1.6568000000000066E-8</c:v>
                </c:pt>
                <c:pt idx="866">
                  <c:v>1.6961000000000082E-8</c:v>
                </c:pt>
                <c:pt idx="867">
                  <c:v>1.6949000000000078E-8</c:v>
                </c:pt>
                <c:pt idx="868">
                  <c:v>1.6405000000000066E-8</c:v>
                </c:pt>
                <c:pt idx="869">
                  <c:v>1.691300000000008E-8</c:v>
                </c:pt>
                <c:pt idx="870">
                  <c:v>1.7661000000000078E-8</c:v>
                </c:pt>
                <c:pt idx="871">
                  <c:v>1.6756000000000074E-8</c:v>
                </c:pt>
                <c:pt idx="872">
                  <c:v>1.6666000000000078E-8</c:v>
                </c:pt>
                <c:pt idx="873">
                  <c:v>1.7060000000000055E-8</c:v>
                </c:pt>
                <c:pt idx="874">
                  <c:v>1.689500000000006E-8</c:v>
                </c:pt>
                <c:pt idx="875">
                  <c:v>1.6657000000000061E-8</c:v>
                </c:pt>
                <c:pt idx="876">
                  <c:v>1.6372000000000059E-8</c:v>
                </c:pt>
                <c:pt idx="877">
                  <c:v>1.6558000000000061E-8</c:v>
                </c:pt>
                <c:pt idx="878">
                  <c:v>1.7959000000000058E-8</c:v>
                </c:pt>
                <c:pt idx="879">
                  <c:v>1.719300000000006E-8</c:v>
                </c:pt>
                <c:pt idx="880">
                  <c:v>1.6989000000000084E-8</c:v>
                </c:pt>
                <c:pt idx="881">
                  <c:v>1.7541000000000084E-8</c:v>
                </c:pt>
                <c:pt idx="882">
                  <c:v>1.694200000000009E-8</c:v>
                </c:pt>
                <c:pt idx="883">
                  <c:v>1.6203000000000086E-8</c:v>
                </c:pt>
                <c:pt idx="884">
                  <c:v>1.6631000000000068E-8</c:v>
                </c:pt>
                <c:pt idx="885">
                  <c:v>1.6836000000000066E-8</c:v>
                </c:pt>
                <c:pt idx="886">
                  <c:v>1.6636000000000064E-8</c:v>
                </c:pt>
                <c:pt idx="887">
                  <c:v>1.7454000000000058E-8</c:v>
                </c:pt>
                <c:pt idx="888">
                  <c:v>1.703500000000006E-8</c:v>
                </c:pt>
                <c:pt idx="889">
                  <c:v>1.7541000000000084E-8</c:v>
                </c:pt>
                <c:pt idx="890">
                  <c:v>1.619800000000006E-8</c:v>
                </c:pt>
                <c:pt idx="891">
                  <c:v>1.6265000000000067E-8</c:v>
                </c:pt>
                <c:pt idx="892">
                  <c:v>1.6531000000000064E-8</c:v>
                </c:pt>
                <c:pt idx="893">
                  <c:v>1.6141000000000081E-8</c:v>
                </c:pt>
                <c:pt idx="894">
                  <c:v>1.7463000000000062E-8</c:v>
                </c:pt>
                <c:pt idx="895">
                  <c:v>1.6643000000000082E-8</c:v>
                </c:pt>
                <c:pt idx="896">
                  <c:v>1.7092000000000058E-8</c:v>
                </c:pt>
                <c:pt idx="897">
                  <c:v>1.657400000000006E-8</c:v>
                </c:pt>
                <c:pt idx="898">
                  <c:v>1.6847000000000078E-8</c:v>
                </c:pt>
                <c:pt idx="899">
                  <c:v>1.6374000000000061E-8</c:v>
                </c:pt>
                <c:pt idx="900">
                  <c:v>1.6387000000000066E-8</c:v>
                </c:pt>
                <c:pt idx="901">
                  <c:v>1.697100000000006E-8</c:v>
                </c:pt>
                <c:pt idx="902">
                  <c:v>1.6657000000000061E-8</c:v>
                </c:pt>
                <c:pt idx="903">
                  <c:v>1.6712000000000071E-8</c:v>
                </c:pt>
                <c:pt idx="904">
                  <c:v>1.6053000000000061E-8</c:v>
                </c:pt>
                <c:pt idx="905">
                  <c:v>1.6915000000000062E-8</c:v>
                </c:pt>
                <c:pt idx="906">
                  <c:v>1.5931000000000058E-8</c:v>
                </c:pt>
                <c:pt idx="907">
                  <c:v>1.597000000000006E-8</c:v>
                </c:pt>
                <c:pt idx="908">
                  <c:v>1.6260000000000087E-8</c:v>
                </c:pt>
                <c:pt idx="909">
                  <c:v>1.6994000000000063E-8</c:v>
                </c:pt>
                <c:pt idx="910">
                  <c:v>1.6314000000000059E-8</c:v>
                </c:pt>
                <c:pt idx="911">
                  <c:v>1.6542000000000089E-8</c:v>
                </c:pt>
                <c:pt idx="912">
                  <c:v>1.6631000000000068E-8</c:v>
                </c:pt>
                <c:pt idx="913">
                  <c:v>1.5698000000000056E-8</c:v>
                </c:pt>
                <c:pt idx="914">
                  <c:v>1.6668000000000083E-8</c:v>
                </c:pt>
                <c:pt idx="915">
                  <c:v>1.6747000000000084E-8</c:v>
                </c:pt>
                <c:pt idx="916">
                  <c:v>1.6442000000000082E-8</c:v>
                </c:pt>
                <c:pt idx="917">
                  <c:v>1.6438000000000061E-8</c:v>
                </c:pt>
                <c:pt idx="918">
                  <c:v>1.6771000000000078E-8</c:v>
                </c:pt>
                <c:pt idx="919">
                  <c:v>1.6635000000000059E-8</c:v>
                </c:pt>
                <c:pt idx="920">
                  <c:v>1.6207000000000064E-8</c:v>
                </c:pt>
                <c:pt idx="921">
                  <c:v>1.6535000000000062E-8</c:v>
                </c:pt>
                <c:pt idx="922">
                  <c:v>1.6712000000000071E-8</c:v>
                </c:pt>
                <c:pt idx="923">
                  <c:v>1.622400000000006E-8</c:v>
                </c:pt>
                <c:pt idx="924">
                  <c:v>1.6735000000000063E-8</c:v>
                </c:pt>
                <c:pt idx="925">
                  <c:v>1.6063000000000076E-8</c:v>
                </c:pt>
                <c:pt idx="926">
                  <c:v>1.7271000000000059E-8</c:v>
                </c:pt>
                <c:pt idx="927">
                  <c:v>1.675800000000006E-8</c:v>
                </c:pt>
                <c:pt idx="928">
                  <c:v>1.7419000000000055E-8</c:v>
                </c:pt>
                <c:pt idx="929">
                  <c:v>1.6554000000000063E-8</c:v>
                </c:pt>
                <c:pt idx="930">
                  <c:v>1.7241000000000062E-8</c:v>
                </c:pt>
                <c:pt idx="931">
                  <c:v>1.6632000000000059E-8</c:v>
                </c:pt>
                <c:pt idx="932">
                  <c:v>1.6796000000000066E-8</c:v>
                </c:pt>
                <c:pt idx="933">
                  <c:v>1.6648000000000081E-8</c:v>
                </c:pt>
                <c:pt idx="934">
                  <c:v>1.700600000000006E-8</c:v>
                </c:pt>
                <c:pt idx="935">
                  <c:v>1.6753000000000077E-8</c:v>
                </c:pt>
                <c:pt idx="936">
                  <c:v>1.6548000000000067E-8</c:v>
                </c:pt>
                <c:pt idx="937">
                  <c:v>1.6226000000000075E-8</c:v>
                </c:pt>
                <c:pt idx="938">
                  <c:v>1.6730000000000088E-8</c:v>
                </c:pt>
                <c:pt idx="939">
                  <c:v>1.6654000000000078E-8</c:v>
                </c:pt>
                <c:pt idx="940">
                  <c:v>1.7087000000000059E-8</c:v>
                </c:pt>
                <c:pt idx="941">
                  <c:v>1.7543000000000066E-8</c:v>
                </c:pt>
                <c:pt idx="942">
                  <c:v>1.7273000000000058E-8</c:v>
                </c:pt>
                <c:pt idx="943">
                  <c:v>1.6767000000000073E-8</c:v>
                </c:pt>
                <c:pt idx="944">
                  <c:v>1.703500000000006E-8</c:v>
                </c:pt>
                <c:pt idx="945">
                  <c:v>1.6684000000000082E-8</c:v>
                </c:pt>
                <c:pt idx="946">
                  <c:v>1.6255000000000059E-8</c:v>
                </c:pt>
                <c:pt idx="947">
                  <c:v>1.6528000000000074E-8</c:v>
                </c:pt>
                <c:pt idx="948">
                  <c:v>1.684000000000009E-8</c:v>
                </c:pt>
                <c:pt idx="949">
                  <c:v>1.6026000000000064E-8</c:v>
                </c:pt>
                <c:pt idx="950">
                  <c:v>1.6370000000000067E-8</c:v>
                </c:pt>
                <c:pt idx="951">
                  <c:v>1.700300000000006E-8</c:v>
                </c:pt>
                <c:pt idx="952">
                  <c:v>1.6111000000000064E-8</c:v>
                </c:pt>
                <c:pt idx="953">
                  <c:v>1.611300000000006E-8</c:v>
                </c:pt>
                <c:pt idx="954">
                  <c:v>1.6660000000000088E-8</c:v>
                </c:pt>
                <c:pt idx="955">
                  <c:v>1.6498000000000059E-8</c:v>
                </c:pt>
                <c:pt idx="956">
                  <c:v>1.6413000000000059E-8</c:v>
                </c:pt>
                <c:pt idx="957">
                  <c:v>1.707600000000006E-8</c:v>
                </c:pt>
                <c:pt idx="958">
                  <c:v>1.6966000000000084E-8</c:v>
                </c:pt>
                <c:pt idx="959">
                  <c:v>1.6922000000000084E-8</c:v>
                </c:pt>
                <c:pt idx="960">
                  <c:v>1.6347000000000074E-8</c:v>
                </c:pt>
                <c:pt idx="961">
                  <c:v>1.6644000000000086E-8</c:v>
                </c:pt>
                <c:pt idx="962">
                  <c:v>1.6611000000000068E-8</c:v>
                </c:pt>
                <c:pt idx="963">
                  <c:v>1.6652000000000075E-8</c:v>
                </c:pt>
                <c:pt idx="964">
                  <c:v>1.6090000000000063E-8</c:v>
                </c:pt>
                <c:pt idx="965">
                  <c:v>1.6387000000000066E-8</c:v>
                </c:pt>
                <c:pt idx="966">
                  <c:v>1.7183000000000062E-8</c:v>
                </c:pt>
                <c:pt idx="967">
                  <c:v>1.6499000000000061E-8</c:v>
                </c:pt>
                <c:pt idx="968">
                  <c:v>1.6330000000000084E-8</c:v>
                </c:pt>
                <c:pt idx="969">
                  <c:v>1.712900000000006E-8</c:v>
                </c:pt>
                <c:pt idx="970">
                  <c:v>1.6541000000000082E-8</c:v>
                </c:pt>
                <c:pt idx="971">
                  <c:v>1.6829000000000087E-8</c:v>
                </c:pt>
                <c:pt idx="972">
                  <c:v>1.6547000000000075E-8</c:v>
                </c:pt>
                <c:pt idx="973">
                  <c:v>1.6494000000000062E-8</c:v>
                </c:pt>
                <c:pt idx="974">
                  <c:v>1.6417000000000064E-8</c:v>
                </c:pt>
                <c:pt idx="975">
                  <c:v>1.611900000000006E-8</c:v>
                </c:pt>
                <c:pt idx="976">
                  <c:v>1.6494000000000062E-8</c:v>
                </c:pt>
                <c:pt idx="977">
                  <c:v>1.6368000000000084E-8</c:v>
                </c:pt>
                <c:pt idx="978">
                  <c:v>1.6651000000000084E-8</c:v>
                </c:pt>
                <c:pt idx="979">
                  <c:v>1.6890000000000084E-8</c:v>
                </c:pt>
                <c:pt idx="980">
                  <c:v>1.6327000000000077E-8</c:v>
                </c:pt>
                <c:pt idx="981">
                  <c:v>1.6323000000000076E-8</c:v>
                </c:pt>
                <c:pt idx="982">
                  <c:v>1.601700000000006E-8</c:v>
                </c:pt>
                <c:pt idx="983">
                  <c:v>1.6490000000000064E-8</c:v>
                </c:pt>
                <c:pt idx="984">
                  <c:v>1.6809000000000078E-8</c:v>
                </c:pt>
                <c:pt idx="985">
                  <c:v>1.6639000000000064E-8</c:v>
                </c:pt>
                <c:pt idx="986">
                  <c:v>1.6603000000000086E-8</c:v>
                </c:pt>
                <c:pt idx="987">
                  <c:v>1.625300000000006E-8</c:v>
                </c:pt>
                <c:pt idx="988">
                  <c:v>1.624800000000007E-8</c:v>
                </c:pt>
                <c:pt idx="989">
                  <c:v>1.621800000000006E-8</c:v>
                </c:pt>
                <c:pt idx="990">
                  <c:v>1.7423000000000059E-8</c:v>
                </c:pt>
                <c:pt idx="991">
                  <c:v>1.6596000000000061E-8</c:v>
                </c:pt>
                <c:pt idx="992">
                  <c:v>1.699500000000007E-8</c:v>
                </c:pt>
                <c:pt idx="993">
                  <c:v>1.7487000000000059E-8</c:v>
                </c:pt>
                <c:pt idx="994">
                  <c:v>1.7307000000000064E-8</c:v>
                </c:pt>
                <c:pt idx="995">
                  <c:v>1.6710000000000068E-8</c:v>
                </c:pt>
                <c:pt idx="996">
                  <c:v>1.6999000000000062E-8</c:v>
                </c:pt>
                <c:pt idx="997">
                  <c:v>1.7021000000000064E-8</c:v>
                </c:pt>
                <c:pt idx="998">
                  <c:v>1.7347000000000059E-8</c:v>
                </c:pt>
                <c:pt idx="999">
                  <c:v>1.6512000000000069E-8</c:v>
                </c:pt>
                <c:pt idx="1000">
                  <c:v>1.7202000000000064E-8</c:v>
                </c:pt>
                <c:pt idx="1001">
                  <c:v>1.654500000000006E-8</c:v>
                </c:pt>
                <c:pt idx="1002">
                  <c:v>1.7068000000000061E-8</c:v>
                </c:pt>
                <c:pt idx="1003">
                  <c:v>1.6558000000000061E-8</c:v>
                </c:pt>
                <c:pt idx="1004">
                  <c:v>1.6633000000000064E-8</c:v>
                </c:pt>
                <c:pt idx="1005">
                  <c:v>1.6721000000000084E-8</c:v>
                </c:pt>
                <c:pt idx="1006">
                  <c:v>1.6554000000000063E-8</c:v>
                </c:pt>
                <c:pt idx="1007">
                  <c:v>1.7290000000000061E-8</c:v>
                </c:pt>
                <c:pt idx="1008">
                  <c:v>1.5946000000000062E-8</c:v>
                </c:pt>
                <c:pt idx="1009">
                  <c:v>1.6447000000000088E-8</c:v>
                </c:pt>
                <c:pt idx="1010">
                  <c:v>1.6880000000000089E-8</c:v>
                </c:pt>
                <c:pt idx="1011">
                  <c:v>1.7262000000000059E-8</c:v>
                </c:pt>
                <c:pt idx="1012">
                  <c:v>1.6316000000000062E-8</c:v>
                </c:pt>
                <c:pt idx="1013">
                  <c:v>1.6797000000000064E-8</c:v>
                </c:pt>
                <c:pt idx="1014">
                  <c:v>1.6200000000000076E-8</c:v>
                </c:pt>
                <c:pt idx="1015">
                  <c:v>1.6705000000000086E-8</c:v>
                </c:pt>
                <c:pt idx="1016">
                  <c:v>1.6447000000000088E-8</c:v>
                </c:pt>
                <c:pt idx="1017">
                  <c:v>1.6951000000000083E-8</c:v>
                </c:pt>
                <c:pt idx="1018">
                  <c:v>1.7973000000000061E-8</c:v>
                </c:pt>
                <c:pt idx="1019">
                  <c:v>1.6810000000000086E-8</c:v>
                </c:pt>
                <c:pt idx="1020">
                  <c:v>1.6363000000000082E-8</c:v>
                </c:pt>
                <c:pt idx="1021">
                  <c:v>1.630000000000008E-8</c:v>
                </c:pt>
                <c:pt idx="1022">
                  <c:v>1.6989000000000084E-8</c:v>
                </c:pt>
                <c:pt idx="1023">
                  <c:v>1.6548000000000067E-8</c:v>
                </c:pt>
                <c:pt idx="1024">
                  <c:v>1.6497000000000062E-8</c:v>
                </c:pt>
                <c:pt idx="1025">
                  <c:v>1.6623000000000085E-8</c:v>
                </c:pt>
                <c:pt idx="1026">
                  <c:v>1.6418000000000061E-8</c:v>
                </c:pt>
                <c:pt idx="1027">
                  <c:v>1.6056000000000058E-8</c:v>
                </c:pt>
                <c:pt idx="1028">
                  <c:v>1.689200000000006E-8</c:v>
                </c:pt>
                <c:pt idx="1029">
                  <c:v>1.6958000000000062E-8</c:v>
                </c:pt>
                <c:pt idx="1030">
                  <c:v>1.6688000000000066E-8</c:v>
                </c:pt>
                <c:pt idx="1031">
                  <c:v>1.6581000000000087E-8</c:v>
                </c:pt>
                <c:pt idx="1032">
                  <c:v>1.6642000000000084E-8</c:v>
                </c:pt>
                <c:pt idx="1033">
                  <c:v>1.5954000000000058E-8</c:v>
                </c:pt>
                <c:pt idx="1034">
                  <c:v>1.6073000000000061E-8</c:v>
                </c:pt>
                <c:pt idx="1035">
                  <c:v>1.6488000000000078E-8</c:v>
                </c:pt>
                <c:pt idx="1036">
                  <c:v>1.6532000000000062E-8</c:v>
                </c:pt>
                <c:pt idx="1037">
                  <c:v>1.6454000000000059E-8</c:v>
                </c:pt>
                <c:pt idx="1038">
                  <c:v>1.6410000000000066E-8</c:v>
                </c:pt>
                <c:pt idx="1039">
                  <c:v>1.5820000000000055E-8</c:v>
                </c:pt>
                <c:pt idx="1040">
                  <c:v>1.6409000000000078E-8</c:v>
                </c:pt>
                <c:pt idx="1041">
                  <c:v>1.6051000000000059E-8</c:v>
                </c:pt>
                <c:pt idx="1042">
                  <c:v>1.7045000000000061E-8</c:v>
                </c:pt>
                <c:pt idx="1043">
                  <c:v>1.6383000000000078E-8</c:v>
                </c:pt>
                <c:pt idx="1044">
                  <c:v>1.5941000000000066E-8</c:v>
                </c:pt>
                <c:pt idx="1045">
                  <c:v>1.6613000000000084E-8</c:v>
                </c:pt>
                <c:pt idx="1046">
                  <c:v>1.6355000000000059E-8</c:v>
                </c:pt>
                <c:pt idx="1047">
                  <c:v>1.6404000000000075E-8</c:v>
                </c:pt>
                <c:pt idx="1048">
                  <c:v>1.6576000000000062E-8</c:v>
                </c:pt>
                <c:pt idx="1049">
                  <c:v>1.7171000000000058E-8</c:v>
                </c:pt>
                <c:pt idx="1050">
                  <c:v>1.7163000000000059E-8</c:v>
                </c:pt>
                <c:pt idx="1051">
                  <c:v>1.6547000000000075E-8</c:v>
                </c:pt>
                <c:pt idx="1052">
                  <c:v>1.7182000000000067E-8</c:v>
                </c:pt>
                <c:pt idx="1053">
                  <c:v>1.6379000000000063E-8</c:v>
                </c:pt>
                <c:pt idx="1054">
                  <c:v>1.7689000000000063E-8</c:v>
                </c:pt>
                <c:pt idx="1055">
                  <c:v>1.7349000000000058E-8</c:v>
                </c:pt>
                <c:pt idx="1056">
                  <c:v>1.6159000000000056E-8</c:v>
                </c:pt>
                <c:pt idx="1057">
                  <c:v>1.644000000000009E-8</c:v>
                </c:pt>
                <c:pt idx="1058">
                  <c:v>1.6772000000000076E-8</c:v>
                </c:pt>
                <c:pt idx="1059">
                  <c:v>1.6424000000000078E-8</c:v>
                </c:pt>
                <c:pt idx="1060">
                  <c:v>1.7093000000000059E-8</c:v>
                </c:pt>
                <c:pt idx="1061">
                  <c:v>1.6671000000000067E-8</c:v>
                </c:pt>
                <c:pt idx="1062">
                  <c:v>1.662100000000009E-8</c:v>
                </c:pt>
                <c:pt idx="1063">
                  <c:v>1.7922000000000076E-8</c:v>
                </c:pt>
                <c:pt idx="1064">
                  <c:v>1.6878000000000064E-8</c:v>
                </c:pt>
                <c:pt idx="1065">
                  <c:v>1.7474000000000058E-8</c:v>
                </c:pt>
                <c:pt idx="1066">
                  <c:v>1.6643000000000082E-8</c:v>
                </c:pt>
                <c:pt idx="1067">
                  <c:v>1.7539000000000055E-8</c:v>
                </c:pt>
                <c:pt idx="1068">
                  <c:v>1.6985000000000086E-8</c:v>
                </c:pt>
                <c:pt idx="1069">
                  <c:v>1.6451000000000059E-8</c:v>
                </c:pt>
                <c:pt idx="1070">
                  <c:v>1.6959000000000059E-8</c:v>
                </c:pt>
                <c:pt idx="1071">
                  <c:v>1.6064000000000067E-8</c:v>
                </c:pt>
                <c:pt idx="1072">
                  <c:v>1.6620000000000082E-8</c:v>
                </c:pt>
                <c:pt idx="1073">
                  <c:v>1.639600000000006E-8</c:v>
                </c:pt>
                <c:pt idx="1074">
                  <c:v>1.6616000000000061E-8</c:v>
                </c:pt>
                <c:pt idx="1075">
                  <c:v>1.6710000000000068E-8</c:v>
                </c:pt>
                <c:pt idx="1076">
                  <c:v>1.557900000000006E-8</c:v>
                </c:pt>
                <c:pt idx="1077">
                  <c:v>1.6603000000000086E-8</c:v>
                </c:pt>
                <c:pt idx="1078">
                  <c:v>1.5727000000000059E-8</c:v>
                </c:pt>
                <c:pt idx="1079">
                  <c:v>1.6681000000000082E-8</c:v>
                </c:pt>
                <c:pt idx="1080">
                  <c:v>1.6170000000000061E-8</c:v>
                </c:pt>
                <c:pt idx="1081">
                  <c:v>1.6984000000000078E-8</c:v>
                </c:pt>
                <c:pt idx="1082">
                  <c:v>1.6085000000000087E-8</c:v>
                </c:pt>
                <c:pt idx="1083">
                  <c:v>1.6249000000000062E-8</c:v>
                </c:pt>
                <c:pt idx="1084">
                  <c:v>1.6127000000000066E-8</c:v>
                </c:pt>
                <c:pt idx="1085">
                  <c:v>1.6383000000000078E-8</c:v>
                </c:pt>
                <c:pt idx="1086">
                  <c:v>1.6673000000000059E-8</c:v>
                </c:pt>
                <c:pt idx="1087">
                  <c:v>1.604300000000006E-8</c:v>
                </c:pt>
                <c:pt idx="1088">
                  <c:v>1.6872000000000073E-8</c:v>
                </c:pt>
                <c:pt idx="1089">
                  <c:v>1.7110000000000059E-8</c:v>
                </c:pt>
                <c:pt idx="1090">
                  <c:v>1.675200000000006E-8</c:v>
                </c:pt>
                <c:pt idx="1091">
                  <c:v>1.6455000000000064E-8</c:v>
                </c:pt>
                <c:pt idx="1092">
                  <c:v>1.6212000000000059E-8</c:v>
                </c:pt>
                <c:pt idx="1093">
                  <c:v>1.6822000000000089E-8</c:v>
                </c:pt>
                <c:pt idx="1094">
                  <c:v>1.6071000000000062E-8</c:v>
                </c:pt>
                <c:pt idx="1095">
                  <c:v>1.6565000000000086E-8</c:v>
                </c:pt>
                <c:pt idx="1096">
                  <c:v>1.5999000000000059E-8</c:v>
                </c:pt>
                <c:pt idx="1097">
                  <c:v>1.6196000000000061E-8</c:v>
                </c:pt>
                <c:pt idx="1098">
                  <c:v>1.684000000000009E-8</c:v>
                </c:pt>
                <c:pt idx="1099">
                  <c:v>1.5941000000000066E-8</c:v>
                </c:pt>
                <c:pt idx="1100">
                  <c:v>1.6180000000000086E-8</c:v>
                </c:pt>
                <c:pt idx="1101">
                  <c:v>1.6591000000000066E-8</c:v>
                </c:pt>
                <c:pt idx="1102">
                  <c:v>1.5974000000000061E-8</c:v>
                </c:pt>
                <c:pt idx="1103">
                  <c:v>1.6146000000000077E-8</c:v>
                </c:pt>
                <c:pt idx="1104">
                  <c:v>1.6668000000000083E-8</c:v>
                </c:pt>
                <c:pt idx="1105">
                  <c:v>1.6809000000000078E-8</c:v>
                </c:pt>
                <c:pt idx="1106">
                  <c:v>1.6408000000000073E-8</c:v>
                </c:pt>
                <c:pt idx="1107">
                  <c:v>1.6608000000000065E-8</c:v>
                </c:pt>
                <c:pt idx="1108">
                  <c:v>1.6941000000000082E-8</c:v>
                </c:pt>
                <c:pt idx="1109">
                  <c:v>1.7022000000000061E-8</c:v>
                </c:pt>
                <c:pt idx="1110">
                  <c:v>1.7156000000000058E-8</c:v>
                </c:pt>
                <c:pt idx="1111">
                  <c:v>1.6716000000000062E-8</c:v>
                </c:pt>
                <c:pt idx="1112">
                  <c:v>1.6867000000000087E-8</c:v>
                </c:pt>
                <c:pt idx="1113">
                  <c:v>1.698300000000009E-8</c:v>
                </c:pt>
                <c:pt idx="1114">
                  <c:v>1.7543000000000066E-8</c:v>
                </c:pt>
                <c:pt idx="1115">
                  <c:v>1.6737000000000059E-8</c:v>
                </c:pt>
                <c:pt idx="1116">
                  <c:v>1.6803000000000088E-8</c:v>
                </c:pt>
                <c:pt idx="1117">
                  <c:v>1.6361000000000089E-8</c:v>
                </c:pt>
                <c:pt idx="1118">
                  <c:v>1.8257000000000059E-8</c:v>
                </c:pt>
                <c:pt idx="1119">
                  <c:v>1.6321000000000084E-8</c:v>
                </c:pt>
                <c:pt idx="1120">
                  <c:v>1.7214000000000057E-8</c:v>
                </c:pt>
                <c:pt idx="1121">
                  <c:v>1.7033000000000057E-8</c:v>
                </c:pt>
                <c:pt idx="1122">
                  <c:v>1.6872000000000073E-8</c:v>
                </c:pt>
                <c:pt idx="1123">
                  <c:v>1.6981000000000088E-8</c:v>
                </c:pt>
                <c:pt idx="1124">
                  <c:v>1.6522000000000083E-8</c:v>
                </c:pt>
                <c:pt idx="1125">
                  <c:v>1.7228000000000063E-8</c:v>
                </c:pt>
                <c:pt idx="1126">
                  <c:v>1.6025000000000059E-8</c:v>
                </c:pt>
                <c:pt idx="1127">
                  <c:v>1.6246000000000062E-8</c:v>
                </c:pt>
                <c:pt idx="1128">
                  <c:v>1.6740000000000089E-8</c:v>
                </c:pt>
                <c:pt idx="1129">
                  <c:v>1.6445000000000082E-8</c:v>
                </c:pt>
                <c:pt idx="1130">
                  <c:v>1.6319000000000058E-8</c:v>
                </c:pt>
                <c:pt idx="1131">
                  <c:v>1.6508000000000084E-8</c:v>
                </c:pt>
                <c:pt idx="1132">
                  <c:v>1.6055000000000063E-8</c:v>
                </c:pt>
                <c:pt idx="1133">
                  <c:v>1.6625000000000088E-8</c:v>
                </c:pt>
                <c:pt idx="1134">
                  <c:v>1.6324000000000084E-8</c:v>
                </c:pt>
                <c:pt idx="1135">
                  <c:v>1.6270000000000059E-8</c:v>
                </c:pt>
                <c:pt idx="1136">
                  <c:v>1.654500000000006E-8</c:v>
                </c:pt>
                <c:pt idx="1137">
                  <c:v>1.6947000000000086E-8</c:v>
                </c:pt>
                <c:pt idx="1138">
                  <c:v>1.6134000000000064E-8</c:v>
                </c:pt>
                <c:pt idx="1139">
                  <c:v>1.6719000000000059E-8</c:v>
                </c:pt>
                <c:pt idx="1140">
                  <c:v>1.702700000000006E-8</c:v>
                </c:pt>
                <c:pt idx="1141">
                  <c:v>1.5773000000000058E-8</c:v>
                </c:pt>
                <c:pt idx="1142">
                  <c:v>1.7197000000000051E-8</c:v>
                </c:pt>
                <c:pt idx="1143">
                  <c:v>1.5608000000000059E-8</c:v>
                </c:pt>
                <c:pt idx="1144">
                  <c:v>1.6664000000000086E-8</c:v>
                </c:pt>
                <c:pt idx="1145">
                  <c:v>1.6459000000000058E-8</c:v>
                </c:pt>
                <c:pt idx="1146">
                  <c:v>1.6594000000000059E-8</c:v>
                </c:pt>
                <c:pt idx="1147">
                  <c:v>1.6395000000000062E-8</c:v>
                </c:pt>
                <c:pt idx="1148">
                  <c:v>1.6693000000000075E-8</c:v>
                </c:pt>
                <c:pt idx="1149">
                  <c:v>1.618600000000006E-8</c:v>
                </c:pt>
                <c:pt idx="1150">
                  <c:v>1.7082000000000063E-8</c:v>
                </c:pt>
                <c:pt idx="1151">
                  <c:v>1.743500000000006E-8</c:v>
                </c:pt>
                <c:pt idx="1152">
                  <c:v>1.7215000000000055E-8</c:v>
                </c:pt>
                <c:pt idx="1153">
                  <c:v>1.6386000000000078E-8</c:v>
                </c:pt>
                <c:pt idx="1154">
                  <c:v>1.6775000000000059E-8</c:v>
                </c:pt>
                <c:pt idx="1155">
                  <c:v>1.6024000000000068E-8</c:v>
                </c:pt>
                <c:pt idx="1156">
                  <c:v>1.6738000000000064E-8</c:v>
                </c:pt>
                <c:pt idx="1157">
                  <c:v>1.6022000000000085E-8</c:v>
                </c:pt>
                <c:pt idx="1158">
                  <c:v>1.5630000000000061E-8</c:v>
                </c:pt>
                <c:pt idx="1159">
                  <c:v>1.6739000000000061E-8</c:v>
                </c:pt>
                <c:pt idx="1160">
                  <c:v>1.5717000000000057E-8</c:v>
                </c:pt>
                <c:pt idx="1161">
                  <c:v>1.6315000000000064E-8</c:v>
                </c:pt>
                <c:pt idx="1162">
                  <c:v>1.6619000000000061E-8</c:v>
                </c:pt>
                <c:pt idx="1163">
                  <c:v>1.6965000000000089E-8</c:v>
                </c:pt>
                <c:pt idx="1164">
                  <c:v>1.7705000000000062E-8</c:v>
                </c:pt>
                <c:pt idx="1165">
                  <c:v>1.6258000000000059E-8</c:v>
                </c:pt>
                <c:pt idx="1166">
                  <c:v>1.6488000000000078E-8</c:v>
                </c:pt>
                <c:pt idx="1167">
                  <c:v>1.6820000000000087E-8</c:v>
                </c:pt>
                <c:pt idx="1168">
                  <c:v>1.6190000000000068E-8</c:v>
                </c:pt>
                <c:pt idx="1169">
                  <c:v>1.668500000000008E-8</c:v>
                </c:pt>
                <c:pt idx="1170">
                  <c:v>1.6838000000000061E-8</c:v>
                </c:pt>
                <c:pt idx="1171">
                  <c:v>1.663000000000008E-8</c:v>
                </c:pt>
                <c:pt idx="1172">
                  <c:v>1.6600000000000086E-8</c:v>
                </c:pt>
                <c:pt idx="1173">
                  <c:v>1.614500000000006E-8</c:v>
                </c:pt>
                <c:pt idx="1174">
                  <c:v>1.6804000000000085E-8</c:v>
                </c:pt>
                <c:pt idx="1175">
                  <c:v>1.6502000000000084E-8</c:v>
                </c:pt>
                <c:pt idx="1176">
                  <c:v>1.6718000000000064E-8</c:v>
                </c:pt>
                <c:pt idx="1177">
                  <c:v>1.6707000000000078E-8</c:v>
                </c:pt>
                <c:pt idx="1178">
                  <c:v>1.658000000000009E-8</c:v>
                </c:pt>
                <c:pt idx="1179">
                  <c:v>1.7135000000000057E-8</c:v>
                </c:pt>
                <c:pt idx="1180">
                  <c:v>1.747600000000006E-8</c:v>
                </c:pt>
                <c:pt idx="1181">
                  <c:v>1.6860000000000089E-8</c:v>
                </c:pt>
                <c:pt idx="1182">
                  <c:v>1.776500000000007E-8</c:v>
                </c:pt>
                <c:pt idx="1183">
                  <c:v>1.6412000000000061E-8</c:v>
                </c:pt>
                <c:pt idx="1184">
                  <c:v>1.6586000000000073E-8</c:v>
                </c:pt>
                <c:pt idx="1185">
                  <c:v>1.6341000000000073E-8</c:v>
                </c:pt>
                <c:pt idx="1186">
                  <c:v>1.7025000000000061E-8</c:v>
                </c:pt>
                <c:pt idx="1187">
                  <c:v>1.6276000000000059E-8</c:v>
                </c:pt>
                <c:pt idx="1188">
                  <c:v>1.6798000000000059E-8</c:v>
                </c:pt>
                <c:pt idx="1189">
                  <c:v>1.7210000000000059E-8</c:v>
                </c:pt>
                <c:pt idx="1190">
                  <c:v>1.6949000000000078E-8</c:v>
                </c:pt>
                <c:pt idx="1191">
                  <c:v>1.6130000000000059E-8</c:v>
                </c:pt>
                <c:pt idx="1192">
                  <c:v>1.6374000000000061E-8</c:v>
                </c:pt>
                <c:pt idx="1193">
                  <c:v>1.7654000000000063E-8</c:v>
                </c:pt>
                <c:pt idx="1194">
                  <c:v>1.7242000000000059E-8</c:v>
                </c:pt>
                <c:pt idx="1195">
                  <c:v>1.6436000000000059E-8</c:v>
                </c:pt>
                <c:pt idx="1196">
                  <c:v>1.7291000000000059E-8</c:v>
                </c:pt>
                <c:pt idx="1197">
                  <c:v>1.7724000000000073E-8</c:v>
                </c:pt>
                <c:pt idx="1198">
                  <c:v>1.6646000000000082E-8</c:v>
                </c:pt>
                <c:pt idx="1199">
                  <c:v>1.6956000000000059E-8</c:v>
                </c:pt>
                <c:pt idx="1200">
                  <c:v>1.5942000000000087E-8</c:v>
                </c:pt>
                <c:pt idx="1201">
                  <c:v>1.611600000000006E-8</c:v>
                </c:pt>
                <c:pt idx="1202">
                  <c:v>1.6547000000000075E-8</c:v>
                </c:pt>
                <c:pt idx="1203">
                  <c:v>1.6159000000000056E-8</c:v>
                </c:pt>
                <c:pt idx="1204">
                  <c:v>1.6943000000000088E-8</c:v>
                </c:pt>
                <c:pt idx="1205">
                  <c:v>1.6924000000000086E-8</c:v>
                </c:pt>
                <c:pt idx="1206">
                  <c:v>1.617500000000006E-8</c:v>
                </c:pt>
                <c:pt idx="1207">
                  <c:v>1.6641000000000086E-8</c:v>
                </c:pt>
                <c:pt idx="1208">
                  <c:v>1.6477000000000059E-8</c:v>
                </c:pt>
                <c:pt idx="1209">
                  <c:v>1.6252000000000062E-8</c:v>
                </c:pt>
                <c:pt idx="1210">
                  <c:v>1.7080000000000068E-8</c:v>
                </c:pt>
                <c:pt idx="1211">
                  <c:v>1.7001000000000064E-8</c:v>
                </c:pt>
                <c:pt idx="1212">
                  <c:v>1.6425000000000076E-8</c:v>
                </c:pt>
                <c:pt idx="1213">
                  <c:v>1.5963000000000062E-8</c:v>
                </c:pt>
                <c:pt idx="1214">
                  <c:v>1.6225000000000084E-8</c:v>
                </c:pt>
                <c:pt idx="1215">
                  <c:v>1.6435000000000061E-8</c:v>
                </c:pt>
                <c:pt idx="1216">
                  <c:v>1.7112000000000058E-8</c:v>
                </c:pt>
                <c:pt idx="1217">
                  <c:v>1.5986000000000061E-8</c:v>
                </c:pt>
                <c:pt idx="1218">
                  <c:v>1.640200000000007E-8</c:v>
                </c:pt>
                <c:pt idx="1219">
                  <c:v>1.5953000000000064E-8</c:v>
                </c:pt>
                <c:pt idx="1220">
                  <c:v>1.6086000000000072E-8</c:v>
                </c:pt>
                <c:pt idx="1221">
                  <c:v>1.5901000000000077E-8</c:v>
                </c:pt>
                <c:pt idx="1222">
                  <c:v>1.6383000000000078E-8</c:v>
                </c:pt>
                <c:pt idx="1223">
                  <c:v>1.6252000000000062E-8</c:v>
                </c:pt>
                <c:pt idx="1224">
                  <c:v>1.6214000000000058E-8</c:v>
                </c:pt>
                <c:pt idx="1225">
                  <c:v>1.6404000000000075E-8</c:v>
                </c:pt>
                <c:pt idx="1226">
                  <c:v>1.6191000000000059E-8</c:v>
                </c:pt>
                <c:pt idx="1227">
                  <c:v>1.609900000000006E-8</c:v>
                </c:pt>
                <c:pt idx="1228">
                  <c:v>1.6830000000000075E-8</c:v>
                </c:pt>
                <c:pt idx="1229">
                  <c:v>1.6568000000000066E-8</c:v>
                </c:pt>
                <c:pt idx="1230">
                  <c:v>1.6668000000000083E-8</c:v>
                </c:pt>
                <c:pt idx="1231">
                  <c:v>1.6550000000000082E-8</c:v>
                </c:pt>
                <c:pt idx="1232">
                  <c:v>1.6400000000000084E-8</c:v>
                </c:pt>
                <c:pt idx="1233">
                  <c:v>1.6661000000000085E-8</c:v>
                </c:pt>
                <c:pt idx="1234">
                  <c:v>1.6527000000000076E-8</c:v>
                </c:pt>
                <c:pt idx="1235">
                  <c:v>1.6834000000000067E-8</c:v>
                </c:pt>
                <c:pt idx="1236">
                  <c:v>1.7109000000000061E-8</c:v>
                </c:pt>
                <c:pt idx="1237">
                  <c:v>1.7507000000000059E-8</c:v>
                </c:pt>
                <c:pt idx="1238">
                  <c:v>1.6882000000000078E-8</c:v>
                </c:pt>
                <c:pt idx="1239">
                  <c:v>1.6970000000000079E-8</c:v>
                </c:pt>
                <c:pt idx="1240">
                  <c:v>1.635800000000006E-8</c:v>
                </c:pt>
                <c:pt idx="1241">
                  <c:v>1.680800000000008E-8</c:v>
                </c:pt>
                <c:pt idx="1242">
                  <c:v>1.7024000000000064E-8</c:v>
                </c:pt>
                <c:pt idx="1243">
                  <c:v>1.6567000000000081E-8</c:v>
                </c:pt>
                <c:pt idx="1244">
                  <c:v>1.6828000000000066E-8</c:v>
                </c:pt>
                <c:pt idx="1245">
                  <c:v>1.6861000000000084E-8</c:v>
                </c:pt>
                <c:pt idx="1246">
                  <c:v>1.7109000000000061E-8</c:v>
                </c:pt>
                <c:pt idx="1247">
                  <c:v>1.6382000000000083E-8</c:v>
                </c:pt>
                <c:pt idx="1248">
                  <c:v>1.6535000000000062E-8</c:v>
                </c:pt>
                <c:pt idx="1249">
                  <c:v>1.6887000000000084E-8</c:v>
                </c:pt>
                <c:pt idx="1250">
                  <c:v>1.6769000000000086E-8</c:v>
                </c:pt>
                <c:pt idx="1251">
                  <c:v>1.6287000000000062E-8</c:v>
                </c:pt>
                <c:pt idx="1252">
                  <c:v>1.6237000000000058E-8</c:v>
                </c:pt>
                <c:pt idx="1253">
                  <c:v>1.681700000000007E-8</c:v>
                </c:pt>
                <c:pt idx="1254">
                  <c:v>1.6575000000000071E-8</c:v>
                </c:pt>
                <c:pt idx="1255">
                  <c:v>1.6956000000000059E-8</c:v>
                </c:pt>
                <c:pt idx="1256">
                  <c:v>1.7222000000000066E-8</c:v>
                </c:pt>
                <c:pt idx="1257">
                  <c:v>1.568700000000006E-8</c:v>
                </c:pt>
                <c:pt idx="1258">
                  <c:v>1.6672000000000062E-8</c:v>
                </c:pt>
                <c:pt idx="1259">
                  <c:v>1.5683000000000062E-8</c:v>
                </c:pt>
                <c:pt idx="1260">
                  <c:v>1.622400000000006E-8</c:v>
                </c:pt>
                <c:pt idx="1261">
                  <c:v>1.6604000000000084E-8</c:v>
                </c:pt>
                <c:pt idx="1262">
                  <c:v>1.6380000000000078E-8</c:v>
                </c:pt>
                <c:pt idx="1263">
                  <c:v>1.6629000000000086E-8</c:v>
                </c:pt>
                <c:pt idx="1264">
                  <c:v>1.6573000000000062E-8</c:v>
                </c:pt>
                <c:pt idx="1265">
                  <c:v>1.7019000000000048E-8</c:v>
                </c:pt>
                <c:pt idx="1266">
                  <c:v>1.7058000000000059E-8</c:v>
                </c:pt>
                <c:pt idx="1267">
                  <c:v>1.6261000000000082E-8</c:v>
                </c:pt>
                <c:pt idx="1268">
                  <c:v>1.6112000000000059E-8</c:v>
                </c:pt>
                <c:pt idx="1269">
                  <c:v>1.6990000000000078E-8</c:v>
                </c:pt>
                <c:pt idx="1270">
                  <c:v>1.6489000000000066E-8</c:v>
                </c:pt>
                <c:pt idx="1271">
                  <c:v>1.684000000000009E-8</c:v>
                </c:pt>
                <c:pt idx="1272">
                  <c:v>1.6635000000000059E-8</c:v>
                </c:pt>
                <c:pt idx="1273">
                  <c:v>1.662100000000009E-8</c:v>
                </c:pt>
                <c:pt idx="1274">
                  <c:v>1.6819000000000059E-8</c:v>
                </c:pt>
                <c:pt idx="1275">
                  <c:v>1.6556000000000059E-8</c:v>
                </c:pt>
                <c:pt idx="1276">
                  <c:v>1.6427000000000062E-8</c:v>
                </c:pt>
                <c:pt idx="1277">
                  <c:v>1.6274000000000064E-8</c:v>
                </c:pt>
                <c:pt idx="1278">
                  <c:v>1.6887000000000084E-8</c:v>
                </c:pt>
                <c:pt idx="1279">
                  <c:v>1.6442000000000082E-8</c:v>
                </c:pt>
                <c:pt idx="1280">
                  <c:v>1.6036000000000058E-8</c:v>
                </c:pt>
                <c:pt idx="1281">
                  <c:v>1.6250000000000059E-8</c:v>
                </c:pt>
                <c:pt idx="1282">
                  <c:v>1.6004000000000062E-8</c:v>
                </c:pt>
                <c:pt idx="1283">
                  <c:v>1.6470000000000077E-8</c:v>
                </c:pt>
                <c:pt idx="1284">
                  <c:v>1.6862000000000082E-8</c:v>
                </c:pt>
                <c:pt idx="1285">
                  <c:v>1.6585000000000082E-8</c:v>
                </c:pt>
                <c:pt idx="1286">
                  <c:v>1.6122000000000067E-8</c:v>
                </c:pt>
                <c:pt idx="1287">
                  <c:v>1.742600000000006E-8</c:v>
                </c:pt>
                <c:pt idx="1288">
                  <c:v>1.6992000000000084E-8</c:v>
                </c:pt>
                <c:pt idx="1289">
                  <c:v>1.6924000000000086E-8</c:v>
                </c:pt>
                <c:pt idx="1290">
                  <c:v>1.6886000000000086E-8</c:v>
                </c:pt>
                <c:pt idx="1291">
                  <c:v>1.6614000000000062E-8</c:v>
                </c:pt>
                <c:pt idx="1292">
                  <c:v>1.7107000000000058E-8</c:v>
                </c:pt>
                <c:pt idx="1293">
                  <c:v>1.6595000000000064E-8</c:v>
                </c:pt>
                <c:pt idx="1294">
                  <c:v>1.6642000000000084E-8</c:v>
                </c:pt>
                <c:pt idx="1295">
                  <c:v>1.6747000000000084E-8</c:v>
                </c:pt>
                <c:pt idx="1296">
                  <c:v>1.6413000000000059E-8</c:v>
                </c:pt>
                <c:pt idx="1297">
                  <c:v>1.6114000000000061E-8</c:v>
                </c:pt>
                <c:pt idx="1298">
                  <c:v>1.6658000000000059E-8</c:v>
                </c:pt>
                <c:pt idx="1299">
                  <c:v>1.6604000000000084E-8</c:v>
                </c:pt>
                <c:pt idx="1300">
                  <c:v>1.7571000000000059E-8</c:v>
                </c:pt>
                <c:pt idx="1301">
                  <c:v>1.7498000000000055E-8</c:v>
                </c:pt>
                <c:pt idx="1302">
                  <c:v>1.7790000000000059E-8</c:v>
                </c:pt>
                <c:pt idx="1303">
                  <c:v>1.6950000000000086E-8</c:v>
                </c:pt>
                <c:pt idx="1304">
                  <c:v>1.7112000000000058E-8</c:v>
                </c:pt>
                <c:pt idx="1305">
                  <c:v>1.6911000000000078E-8</c:v>
                </c:pt>
                <c:pt idx="1306">
                  <c:v>1.6905000000000088E-8</c:v>
                </c:pt>
                <c:pt idx="1307">
                  <c:v>1.6600000000000086E-8</c:v>
                </c:pt>
                <c:pt idx="1308">
                  <c:v>1.672600000000007E-8</c:v>
                </c:pt>
                <c:pt idx="1309">
                  <c:v>1.6428000000000059E-8</c:v>
                </c:pt>
                <c:pt idx="1310">
                  <c:v>1.6597000000000059E-8</c:v>
                </c:pt>
                <c:pt idx="1311">
                  <c:v>1.666200000000008E-8</c:v>
                </c:pt>
                <c:pt idx="1312">
                  <c:v>1.7060000000000055E-8</c:v>
                </c:pt>
                <c:pt idx="1313">
                  <c:v>1.6082000000000084E-8</c:v>
                </c:pt>
                <c:pt idx="1314">
                  <c:v>1.6747000000000084E-8</c:v>
                </c:pt>
                <c:pt idx="1315">
                  <c:v>1.5958000000000059E-8</c:v>
                </c:pt>
                <c:pt idx="1316">
                  <c:v>1.6347000000000074E-8</c:v>
                </c:pt>
                <c:pt idx="1317">
                  <c:v>1.6370000000000067E-8</c:v>
                </c:pt>
                <c:pt idx="1318">
                  <c:v>1.5850000000000059E-8</c:v>
                </c:pt>
                <c:pt idx="1319">
                  <c:v>1.7811000000000059E-8</c:v>
                </c:pt>
                <c:pt idx="1320">
                  <c:v>1.6461000000000084E-8</c:v>
                </c:pt>
                <c:pt idx="1321">
                  <c:v>1.6638000000000059E-8</c:v>
                </c:pt>
                <c:pt idx="1322">
                  <c:v>1.6350000000000064E-8</c:v>
                </c:pt>
                <c:pt idx="1323">
                  <c:v>1.6565000000000086E-8</c:v>
                </c:pt>
                <c:pt idx="1324">
                  <c:v>1.6409000000000078E-8</c:v>
                </c:pt>
                <c:pt idx="1325">
                  <c:v>1.6331000000000062E-8</c:v>
                </c:pt>
                <c:pt idx="1326">
                  <c:v>1.6654000000000078E-8</c:v>
                </c:pt>
                <c:pt idx="1327">
                  <c:v>1.6739000000000061E-8</c:v>
                </c:pt>
                <c:pt idx="1328">
                  <c:v>1.6159000000000056E-8</c:v>
                </c:pt>
                <c:pt idx="1329">
                  <c:v>1.6231000000000061E-8</c:v>
                </c:pt>
                <c:pt idx="1330">
                  <c:v>1.6730000000000088E-8</c:v>
                </c:pt>
                <c:pt idx="1331">
                  <c:v>1.6424000000000078E-8</c:v>
                </c:pt>
                <c:pt idx="1332">
                  <c:v>1.6989000000000084E-8</c:v>
                </c:pt>
                <c:pt idx="1333">
                  <c:v>1.6968000000000086E-8</c:v>
                </c:pt>
                <c:pt idx="1334">
                  <c:v>1.6736000000000061E-8</c:v>
                </c:pt>
                <c:pt idx="1335">
                  <c:v>1.665000000000006E-8</c:v>
                </c:pt>
                <c:pt idx="1336">
                  <c:v>1.6007000000000062E-8</c:v>
                </c:pt>
                <c:pt idx="1337">
                  <c:v>1.7545000000000065E-8</c:v>
                </c:pt>
                <c:pt idx="1338">
                  <c:v>1.6054000000000059E-8</c:v>
                </c:pt>
                <c:pt idx="1339">
                  <c:v>1.5600000000000064E-8</c:v>
                </c:pt>
                <c:pt idx="1340">
                  <c:v>1.582200000000007E-8</c:v>
                </c:pt>
                <c:pt idx="1341">
                  <c:v>1.618900000000006E-8</c:v>
                </c:pt>
                <c:pt idx="1342">
                  <c:v>1.5743000000000064E-8</c:v>
                </c:pt>
                <c:pt idx="1343">
                  <c:v>1.618600000000006E-8</c:v>
                </c:pt>
                <c:pt idx="1344">
                  <c:v>1.5395000000000059E-8</c:v>
                </c:pt>
                <c:pt idx="1345">
                  <c:v>1.6368000000000084E-8</c:v>
                </c:pt>
                <c:pt idx="1346">
                  <c:v>1.618900000000006E-8</c:v>
                </c:pt>
                <c:pt idx="1347">
                  <c:v>1.6699000000000059E-8</c:v>
                </c:pt>
                <c:pt idx="1348">
                  <c:v>1.6529000000000065E-8</c:v>
                </c:pt>
                <c:pt idx="1349">
                  <c:v>1.6688000000000066E-8</c:v>
                </c:pt>
                <c:pt idx="1350">
                  <c:v>1.6562000000000086E-8</c:v>
                </c:pt>
                <c:pt idx="1351">
                  <c:v>1.6748000000000082E-8</c:v>
                </c:pt>
                <c:pt idx="1352">
                  <c:v>1.6317000000000059E-8</c:v>
                </c:pt>
                <c:pt idx="1353">
                  <c:v>1.6055000000000063E-8</c:v>
                </c:pt>
                <c:pt idx="1354">
                  <c:v>1.6311000000000059E-8</c:v>
                </c:pt>
                <c:pt idx="1355">
                  <c:v>1.6454000000000059E-8</c:v>
                </c:pt>
                <c:pt idx="1356">
                  <c:v>1.6542000000000089E-8</c:v>
                </c:pt>
                <c:pt idx="1357">
                  <c:v>1.6049000000000063E-8</c:v>
                </c:pt>
                <c:pt idx="1358">
                  <c:v>1.6129000000000061E-8</c:v>
                </c:pt>
                <c:pt idx="1359">
                  <c:v>1.6856000000000062E-8</c:v>
                </c:pt>
                <c:pt idx="1360">
                  <c:v>1.7294000000000055E-8</c:v>
                </c:pt>
                <c:pt idx="1361">
                  <c:v>1.6524000000000086E-8</c:v>
                </c:pt>
                <c:pt idx="1362">
                  <c:v>1.6512000000000069E-8</c:v>
                </c:pt>
                <c:pt idx="1363">
                  <c:v>1.6009000000000064E-8</c:v>
                </c:pt>
                <c:pt idx="1364">
                  <c:v>1.6442000000000082E-8</c:v>
                </c:pt>
                <c:pt idx="1365">
                  <c:v>1.6579000000000059E-8</c:v>
                </c:pt>
                <c:pt idx="1366">
                  <c:v>1.6299000000000059E-8</c:v>
                </c:pt>
                <c:pt idx="1367">
                  <c:v>1.7083000000000061E-8</c:v>
                </c:pt>
                <c:pt idx="1368">
                  <c:v>1.5944000000000067E-8</c:v>
                </c:pt>
                <c:pt idx="1369">
                  <c:v>1.6684000000000082E-8</c:v>
                </c:pt>
                <c:pt idx="1370">
                  <c:v>1.6012000000000061E-8</c:v>
                </c:pt>
                <c:pt idx="1371">
                  <c:v>1.6430000000000062E-8</c:v>
                </c:pt>
                <c:pt idx="1372">
                  <c:v>1.6544000000000082E-8</c:v>
                </c:pt>
                <c:pt idx="1373">
                  <c:v>1.639900000000006E-8</c:v>
                </c:pt>
                <c:pt idx="1374">
                  <c:v>1.7354000000000061E-8</c:v>
                </c:pt>
                <c:pt idx="1375">
                  <c:v>1.7087000000000059E-8</c:v>
                </c:pt>
                <c:pt idx="1376">
                  <c:v>1.586800000000006E-8</c:v>
                </c:pt>
                <c:pt idx="1377">
                  <c:v>1.625300000000006E-8</c:v>
                </c:pt>
                <c:pt idx="1378">
                  <c:v>1.6461000000000084E-8</c:v>
                </c:pt>
                <c:pt idx="1379">
                  <c:v>1.6632000000000059E-8</c:v>
                </c:pt>
                <c:pt idx="1380">
                  <c:v>1.6467000000000077E-8</c:v>
                </c:pt>
                <c:pt idx="1381">
                  <c:v>1.5902000000000069E-8</c:v>
                </c:pt>
                <c:pt idx="1382">
                  <c:v>1.6365000000000084E-8</c:v>
                </c:pt>
                <c:pt idx="1383">
                  <c:v>1.5977000000000058E-8</c:v>
                </c:pt>
                <c:pt idx="1384">
                  <c:v>1.6287000000000062E-8</c:v>
                </c:pt>
                <c:pt idx="1385">
                  <c:v>1.662400000000008E-8</c:v>
                </c:pt>
                <c:pt idx="1386">
                  <c:v>1.7255000000000058E-8</c:v>
                </c:pt>
                <c:pt idx="1387">
                  <c:v>1.611600000000006E-8</c:v>
                </c:pt>
                <c:pt idx="1388">
                  <c:v>1.6653000000000066E-8</c:v>
                </c:pt>
                <c:pt idx="1389">
                  <c:v>1.6524000000000086E-8</c:v>
                </c:pt>
                <c:pt idx="1390">
                  <c:v>1.6781000000000089E-8</c:v>
                </c:pt>
                <c:pt idx="1391">
                  <c:v>1.6864000000000084E-8</c:v>
                </c:pt>
                <c:pt idx="1392">
                  <c:v>1.700000000000006E-8</c:v>
                </c:pt>
                <c:pt idx="1393">
                  <c:v>1.5566000000000061E-8</c:v>
                </c:pt>
                <c:pt idx="1394">
                  <c:v>1.6668000000000083E-8</c:v>
                </c:pt>
                <c:pt idx="1395">
                  <c:v>1.6888000000000081E-8</c:v>
                </c:pt>
                <c:pt idx="1396">
                  <c:v>1.751400000000006E-8</c:v>
                </c:pt>
                <c:pt idx="1397">
                  <c:v>1.6643000000000082E-8</c:v>
                </c:pt>
                <c:pt idx="1398">
                  <c:v>1.6051000000000059E-8</c:v>
                </c:pt>
                <c:pt idx="1399">
                  <c:v>1.6156000000000059E-8</c:v>
                </c:pt>
                <c:pt idx="1400">
                  <c:v>1.5750000000000058E-8</c:v>
                </c:pt>
                <c:pt idx="1401">
                  <c:v>1.5466000000000061E-8</c:v>
                </c:pt>
                <c:pt idx="1402">
                  <c:v>1.6374000000000061E-8</c:v>
                </c:pt>
                <c:pt idx="1403">
                  <c:v>1.6783000000000082E-8</c:v>
                </c:pt>
                <c:pt idx="1404">
                  <c:v>1.6620000000000082E-8</c:v>
                </c:pt>
                <c:pt idx="1405">
                  <c:v>1.6124000000000082E-8</c:v>
                </c:pt>
                <c:pt idx="1406">
                  <c:v>1.6593000000000061E-8</c:v>
                </c:pt>
                <c:pt idx="1407">
                  <c:v>1.5777000000000059E-8</c:v>
                </c:pt>
                <c:pt idx="1408">
                  <c:v>1.7543000000000066E-8</c:v>
                </c:pt>
                <c:pt idx="1409">
                  <c:v>1.6632000000000059E-8</c:v>
                </c:pt>
                <c:pt idx="1410">
                  <c:v>1.6663000000000078E-8</c:v>
                </c:pt>
                <c:pt idx="1411">
                  <c:v>1.675200000000006E-8</c:v>
                </c:pt>
                <c:pt idx="1412">
                  <c:v>1.6586000000000073E-8</c:v>
                </c:pt>
                <c:pt idx="1413">
                  <c:v>1.6902000000000087E-8</c:v>
                </c:pt>
                <c:pt idx="1414">
                  <c:v>1.6644000000000086E-8</c:v>
                </c:pt>
                <c:pt idx="1415">
                  <c:v>1.697100000000006E-8</c:v>
                </c:pt>
                <c:pt idx="1416">
                  <c:v>1.6382000000000083E-8</c:v>
                </c:pt>
                <c:pt idx="1417">
                  <c:v>1.6210000000000064E-8</c:v>
                </c:pt>
                <c:pt idx="1418">
                  <c:v>1.644900000000007E-8</c:v>
                </c:pt>
                <c:pt idx="1419">
                  <c:v>1.7214000000000057E-8</c:v>
                </c:pt>
                <c:pt idx="1420">
                  <c:v>1.760400000000006E-8</c:v>
                </c:pt>
                <c:pt idx="1421">
                  <c:v>1.6603000000000086E-8</c:v>
                </c:pt>
                <c:pt idx="1422">
                  <c:v>1.7030000000000061E-8</c:v>
                </c:pt>
                <c:pt idx="1423">
                  <c:v>1.6509000000000075E-8</c:v>
                </c:pt>
                <c:pt idx="1424">
                  <c:v>1.7195000000000056E-8</c:v>
                </c:pt>
                <c:pt idx="1425">
                  <c:v>1.6160000000000073E-8</c:v>
                </c:pt>
                <c:pt idx="1426">
                  <c:v>1.6734000000000062E-8</c:v>
                </c:pt>
                <c:pt idx="1427">
                  <c:v>1.6694000000000067E-8</c:v>
                </c:pt>
                <c:pt idx="1428">
                  <c:v>1.632600000000006E-8</c:v>
                </c:pt>
                <c:pt idx="1429">
                  <c:v>1.636700000000006E-8</c:v>
                </c:pt>
                <c:pt idx="1430">
                  <c:v>1.6187000000000084E-8</c:v>
                </c:pt>
                <c:pt idx="1431">
                  <c:v>1.6724000000000087E-8</c:v>
                </c:pt>
                <c:pt idx="1432">
                  <c:v>1.6709000000000084E-8</c:v>
                </c:pt>
                <c:pt idx="1433">
                  <c:v>1.6570000000000062E-8</c:v>
                </c:pt>
                <c:pt idx="1434">
                  <c:v>1.5814000000000058E-8</c:v>
                </c:pt>
                <c:pt idx="1435">
                  <c:v>1.6111000000000064E-8</c:v>
                </c:pt>
                <c:pt idx="1436">
                  <c:v>1.6107000000000059E-8</c:v>
                </c:pt>
                <c:pt idx="1437">
                  <c:v>1.6950000000000086E-8</c:v>
                </c:pt>
                <c:pt idx="1438">
                  <c:v>1.7416000000000058E-8</c:v>
                </c:pt>
                <c:pt idx="1439">
                  <c:v>1.7161000000000063E-8</c:v>
                </c:pt>
                <c:pt idx="1440">
                  <c:v>1.6465000000000072E-8</c:v>
                </c:pt>
                <c:pt idx="1441">
                  <c:v>1.6867000000000087E-8</c:v>
                </c:pt>
                <c:pt idx="1442">
                  <c:v>1.7302000000000061E-8</c:v>
                </c:pt>
                <c:pt idx="1443">
                  <c:v>1.6465000000000072E-8</c:v>
                </c:pt>
                <c:pt idx="1444">
                  <c:v>1.6475000000000063E-8</c:v>
                </c:pt>
                <c:pt idx="1445">
                  <c:v>1.5607000000000062E-8</c:v>
                </c:pt>
                <c:pt idx="1446">
                  <c:v>1.5872000000000061E-8</c:v>
                </c:pt>
                <c:pt idx="1447">
                  <c:v>1.6245000000000074E-8</c:v>
                </c:pt>
                <c:pt idx="1448">
                  <c:v>1.6639000000000064E-8</c:v>
                </c:pt>
                <c:pt idx="1449">
                  <c:v>1.6485000000000078E-8</c:v>
                </c:pt>
                <c:pt idx="1450">
                  <c:v>1.6634000000000061E-8</c:v>
                </c:pt>
                <c:pt idx="1451">
                  <c:v>1.6708000000000086E-8</c:v>
                </c:pt>
                <c:pt idx="1452">
                  <c:v>1.6348000000000065E-8</c:v>
                </c:pt>
                <c:pt idx="1453">
                  <c:v>1.5942000000000087E-8</c:v>
                </c:pt>
                <c:pt idx="1454">
                  <c:v>1.6853000000000062E-8</c:v>
                </c:pt>
                <c:pt idx="1455">
                  <c:v>1.6234000000000061E-8</c:v>
                </c:pt>
                <c:pt idx="1456">
                  <c:v>1.680800000000008E-8</c:v>
                </c:pt>
                <c:pt idx="1457">
                  <c:v>1.5464000000000062E-8</c:v>
                </c:pt>
                <c:pt idx="1458">
                  <c:v>1.700300000000006E-8</c:v>
                </c:pt>
                <c:pt idx="1459">
                  <c:v>1.6495000000000059E-8</c:v>
                </c:pt>
                <c:pt idx="1460">
                  <c:v>1.690400000000009E-8</c:v>
                </c:pt>
                <c:pt idx="1461">
                  <c:v>1.5981000000000082E-8</c:v>
                </c:pt>
                <c:pt idx="1462">
                  <c:v>1.6828000000000066E-8</c:v>
                </c:pt>
                <c:pt idx="1463">
                  <c:v>1.5705000000000064E-8</c:v>
                </c:pt>
                <c:pt idx="1464">
                  <c:v>1.6048000000000062E-8</c:v>
                </c:pt>
                <c:pt idx="1465">
                  <c:v>1.6007000000000062E-8</c:v>
                </c:pt>
                <c:pt idx="1466">
                  <c:v>1.680500000000008E-8</c:v>
                </c:pt>
                <c:pt idx="1467">
                  <c:v>1.6241000000000086E-8</c:v>
                </c:pt>
                <c:pt idx="1468">
                  <c:v>1.6715000000000077E-8</c:v>
                </c:pt>
                <c:pt idx="1469">
                  <c:v>1.6816000000000059E-8</c:v>
                </c:pt>
                <c:pt idx="1470">
                  <c:v>1.690700000000008E-8</c:v>
                </c:pt>
                <c:pt idx="1471">
                  <c:v>1.7442000000000068E-8</c:v>
                </c:pt>
                <c:pt idx="1472">
                  <c:v>1.6439000000000059E-8</c:v>
                </c:pt>
                <c:pt idx="1473">
                  <c:v>1.6944000000000085E-8</c:v>
                </c:pt>
                <c:pt idx="1474">
                  <c:v>1.6922000000000084E-8</c:v>
                </c:pt>
                <c:pt idx="1475">
                  <c:v>1.6569000000000074E-8</c:v>
                </c:pt>
                <c:pt idx="1476">
                  <c:v>1.6910000000000073E-8</c:v>
                </c:pt>
                <c:pt idx="1477">
                  <c:v>1.7158000000000057E-8</c:v>
                </c:pt>
                <c:pt idx="1478">
                  <c:v>1.6887000000000084E-8</c:v>
                </c:pt>
                <c:pt idx="1479">
                  <c:v>1.6968000000000086E-8</c:v>
                </c:pt>
                <c:pt idx="1480">
                  <c:v>1.672300000000009E-8</c:v>
                </c:pt>
                <c:pt idx="1481">
                  <c:v>1.6849000000000084E-8</c:v>
                </c:pt>
                <c:pt idx="1482">
                  <c:v>1.7217000000000057E-8</c:v>
                </c:pt>
                <c:pt idx="1483">
                  <c:v>1.7100000000000064E-8</c:v>
                </c:pt>
                <c:pt idx="1484">
                  <c:v>1.7521000000000068E-8</c:v>
                </c:pt>
                <c:pt idx="1485">
                  <c:v>1.7131000000000059E-8</c:v>
                </c:pt>
                <c:pt idx="1486">
                  <c:v>1.711700000000006E-8</c:v>
                </c:pt>
                <c:pt idx="1487">
                  <c:v>1.6200000000000076E-8</c:v>
                </c:pt>
                <c:pt idx="1488">
                  <c:v>1.6461000000000084E-8</c:v>
                </c:pt>
                <c:pt idx="1489">
                  <c:v>1.6311000000000059E-8</c:v>
                </c:pt>
                <c:pt idx="1490">
                  <c:v>1.6411000000000067E-8</c:v>
                </c:pt>
                <c:pt idx="1491">
                  <c:v>1.7153000000000058E-8</c:v>
                </c:pt>
                <c:pt idx="1492">
                  <c:v>1.7055000000000059E-8</c:v>
                </c:pt>
                <c:pt idx="1493">
                  <c:v>1.6302000000000082E-8</c:v>
                </c:pt>
                <c:pt idx="1494">
                  <c:v>1.6718000000000064E-8</c:v>
                </c:pt>
                <c:pt idx="1495">
                  <c:v>1.6071000000000062E-8</c:v>
                </c:pt>
                <c:pt idx="1496">
                  <c:v>1.6370000000000067E-8</c:v>
                </c:pt>
                <c:pt idx="1497">
                  <c:v>1.6039000000000055E-8</c:v>
                </c:pt>
                <c:pt idx="1498">
                  <c:v>1.6033000000000058E-8</c:v>
                </c:pt>
                <c:pt idx="1499">
                  <c:v>1.5885000000000059E-8</c:v>
                </c:pt>
                <c:pt idx="1500">
                  <c:v>1.6447000000000088E-8</c:v>
                </c:pt>
                <c:pt idx="1501">
                  <c:v>1.6636000000000064E-8</c:v>
                </c:pt>
                <c:pt idx="1502">
                  <c:v>1.636700000000006E-8</c:v>
                </c:pt>
                <c:pt idx="1503">
                  <c:v>1.7348000000000064E-8</c:v>
                </c:pt>
                <c:pt idx="1504">
                  <c:v>1.6508000000000084E-8</c:v>
                </c:pt>
                <c:pt idx="1505">
                  <c:v>1.690400000000009E-8</c:v>
                </c:pt>
                <c:pt idx="1506">
                  <c:v>1.7398000000000058E-8</c:v>
                </c:pt>
                <c:pt idx="1507">
                  <c:v>1.6944000000000085E-8</c:v>
                </c:pt>
                <c:pt idx="1508">
                  <c:v>1.7019000000000048E-8</c:v>
                </c:pt>
                <c:pt idx="1509">
                  <c:v>1.6564000000000078E-8</c:v>
                </c:pt>
                <c:pt idx="1510">
                  <c:v>1.6737000000000059E-8</c:v>
                </c:pt>
                <c:pt idx="1511">
                  <c:v>1.6428000000000059E-8</c:v>
                </c:pt>
                <c:pt idx="1512">
                  <c:v>1.6744000000000084E-8</c:v>
                </c:pt>
                <c:pt idx="1513">
                  <c:v>1.676100000000009E-8</c:v>
                </c:pt>
                <c:pt idx="1514">
                  <c:v>1.6757000000000062E-8</c:v>
                </c:pt>
                <c:pt idx="1515">
                  <c:v>1.5745000000000059E-8</c:v>
                </c:pt>
                <c:pt idx="1516">
                  <c:v>1.7380000000000067E-8</c:v>
                </c:pt>
                <c:pt idx="1517">
                  <c:v>1.6856000000000062E-8</c:v>
                </c:pt>
                <c:pt idx="1518">
                  <c:v>1.6386000000000078E-8</c:v>
                </c:pt>
                <c:pt idx="1519">
                  <c:v>1.6164000000000078E-8</c:v>
                </c:pt>
                <c:pt idx="1520">
                  <c:v>1.595600000000006E-8</c:v>
                </c:pt>
                <c:pt idx="1521">
                  <c:v>1.680500000000008E-8</c:v>
                </c:pt>
                <c:pt idx="1522">
                  <c:v>1.6721000000000084E-8</c:v>
                </c:pt>
                <c:pt idx="1523">
                  <c:v>1.6361000000000089E-8</c:v>
                </c:pt>
                <c:pt idx="1524">
                  <c:v>1.5419000000000057E-8</c:v>
                </c:pt>
                <c:pt idx="1525">
                  <c:v>1.7246000000000064E-8</c:v>
                </c:pt>
                <c:pt idx="1526">
                  <c:v>1.6794000000000084E-8</c:v>
                </c:pt>
                <c:pt idx="1527">
                  <c:v>1.6047000000000077E-8</c:v>
                </c:pt>
                <c:pt idx="1528">
                  <c:v>1.6798000000000059E-8</c:v>
                </c:pt>
                <c:pt idx="1529">
                  <c:v>1.6811000000000083E-8</c:v>
                </c:pt>
                <c:pt idx="1530">
                  <c:v>1.601700000000006E-8</c:v>
                </c:pt>
                <c:pt idx="1531">
                  <c:v>1.6098000000000059E-8</c:v>
                </c:pt>
                <c:pt idx="1532">
                  <c:v>1.6648000000000081E-8</c:v>
                </c:pt>
                <c:pt idx="1533">
                  <c:v>1.6473000000000068E-8</c:v>
                </c:pt>
                <c:pt idx="1534">
                  <c:v>1.6653000000000066E-8</c:v>
                </c:pt>
                <c:pt idx="1535">
                  <c:v>1.6859000000000062E-8</c:v>
                </c:pt>
                <c:pt idx="1536">
                  <c:v>1.6800000000000088E-8</c:v>
                </c:pt>
                <c:pt idx="1537">
                  <c:v>1.6651000000000084E-8</c:v>
                </c:pt>
                <c:pt idx="1538">
                  <c:v>1.6161000000000088E-8</c:v>
                </c:pt>
                <c:pt idx="1539">
                  <c:v>1.6514000000000061E-8</c:v>
                </c:pt>
                <c:pt idx="1540">
                  <c:v>1.7061000000000059E-8</c:v>
                </c:pt>
                <c:pt idx="1541">
                  <c:v>1.6844000000000078E-8</c:v>
                </c:pt>
                <c:pt idx="1542">
                  <c:v>1.6912000000000086E-8</c:v>
                </c:pt>
                <c:pt idx="1543">
                  <c:v>1.6844000000000078E-8</c:v>
                </c:pt>
                <c:pt idx="1544">
                  <c:v>1.6964000000000082E-8</c:v>
                </c:pt>
                <c:pt idx="1545">
                  <c:v>1.6207000000000064E-8</c:v>
                </c:pt>
                <c:pt idx="1546">
                  <c:v>1.681700000000007E-8</c:v>
                </c:pt>
                <c:pt idx="1547">
                  <c:v>1.6693000000000075E-8</c:v>
                </c:pt>
                <c:pt idx="1548">
                  <c:v>1.7503000000000084E-8</c:v>
                </c:pt>
                <c:pt idx="1549">
                  <c:v>1.7301000000000067E-8</c:v>
                </c:pt>
                <c:pt idx="1550">
                  <c:v>1.6924000000000086E-8</c:v>
                </c:pt>
                <c:pt idx="1551">
                  <c:v>1.7168000000000058E-8</c:v>
                </c:pt>
                <c:pt idx="1552">
                  <c:v>1.6129000000000061E-8</c:v>
                </c:pt>
                <c:pt idx="1553">
                  <c:v>1.5794000000000059E-8</c:v>
                </c:pt>
                <c:pt idx="1554">
                  <c:v>1.7151000000000055E-8</c:v>
                </c:pt>
                <c:pt idx="1555">
                  <c:v>1.6389000000000062E-8</c:v>
                </c:pt>
                <c:pt idx="1556">
                  <c:v>1.742600000000006E-8</c:v>
                </c:pt>
                <c:pt idx="1557">
                  <c:v>1.5801000000000067E-8</c:v>
                </c:pt>
                <c:pt idx="1558">
                  <c:v>1.7145000000000059E-8</c:v>
                </c:pt>
                <c:pt idx="1559">
                  <c:v>1.654500000000006E-8</c:v>
                </c:pt>
                <c:pt idx="1560">
                  <c:v>1.6249000000000062E-8</c:v>
                </c:pt>
                <c:pt idx="1561">
                  <c:v>1.6470000000000077E-8</c:v>
                </c:pt>
                <c:pt idx="1562">
                  <c:v>1.6064000000000067E-8</c:v>
                </c:pt>
                <c:pt idx="1563">
                  <c:v>1.6550000000000082E-8</c:v>
                </c:pt>
                <c:pt idx="1564">
                  <c:v>1.5899000000000055E-8</c:v>
                </c:pt>
                <c:pt idx="1565">
                  <c:v>1.6283000000000084E-8</c:v>
                </c:pt>
                <c:pt idx="1566">
                  <c:v>1.6523000000000078E-8</c:v>
                </c:pt>
                <c:pt idx="1567">
                  <c:v>1.6591000000000066E-8</c:v>
                </c:pt>
                <c:pt idx="1568">
                  <c:v>1.6733000000000068E-8</c:v>
                </c:pt>
                <c:pt idx="1569">
                  <c:v>1.7112000000000058E-8</c:v>
                </c:pt>
                <c:pt idx="1570">
                  <c:v>1.6623000000000085E-8</c:v>
                </c:pt>
                <c:pt idx="1571">
                  <c:v>1.646900000000006E-8</c:v>
                </c:pt>
                <c:pt idx="1572">
                  <c:v>1.666500000000008E-8</c:v>
                </c:pt>
                <c:pt idx="1573">
                  <c:v>1.719300000000006E-8</c:v>
                </c:pt>
                <c:pt idx="1574">
                  <c:v>1.668500000000008E-8</c:v>
                </c:pt>
                <c:pt idx="1575">
                  <c:v>1.6769000000000086E-8</c:v>
                </c:pt>
                <c:pt idx="1576">
                  <c:v>1.577800000000006E-8</c:v>
                </c:pt>
                <c:pt idx="1577">
                  <c:v>1.5879000000000056E-8</c:v>
                </c:pt>
                <c:pt idx="1578">
                  <c:v>1.6495000000000059E-8</c:v>
                </c:pt>
                <c:pt idx="1579">
                  <c:v>1.6350000000000064E-8</c:v>
                </c:pt>
                <c:pt idx="1580">
                  <c:v>1.6674000000000064E-8</c:v>
                </c:pt>
                <c:pt idx="1581">
                  <c:v>1.6240000000000078E-8</c:v>
                </c:pt>
                <c:pt idx="1582">
                  <c:v>1.6357000000000058E-8</c:v>
                </c:pt>
                <c:pt idx="1583">
                  <c:v>1.6422000000000086E-8</c:v>
                </c:pt>
                <c:pt idx="1584">
                  <c:v>1.6691000000000067E-8</c:v>
                </c:pt>
                <c:pt idx="1585">
                  <c:v>1.6054000000000059E-8</c:v>
                </c:pt>
                <c:pt idx="1586">
                  <c:v>1.5662000000000068E-8</c:v>
                </c:pt>
                <c:pt idx="1587">
                  <c:v>1.6529000000000065E-8</c:v>
                </c:pt>
                <c:pt idx="1588">
                  <c:v>1.6181000000000084E-8</c:v>
                </c:pt>
                <c:pt idx="1589">
                  <c:v>1.654500000000006E-8</c:v>
                </c:pt>
                <c:pt idx="1590">
                  <c:v>1.6855000000000071E-8</c:v>
                </c:pt>
                <c:pt idx="1591">
                  <c:v>1.718400000000006E-8</c:v>
                </c:pt>
                <c:pt idx="1592">
                  <c:v>1.7013000000000058E-8</c:v>
                </c:pt>
                <c:pt idx="1593">
                  <c:v>1.6633000000000064E-8</c:v>
                </c:pt>
                <c:pt idx="1594">
                  <c:v>1.704100000000006E-8</c:v>
                </c:pt>
                <c:pt idx="1595">
                  <c:v>1.6638000000000059E-8</c:v>
                </c:pt>
                <c:pt idx="1596">
                  <c:v>1.6165000000000076E-8</c:v>
                </c:pt>
                <c:pt idx="1597">
                  <c:v>1.6455000000000064E-8</c:v>
                </c:pt>
                <c:pt idx="1598">
                  <c:v>1.6767000000000073E-8</c:v>
                </c:pt>
                <c:pt idx="1599">
                  <c:v>1.7180000000000062E-8</c:v>
                </c:pt>
                <c:pt idx="1600">
                  <c:v>1.7271000000000059E-8</c:v>
                </c:pt>
                <c:pt idx="1601">
                  <c:v>1.729200000000006E-8</c:v>
                </c:pt>
                <c:pt idx="1602">
                  <c:v>1.7492000000000058E-8</c:v>
                </c:pt>
                <c:pt idx="1603">
                  <c:v>1.6220000000000072E-8</c:v>
                </c:pt>
                <c:pt idx="1604">
                  <c:v>1.6184000000000077E-8</c:v>
                </c:pt>
                <c:pt idx="1605">
                  <c:v>1.6519000000000063E-8</c:v>
                </c:pt>
                <c:pt idx="1606">
                  <c:v>1.6670000000000066E-8</c:v>
                </c:pt>
                <c:pt idx="1607">
                  <c:v>1.565500000000006E-8</c:v>
                </c:pt>
                <c:pt idx="1608">
                  <c:v>1.6012000000000061E-8</c:v>
                </c:pt>
                <c:pt idx="1609">
                  <c:v>1.6622000000000088E-8</c:v>
                </c:pt>
                <c:pt idx="1610">
                  <c:v>1.6529000000000065E-8</c:v>
                </c:pt>
                <c:pt idx="1611">
                  <c:v>1.7226000000000061E-8</c:v>
                </c:pt>
                <c:pt idx="1612">
                  <c:v>1.611600000000006E-8</c:v>
                </c:pt>
                <c:pt idx="1613">
                  <c:v>1.6349000000000059E-8</c:v>
                </c:pt>
                <c:pt idx="1614">
                  <c:v>1.6836000000000066E-8</c:v>
                </c:pt>
                <c:pt idx="1615">
                  <c:v>1.6268000000000067E-8</c:v>
                </c:pt>
                <c:pt idx="1616">
                  <c:v>1.5933000000000061E-8</c:v>
                </c:pt>
                <c:pt idx="1617">
                  <c:v>1.6803000000000088E-8</c:v>
                </c:pt>
                <c:pt idx="1618">
                  <c:v>1.6324000000000084E-8</c:v>
                </c:pt>
                <c:pt idx="1619">
                  <c:v>1.6015000000000061E-8</c:v>
                </c:pt>
                <c:pt idx="1620">
                  <c:v>1.6837000000000063E-8</c:v>
                </c:pt>
                <c:pt idx="1621">
                  <c:v>1.6594000000000059E-8</c:v>
                </c:pt>
                <c:pt idx="1622">
                  <c:v>1.668500000000008E-8</c:v>
                </c:pt>
                <c:pt idx="1623">
                  <c:v>1.6625000000000088E-8</c:v>
                </c:pt>
                <c:pt idx="1624">
                  <c:v>1.5990000000000059E-8</c:v>
                </c:pt>
                <c:pt idx="1625">
                  <c:v>1.7078000000000055E-8</c:v>
                </c:pt>
                <c:pt idx="1626">
                  <c:v>1.6992000000000084E-8</c:v>
                </c:pt>
                <c:pt idx="1627">
                  <c:v>1.6429000000000071E-8</c:v>
                </c:pt>
                <c:pt idx="1628">
                  <c:v>1.6397000000000061E-8</c:v>
                </c:pt>
                <c:pt idx="1629">
                  <c:v>1.6297000000000063E-8</c:v>
                </c:pt>
                <c:pt idx="1630">
                  <c:v>1.6578000000000061E-8</c:v>
                </c:pt>
                <c:pt idx="1631">
                  <c:v>1.6331000000000062E-8</c:v>
                </c:pt>
                <c:pt idx="1632">
                  <c:v>1.7014000000000056E-8</c:v>
                </c:pt>
                <c:pt idx="1633">
                  <c:v>1.6628000000000078E-8</c:v>
                </c:pt>
                <c:pt idx="1634">
                  <c:v>1.7203000000000061E-8</c:v>
                </c:pt>
                <c:pt idx="1635">
                  <c:v>1.653600000000006E-8</c:v>
                </c:pt>
                <c:pt idx="1636">
                  <c:v>1.5995000000000058E-8</c:v>
                </c:pt>
                <c:pt idx="1637">
                  <c:v>1.6691000000000067E-8</c:v>
                </c:pt>
                <c:pt idx="1638">
                  <c:v>1.6245000000000074E-8</c:v>
                </c:pt>
                <c:pt idx="1639">
                  <c:v>1.6254000000000061E-8</c:v>
                </c:pt>
                <c:pt idx="1640">
                  <c:v>1.636400000000006E-8</c:v>
                </c:pt>
                <c:pt idx="1641">
                  <c:v>1.6422000000000086E-8</c:v>
                </c:pt>
                <c:pt idx="1642">
                  <c:v>1.6275000000000061E-8</c:v>
                </c:pt>
                <c:pt idx="1643">
                  <c:v>1.6222000000000084E-8</c:v>
                </c:pt>
                <c:pt idx="1644">
                  <c:v>1.6453000000000061E-8</c:v>
                </c:pt>
                <c:pt idx="1645">
                  <c:v>1.5920000000000086E-8</c:v>
                </c:pt>
                <c:pt idx="1646">
                  <c:v>1.7245000000000059E-8</c:v>
                </c:pt>
                <c:pt idx="1647">
                  <c:v>1.6365000000000084E-8</c:v>
                </c:pt>
                <c:pt idx="1648">
                  <c:v>1.7177000000000055E-8</c:v>
                </c:pt>
                <c:pt idx="1649">
                  <c:v>1.6552000000000068E-8</c:v>
                </c:pt>
                <c:pt idx="1650">
                  <c:v>1.6346000000000076E-8</c:v>
                </c:pt>
                <c:pt idx="1651">
                  <c:v>1.6975000000000087E-8</c:v>
                </c:pt>
                <c:pt idx="1652">
                  <c:v>1.6140000000000084E-8</c:v>
                </c:pt>
                <c:pt idx="1653">
                  <c:v>1.6747000000000084E-8</c:v>
                </c:pt>
                <c:pt idx="1654">
                  <c:v>1.663000000000008E-8</c:v>
                </c:pt>
                <c:pt idx="1655">
                  <c:v>1.6825000000000089E-8</c:v>
                </c:pt>
                <c:pt idx="1656">
                  <c:v>1.6779000000000064E-8</c:v>
                </c:pt>
                <c:pt idx="1657">
                  <c:v>1.7684000000000084E-8</c:v>
                </c:pt>
                <c:pt idx="1658">
                  <c:v>1.6803000000000088E-8</c:v>
                </c:pt>
                <c:pt idx="1659">
                  <c:v>1.7264000000000061E-8</c:v>
                </c:pt>
                <c:pt idx="1660">
                  <c:v>1.6693000000000075E-8</c:v>
                </c:pt>
                <c:pt idx="1661">
                  <c:v>1.6852000000000067E-8</c:v>
                </c:pt>
                <c:pt idx="1662">
                  <c:v>1.7591000000000061E-8</c:v>
                </c:pt>
                <c:pt idx="1663">
                  <c:v>1.6893000000000077E-8</c:v>
                </c:pt>
                <c:pt idx="1664">
                  <c:v>1.6818000000000062E-8</c:v>
                </c:pt>
                <c:pt idx="1665">
                  <c:v>1.6585000000000082E-8</c:v>
                </c:pt>
                <c:pt idx="1666">
                  <c:v>1.6777000000000061E-8</c:v>
                </c:pt>
                <c:pt idx="1667">
                  <c:v>1.6552000000000068E-8</c:v>
                </c:pt>
                <c:pt idx="1668">
                  <c:v>1.6342000000000078E-8</c:v>
                </c:pt>
                <c:pt idx="1669">
                  <c:v>1.6741000000000084E-8</c:v>
                </c:pt>
                <c:pt idx="1670">
                  <c:v>1.6164000000000078E-8</c:v>
                </c:pt>
                <c:pt idx="1671">
                  <c:v>1.5925000000000062E-8</c:v>
                </c:pt>
                <c:pt idx="1672">
                  <c:v>1.6309000000000064E-8</c:v>
                </c:pt>
                <c:pt idx="1673">
                  <c:v>1.607800000000006E-8</c:v>
                </c:pt>
                <c:pt idx="1674">
                  <c:v>1.6556000000000059E-8</c:v>
                </c:pt>
                <c:pt idx="1675">
                  <c:v>1.6760000000000082E-8</c:v>
                </c:pt>
                <c:pt idx="1676">
                  <c:v>1.6785000000000084E-8</c:v>
                </c:pt>
                <c:pt idx="1677">
                  <c:v>1.6839000000000059E-8</c:v>
                </c:pt>
                <c:pt idx="1678">
                  <c:v>1.6052000000000063E-8</c:v>
                </c:pt>
                <c:pt idx="1679">
                  <c:v>1.665000000000006E-8</c:v>
                </c:pt>
                <c:pt idx="1680">
                  <c:v>1.5705000000000064E-8</c:v>
                </c:pt>
                <c:pt idx="1681">
                  <c:v>1.7067000000000059E-8</c:v>
                </c:pt>
                <c:pt idx="1682">
                  <c:v>1.6377000000000061E-8</c:v>
                </c:pt>
                <c:pt idx="1683">
                  <c:v>1.6843000000000083E-8</c:v>
                </c:pt>
                <c:pt idx="1684">
                  <c:v>1.7242000000000059E-8</c:v>
                </c:pt>
                <c:pt idx="1685">
                  <c:v>1.7022000000000061E-8</c:v>
                </c:pt>
                <c:pt idx="1686">
                  <c:v>1.6701000000000078E-8</c:v>
                </c:pt>
                <c:pt idx="1687">
                  <c:v>1.575700000000006E-8</c:v>
                </c:pt>
                <c:pt idx="1688">
                  <c:v>1.705000000000006E-8</c:v>
                </c:pt>
                <c:pt idx="1689">
                  <c:v>1.690400000000009E-8</c:v>
                </c:pt>
                <c:pt idx="1690">
                  <c:v>1.6231000000000061E-8</c:v>
                </c:pt>
                <c:pt idx="1691">
                  <c:v>1.7423000000000059E-8</c:v>
                </c:pt>
                <c:pt idx="1692">
                  <c:v>1.7115000000000058E-8</c:v>
                </c:pt>
                <c:pt idx="1693">
                  <c:v>1.6453000000000061E-8</c:v>
                </c:pt>
                <c:pt idx="1694">
                  <c:v>1.7054000000000058E-8</c:v>
                </c:pt>
                <c:pt idx="1695">
                  <c:v>1.6569000000000074E-8</c:v>
                </c:pt>
                <c:pt idx="1696">
                  <c:v>1.6442000000000082E-8</c:v>
                </c:pt>
                <c:pt idx="1697">
                  <c:v>1.6498000000000059E-8</c:v>
                </c:pt>
                <c:pt idx="1698">
                  <c:v>1.6108000000000071E-8</c:v>
                </c:pt>
                <c:pt idx="1699">
                  <c:v>1.6320000000000086E-8</c:v>
                </c:pt>
                <c:pt idx="1700">
                  <c:v>1.5920000000000086E-8</c:v>
                </c:pt>
                <c:pt idx="1701">
                  <c:v>1.6296000000000059E-8</c:v>
                </c:pt>
                <c:pt idx="1702">
                  <c:v>1.5911000000000059E-8</c:v>
                </c:pt>
                <c:pt idx="1703">
                  <c:v>1.6226000000000075E-8</c:v>
                </c:pt>
                <c:pt idx="1704">
                  <c:v>1.6762000000000087E-8</c:v>
                </c:pt>
                <c:pt idx="1705">
                  <c:v>1.6593000000000061E-8</c:v>
                </c:pt>
                <c:pt idx="1706">
                  <c:v>1.6373000000000063E-8</c:v>
                </c:pt>
                <c:pt idx="1707">
                  <c:v>1.6423000000000084E-8</c:v>
                </c:pt>
                <c:pt idx="1708">
                  <c:v>1.6381000000000086E-8</c:v>
                </c:pt>
                <c:pt idx="1709">
                  <c:v>1.5980000000000088E-8</c:v>
                </c:pt>
                <c:pt idx="1710">
                  <c:v>1.6744000000000084E-8</c:v>
                </c:pt>
                <c:pt idx="1711">
                  <c:v>1.6655000000000062E-8</c:v>
                </c:pt>
                <c:pt idx="1712">
                  <c:v>1.7282000000000062E-8</c:v>
                </c:pt>
                <c:pt idx="1713">
                  <c:v>1.6552000000000068E-8</c:v>
                </c:pt>
                <c:pt idx="1714">
                  <c:v>1.7779000000000059E-8</c:v>
                </c:pt>
                <c:pt idx="1715">
                  <c:v>1.7133000000000058E-8</c:v>
                </c:pt>
                <c:pt idx="1716">
                  <c:v>1.6873000000000088E-8</c:v>
                </c:pt>
                <c:pt idx="1717">
                  <c:v>1.6833000000000082E-8</c:v>
                </c:pt>
                <c:pt idx="1718">
                  <c:v>1.6187000000000084E-8</c:v>
                </c:pt>
                <c:pt idx="1719">
                  <c:v>1.766000000000008E-8</c:v>
                </c:pt>
                <c:pt idx="1720">
                  <c:v>1.6435000000000061E-8</c:v>
                </c:pt>
                <c:pt idx="1721">
                  <c:v>1.8221000000000088E-8</c:v>
                </c:pt>
                <c:pt idx="1722">
                  <c:v>1.667900000000006E-8</c:v>
                </c:pt>
                <c:pt idx="1723">
                  <c:v>1.6510000000000066E-8</c:v>
                </c:pt>
                <c:pt idx="1724">
                  <c:v>1.6316000000000062E-8</c:v>
                </c:pt>
                <c:pt idx="1725">
                  <c:v>1.6177000000000059E-8</c:v>
                </c:pt>
                <c:pt idx="1726">
                  <c:v>1.677000000000008E-8</c:v>
                </c:pt>
                <c:pt idx="1727">
                  <c:v>1.6426000000000084E-8</c:v>
                </c:pt>
                <c:pt idx="1728">
                  <c:v>1.686600000000008E-8</c:v>
                </c:pt>
                <c:pt idx="1729">
                  <c:v>1.6647000000000066E-8</c:v>
                </c:pt>
                <c:pt idx="1730">
                  <c:v>1.6732000000000073E-8</c:v>
                </c:pt>
                <c:pt idx="1731">
                  <c:v>1.643400000000006E-8</c:v>
                </c:pt>
                <c:pt idx="1732">
                  <c:v>1.6342000000000078E-8</c:v>
                </c:pt>
                <c:pt idx="1733">
                  <c:v>1.6365000000000084E-8</c:v>
                </c:pt>
                <c:pt idx="1734">
                  <c:v>1.6532000000000062E-8</c:v>
                </c:pt>
                <c:pt idx="1735">
                  <c:v>1.6414000000000063E-8</c:v>
                </c:pt>
                <c:pt idx="1736">
                  <c:v>1.6819000000000059E-8</c:v>
                </c:pt>
                <c:pt idx="1737">
                  <c:v>1.639100000000007E-8</c:v>
                </c:pt>
                <c:pt idx="1738">
                  <c:v>1.6414000000000063E-8</c:v>
                </c:pt>
                <c:pt idx="1739">
                  <c:v>1.6978000000000068E-8</c:v>
                </c:pt>
                <c:pt idx="1740">
                  <c:v>1.6733000000000068E-8</c:v>
                </c:pt>
                <c:pt idx="1741">
                  <c:v>1.6418000000000061E-8</c:v>
                </c:pt>
                <c:pt idx="1742">
                  <c:v>1.6873000000000088E-8</c:v>
                </c:pt>
                <c:pt idx="1743">
                  <c:v>1.6161000000000088E-8</c:v>
                </c:pt>
                <c:pt idx="1744">
                  <c:v>1.6889000000000086E-8</c:v>
                </c:pt>
                <c:pt idx="1745">
                  <c:v>1.6385000000000084E-8</c:v>
                </c:pt>
                <c:pt idx="1746">
                  <c:v>1.749600000000006E-8</c:v>
                </c:pt>
                <c:pt idx="1747">
                  <c:v>1.6135000000000061E-8</c:v>
                </c:pt>
                <c:pt idx="1748">
                  <c:v>1.6509000000000075E-8</c:v>
                </c:pt>
                <c:pt idx="1749">
                  <c:v>1.6542000000000089E-8</c:v>
                </c:pt>
                <c:pt idx="1750">
                  <c:v>1.782300000000006E-8</c:v>
                </c:pt>
                <c:pt idx="1751">
                  <c:v>1.6585000000000082E-8</c:v>
                </c:pt>
                <c:pt idx="1752">
                  <c:v>1.6836000000000066E-8</c:v>
                </c:pt>
                <c:pt idx="1753">
                  <c:v>1.7229000000000061E-8</c:v>
                </c:pt>
                <c:pt idx="1754">
                  <c:v>1.6570000000000062E-8</c:v>
                </c:pt>
                <c:pt idx="1755">
                  <c:v>1.6642000000000084E-8</c:v>
                </c:pt>
                <c:pt idx="1756">
                  <c:v>1.6856000000000062E-8</c:v>
                </c:pt>
                <c:pt idx="1757">
                  <c:v>1.6238000000000059E-8</c:v>
                </c:pt>
                <c:pt idx="1758">
                  <c:v>1.6473000000000068E-8</c:v>
                </c:pt>
                <c:pt idx="1759">
                  <c:v>1.5561000000000059E-8</c:v>
                </c:pt>
                <c:pt idx="1760">
                  <c:v>1.6266000000000088E-8</c:v>
                </c:pt>
                <c:pt idx="1761">
                  <c:v>1.6420000000000084E-8</c:v>
                </c:pt>
                <c:pt idx="1762">
                  <c:v>1.6139000000000059E-8</c:v>
                </c:pt>
                <c:pt idx="1763">
                  <c:v>1.6698000000000061E-8</c:v>
                </c:pt>
                <c:pt idx="1764">
                  <c:v>1.7124000000000061E-8</c:v>
                </c:pt>
                <c:pt idx="1765">
                  <c:v>1.5872000000000061E-8</c:v>
                </c:pt>
                <c:pt idx="1766">
                  <c:v>1.5867000000000062E-8</c:v>
                </c:pt>
                <c:pt idx="1767">
                  <c:v>1.694200000000009E-8</c:v>
                </c:pt>
                <c:pt idx="1768">
                  <c:v>1.6124000000000082E-8</c:v>
                </c:pt>
                <c:pt idx="1769">
                  <c:v>1.690100000000009E-8</c:v>
                </c:pt>
                <c:pt idx="1770">
                  <c:v>1.6631000000000068E-8</c:v>
                </c:pt>
                <c:pt idx="1771">
                  <c:v>1.6785000000000084E-8</c:v>
                </c:pt>
                <c:pt idx="1772">
                  <c:v>1.693300000000006E-8</c:v>
                </c:pt>
                <c:pt idx="1773">
                  <c:v>1.7285000000000062E-8</c:v>
                </c:pt>
                <c:pt idx="1774">
                  <c:v>1.623900000000006E-8</c:v>
                </c:pt>
                <c:pt idx="1775">
                  <c:v>1.690100000000009E-8</c:v>
                </c:pt>
                <c:pt idx="1776">
                  <c:v>1.6781000000000089E-8</c:v>
                </c:pt>
                <c:pt idx="1777">
                  <c:v>1.6704000000000078E-8</c:v>
                </c:pt>
                <c:pt idx="1778">
                  <c:v>1.6826000000000084E-8</c:v>
                </c:pt>
                <c:pt idx="1779">
                  <c:v>1.6708000000000086E-8</c:v>
                </c:pt>
                <c:pt idx="1780">
                  <c:v>1.7570000000000061E-8</c:v>
                </c:pt>
                <c:pt idx="1781">
                  <c:v>1.6736000000000061E-8</c:v>
                </c:pt>
                <c:pt idx="1782">
                  <c:v>1.8323000000000087E-8</c:v>
                </c:pt>
                <c:pt idx="1783">
                  <c:v>1.7150000000000061E-8</c:v>
                </c:pt>
                <c:pt idx="1784">
                  <c:v>1.7144000000000061E-8</c:v>
                </c:pt>
                <c:pt idx="1785">
                  <c:v>1.6412000000000061E-8</c:v>
                </c:pt>
                <c:pt idx="1786">
                  <c:v>1.688100000000009E-8</c:v>
                </c:pt>
                <c:pt idx="1787">
                  <c:v>1.6820000000000087E-8</c:v>
                </c:pt>
                <c:pt idx="1788">
                  <c:v>1.6202000000000078E-8</c:v>
                </c:pt>
                <c:pt idx="1789">
                  <c:v>1.6784000000000086E-8</c:v>
                </c:pt>
                <c:pt idx="1790">
                  <c:v>1.6620000000000082E-8</c:v>
                </c:pt>
                <c:pt idx="1791">
                  <c:v>1.6619000000000061E-8</c:v>
                </c:pt>
                <c:pt idx="1792">
                  <c:v>1.6141000000000081E-8</c:v>
                </c:pt>
                <c:pt idx="1793">
                  <c:v>1.6047000000000077E-8</c:v>
                </c:pt>
                <c:pt idx="1794">
                  <c:v>1.5930000000000064E-8</c:v>
                </c:pt>
                <c:pt idx="1795">
                  <c:v>1.6875000000000067E-8</c:v>
                </c:pt>
                <c:pt idx="1796">
                  <c:v>1.6928000000000084E-8</c:v>
                </c:pt>
                <c:pt idx="1797">
                  <c:v>1.6861000000000084E-8</c:v>
                </c:pt>
                <c:pt idx="1798">
                  <c:v>1.6103000000000071E-8</c:v>
                </c:pt>
                <c:pt idx="1799">
                  <c:v>1.6941000000000082E-8</c:v>
                </c:pt>
                <c:pt idx="1800">
                  <c:v>1.6782000000000084E-8</c:v>
                </c:pt>
                <c:pt idx="1801">
                  <c:v>1.597300000000006E-8</c:v>
                </c:pt>
                <c:pt idx="1802">
                  <c:v>1.6966000000000084E-8</c:v>
                </c:pt>
                <c:pt idx="1803">
                  <c:v>1.6417000000000064E-8</c:v>
                </c:pt>
                <c:pt idx="1804">
                  <c:v>1.6963000000000084E-8</c:v>
                </c:pt>
                <c:pt idx="1805">
                  <c:v>1.607800000000006E-8</c:v>
                </c:pt>
                <c:pt idx="1806">
                  <c:v>1.6629000000000086E-8</c:v>
                </c:pt>
                <c:pt idx="1807">
                  <c:v>1.6521000000000086E-8</c:v>
                </c:pt>
                <c:pt idx="1808">
                  <c:v>1.6252000000000062E-8</c:v>
                </c:pt>
                <c:pt idx="1809">
                  <c:v>1.6515000000000059E-8</c:v>
                </c:pt>
                <c:pt idx="1810">
                  <c:v>1.7049000000000056E-8</c:v>
                </c:pt>
                <c:pt idx="1811">
                  <c:v>1.7020000000000059E-8</c:v>
                </c:pt>
                <c:pt idx="1812">
                  <c:v>1.6369000000000075E-8</c:v>
                </c:pt>
                <c:pt idx="1813">
                  <c:v>1.6223000000000069E-8</c:v>
                </c:pt>
                <c:pt idx="1814">
                  <c:v>1.728300000000006E-8</c:v>
                </c:pt>
                <c:pt idx="1815">
                  <c:v>1.6934000000000084E-8</c:v>
                </c:pt>
                <c:pt idx="1816">
                  <c:v>1.6567000000000081E-8</c:v>
                </c:pt>
                <c:pt idx="1817">
                  <c:v>1.6109000000000062E-8</c:v>
                </c:pt>
                <c:pt idx="1818">
                  <c:v>1.613700000000006E-8</c:v>
                </c:pt>
                <c:pt idx="1819">
                  <c:v>1.6403000000000087E-8</c:v>
                </c:pt>
                <c:pt idx="1820">
                  <c:v>1.6906000000000082E-8</c:v>
                </c:pt>
                <c:pt idx="1821">
                  <c:v>1.679300000000006E-8</c:v>
                </c:pt>
                <c:pt idx="1822">
                  <c:v>1.6458000000000064E-8</c:v>
                </c:pt>
                <c:pt idx="1823">
                  <c:v>1.6238000000000059E-8</c:v>
                </c:pt>
                <c:pt idx="1824">
                  <c:v>1.646900000000006E-8</c:v>
                </c:pt>
                <c:pt idx="1825">
                  <c:v>1.6228000000000078E-8</c:v>
                </c:pt>
                <c:pt idx="1826">
                  <c:v>1.653400000000007E-8</c:v>
                </c:pt>
                <c:pt idx="1827">
                  <c:v>1.6480000000000075E-8</c:v>
                </c:pt>
                <c:pt idx="1828">
                  <c:v>1.7021000000000064E-8</c:v>
                </c:pt>
                <c:pt idx="1829">
                  <c:v>1.6822000000000089E-8</c:v>
                </c:pt>
                <c:pt idx="1830">
                  <c:v>1.6420000000000084E-8</c:v>
                </c:pt>
                <c:pt idx="1831">
                  <c:v>1.6500000000000082E-8</c:v>
                </c:pt>
                <c:pt idx="1832">
                  <c:v>1.701200000000006E-8</c:v>
                </c:pt>
                <c:pt idx="1833">
                  <c:v>1.675500000000006E-8</c:v>
                </c:pt>
                <c:pt idx="1834">
                  <c:v>1.7090000000000059E-8</c:v>
                </c:pt>
                <c:pt idx="1835">
                  <c:v>1.6257000000000061E-8</c:v>
                </c:pt>
                <c:pt idx="1836">
                  <c:v>1.6475000000000063E-8</c:v>
                </c:pt>
                <c:pt idx="1837">
                  <c:v>1.6990000000000078E-8</c:v>
                </c:pt>
                <c:pt idx="1838">
                  <c:v>1.7007000000000061E-8</c:v>
                </c:pt>
                <c:pt idx="1839">
                  <c:v>1.7044000000000063E-8</c:v>
                </c:pt>
                <c:pt idx="1840">
                  <c:v>1.6910000000000073E-8</c:v>
                </c:pt>
                <c:pt idx="1841">
                  <c:v>1.6934000000000084E-8</c:v>
                </c:pt>
                <c:pt idx="1842">
                  <c:v>1.6955000000000061E-8</c:v>
                </c:pt>
                <c:pt idx="1843">
                  <c:v>1.6570000000000062E-8</c:v>
                </c:pt>
                <c:pt idx="1844">
                  <c:v>1.676400000000008E-8</c:v>
                </c:pt>
                <c:pt idx="1845">
                  <c:v>1.7335000000000056E-8</c:v>
                </c:pt>
                <c:pt idx="1846">
                  <c:v>1.6721000000000084E-8</c:v>
                </c:pt>
                <c:pt idx="1847">
                  <c:v>1.7172000000000059E-8</c:v>
                </c:pt>
                <c:pt idx="1848">
                  <c:v>1.7393000000000059E-8</c:v>
                </c:pt>
                <c:pt idx="1849">
                  <c:v>1.6450000000000068E-8</c:v>
                </c:pt>
                <c:pt idx="1850">
                  <c:v>1.6114000000000061E-8</c:v>
                </c:pt>
                <c:pt idx="1851">
                  <c:v>1.6780000000000081E-8</c:v>
                </c:pt>
                <c:pt idx="1852">
                  <c:v>1.5794000000000059E-8</c:v>
                </c:pt>
                <c:pt idx="1853">
                  <c:v>1.675200000000006E-8</c:v>
                </c:pt>
                <c:pt idx="1854">
                  <c:v>1.6406000000000087E-8</c:v>
                </c:pt>
                <c:pt idx="1855">
                  <c:v>1.6488000000000078E-8</c:v>
                </c:pt>
                <c:pt idx="1856">
                  <c:v>1.6414000000000063E-8</c:v>
                </c:pt>
                <c:pt idx="1857">
                  <c:v>1.604600000000006E-8</c:v>
                </c:pt>
                <c:pt idx="1858">
                  <c:v>1.5623000000000067E-8</c:v>
                </c:pt>
                <c:pt idx="1859">
                  <c:v>1.6330000000000084E-8</c:v>
                </c:pt>
                <c:pt idx="1860">
                  <c:v>1.6306000000000073E-8</c:v>
                </c:pt>
                <c:pt idx="1861">
                  <c:v>1.6368000000000084E-8</c:v>
                </c:pt>
                <c:pt idx="1862">
                  <c:v>1.6303000000000073E-8</c:v>
                </c:pt>
                <c:pt idx="1863">
                  <c:v>1.6661000000000085E-8</c:v>
                </c:pt>
                <c:pt idx="1864">
                  <c:v>1.6835000000000078E-8</c:v>
                </c:pt>
                <c:pt idx="1865">
                  <c:v>1.7075000000000055E-8</c:v>
                </c:pt>
                <c:pt idx="1866">
                  <c:v>1.611000000000006E-8</c:v>
                </c:pt>
                <c:pt idx="1867">
                  <c:v>1.595900000000006E-8</c:v>
                </c:pt>
                <c:pt idx="1868">
                  <c:v>1.6512000000000069E-8</c:v>
                </c:pt>
                <c:pt idx="1869">
                  <c:v>1.648400000000008E-8</c:v>
                </c:pt>
                <c:pt idx="1870">
                  <c:v>1.6625000000000088E-8</c:v>
                </c:pt>
                <c:pt idx="1871">
                  <c:v>1.6792000000000069E-8</c:v>
                </c:pt>
                <c:pt idx="1872">
                  <c:v>1.7098000000000055E-8</c:v>
                </c:pt>
                <c:pt idx="1873">
                  <c:v>1.7160000000000059E-8</c:v>
                </c:pt>
                <c:pt idx="1874">
                  <c:v>1.7069000000000058E-8</c:v>
                </c:pt>
                <c:pt idx="1875">
                  <c:v>1.6397000000000061E-8</c:v>
                </c:pt>
                <c:pt idx="1876">
                  <c:v>1.6376000000000063E-8</c:v>
                </c:pt>
                <c:pt idx="1877">
                  <c:v>1.5336000000000055E-8</c:v>
                </c:pt>
                <c:pt idx="1878">
                  <c:v>1.5764000000000068E-8</c:v>
                </c:pt>
                <c:pt idx="1879">
                  <c:v>1.6423000000000084E-8</c:v>
                </c:pt>
                <c:pt idx="1880">
                  <c:v>1.6048000000000062E-8</c:v>
                </c:pt>
                <c:pt idx="1881">
                  <c:v>1.5907000000000061E-8</c:v>
                </c:pt>
                <c:pt idx="1882">
                  <c:v>1.5540000000000055E-8</c:v>
                </c:pt>
                <c:pt idx="1883">
                  <c:v>1.6552000000000068E-8</c:v>
                </c:pt>
                <c:pt idx="1884">
                  <c:v>1.6623000000000085E-8</c:v>
                </c:pt>
                <c:pt idx="1885">
                  <c:v>1.547400000000006E-8</c:v>
                </c:pt>
                <c:pt idx="1886">
                  <c:v>1.6211000000000062E-8</c:v>
                </c:pt>
                <c:pt idx="1887">
                  <c:v>1.6797000000000064E-8</c:v>
                </c:pt>
                <c:pt idx="1888">
                  <c:v>1.6126000000000078E-8</c:v>
                </c:pt>
                <c:pt idx="1889">
                  <c:v>1.653900000000006E-8</c:v>
                </c:pt>
                <c:pt idx="1890">
                  <c:v>1.7059000000000057E-8</c:v>
                </c:pt>
                <c:pt idx="1891">
                  <c:v>1.6689000000000087E-8</c:v>
                </c:pt>
                <c:pt idx="1892">
                  <c:v>1.6553000000000059E-8</c:v>
                </c:pt>
                <c:pt idx="1893">
                  <c:v>1.6325000000000062E-8</c:v>
                </c:pt>
                <c:pt idx="1894">
                  <c:v>1.6879000000000061E-8</c:v>
                </c:pt>
                <c:pt idx="1895">
                  <c:v>1.6346000000000076E-8</c:v>
                </c:pt>
                <c:pt idx="1896">
                  <c:v>1.6638000000000059E-8</c:v>
                </c:pt>
                <c:pt idx="1897">
                  <c:v>1.6890000000000084E-8</c:v>
                </c:pt>
                <c:pt idx="1898">
                  <c:v>1.6773000000000067E-8</c:v>
                </c:pt>
                <c:pt idx="1899">
                  <c:v>1.6353000000000064E-8</c:v>
                </c:pt>
                <c:pt idx="1900">
                  <c:v>1.6594000000000059E-8</c:v>
                </c:pt>
                <c:pt idx="1901">
                  <c:v>1.6824000000000082E-8</c:v>
                </c:pt>
                <c:pt idx="1902">
                  <c:v>1.803600000000006E-8</c:v>
                </c:pt>
                <c:pt idx="1903">
                  <c:v>1.6765000000000088E-8</c:v>
                </c:pt>
                <c:pt idx="1904">
                  <c:v>1.7197000000000051E-8</c:v>
                </c:pt>
                <c:pt idx="1905">
                  <c:v>1.6384000000000086E-8</c:v>
                </c:pt>
                <c:pt idx="1906">
                  <c:v>1.6955000000000061E-8</c:v>
                </c:pt>
                <c:pt idx="1907">
                  <c:v>1.6522000000000083E-8</c:v>
                </c:pt>
                <c:pt idx="1908">
                  <c:v>1.6743000000000086E-8</c:v>
                </c:pt>
                <c:pt idx="1909">
                  <c:v>1.689500000000006E-8</c:v>
                </c:pt>
                <c:pt idx="1910">
                  <c:v>1.6260000000000087E-8</c:v>
                </c:pt>
                <c:pt idx="1911">
                  <c:v>1.6734000000000062E-8</c:v>
                </c:pt>
                <c:pt idx="1912">
                  <c:v>1.6283000000000084E-8</c:v>
                </c:pt>
                <c:pt idx="1913">
                  <c:v>1.688100000000009E-8</c:v>
                </c:pt>
                <c:pt idx="1914">
                  <c:v>1.6188000000000075E-8</c:v>
                </c:pt>
                <c:pt idx="1915">
                  <c:v>1.6466000000000063E-8</c:v>
                </c:pt>
                <c:pt idx="1916">
                  <c:v>1.643100000000006E-8</c:v>
                </c:pt>
                <c:pt idx="1917">
                  <c:v>1.6087000000000067E-8</c:v>
                </c:pt>
                <c:pt idx="1918">
                  <c:v>1.6693000000000075E-8</c:v>
                </c:pt>
                <c:pt idx="1919">
                  <c:v>1.661200000000006E-8</c:v>
                </c:pt>
                <c:pt idx="1920">
                  <c:v>1.6390000000000059E-8</c:v>
                </c:pt>
                <c:pt idx="1921">
                  <c:v>1.6656000000000063E-8</c:v>
                </c:pt>
                <c:pt idx="1922">
                  <c:v>1.675200000000006E-8</c:v>
                </c:pt>
                <c:pt idx="1923">
                  <c:v>1.6573000000000062E-8</c:v>
                </c:pt>
                <c:pt idx="1924">
                  <c:v>1.6546000000000087E-8</c:v>
                </c:pt>
                <c:pt idx="1925">
                  <c:v>1.621800000000006E-8</c:v>
                </c:pt>
                <c:pt idx="1926">
                  <c:v>1.6276000000000059E-8</c:v>
                </c:pt>
                <c:pt idx="1927">
                  <c:v>1.7401000000000087E-8</c:v>
                </c:pt>
                <c:pt idx="1928">
                  <c:v>1.6789000000000072E-8</c:v>
                </c:pt>
                <c:pt idx="1929">
                  <c:v>1.675800000000006E-8</c:v>
                </c:pt>
                <c:pt idx="1930">
                  <c:v>1.6200000000000076E-8</c:v>
                </c:pt>
                <c:pt idx="1931">
                  <c:v>1.723400000000006E-8</c:v>
                </c:pt>
                <c:pt idx="1932">
                  <c:v>1.6522000000000083E-8</c:v>
                </c:pt>
                <c:pt idx="1933">
                  <c:v>1.6846000000000083E-8</c:v>
                </c:pt>
                <c:pt idx="1934">
                  <c:v>1.6618000000000063E-8</c:v>
                </c:pt>
                <c:pt idx="1935">
                  <c:v>1.6338000000000063E-8</c:v>
                </c:pt>
                <c:pt idx="1936">
                  <c:v>1.6643000000000082E-8</c:v>
                </c:pt>
                <c:pt idx="1937">
                  <c:v>1.657400000000006E-8</c:v>
                </c:pt>
                <c:pt idx="1938">
                  <c:v>1.7410000000000061E-8</c:v>
                </c:pt>
                <c:pt idx="1939">
                  <c:v>1.6439000000000059E-8</c:v>
                </c:pt>
                <c:pt idx="1940">
                  <c:v>1.7098000000000055E-8</c:v>
                </c:pt>
                <c:pt idx="1941">
                  <c:v>1.6095000000000059E-8</c:v>
                </c:pt>
                <c:pt idx="1942">
                  <c:v>1.597300000000006E-8</c:v>
                </c:pt>
                <c:pt idx="1943">
                  <c:v>1.6104000000000059E-8</c:v>
                </c:pt>
                <c:pt idx="1944">
                  <c:v>1.6352000000000059E-8</c:v>
                </c:pt>
                <c:pt idx="1945">
                  <c:v>1.6872000000000073E-8</c:v>
                </c:pt>
                <c:pt idx="1946">
                  <c:v>1.6355000000000059E-8</c:v>
                </c:pt>
                <c:pt idx="1947">
                  <c:v>1.6202000000000078E-8</c:v>
                </c:pt>
                <c:pt idx="1948">
                  <c:v>1.6208000000000061E-8</c:v>
                </c:pt>
                <c:pt idx="1949">
                  <c:v>1.6275000000000061E-8</c:v>
                </c:pt>
                <c:pt idx="1950">
                  <c:v>1.6760000000000082E-8</c:v>
                </c:pt>
                <c:pt idx="1951">
                  <c:v>1.6826000000000084E-8</c:v>
                </c:pt>
                <c:pt idx="1952">
                  <c:v>1.597000000000006E-8</c:v>
                </c:pt>
                <c:pt idx="1953">
                  <c:v>1.6307000000000078E-8</c:v>
                </c:pt>
                <c:pt idx="1954">
                  <c:v>1.6958000000000062E-8</c:v>
                </c:pt>
                <c:pt idx="1955">
                  <c:v>1.6206000000000063E-8</c:v>
                </c:pt>
                <c:pt idx="1956">
                  <c:v>1.6618000000000063E-8</c:v>
                </c:pt>
                <c:pt idx="1957">
                  <c:v>1.607800000000006E-8</c:v>
                </c:pt>
                <c:pt idx="1958">
                  <c:v>1.6897000000000069E-8</c:v>
                </c:pt>
                <c:pt idx="1959">
                  <c:v>1.714300000000006E-8</c:v>
                </c:pt>
                <c:pt idx="1960">
                  <c:v>1.6973000000000075E-8</c:v>
                </c:pt>
                <c:pt idx="1961">
                  <c:v>1.6696000000000059E-8</c:v>
                </c:pt>
                <c:pt idx="1962">
                  <c:v>1.6527000000000076E-8</c:v>
                </c:pt>
                <c:pt idx="1963">
                  <c:v>1.7934000000000063E-8</c:v>
                </c:pt>
                <c:pt idx="1964">
                  <c:v>1.6874000000000076E-8</c:v>
                </c:pt>
                <c:pt idx="1965">
                  <c:v>1.6829000000000087E-8</c:v>
                </c:pt>
                <c:pt idx="1966">
                  <c:v>1.6820000000000087E-8</c:v>
                </c:pt>
                <c:pt idx="1967">
                  <c:v>1.7128000000000059E-8</c:v>
                </c:pt>
                <c:pt idx="1968">
                  <c:v>1.6769000000000086E-8</c:v>
                </c:pt>
                <c:pt idx="1969">
                  <c:v>1.6844000000000078E-8</c:v>
                </c:pt>
                <c:pt idx="1970">
                  <c:v>1.6864000000000084E-8</c:v>
                </c:pt>
                <c:pt idx="1971">
                  <c:v>1.6972000000000084E-8</c:v>
                </c:pt>
                <c:pt idx="1972">
                  <c:v>1.6757000000000062E-8</c:v>
                </c:pt>
                <c:pt idx="1973">
                  <c:v>1.7007000000000061E-8</c:v>
                </c:pt>
                <c:pt idx="1974">
                  <c:v>1.601100000000006E-8</c:v>
                </c:pt>
                <c:pt idx="1975">
                  <c:v>1.6815000000000062E-8</c:v>
                </c:pt>
                <c:pt idx="1976">
                  <c:v>1.6360000000000082E-8</c:v>
                </c:pt>
                <c:pt idx="1977">
                  <c:v>1.557100000000006E-8</c:v>
                </c:pt>
                <c:pt idx="1978">
                  <c:v>1.6179000000000058E-8</c:v>
                </c:pt>
                <c:pt idx="1979">
                  <c:v>1.597000000000006E-8</c:v>
                </c:pt>
                <c:pt idx="1980">
                  <c:v>1.6082000000000084E-8</c:v>
                </c:pt>
                <c:pt idx="1981">
                  <c:v>1.6969000000000084E-8</c:v>
                </c:pt>
                <c:pt idx="1982">
                  <c:v>1.597300000000006E-8</c:v>
                </c:pt>
                <c:pt idx="1983">
                  <c:v>1.6310000000000061E-8</c:v>
                </c:pt>
                <c:pt idx="1984">
                  <c:v>1.7490000000000059E-8</c:v>
                </c:pt>
                <c:pt idx="1985">
                  <c:v>1.6862000000000082E-8</c:v>
                </c:pt>
                <c:pt idx="1986">
                  <c:v>1.6370000000000067E-8</c:v>
                </c:pt>
                <c:pt idx="1987">
                  <c:v>1.6324000000000084E-8</c:v>
                </c:pt>
                <c:pt idx="1988">
                  <c:v>1.6854000000000059E-8</c:v>
                </c:pt>
                <c:pt idx="1989">
                  <c:v>1.6642000000000084E-8</c:v>
                </c:pt>
                <c:pt idx="1990">
                  <c:v>1.6941000000000082E-8</c:v>
                </c:pt>
                <c:pt idx="1991">
                  <c:v>1.6900000000000082E-8</c:v>
                </c:pt>
                <c:pt idx="1992">
                  <c:v>1.6845000000000086E-8</c:v>
                </c:pt>
                <c:pt idx="1993">
                  <c:v>1.699500000000007E-8</c:v>
                </c:pt>
                <c:pt idx="1994">
                  <c:v>1.6935000000000075E-8</c:v>
                </c:pt>
                <c:pt idx="1995">
                  <c:v>1.6232000000000059E-8</c:v>
                </c:pt>
                <c:pt idx="1996">
                  <c:v>1.5958000000000059E-8</c:v>
                </c:pt>
                <c:pt idx="1997">
                  <c:v>1.6692000000000088E-8</c:v>
                </c:pt>
                <c:pt idx="1998">
                  <c:v>1.639300000000006E-8</c:v>
                </c:pt>
                <c:pt idx="1999">
                  <c:v>1.6054000000000059E-8</c:v>
                </c:pt>
                <c:pt idx="2000">
                  <c:v>1.5986000000000061E-8</c:v>
                </c:pt>
                <c:pt idx="2001">
                  <c:v>1.6229000000000065E-8</c:v>
                </c:pt>
                <c:pt idx="2002">
                  <c:v>1.6900000000000082E-8</c:v>
                </c:pt>
                <c:pt idx="2003">
                  <c:v>1.631800000000006E-8</c:v>
                </c:pt>
                <c:pt idx="2004">
                  <c:v>1.6314000000000059E-8</c:v>
                </c:pt>
                <c:pt idx="2005">
                  <c:v>1.6365000000000084E-8</c:v>
                </c:pt>
                <c:pt idx="2006">
                  <c:v>1.6315000000000064E-8</c:v>
                </c:pt>
                <c:pt idx="2007">
                  <c:v>1.6732000000000073E-8</c:v>
                </c:pt>
                <c:pt idx="2008">
                  <c:v>1.705300000000006E-8</c:v>
                </c:pt>
                <c:pt idx="2009">
                  <c:v>1.672300000000009E-8</c:v>
                </c:pt>
                <c:pt idx="2010">
                  <c:v>1.667900000000006E-8</c:v>
                </c:pt>
                <c:pt idx="2011">
                  <c:v>1.711700000000006E-8</c:v>
                </c:pt>
                <c:pt idx="2012">
                  <c:v>1.621800000000006E-8</c:v>
                </c:pt>
                <c:pt idx="2013">
                  <c:v>1.6371000000000068E-8</c:v>
                </c:pt>
                <c:pt idx="2014">
                  <c:v>1.733600000000006E-8</c:v>
                </c:pt>
                <c:pt idx="2015">
                  <c:v>1.7071000000000061E-8</c:v>
                </c:pt>
                <c:pt idx="2016">
                  <c:v>1.6868000000000082E-8</c:v>
                </c:pt>
                <c:pt idx="2017">
                  <c:v>1.6811000000000083E-8</c:v>
                </c:pt>
                <c:pt idx="2018">
                  <c:v>1.6944000000000085E-8</c:v>
                </c:pt>
                <c:pt idx="2019">
                  <c:v>1.6264000000000082E-8</c:v>
                </c:pt>
                <c:pt idx="2020">
                  <c:v>1.7556000000000058E-8</c:v>
                </c:pt>
                <c:pt idx="2021">
                  <c:v>1.679300000000006E-8</c:v>
                </c:pt>
                <c:pt idx="2022">
                  <c:v>1.6963000000000084E-8</c:v>
                </c:pt>
                <c:pt idx="2023">
                  <c:v>1.6497000000000062E-8</c:v>
                </c:pt>
                <c:pt idx="2024">
                  <c:v>1.6869000000000067E-8</c:v>
                </c:pt>
                <c:pt idx="2025">
                  <c:v>1.6804000000000085E-8</c:v>
                </c:pt>
                <c:pt idx="2026">
                  <c:v>1.6036000000000058E-8</c:v>
                </c:pt>
                <c:pt idx="2027">
                  <c:v>1.7137000000000059E-8</c:v>
                </c:pt>
                <c:pt idx="2028">
                  <c:v>1.6462000000000081E-8</c:v>
                </c:pt>
                <c:pt idx="2029">
                  <c:v>1.6273000000000059E-8</c:v>
                </c:pt>
                <c:pt idx="2030">
                  <c:v>1.620100000000008E-8</c:v>
                </c:pt>
                <c:pt idx="2031">
                  <c:v>1.6890000000000084E-8</c:v>
                </c:pt>
                <c:pt idx="2032">
                  <c:v>1.5607000000000062E-8</c:v>
                </c:pt>
                <c:pt idx="2033">
                  <c:v>1.6884000000000084E-8</c:v>
                </c:pt>
                <c:pt idx="2034">
                  <c:v>1.5989000000000061E-8</c:v>
                </c:pt>
                <c:pt idx="2035">
                  <c:v>1.7214000000000057E-8</c:v>
                </c:pt>
                <c:pt idx="2036">
                  <c:v>1.6498000000000059E-8</c:v>
                </c:pt>
                <c:pt idx="2037">
                  <c:v>1.7548000000000059E-8</c:v>
                </c:pt>
                <c:pt idx="2038">
                  <c:v>1.6361000000000089E-8</c:v>
                </c:pt>
                <c:pt idx="2039">
                  <c:v>1.5801000000000067E-8</c:v>
                </c:pt>
                <c:pt idx="2040">
                  <c:v>1.579500000000006E-8</c:v>
                </c:pt>
                <c:pt idx="2041">
                  <c:v>1.6788000000000084E-8</c:v>
                </c:pt>
                <c:pt idx="2042">
                  <c:v>1.6282000000000086E-8</c:v>
                </c:pt>
                <c:pt idx="2043">
                  <c:v>1.6020000000000073E-8</c:v>
                </c:pt>
                <c:pt idx="2044">
                  <c:v>1.6109000000000062E-8</c:v>
                </c:pt>
                <c:pt idx="2045">
                  <c:v>1.6295000000000061E-8</c:v>
                </c:pt>
                <c:pt idx="2046">
                  <c:v>1.5843000000000068E-8</c:v>
                </c:pt>
                <c:pt idx="2047">
                  <c:v>1.6635000000000059E-8</c:v>
                </c:pt>
                <c:pt idx="2048">
                  <c:v>1.6126000000000078E-8</c:v>
                </c:pt>
                <c:pt idx="2049">
                  <c:v>1.7068000000000061E-8</c:v>
                </c:pt>
                <c:pt idx="2050">
                  <c:v>1.6114000000000061E-8</c:v>
                </c:pt>
                <c:pt idx="2051">
                  <c:v>1.6436000000000059E-8</c:v>
                </c:pt>
                <c:pt idx="2052">
                  <c:v>1.6156000000000059E-8</c:v>
                </c:pt>
                <c:pt idx="2053">
                  <c:v>1.6661000000000085E-8</c:v>
                </c:pt>
                <c:pt idx="2054">
                  <c:v>1.6860000000000089E-8</c:v>
                </c:pt>
                <c:pt idx="2055">
                  <c:v>1.6524000000000086E-8</c:v>
                </c:pt>
                <c:pt idx="2056">
                  <c:v>1.639100000000007E-8</c:v>
                </c:pt>
                <c:pt idx="2057">
                  <c:v>1.644000000000009E-8</c:v>
                </c:pt>
                <c:pt idx="2058">
                  <c:v>1.5891000000000059E-8</c:v>
                </c:pt>
                <c:pt idx="2059">
                  <c:v>1.6029000000000064E-8</c:v>
                </c:pt>
                <c:pt idx="2060">
                  <c:v>1.6649000000000069E-8</c:v>
                </c:pt>
                <c:pt idx="2061">
                  <c:v>1.6953000000000076E-8</c:v>
                </c:pt>
                <c:pt idx="2062">
                  <c:v>1.6635000000000059E-8</c:v>
                </c:pt>
                <c:pt idx="2063">
                  <c:v>1.5923000000000059E-8</c:v>
                </c:pt>
                <c:pt idx="2064">
                  <c:v>1.6014000000000063E-8</c:v>
                </c:pt>
                <c:pt idx="2065">
                  <c:v>1.6355000000000059E-8</c:v>
                </c:pt>
                <c:pt idx="2066">
                  <c:v>1.7016000000000058E-8</c:v>
                </c:pt>
                <c:pt idx="2067">
                  <c:v>1.6194000000000059E-8</c:v>
                </c:pt>
                <c:pt idx="2068">
                  <c:v>1.6246000000000062E-8</c:v>
                </c:pt>
                <c:pt idx="2069">
                  <c:v>1.6552000000000068E-8</c:v>
                </c:pt>
                <c:pt idx="2070">
                  <c:v>1.6341000000000073E-8</c:v>
                </c:pt>
                <c:pt idx="2071">
                  <c:v>1.7086000000000061E-8</c:v>
                </c:pt>
                <c:pt idx="2072">
                  <c:v>1.6578000000000061E-8</c:v>
                </c:pt>
                <c:pt idx="2073">
                  <c:v>1.6859000000000062E-8</c:v>
                </c:pt>
                <c:pt idx="2074">
                  <c:v>1.6305000000000085E-8</c:v>
                </c:pt>
                <c:pt idx="2075">
                  <c:v>1.6623000000000085E-8</c:v>
                </c:pt>
                <c:pt idx="2076">
                  <c:v>1.6485000000000078E-8</c:v>
                </c:pt>
                <c:pt idx="2077">
                  <c:v>1.6493000000000064E-8</c:v>
                </c:pt>
                <c:pt idx="2078">
                  <c:v>1.7179000000000057E-8</c:v>
                </c:pt>
                <c:pt idx="2079">
                  <c:v>1.7034000000000055E-8</c:v>
                </c:pt>
                <c:pt idx="2080">
                  <c:v>1.5998000000000058E-8</c:v>
                </c:pt>
                <c:pt idx="2081">
                  <c:v>1.6648000000000081E-8</c:v>
                </c:pt>
                <c:pt idx="2082">
                  <c:v>1.6217000000000058E-8</c:v>
                </c:pt>
                <c:pt idx="2083">
                  <c:v>1.7163000000000059E-8</c:v>
                </c:pt>
                <c:pt idx="2084">
                  <c:v>1.7090000000000059E-8</c:v>
                </c:pt>
                <c:pt idx="2085">
                  <c:v>1.6743000000000086E-8</c:v>
                </c:pt>
                <c:pt idx="2086">
                  <c:v>1.6975000000000087E-8</c:v>
                </c:pt>
                <c:pt idx="2087">
                  <c:v>1.6084000000000066E-8</c:v>
                </c:pt>
                <c:pt idx="2088">
                  <c:v>1.6745000000000081E-8</c:v>
                </c:pt>
                <c:pt idx="2089">
                  <c:v>1.7085000000000063E-8</c:v>
                </c:pt>
                <c:pt idx="2090">
                  <c:v>1.5964000000000059E-8</c:v>
                </c:pt>
                <c:pt idx="2091">
                  <c:v>1.5791000000000058E-8</c:v>
                </c:pt>
                <c:pt idx="2092">
                  <c:v>1.6672000000000062E-8</c:v>
                </c:pt>
                <c:pt idx="2093">
                  <c:v>1.6025000000000059E-8</c:v>
                </c:pt>
                <c:pt idx="2094">
                  <c:v>1.6803000000000088E-8</c:v>
                </c:pt>
                <c:pt idx="2095">
                  <c:v>1.6856000000000062E-8</c:v>
                </c:pt>
                <c:pt idx="2096">
                  <c:v>1.6438000000000061E-8</c:v>
                </c:pt>
                <c:pt idx="2097">
                  <c:v>1.6771000000000078E-8</c:v>
                </c:pt>
                <c:pt idx="2098">
                  <c:v>1.6457000000000059E-8</c:v>
                </c:pt>
                <c:pt idx="2099">
                  <c:v>1.6444000000000088E-8</c:v>
                </c:pt>
                <c:pt idx="2100">
                  <c:v>1.6312000000000064E-8</c:v>
                </c:pt>
                <c:pt idx="2101">
                  <c:v>1.7131000000000059E-8</c:v>
                </c:pt>
                <c:pt idx="2102">
                  <c:v>1.7139000000000055E-8</c:v>
                </c:pt>
                <c:pt idx="2103">
                  <c:v>1.680800000000008E-8</c:v>
                </c:pt>
                <c:pt idx="2104">
                  <c:v>1.6181000000000084E-8</c:v>
                </c:pt>
                <c:pt idx="2105">
                  <c:v>1.6044000000000084E-8</c:v>
                </c:pt>
                <c:pt idx="2106">
                  <c:v>1.6600000000000086E-8</c:v>
                </c:pt>
                <c:pt idx="2107">
                  <c:v>1.6272000000000061E-8</c:v>
                </c:pt>
                <c:pt idx="2108">
                  <c:v>1.6825000000000089E-8</c:v>
                </c:pt>
                <c:pt idx="2109">
                  <c:v>1.6746000000000086E-8</c:v>
                </c:pt>
                <c:pt idx="2110">
                  <c:v>1.6335000000000063E-8</c:v>
                </c:pt>
                <c:pt idx="2111">
                  <c:v>1.597000000000006E-8</c:v>
                </c:pt>
                <c:pt idx="2112">
                  <c:v>1.6859000000000062E-8</c:v>
                </c:pt>
                <c:pt idx="2113">
                  <c:v>1.7201000000000059E-8</c:v>
                </c:pt>
                <c:pt idx="2114">
                  <c:v>1.6126000000000078E-8</c:v>
                </c:pt>
                <c:pt idx="2115">
                  <c:v>1.6433000000000062E-8</c:v>
                </c:pt>
                <c:pt idx="2116">
                  <c:v>1.6264000000000082E-8</c:v>
                </c:pt>
                <c:pt idx="2117">
                  <c:v>1.6511000000000087E-8</c:v>
                </c:pt>
                <c:pt idx="2118">
                  <c:v>1.620400000000008E-8</c:v>
                </c:pt>
                <c:pt idx="2119">
                  <c:v>1.6372000000000059E-8</c:v>
                </c:pt>
                <c:pt idx="2120">
                  <c:v>1.6022000000000085E-8</c:v>
                </c:pt>
                <c:pt idx="2121">
                  <c:v>1.6208000000000061E-8</c:v>
                </c:pt>
                <c:pt idx="2122">
                  <c:v>1.6309000000000064E-8</c:v>
                </c:pt>
                <c:pt idx="2123">
                  <c:v>1.6799000000000063E-8</c:v>
                </c:pt>
                <c:pt idx="2124">
                  <c:v>1.597000000000006E-8</c:v>
                </c:pt>
                <c:pt idx="2125">
                  <c:v>1.6776000000000064E-8</c:v>
                </c:pt>
                <c:pt idx="2126">
                  <c:v>1.6447000000000088E-8</c:v>
                </c:pt>
                <c:pt idx="2127">
                  <c:v>1.6984000000000078E-8</c:v>
                </c:pt>
                <c:pt idx="2128">
                  <c:v>1.7046000000000059E-8</c:v>
                </c:pt>
                <c:pt idx="2129">
                  <c:v>1.6554000000000063E-8</c:v>
                </c:pt>
                <c:pt idx="2130">
                  <c:v>1.6303000000000073E-8</c:v>
                </c:pt>
                <c:pt idx="2131">
                  <c:v>1.6872000000000073E-8</c:v>
                </c:pt>
                <c:pt idx="2132">
                  <c:v>1.6271000000000063E-8</c:v>
                </c:pt>
                <c:pt idx="2133">
                  <c:v>1.7095000000000055E-8</c:v>
                </c:pt>
                <c:pt idx="2134">
                  <c:v>1.6637000000000062E-8</c:v>
                </c:pt>
                <c:pt idx="2135">
                  <c:v>1.6970000000000079E-8</c:v>
                </c:pt>
                <c:pt idx="2136">
                  <c:v>1.693600000000006E-8</c:v>
                </c:pt>
                <c:pt idx="2137">
                  <c:v>1.6280000000000084E-8</c:v>
                </c:pt>
                <c:pt idx="2138">
                  <c:v>1.6126000000000078E-8</c:v>
                </c:pt>
                <c:pt idx="2139">
                  <c:v>1.6426000000000084E-8</c:v>
                </c:pt>
                <c:pt idx="2140">
                  <c:v>1.6893000000000077E-8</c:v>
                </c:pt>
                <c:pt idx="2141">
                  <c:v>1.634400000000008E-8</c:v>
                </c:pt>
                <c:pt idx="2142">
                  <c:v>1.7148000000000059E-8</c:v>
                </c:pt>
                <c:pt idx="2143">
                  <c:v>1.7164000000000064E-8</c:v>
                </c:pt>
                <c:pt idx="2144">
                  <c:v>1.6830000000000075E-8</c:v>
                </c:pt>
                <c:pt idx="2145">
                  <c:v>1.7237000000000057E-8</c:v>
                </c:pt>
                <c:pt idx="2146">
                  <c:v>1.6225000000000084E-8</c:v>
                </c:pt>
                <c:pt idx="2147">
                  <c:v>1.6949000000000078E-8</c:v>
                </c:pt>
                <c:pt idx="2148">
                  <c:v>1.6462000000000081E-8</c:v>
                </c:pt>
                <c:pt idx="2149">
                  <c:v>1.643700000000006E-8</c:v>
                </c:pt>
                <c:pt idx="2150">
                  <c:v>1.6210000000000064E-8</c:v>
                </c:pt>
                <c:pt idx="2151">
                  <c:v>1.7210000000000059E-8</c:v>
                </c:pt>
                <c:pt idx="2152">
                  <c:v>1.6874000000000076E-8</c:v>
                </c:pt>
                <c:pt idx="2153">
                  <c:v>1.643400000000006E-8</c:v>
                </c:pt>
                <c:pt idx="2154">
                  <c:v>1.7036000000000057E-8</c:v>
                </c:pt>
                <c:pt idx="2155">
                  <c:v>1.7138000000000057E-8</c:v>
                </c:pt>
                <c:pt idx="2156">
                  <c:v>1.661200000000006E-8</c:v>
                </c:pt>
                <c:pt idx="2157">
                  <c:v>1.6763000000000082E-8</c:v>
                </c:pt>
                <c:pt idx="2158">
                  <c:v>1.6921000000000089E-8</c:v>
                </c:pt>
                <c:pt idx="2159">
                  <c:v>1.7570000000000061E-8</c:v>
                </c:pt>
                <c:pt idx="2160">
                  <c:v>1.6620000000000082E-8</c:v>
                </c:pt>
                <c:pt idx="2161">
                  <c:v>1.6719000000000059E-8</c:v>
                </c:pt>
                <c:pt idx="2162">
                  <c:v>1.6180000000000086E-8</c:v>
                </c:pt>
                <c:pt idx="2163">
                  <c:v>1.6853000000000062E-8</c:v>
                </c:pt>
                <c:pt idx="2164">
                  <c:v>1.6034000000000059E-8</c:v>
                </c:pt>
                <c:pt idx="2165">
                  <c:v>1.5804000000000067E-8</c:v>
                </c:pt>
                <c:pt idx="2166">
                  <c:v>1.7206000000000062E-8</c:v>
                </c:pt>
                <c:pt idx="2167">
                  <c:v>1.6532000000000062E-8</c:v>
                </c:pt>
                <c:pt idx="2168">
                  <c:v>1.661500000000006E-8</c:v>
                </c:pt>
                <c:pt idx="2169">
                  <c:v>1.6493000000000064E-8</c:v>
                </c:pt>
                <c:pt idx="2170">
                  <c:v>1.6855000000000071E-8</c:v>
                </c:pt>
                <c:pt idx="2171">
                  <c:v>1.6582000000000082E-8</c:v>
                </c:pt>
                <c:pt idx="2172">
                  <c:v>1.6998000000000071E-8</c:v>
                </c:pt>
                <c:pt idx="2173">
                  <c:v>1.6641000000000086E-8</c:v>
                </c:pt>
                <c:pt idx="2174">
                  <c:v>1.6865000000000082E-8</c:v>
                </c:pt>
                <c:pt idx="2175">
                  <c:v>1.717000000000006E-8</c:v>
                </c:pt>
                <c:pt idx="2176">
                  <c:v>1.6530000000000059E-8</c:v>
                </c:pt>
                <c:pt idx="2177">
                  <c:v>1.5510000000000061E-8</c:v>
                </c:pt>
                <c:pt idx="2178">
                  <c:v>1.6389000000000062E-8</c:v>
                </c:pt>
                <c:pt idx="2179">
                  <c:v>1.5908000000000059E-8</c:v>
                </c:pt>
                <c:pt idx="2180">
                  <c:v>1.5723000000000077E-8</c:v>
                </c:pt>
                <c:pt idx="2181">
                  <c:v>1.547100000000006E-8</c:v>
                </c:pt>
                <c:pt idx="2182">
                  <c:v>1.7120000000000067E-8</c:v>
                </c:pt>
                <c:pt idx="2183">
                  <c:v>1.5991000000000064E-8</c:v>
                </c:pt>
                <c:pt idx="2184">
                  <c:v>1.7115000000000058E-8</c:v>
                </c:pt>
                <c:pt idx="2185">
                  <c:v>1.6252000000000062E-8</c:v>
                </c:pt>
                <c:pt idx="2186">
                  <c:v>1.6095000000000059E-8</c:v>
                </c:pt>
                <c:pt idx="2187">
                  <c:v>1.6923000000000081E-8</c:v>
                </c:pt>
                <c:pt idx="2188">
                  <c:v>1.6544000000000082E-8</c:v>
                </c:pt>
                <c:pt idx="2189">
                  <c:v>1.6803000000000088E-8</c:v>
                </c:pt>
                <c:pt idx="2190">
                  <c:v>1.6377000000000061E-8</c:v>
                </c:pt>
                <c:pt idx="2191">
                  <c:v>1.6278000000000058E-8</c:v>
                </c:pt>
                <c:pt idx="2192">
                  <c:v>1.6305000000000085E-8</c:v>
                </c:pt>
                <c:pt idx="2193">
                  <c:v>1.662400000000008E-8</c:v>
                </c:pt>
                <c:pt idx="2194">
                  <c:v>1.7057000000000048E-8</c:v>
                </c:pt>
                <c:pt idx="2195">
                  <c:v>1.6491000000000061E-8</c:v>
                </c:pt>
                <c:pt idx="2196">
                  <c:v>1.6738000000000064E-8</c:v>
                </c:pt>
                <c:pt idx="2197">
                  <c:v>1.7141000000000071E-8</c:v>
                </c:pt>
                <c:pt idx="2198">
                  <c:v>1.742900000000006E-8</c:v>
                </c:pt>
                <c:pt idx="2199">
                  <c:v>1.7154000000000056E-8</c:v>
                </c:pt>
                <c:pt idx="2200">
                  <c:v>1.7727000000000063E-8</c:v>
                </c:pt>
                <c:pt idx="2201">
                  <c:v>1.6223000000000069E-8</c:v>
                </c:pt>
                <c:pt idx="2202">
                  <c:v>1.775900000000006E-8</c:v>
                </c:pt>
                <c:pt idx="2203">
                  <c:v>1.6548000000000067E-8</c:v>
                </c:pt>
                <c:pt idx="2204">
                  <c:v>1.671400000000006E-8</c:v>
                </c:pt>
                <c:pt idx="2205">
                  <c:v>1.7160000000000059E-8</c:v>
                </c:pt>
                <c:pt idx="2206">
                  <c:v>1.6763000000000082E-8</c:v>
                </c:pt>
                <c:pt idx="2207">
                  <c:v>1.5578000000000055E-8</c:v>
                </c:pt>
                <c:pt idx="2208">
                  <c:v>1.6984000000000078E-8</c:v>
                </c:pt>
                <c:pt idx="2209">
                  <c:v>1.6225000000000084E-8</c:v>
                </c:pt>
                <c:pt idx="2210">
                  <c:v>1.7071000000000061E-8</c:v>
                </c:pt>
                <c:pt idx="2211">
                  <c:v>1.6456000000000061E-8</c:v>
                </c:pt>
                <c:pt idx="2212">
                  <c:v>1.6316000000000062E-8</c:v>
                </c:pt>
                <c:pt idx="2213">
                  <c:v>1.6741000000000084E-8</c:v>
                </c:pt>
                <c:pt idx="2214">
                  <c:v>1.615400000000006E-8</c:v>
                </c:pt>
                <c:pt idx="2215">
                  <c:v>1.577500000000006E-8</c:v>
                </c:pt>
                <c:pt idx="2216">
                  <c:v>1.685700000000006E-8</c:v>
                </c:pt>
                <c:pt idx="2217">
                  <c:v>1.6458000000000064E-8</c:v>
                </c:pt>
                <c:pt idx="2218">
                  <c:v>1.6663000000000078E-8</c:v>
                </c:pt>
                <c:pt idx="2219">
                  <c:v>1.6787000000000086E-8</c:v>
                </c:pt>
                <c:pt idx="2220">
                  <c:v>1.6128000000000063E-8</c:v>
                </c:pt>
                <c:pt idx="2221">
                  <c:v>1.6092000000000059E-8</c:v>
                </c:pt>
                <c:pt idx="2222">
                  <c:v>1.6880000000000089E-8</c:v>
                </c:pt>
                <c:pt idx="2223">
                  <c:v>1.6508000000000084E-8</c:v>
                </c:pt>
                <c:pt idx="2224">
                  <c:v>1.6266000000000088E-8</c:v>
                </c:pt>
                <c:pt idx="2225">
                  <c:v>1.6669000000000078E-8</c:v>
                </c:pt>
                <c:pt idx="2226">
                  <c:v>1.6405000000000066E-8</c:v>
                </c:pt>
                <c:pt idx="2227">
                  <c:v>1.7392000000000061E-8</c:v>
                </c:pt>
                <c:pt idx="2228">
                  <c:v>1.6419000000000059E-8</c:v>
                </c:pt>
                <c:pt idx="2229">
                  <c:v>1.6762000000000087E-8</c:v>
                </c:pt>
                <c:pt idx="2230">
                  <c:v>1.6869000000000067E-8</c:v>
                </c:pt>
                <c:pt idx="2231">
                  <c:v>1.6421000000000078E-8</c:v>
                </c:pt>
                <c:pt idx="2232">
                  <c:v>1.6442000000000082E-8</c:v>
                </c:pt>
                <c:pt idx="2233">
                  <c:v>1.7097000000000057E-8</c:v>
                </c:pt>
                <c:pt idx="2234">
                  <c:v>1.6413000000000059E-8</c:v>
                </c:pt>
                <c:pt idx="2235">
                  <c:v>1.6375000000000059E-8</c:v>
                </c:pt>
                <c:pt idx="2236">
                  <c:v>1.6295000000000061E-8</c:v>
                </c:pt>
                <c:pt idx="2237">
                  <c:v>1.6369000000000075E-8</c:v>
                </c:pt>
                <c:pt idx="2238">
                  <c:v>1.6312000000000064E-8</c:v>
                </c:pt>
                <c:pt idx="2239">
                  <c:v>1.6584000000000087E-8</c:v>
                </c:pt>
                <c:pt idx="2240">
                  <c:v>1.5850000000000059E-8</c:v>
                </c:pt>
                <c:pt idx="2241">
                  <c:v>1.6324000000000084E-8</c:v>
                </c:pt>
                <c:pt idx="2242">
                  <c:v>1.6519000000000063E-8</c:v>
                </c:pt>
                <c:pt idx="2243">
                  <c:v>1.6019000000000056E-8</c:v>
                </c:pt>
                <c:pt idx="2244">
                  <c:v>1.611000000000006E-8</c:v>
                </c:pt>
                <c:pt idx="2245">
                  <c:v>1.6985000000000086E-8</c:v>
                </c:pt>
                <c:pt idx="2246">
                  <c:v>1.6426000000000084E-8</c:v>
                </c:pt>
                <c:pt idx="2247">
                  <c:v>1.6076000000000061E-8</c:v>
                </c:pt>
                <c:pt idx="2248">
                  <c:v>1.6868000000000082E-8</c:v>
                </c:pt>
                <c:pt idx="2249">
                  <c:v>1.6610000000000077E-8</c:v>
                </c:pt>
                <c:pt idx="2250">
                  <c:v>1.7086000000000061E-8</c:v>
                </c:pt>
                <c:pt idx="2251">
                  <c:v>1.6957000000000064E-8</c:v>
                </c:pt>
                <c:pt idx="2252">
                  <c:v>1.7366000000000061E-8</c:v>
                </c:pt>
                <c:pt idx="2253">
                  <c:v>1.6822000000000089E-8</c:v>
                </c:pt>
                <c:pt idx="2254">
                  <c:v>1.7472000000000059E-8</c:v>
                </c:pt>
                <c:pt idx="2255">
                  <c:v>1.7523000000000064E-8</c:v>
                </c:pt>
                <c:pt idx="2256">
                  <c:v>1.7189000000000059E-8</c:v>
                </c:pt>
                <c:pt idx="2257">
                  <c:v>1.6306000000000073E-8</c:v>
                </c:pt>
                <c:pt idx="2258">
                  <c:v>1.6054000000000059E-8</c:v>
                </c:pt>
                <c:pt idx="2259">
                  <c:v>1.7046000000000059E-8</c:v>
                </c:pt>
                <c:pt idx="2260">
                  <c:v>1.6896000000000077E-8</c:v>
                </c:pt>
                <c:pt idx="2261">
                  <c:v>1.6575000000000071E-8</c:v>
                </c:pt>
                <c:pt idx="2262">
                  <c:v>1.735900000000006E-8</c:v>
                </c:pt>
                <c:pt idx="2263">
                  <c:v>1.6384000000000086E-8</c:v>
                </c:pt>
                <c:pt idx="2264">
                  <c:v>1.672600000000007E-8</c:v>
                </c:pt>
                <c:pt idx="2265">
                  <c:v>1.7762000000000073E-8</c:v>
                </c:pt>
                <c:pt idx="2266">
                  <c:v>1.7109000000000061E-8</c:v>
                </c:pt>
                <c:pt idx="2267">
                  <c:v>1.6862000000000082E-8</c:v>
                </c:pt>
                <c:pt idx="2268">
                  <c:v>1.693300000000006E-8</c:v>
                </c:pt>
                <c:pt idx="2269">
                  <c:v>1.6632000000000059E-8</c:v>
                </c:pt>
                <c:pt idx="2270">
                  <c:v>1.693600000000006E-8</c:v>
                </c:pt>
                <c:pt idx="2271">
                  <c:v>1.6780000000000081E-8</c:v>
                </c:pt>
                <c:pt idx="2272">
                  <c:v>1.7198000000000059E-8</c:v>
                </c:pt>
                <c:pt idx="2273">
                  <c:v>1.712900000000006E-8</c:v>
                </c:pt>
                <c:pt idx="2274">
                  <c:v>1.6849000000000084E-8</c:v>
                </c:pt>
                <c:pt idx="2275">
                  <c:v>1.6491000000000061E-8</c:v>
                </c:pt>
                <c:pt idx="2276">
                  <c:v>1.729800000000006E-8</c:v>
                </c:pt>
                <c:pt idx="2277">
                  <c:v>1.6701000000000078E-8</c:v>
                </c:pt>
                <c:pt idx="2278">
                  <c:v>1.6578000000000061E-8</c:v>
                </c:pt>
                <c:pt idx="2279">
                  <c:v>1.6777000000000061E-8</c:v>
                </c:pt>
                <c:pt idx="2280">
                  <c:v>1.6694000000000067E-8</c:v>
                </c:pt>
                <c:pt idx="2281">
                  <c:v>1.596700000000006E-8</c:v>
                </c:pt>
                <c:pt idx="2282">
                  <c:v>1.6716000000000062E-8</c:v>
                </c:pt>
                <c:pt idx="2283">
                  <c:v>1.6461000000000084E-8</c:v>
                </c:pt>
                <c:pt idx="2284">
                  <c:v>1.5917000000000059E-8</c:v>
                </c:pt>
                <c:pt idx="2285">
                  <c:v>1.6222000000000084E-8</c:v>
                </c:pt>
                <c:pt idx="2286">
                  <c:v>1.621500000000006E-8</c:v>
                </c:pt>
                <c:pt idx="2287">
                  <c:v>1.7020000000000059E-8</c:v>
                </c:pt>
                <c:pt idx="2288">
                  <c:v>1.5975000000000059E-8</c:v>
                </c:pt>
                <c:pt idx="2289">
                  <c:v>1.662100000000009E-8</c:v>
                </c:pt>
                <c:pt idx="2290">
                  <c:v>1.6693000000000075E-8</c:v>
                </c:pt>
                <c:pt idx="2291">
                  <c:v>1.7821000000000084E-8</c:v>
                </c:pt>
                <c:pt idx="2292">
                  <c:v>1.6018000000000058E-8</c:v>
                </c:pt>
                <c:pt idx="2293">
                  <c:v>1.6298000000000061E-8</c:v>
                </c:pt>
                <c:pt idx="2294">
                  <c:v>1.6488000000000078E-8</c:v>
                </c:pt>
                <c:pt idx="2295">
                  <c:v>1.5660000000000072E-8</c:v>
                </c:pt>
                <c:pt idx="2296">
                  <c:v>1.6032000000000064E-8</c:v>
                </c:pt>
                <c:pt idx="2297">
                  <c:v>1.7164000000000064E-8</c:v>
                </c:pt>
                <c:pt idx="2298">
                  <c:v>1.6479000000000061E-8</c:v>
                </c:pt>
                <c:pt idx="2299">
                  <c:v>1.6464000000000084E-8</c:v>
                </c:pt>
                <c:pt idx="2300">
                  <c:v>1.6069000000000059E-8</c:v>
                </c:pt>
                <c:pt idx="2301">
                  <c:v>1.6569000000000074E-8</c:v>
                </c:pt>
                <c:pt idx="2302">
                  <c:v>1.6703000000000083E-8</c:v>
                </c:pt>
                <c:pt idx="2303">
                  <c:v>1.6205000000000068E-8</c:v>
                </c:pt>
                <c:pt idx="2304">
                  <c:v>1.5504000000000064E-8</c:v>
                </c:pt>
                <c:pt idx="2305">
                  <c:v>1.6411000000000067E-8</c:v>
                </c:pt>
                <c:pt idx="2306">
                  <c:v>1.6915000000000062E-8</c:v>
                </c:pt>
                <c:pt idx="2307">
                  <c:v>1.654500000000006E-8</c:v>
                </c:pt>
                <c:pt idx="2308">
                  <c:v>1.6426000000000084E-8</c:v>
                </c:pt>
                <c:pt idx="2309">
                  <c:v>1.7541000000000084E-8</c:v>
                </c:pt>
                <c:pt idx="2310">
                  <c:v>1.6483000000000085E-8</c:v>
                </c:pt>
                <c:pt idx="2311">
                  <c:v>1.6295000000000061E-8</c:v>
                </c:pt>
                <c:pt idx="2312">
                  <c:v>1.7160000000000059E-8</c:v>
                </c:pt>
                <c:pt idx="2313">
                  <c:v>1.7020000000000059E-8</c:v>
                </c:pt>
                <c:pt idx="2314">
                  <c:v>1.7577000000000055E-8</c:v>
                </c:pt>
                <c:pt idx="2315">
                  <c:v>1.6515000000000059E-8</c:v>
                </c:pt>
                <c:pt idx="2316">
                  <c:v>1.6544000000000082E-8</c:v>
                </c:pt>
                <c:pt idx="2317">
                  <c:v>1.6401000000000082E-8</c:v>
                </c:pt>
                <c:pt idx="2318">
                  <c:v>1.6526000000000078E-8</c:v>
                </c:pt>
                <c:pt idx="2319">
                  <c:v>1.6635000000000059E-8</c:v>
                </c:pt>
                <c:pt idx="2320">
                  <c:v>1.6834000000000067E-8</c:v>
                </c:pt>
                <c:pt idx="2321">
                  <c:v>1.7485000000000064E-8</c:v>
                </c:pt>
                <c:pt idx="2322">
                  <c:v>1.6682000000000089E-8</c:v>
                </c:pt>
                <c:pt idx="2323">
                  <c:v>1.6893000000000077E-8</c:v>
                </c:pt>
                <c:pt idx="2324">
                  <c:v>1.676400000000008E-8</c:v>
                </c:pt>
                <c:pt idx="2325">
                  <c:v>1.6727000000000088E-8</c:v>
                </c:pt>
                <c:pt idx="2326">
                  <c:v>1.6874000000000076E-8</c:v>
                </c:pt>
                <c:pt idx="2327">
                  <c:v>1.6362000000000084E-8</c:v>
                </c:pt>
                <c:pt idx="2328">
                  <c:v>1.7481000000000076E-8</c:v>
                </c:pt>
                <c:pt idx="2329">
                  <c:v>1.6461000000000084E-8</c:v>
                </c:pt>
                <c:pt idx="2330">
                  <c:v>1.690700000000008E-8</c:v>
                </c:pt>
                <c:pt idx="2331">
                  <c:v>1.6315000000000064E-8</c:v>
                </c:pt>
                <c:pt idx="2332">
                  <c:v>1.7047000000000063E-8</c:v>
                </c:pt>
                <c:pt idx="2333">
                  <c:v>1.6312000000000064E-8</c:v>
                </c:pt>
                <c:pt idx="2334">
                  <c:v>1.6540000000000084E-8</c:v>
                </c:pt>
                <c:pt idx="2335">
                  <c:v>1.6575000000000071E-8</c:v>
                </c:pt>
                <c:pt idx="2336">
                  <c:v>1.6315000000000064E-8</c:v>
                </c:pt>
                <c:pt idx="2337">
                  <c:v>1.628800000000006E-8</c:v>
                </c:pt>
                <c:pt idx="2338">
                  <c:v>1.696000000000009E-8</c:v>
                </c:pt>
                <c:pt idx="2339">
                  <c:v>1.6606000000000076E-8</c:v>
                </c:pt>
                <c:pt idx="2340">
                  <c:v>1.6597000000000059E-8</c:v>
                </c:pt>
                <c:pt idx="2341">
                  <c:v>1.6849000000000084E-8</c:v>
                </c:pt>
                <c:pt idx="2342">
                  <c:v>1.6644000000000086E-8</c:v>
                </c:pt>
                <c:pt idx="2343">
                  <c:v>1.6257000000000061E-8</c:v>
                </c:pt>
                <c:pt idx="2344">
                  <c:v>1.5983000000000088E-8</c:v>
                </c:pt>
                <c:pt idx="2345">
                  <c:v>1.6739000000000061E-8</c:v>
                </c:pt>
                <c:pt idx="2346">
                  <c:v>1.6550000000000082E-8</c:v>
                </c:pt>
                <c:pt idx="2347">
                  <c:v>1.6914000000000078E-8</c:v>
                </c:pt>
                <c:pt idx="2348">
                  <c:v>1.7201000000000059E-8</c:v>
                </c:pt>
                <c:pt idx="2349">
                  <c:v>1.6502000000000084E-8</c:v>
                </c:pt>
                <c:pt idx="2350">
                  <c:v>1.6208000000000061E-8</c:v>
                </c:pt>
                <c:pt idx="2351">
                  <c:v>1.6956000000000059E-8</c:v>
                </c:pt>
                <c:pt idx="2352">
                  <c:v>1.6267000000000075E-8</c:v>
                </c:pt>
                <c:pt idx="2353">
                  <c:v>1.6558000000000061E-8</c:v>
                </c:pt>
                <c:pt idx="2354">
                  <c:v>1.6443000000000067E-8</c:v>
                </c:pt>
                <c:pt idx="2355">
                  <c:v>1.621800000000006E-8</c:v>
                </c:pt>
                <c:pt idx="2356">
                  <c:v>1.6604000000000084E-8</c:v>
                </c:pt>
                <c:pt idx="2357">
                  <c:v>1.6592000000000067E-8</c:v>
                </c:pt>
                <c:pt idx="2358">
                  <c:v>1.5749000000000064E-8</c:v>
                </c:pt>
                <c:pt idx="2359">
                  <c:v>1.7276000000000055E-8</c:v>
                </c:pt>
                <c:pt idx="2360">
                  <c:v>1.7061000000000059E-8</c:v>
                </c:pt>
                <c:pt idx="2361">
                  <c:v>1.583900000000006E-8</c:v>
                </c:pt>
                <c:pt idx="2362">
                  <c:v>1.5995000000000058E-8</c:v>
                </c:pt>
                <c:pt idx="2363">
                  <c:v>1.562000000000006E-8</c:v>
                </c:pt>
                <c:pt idx="2364">
                  <c:v>1.6425000000000076E-8</c:v>
                </c:pt>
                <c:pt idx="2365">
                  <c:v>1.6750000000000074E-8</c:v>
                </c:pt>
                <c:pt idx="2366">
                  <c:v>1.666500000000008E-8</c:v>
                </c:pt>
                <c:pt idx="2367">
                  <c:v>1.6266000000000088E-8</c:v>
                </c:pt>
                <c:pt idx="2368">
                  <c:v>1.6867000000000087E-8</c:v>
                </c:pt>
                <c:pt idx="2369">
                  <c:v>1.6595000000000064E-8</c:v>
                </c:pt>
                <c:pt idx="2370">
                  <c:v>1.6282000000000086E-8</c:v>
                </c:pt>
                <c:pt idx="2371">
                  <c:v>1.743200000000006E-8</c:v>
                </c:pt>
                <c:pt idx="2372">
                  <c:v>1.6149000000000071E-8</c:v>
                </c:pt>
                <c:pt idx="2373">
                  <c:v>1.6094000000000061E-8</c:v>
                </c:pt>
                <c:pt idx="2374">
                  <c:v>1.6647000000000066E-8</c:v>
                </c:pt>
                <c:pt idx="2375">
                  <c:v>1.6044000000000084E-8</c:v>
                </c:pt>
                <c:pt idx="2376">
                  <c:v>1.6776000000000064E-8</c:v>
                </c:pt>
                <c:pt idx="2377">
                  <c:v>1.6811000000000083E-8</c:v>
                </c:pt>
                <c:pt idx="2378">
                  <c:v>1.7066000000000058E-8</c:v>
                </c:pt>
                <c:pt idx="2379">
                  <c:v>1.6747000000000084E-8</c:v>
                </c:pt>
                <c:pt idx="2380">
                  <c:v>1.6828000000000066E-8</c:v>
                </c:pt>
                <c:pt idx="2381">
                  <c:v>1.6968000000000086E-8</c:v>
                </c:pt>
                <c:pt idx="2382">
                  <c:v>1.6910000000000073E-8</c:v>
                </c:pt>
                <c:pt idx="2383">
                  <c:v>1.773600000000006E-8</c:v>
                </c:pt>
                <c:pt idx="2384">
                  <c:v>1.6424000000000078E-8</c:v>
                </c:pt>
                <c:pt idx="2385">
                  <c:v>1.7477000000000058E-8</c:v>
                </c:pt>
                <c:pt idx="2386">
                  <c:v>1.6858000000000071E-8</c:v>
                </c:pt>
                <c:pt idx="2387">
                  <c:v>1.575700000000006E-8</c:v>
                </c:pt>
                <c:pt idx="2388">
                  <c:v>1.6457000000000059E-8</c:v>
                </c:pt>
                <c:pt idx="2389">
                  <c:v>1.7245000000000059E-8</c:v>
                </c:pt>
                <c:pt idx="2390">
                  <c:v>1.6961000000000082E-8</c:v>
                </c:pt>
                <c:pt idx="2391">
                  <c:v>1.710800000000006E-8</c:v>
                </c:pt>
                <c:pt idx="2392">
                  <c:v>1.6316000000000062E-8</c:v>
                </c:pt>
                <c:pt idx="2393">
                  <c:v>1.7288000000000059E-8</c:v>
                </c:pt>
                <c:pt idx="2394">
                  <c:v>1.6751000000000062E-8</c:v>
                </c:pt>
                <c:pt idx="2395">
                  <c:v>1.753700000000006E-8</c:v>
                </c:pt>
                <c:pt idx="2396">
                  <c:v>1.6167000000000061E-8</c:v>
                </c:pt>
                <c:pt idx="2397">
                  <c:v>1.690700000000008E-8</c:v>
                </c:pt>
                <c:pt idx="2398">
                  <c:v>1.6144000000000062E-8</c:v>
                </c:pt>
                <c:pt idx="2399">
                  <c:v>1.6419000000000059E-8</c:v>
                </c:pt>
                <c:pt idx="2400">
                  <c:v>1.6317000000000059E-8</c:v>
                </c:pt>
                <c:pt idx="2401">
                  <c:v>1.6654000000000078E-8</c:v>
                </c:pt>
                <c:pt idx="2402">
                  <c:v>1.6187000000000084E-8</c:v>
                </c:pt>
                <c:pt idx="2403">
                  <c:v>1.6057000000000056E-8</c:v>
                </c:pt>
                <c:pt idx="2404">
                  <c:v>1.6316000000000062E-8</c:v>
                </c:pt>
                <c:pt idx="2405">
                  <c:v>1.6602000000000081E-8</c:v>
                </c:pt>
                <c:pt idx="2406">
                  <c:v>1.7245000000000059E-8</c:v>
                </c:pt>
                <c:pt idx="2407">
                  <c:v>1.6133000000000059E-8</c:v>
                </c:pt>
                <c:pt idx="2408">
                  <c:v>1.6455000000000064E-8</c:v>
                </c:pt>
                <c:pt idx="2409">
                  <c:v>1.6281000000000078E-8</c:v>
                </c:pt>
                <c:pt idx="2410">
                  <c:v>1.6523000000000078E-8</c:v>
                </c:pt>
                <c:pt idx="2411">
                  <c:v>1.6852000000000067E-8</c:v>
                </c:pt>
                <c:pt idx="2412">
                  <c:v>1.7526000000000064E-8</c:v>
                </c:pt>
                <c:pt idx="2413">
                  <c:v>1.6581000000000087E-8</c:v>
                </c:pt>
                <c:pt idx="2414">
                  <c:v>1.6327000000000077E-8</c:v>
                </c:pt>
                <c:pt idx="2415">
                  <c:v>1.6316000000000062E-8</c:v>
                </c:pt>
                <c:pt idx="2416">
                  <c:v>1.6463000000000086E-8</c:v>
                </c:pt>
                <c:pt idx="2417">
                  <c:v>1.6740000000000089E-8</c:v>
                </c:pt>
                <c:pt idx="2418">
                  <c:v>1.6767000000000073E-8</c:v>
                </c:pt>
                <c:pt idx="2419">
                  <c:v>1.629100000000006E-8</c:v>
                </c:pt>
                <c:pt idx="2420">
                  <c:v>1.6582000000000082E-8</c:v>
                </c:pt>
                <c:pt idx="2421">
                  <c:v>1.6013000000000059E-8</c:v>
                </c:pt>
                <c:pt idx="2422">
                  <c:v>1.6996000000000062E-8</c:v>
                </c:pt>
                <c:pt idx="2423">
                  <c:v>1.6457000000000059E-8</c:v>
                </c:pt>
                <c:pt idx="2424">
                  <c:v>1.6523000000000078E-8</c:v>
                </c:pt>
                <c:pt idx="2425">
                  <c:v>1.6132000000000061E-8</c:v>
                </c:pt>
                <c:pt idx="2426">
                  <c:v>1.6578000000000061E-8</c:v>
                </c:pt>
                <c:pt idx="2427">
                  <c:v>1.6940000000000091E-8</c:v>
                </c:pt>
                <c:pt idx="2428">
                  <c:v>1.7005000000000059E-8</c:v>
                </c:pt>
                <c:pt idx="2429">
                  <c:v>1.6160000000000073E-8</c:v>
                </c:pt>
                <c:pt idx="2430">
                  <c:v>1.6965000000000089E-8</c:v>
                </c:pt>
                <c:pt idx="2431">
                  <c:v>1.5983000000000088E-8</c:v>
                </c:pt>
                <c:pt idx="2432">
                  <c:v>1.739100000000006E-8</c:v>
                </c:pt>
                <c:pt idx="2433">
                  <c:v>1.6560000000000083E-8</c:v>
                </c:pt>
                <c:pt idx="2434">
                  <c:v>1.6471000000000069E-8</c:v>
                </c:pt>
                <c:pt idx="2435">
                  <c:v>1.6618000000000063E-8</c:v>
                </c:pt>
                <c:pt idx="2436">
                  <c:v>1.7501000000000069E-8</c:v>
                </c:pt>
                <c:pt idx="2437">
                  <c:v>1.7274000000000059E-8</c:v>
                </c:pt>
                <c:pt idx="2438">
                  <c:v>1.7056000000000057E-8</c:v>
                </c:pt>
                <c:pt idx="2439">
                  <c:v>1.6999000000000062E-8</c:v>
                </c:pt>
                <c:pt idx="2440">
                  <c:v>1.6378000000000059E-8</c:v>
                </c:pt>
                <c:pt idx="2441">
                  <c:v>1.6305000000000085E-8</c:v>
                </c:pt>
                <c:pt idx="2442">
                  <c:v>1.6596000000000061E-8</c:v>
                </c:pt>
                <c:pt idx="2443">
                  <c:v>1.6724000000000087E-8</c:v>
                </c:pt>
                <c:pt idx="2444">
                  <c:v>1.7482000000000073E-8</c:v>
                </c:pt>
                <c:pt idx="2445">
                  <c:v>1.7004000000000061E-8</c:v>
                </c:pt>
                <c:pt idx="2446">
                  <c:v>1.665000000000006E-8</c:v>
                </c:pt>
                <c:pt idx="2447">
                  <c:v>1.689200000000006E-8</c:v>
                </c:pt>
                <c:pt idx="2448">
                  <c:v>1.6036000000000058E-8</c:v>
                </c:pt>
                <c:pt idx="2449">
                  <c:v>1.6135000000000061E-8</c:v>
                </c:pt>
                <c:pt idx="2450">
                  <c:v>1.711100000000006E-8</c:v>
                </c:pt>
                <c:pt idx="2451">
                  <c:v>1.6056000000000058E-8</c:v>
                </c:pt>
                <c:pt idx="2452">
                  <c:v>1.611300000000006E-8</c:v>
                </c:pt>
                <c:pt idx="2453">
                  <c:v>1.7068000000000061E-8</c:v>
                </c:pt>
                <c:pt idx="2454">
                  <c:v>1.5840000000000088E-8</c:v>
                </c:pt>
                <c:pt idx="2455">
                  <c:v>1.5724000000000062E-8</c:v>
                </c:pt>
                <c:pt idx="2456">
                  <c:v>1.6511000000000087E-8</c:v>
                </c:pt>
                <c:pt idx="2457">
                  <c:v>1.5828000000000061E-8</c:v>
                </c:pt>
                <c:pt idx="2458">
                  <c:v>1.6220000000000072E-8</c:v>
                </c:pt>
                <c:pt idx="2459">
                  <c:v>1.6848000000000086E-8</c:v>
                </c:pt>
                <c:pt idx="2460">
                  <c:v>1.6200000000000076E-8</c:v>
                </c:pt>
                <c:pt idx="2461">
                  <c:v>1.6336000000000061E-8</c:v>
                </c:pt>
                <c:pt idx="2462">
                  <c:v>1.6563000000000084E-8</c:v>
                </c:pt>
                <c:pt idx="2463">
                  <c:v>1.6228000000000078E-8</c:v>
                </c:pt>
                <c:pt idx="2464">
                  <c:v>1.6845000000000086E-8</c:v>
                </c:pt>
                <c:pt idx="2465">
                  <c:v>1.7127000000000061E-8</c:v>
                </c:pt>
                <c:pt idx="2466">
                  <c:v>1.6558000000000061E-8</c:v>
                </c:pt>
                <c:pt idx="2467">
                  <c:v>1.6395000000000062E-8</c:v>
                </c:pt>
                <c:pt idx="2468">
                  <c:v>1.5969000000000062E-8</c:v>
                </c:pt>
                <c:pt idx="2469">
                  <c:v>1.6144000000000062E-8</c:v>
                </c:pt>
                <c:pt idx="2470">
                  <c:v>1.5819000000000057E-8</c:v>
                </c:pt>
                <c:pt idx="2471">
                  <c:v>1.711700000000006E-8</c:v>
                </c:pt>
                <c:pt idx="2472">
                  <c:v>1.6601000000000084E-8</c:v>
                </c:pt>
                <c:pt idx="2473">
                  <c:v>1.6374000000000061E-8</c:v>
                </c:pt>
                <c:pt idx="2474">
                  <c:v>1.6642000000000084E-8</c:v>
                </c:pt>
                <c:pt idx="2475">
                  <c:v>1.5727000000000059E-8</c:v>
                </c:pt>
                <c:pt idx="2476">
                  <c:v>1.6622000000000088E-8</c:v>
                </c:pt>
                <c:pt idx="2477">
                  <c:v>1.7060000000000055E-8</c:v>
                </c:pt>
                <c:pt idx="2478">
                  <c:v>1.6513000000000067E-8</c:v>
                </c:pt>
                <c:pt idx="2479">
                  <c:v>1.6287000000000062E-8</c:v>
                </c:pt>
                <c:pt idx="2480">
                  <c:v>1.6351000000000062E-8</c:v>
                </c:pt>
                <c:pt idx="2481">
                  <c:v>1.693300000000006E-8</c:v>
                </c:pt>
                <c:pt idx="2482">
                  <c:v>1.5849000000000061E-8</c:v>
                </c:pt>
                <c:pt idx="2483">
                  <c:v>1.6335000000000063E-8</c:v>
                </c:pt>
                <c:pt idx="2484">
                  <c:v>1.6045000000000069E-8</c:v>
                </c:pt>
                <c:pt idx="2485">
                  <c:v>1.6149000000000071E-8</c:v>
                </c:pt>
                <c:pt idx="2486">
                  <c:v>1.6257000000000061E-8</c:v>
                </c:pt>
                <c:pt idx="2487">
                  <c:v>1.6306000000000073E-8</c:v>
                </c:pt>
                <c:pt idx="2488">
                  <c:v>1.5936000000000061E-8</c:v>
                </c:pt>
                <c:pt idx="2489">
                  <c:v>1.5857000000000061E-8</c:v>
                </c:pt>
                <c:pt idx="2490">
                  <c:v>1.6174000000000059E-8</c:v>
                </c:pt>
                <c:pt idx="2491">
                  <c:v>1.6637000000000062E-8</c:v>
                </c:pt>
                <c:pt idx="2492">
                  <c:v>1.6718000000000064E-8</c:v>
                </c:pt>
                <c:pt idx="2493">
                  <c:v>1.6453000000000061E-8</c:v>
                </c:pt>
                <c:pt idx="2494">
                  <c:v>1.6280000000000084E-8</c:v>
                </c:pt>
                <c:pt idx="2495">
                  <c:v>1.7032000000000059E-8</c:v>
                </c:pt>
                <c:pt idx="2496">
                  <c:v>1.6417000000000064E-8</c:v>
                </c:pt>
                <c:pt idx="2497">
                  <c:v>1.636700000000006E-8</c:v>
                </c:pt>
                <c:pt idx="2498">
                  <c:v>1.6456000000000061E-8</c:v>
                </c:pt>
                <c:pt idx="2499">
                  <c:v>1.6643000000000082E-8</c:v>
                </c:pt>
                <c:pt idx="2500">
                  <c:v>1.6584000000000087E-8</c:v>
                </c:pt>
                <c:pt idx="2501">
                  <c:v>1.7350000000000059E-8</c:v>
                </c:pt>
                <c:pt idx="2502">
                  <c:v>1.668500000000008E-8</c:v>
                </c:pt>
                <c:pt idx="2503">
                  <c:v>1.6973000000000075E-8</c:v>
                </c:pt>
                <c:pt idx="2504">
                  <c:v>1.6197000000000059E-8</c:v>
                </c:pt>
                <c:pt idx="2505">
                  <c:v>1.7372000000000058E-8</c:v>
                </c:pt>
                <c:pt idx="2506">
                  <c:v>1.6520000000000078E-8</c:v>
                </c:pt>
                <c:pt idx="2507">
                  <c:v>1.6701000000000078E-8</c:v>
                </c:pt>
                <c:pt idx="2508">
                  <c:v>1.6675000000000062E-8</c:v>
                </c:pt>
                <c:pt idx="2509">
                  <c:v>1.6307000000000078E-8</c:v>
                </c:pt>
                <c:pt idx="2510">
                  <c:v>1.7700000000000086E-8</c:v>
                </c:pt>
                <c:pt idx="2511">
                  <c:v>1.6013000000000059E-8</c:v>
                </c:pt>
                <c:pt idx="2512">
                  <c:v>1.6287000000000062E-8</c:v>
                </c:pt>
                <c:pt idx="2513">
                  <c:v>1.6261000000000082E-8</c:v>
                </c:pt>
                <c:pt idx="2514">
                  <c:v>1.6568000000000066E-8</c:v>
                </c:pt>
                <c:pt idx="2515">
                  <c:v>1.6173000000000062E-8</c:v>
                </c:pt>
                <c:pt idx="2516">
                  <c:v>1.6809000000000078E-8</c:v>
                </c:pt>
                <c:pt idx="2517">
                  <c:v>1.6551000000000073E-8</c:v>
                </c:pt>
                <c:pt idx="2518">
                  <c:v>1.6518000000000059E-8</c:v>
                </c:pt>
                <c:pt idx="2519">
                  <c:v>1.6542000000000089E-8</c:v>
                </c:pt>
                <c:pt idx="2520">
                  <c:v>1.5683000000000062E-8</c:v>
                </c:pt>
                <c:pt idx="2521">
                  <c:v>1.6064000000000067E-8</c:v>
                </c:pt>
                <c:pt idx="2522">
                  <c:v>1.6282000000000086E-8</c:v>
                </c:pt>
                <c:pt idx="2523">
                  <c:v>1.6515000000000059E-8</c:v>
                </c:pt>
                <c:pt idx="2524">
                  <c:v>1.5834000000000061E-8</c:v>
                </c:pt>
                <c:pt idx="2525">
                  <c:v>1.6680000000000084E-8</c:v>
                </c:pt>
                <c:pt idx="2526">
                  <c:v>1.6931000000000084E-8</c:v>
                </c:pt>
                <c:pt idx="2527">
                  <c:v>1.7208000000000061E-8</c:v>
                </c:pt>
                <c:pt idx="2528">
                  <c:v>1.6838000000000061E-8</c:v>
                </c:pt>
                <c:pt idx="2529">
                  <c:v>1.6375000000000059E-8</c:v>
                </c:pt>
                <c:pt idx="2530">
                  <c:v>1.5837000000000058E-8</c:v>
                </c:pt>
                <c:pt idx="2531">
                  <c:v>1.7437000000000055E-8</c:v>
                </c:pt>
                <c:pt idx="2532">
                  <c:v>1.6339000000000061E-8</c:v>
                </c:pt>
                <c:pt idx="2533">
                  <c:v>1.604000000000007E-8</c:v>
                </c:pt>
                <c:pt idx="2534">
                  <c:v>1.583000000000006E-8</c:v>
                </c:pt>
                <c:pt idx="2535">
                  <c:v>1.6495000000000059E-8</c:v>
                </c:pt>
                <c:pt idx="2536">
                  <c:v>1.6515000000000059E-8</c:v>
                </c:pt>
                <c:pt idx="2537">
                  <c:v>1.6638000000000059E-8</c:v>
                </c:pt>
                <c:pt idx="2538">
                  <c:v>1.7330000000000063E-8</c:v>
                </c:pt>
                <c:pt idx="2539">
                  <c:v>1.6596000000000061E-8</c:v>
                </c:pt>
                <c:pt idx="2540">
                  <c:v>1.6314000000000059E-8</c:v>
                </c:pt>
                <c:pt idx="2541">
                  <c:v>1.623900000000006E-8</c:v>
                </c:pt>
                <c:pt idx="2542">
                  <c:v>1.6388000000000064E-8</c:v>
                </c:pt>
                <c:pt idx="2543">
                  <c:v>1.6345000000000078E-8</c:v>
                </c:pt>
                <c:pt idx="2544">
                  <c:v>1.6257000000000061E-8</c:v>
                </c:pt>
                <c:pt idx="2545">
                  <c:v>1.6548000000000067E-8</c:v>
                </c:pt>
                <c:pt idx="2546">
                  <c:v>1.6333000000000061E-8</c:v>
                </c:pt>
                <c:pt idx="2547">
                  <c:v>1.6830000000000075E-8</c:v>
                </c:pt>
                <c:pt idx="2548">
                  <c:v>1.6100000000000078E-8</c:v>
                </c:pt>
                <c:pt idx="2549">
                  <c:v>1.6706000000000084E-8</c:v>
                </c:pt>
                <c:pt idx="2550">
                  <c:v>1.6184000000000077E-8</c:v>
                </c:pt>
                <c:pt idx="2551">
                  <c:v>1.6773000000000067E-8</c:v>
                </c:pt>
                <c:pt idx="2552">
                  <c:v>1.7021000000000064E-8</c:v>
                </c:pt>
                <c:pt idx="2553">
                  <c:v>1.6513000000000067E-8</c:v>
                </c:pt>
                <c:pt idx="2554">
                  <c:v>1.643100000000006E-8</c:v>
                </c:pt>
                <c:pt idx="2555">
                  <c:v>1.6692000000000088E-8</c:v>
                </c:pt>
                <c:pt idx="2556">
                  <c:v>1.7014000000000056E-8</c:v>
                </c:pt>
                <c:pt idx="2557">
                  <c:v>1.6194000000000059E-8</c:v>
                </c:pt>
                <c:pt idx="2558">
                  <c:v>1.666200000000008E-8</c:v>
                </c:pt>
                <c:pt idx="2559">
                  <c:v>1.632600000000006E-8</c:v>
                </c:pt>
                <c:pt idx="2560">
                  <c:v>1.6416000000000059E-8</c:v>
                </c:pt>
                <c:pt idx="2561">
                  <c:v>1.611000000000006E-8</c:v>
                </c:pt>
                <c:pt idx="2562">
                  <c:v>1.6616000000000061E-8</c:v>
                </c:pt>
                <c:pt idx="2563">
                  <c:v>1.7139000000000055E-8</c:v>
                </c:pt>
                <c:pt idx="2564">
                  <c:v>1.6368000000000084E-8</c:v>
                </c:pt>
                <c:pt idx="2565">
                  <c:v>1.6975000000000087E-8</c:v>
                </c:pt>
                <c:pt idx="2566">
                  <c:v>1.7001000000000064E-8</c:v>
                </c:pt>
                <c:pt idx="2567">
                  <c:v>1.6872000000000073E-8</c:v>
                </c:pt>
                <c:pt idx="2568">
                  <c:v>1.6374000000000061E-8</c:v>
                </c:pt>
                <c:pt idx="2569">
                  <c:v>1.6488000000000078E-8</c:v>
                </c:pt>
                <c:pt idx="2570">
                  <c:v>1.6178000000000061E-8</c:v>
                </c:pt>
                <c:pt idx="2571">
                  <c:v>1.7068000000000061E-8</c:v>
                </c:pt>
                <c:pt idx="2572">
                  <c:v>1.6831000000000066E-8</c:v>
                </c:pt>
                <c:pt idx="2573">
                  <c:v>1.6787000000000086E-8</c:v>
                </c:pt>
                <c:pt idx="2574">
                  <c:v>1.6385000000000084E-8</c:v>
                </c:pt>
                <c:pt idx="2575">
                  <c:v>1.5716000000000059E-8</c:v>
                </c:pt>
                <c:pt idx="2576">
                  <c:v>1.619800000000006E-8</c:v>
                </c:pt>
                <c:pt idx="2577">
                  <c:v>1.6321000000000084E-8</c:v>
                </c:pt>
                <c:pt idx="2578">
                  <c:v>1.6316000000000062E-8</c:v>
                </c:pt>
                <c:pt idx="2579">
                  <c:v>1.6476000000000061E-8</c:v>
                </c:pt>
                <c:pt idx="2580">
                  <c:v>1.6030000000000061E-8</c:v>
                </c:pt>
                <c:pt idx="2581">
                  <c:v>1.5942000000000087E-8</c:v>
                </c:pt>
                <c:pt idx="2582">
                  <c:v>1.5851000000000064E-8</c:v>
                </c:pt>
                <c:pt idx="2583">
                  <c:v>1.6497000000000062E-8</c:v>
                </c:pt>
                <c:pt idx="2584">
                  <c:v>1.6243000000000078E-8</c:v>
                </c:pt>
                <c:pt idx="2585">
                  <c:v>1.7045000000000061E-8</c:v>
                </c:pt>
                <c:pt idx="2586">
                  <c:v>1.6463000000000086E-8</c:v>
                </c:pt>
                <c:pt idx="2587">
                  <c:v>1.6156000000000059E-8</c:v>
                </c:pt>
                <c:pt idx="2588">
                  <c:v>1.7174000000000055E-8</c:v>
                </c:pt>
                <c:pt idx="2589">
                  <c:v>1.6298000000000061E-8</c:v>
                </c:pt>
                <c:pt idx="2590">
                  <c:v>1.6306000000000073E-8</c:v>
                </c:pt>
                <c:pt idx="2591">
                  <c:v>1.7267000000000061E-8</c:v>
                </c:pt>
                <c:pt idx="2592">
                  <c:v>1.6678000000000062E-8</c:v>
                </c:pt>
                <c:pt idx="2593">
                  <c:v>1.6706000000000084E-8</c:v>
                </c:pt>
                <c:pt idx="2594">
                  <c:v>1.6569000000000074E-8</c:v>
                </c:pt>
                <c:pt idx="2595">
                  <c:v>1.6561000000000078E-8</c:v>
                </c:pt>
                <c:pt idx="2596">
                  <c:v>1.618600000000006E-8</c:v>
                </c:pt>
                <c:pt idx="2597">
                  <c:v>1.6373000000000063E-8</c:v>
                </c:pt>
                <c:pt idx="2598">
                  <c:v>1.6249000000000062E-8</c:v>
                </c:pt>
                <c:pt idx="2599">
                  <c:v>1.6951000000000083E-8</c:v>
                </c:pt>
                <c:pt idx="2600">
                  <c:v>1.6657000000000061E-8</c:v>
                </c:pt>
                <c:pt idx="2601">
                  <c:v>1.647200000000006E-8</c:v>
                </c:pt>
                <c:pt idx="2602">
                  <c:v>1.6467000000000077E-8</c:v>
                </c:pt>
                <c:pt idx="2603">
                  <c:v>1.6030000000000061E-8</c:v>
                </c:pt>
                <c:pt idx="2604">
                  <c:v>1.6182000000000068E-8</c:v>
                </c:pt>
                <c:pt idx="2605">
                  <c:v>1.597000000000006E-8</c:v>
                </c:pt>
                <c:pt idx="2606">
                  <c:v>1.568400000000006E-8</c:v>
                </c:pt>
                <c:pt idx="2607">
                  <c:v>1.6209000000000059E-8</c:v>
                </c:pt>
                <c:pt idx="2608">
                  <c:v>1.679000000000006E-8</c:v>
                </c:pt>
                <c:pt idx="2609">
                  <c:v>1.6303000000000073E-8</c:v>
                </c:pt>
                <c:pt idx="2610">
                  <c:v>1.5898000000000061E-8</c:v>
                </c:pt>
                <c:pt idx="2611">
                  <c:v>1.6608000000000065E-8</c:v>
                </c:pt>
                <c:pt idx="2612">
                  <c:v>1.6501000000000086E-8</c:v>
                </c:pt>
                <c:pt idx="2613">
                  <c:v>1.6925000000000084E-8</c:v>
                </c:pt>
                <c:pt idx="2614">
                  <c:v>1.6508000000000084E-8</c:v>
                </c:pt>
                <c:pt idx="2615">
                  <c:v>1.7308000000000061E-8</c:v>
                </c:pt>
                <c:pt idx="2616">
                  <c:v>1.6698000000000061E-8</c:v>
                </c:pt>
                <c:pt idx="2617">
                  <c:v>1.6806000000000078E-8</c:v>
                </c:pt>
                <c:pt idx="2618">
                  <c:v>1.6962000000000089E-8</c:v>
                </c:pt>
                <c:pt idx="2619">
                  <c:v>1.6647000000000066E-8</c:v>
                </c:pt>
                <c:pt idx="2620">
                  <c:v>1.6966000000000084E-8</c:v>
                </c:pt>
                <c:pt idx="2621">
                  <c:v>1.721900000000006E-8</c:v>
                </c:pt>
                <c:pt idx="2622">
                  <c:v>1.6854000000000059E-8</c:v>
                </c:pt>
                <c:pt idx="2623">
                  <c:v>1.6797000000000064E-8</c:v>
                </c:pt>
                <c:pt idx="2624">
                  <c:v>1.6550000000000082E-8</c:v>
                </c:pt>
                <c:pt idx="2625">
                  <c:v>1.6594000000000059E-8</c:v>
                </c:pt>
                <c:pt idx="2626">
                  <c:v>1.6681000000000082E-8</c:v>
                </c:pt>
                <c:pt idx="2627">
                  <c:v>1.7179000000000057E-8</c:v>
                </c:pt>
                <c:pt idx="2628">
                  <c:v>1.689800000000006E-8</c:v>
                </c:pt>
                <c:pt idx="2629">
                  <c:v>1.6861000000000084E-8</c:v>
                </c:pt>
                <c:pt idx="2630">
                  <c:v>1.6408000000000073E-8</c:v>
                </c:pt>
                <c:pt idx="2631">
                  <c:v>1.6578000000000061E-8</c:v>
                </c:pt>
                <c:pt idx="2632">
                  <c:v>1.6739000000000061E-8</c:v>
                </c:pt>
                <c:pt idx="2633">
                  <c:v>1.6206000000000063E-8</c:v>
                </c:pt>
                <c:pt idx="2634">
                  <c:v>1.6622000000000088E-8</c:v>
                </c:pt>
                <c:pt idx="2635">
                  <c:v>1.5984000000000075E-8</c:v>
                </c:pt>
                <c:pt idx="2636">
                  <c:v>1.6020000000000073E-8</c:v>
                </c:pt>
                <c:pt idx="2637">
                  <c:v>1.6233000000000063E-8</c:v>
                </c:pt>
                <c:pt idx="2638">
                  <c:v>1.6281000000000078E-8</c:v>
                </c:pt>
                <c:pt idx="2639">
                  <c:v>1.6669000000000078E-8</c:v>
                </c:pt>
                <c:pt idx="2640">
                  <c:v>1.676400000000008E-8</c:v>
                </c:pt>
                <c:pt idx="2641">
                  <c:v>1.693600000000006E-8</c:v>
                </c:pt>
                <c:pt idx="2642">
                  <c:v>1.6887000000000084E-8</c:v>
                </c:pt>
                <c:pt idx="2643">
                  <c:v>1.694200000000009E-8</c:v>
                </c:pt>
                <c:pt idx="2644">
                  <c:v>1.6310000000000061E-8</c:v>
                </c:pt>
                <c:pt idx="2645">
                  <c:v>1.6199000000000058E-8</c:v>
                </c:pt>
                <c:pt idx="2646">
                  <c:v>1.6597000000000059E-8</c:v>
                </c:pt>
                <c:pt idx="2647">
                  <c:v>1.6159000000000056E-8</c:v>
                </c:pt>
                <c:pt idx="2648">
                  <c:v>1.7445000000000061E-8</c:v>
                </c:pt>
                <c:pt idx="2649">
                  <c:v>1.6732000000000073E-8</c:v>
                </c:pt>
                <c:pt idx="2650">
                  <c:v>1.6535000000000062E-8</c:v>
                </c:pt>
                <c:pt idx="2651">
                  <c:v>1.6858000000000071E-8</c:v>
                </c:pt>
                <c:pt idx="2652">
                  <c:v>1.629400000000006E-8</c:v>
                </c:pt>
                <c:pt idx="2653">
                  <c:v>1.6001000000000068E-8</c:v>
                </c:pt>
                <c:pt idx="2654">
                  <c:v>1.6226000000000075E-8</c:v>
                </c:pt>
                <c:pt idx="2655">
                  <c:v>1.6598000000000064E-8</c:v>
                </c:pt>
                <c:pt idx="2656">
                  <c:v>1.662400000000008E-8</c:v>
                </c:pt>
                <c:pt idx="2657">
                  <c:v>1.7059000000000057E-8</c:v>
                </c:pt>
                <c:pt idx="2658">
                  <c:v>1.6495000000000059E-8</c:v>
                </c:pt>
                <c:pt idx="2659">
                  <c:v>1.6931000000000084E-8</c:v>
                </c:pt>
                <c:pt idx="2660">
                  <c:v>1.6885000000000078E-8</c:v>
                </c:pt>
                <c:pt idx="2661">
                  <c:v>1.634400000000008E-8</c:v>
                </c:pt>
                <c:pt idx="2662">
                  <c:v>1.6076000000000061E-8</c:v>
                </c:pt>
                <c:pt idx="2663">
                  <c:v>1.6883000000000086E-8</c:v>
                </c:pt>
                <c:pt idx="2664">
                  <c:v>1.5788000000000062E-8</c:v>
                </c:pt>
                <c:pt idx="2665">
                  <c:v>1.6174000000000059E-8</c:v>
                </c:pt>
                <c:pt idx="2666">
                  <c:v>1.6600000000000086E-8</c:v>
                </c:pt>
                <c:pt idx="2667">
                  <c:v>1.6213000000000064E-8</c:v>
                </c:pt>
                <c:pt idx="2668">
                  <c:v>1.6301000000000088E-8</c:v>
                </c:pt>
                <c:pt idx="2669">
                  <c:v>1.6181000000000084E-8</c:v>
                </c:pt>
                <c:pt idx="2670">
                  <c:v>1.7085000000000063E-8</c:v>
                </c:pt>
                <c:pt idx="2671">
                  <c:v>1.623900000000006E-8</c:v>
                </c:pt>
                <c:pt idx="2672">
                  <c:v>1.6228000000000078E-8</c:v>
                </c:pt>
                <c:pt idx="2673">
                  <c:v>1.6373000000000063E-8</c:v>
                </c:pt>
                <c:pt idx="2674">
                  <c:v>1.6412000000000061E-8</c:v>
                </c:pt>
                <c:pt idx="2675">
                  <c:v>1.6810000000000086E-8</c:v>
                </c:pt>
                <c:pt idx="2676">
                  <c:v>1.658300000000008E-8</c:v>
                </c:pt>
                <c:pt idx="2677">
                  <c:v>1.6340000000000076E-8</c:v>
                </c:pt>
                <c:pt idx="2678">
                  <c:v>1.6649000000000069E-8</c:v>
                </c:pt>
                <c:pt idx="2679">
                  <c:v>1.6661000000000085E-8</c:v>
                </c:pt>
                <c:pt idx="2680">
                  <c:v>1.607800000000006E-8</c:v>
                </c:pt>
                <c:pt idx="2681">
                  <c:v>1.6676000000000059E-8</c:v>
                </c:pt>
                <c:pt idx="2682">
                  <c:v>1.6713000000000062E-8</c:v>
                </c:pt>
                <c:pt idx="2683">
                  <c:v>1.6361000000000089E-8</c:v>
                </c:pt>
                <c:pt idx="2684">
                  <c:v>1.8025000000000074E-8</c:v>
                </c:pt>
                <c:pt idx="2685">
                  <c:v>1.6489000000000066E-8</c:v>
                </c:pt>
                <c:pt idx="2686">
                  <c:v>1.7328000000000061E-8</c:v>
                </c:pt>
                <c:pt idx="2687">
                  <c:v>1.6235000000000059E-8</c:v>
                </c:pt>
                <c:pt idx="2688">
                  <c:v>1.6417000000000064E-8</c:v>
                </c:pt>
                <c:pt idx="2689">
                  <c:v>1.6684000000000082E-8</c:v>
                </c:pt>
                <c:pt idx="2690">
                  <c:v>1.6403000000000087E-8</c:v>
                </c:pt>
                <c:pt idx="2691">
                  <c:v>1.6024000000000068E-8</c:v>
                </c:pt>
                <c:pt idx="2692">
                  <c:v>1.6628000000000078E-8</c:v>
                </c:pt>
                <c:pt idx="2693">
                  <c:v>1.6354000000000062E-8</c:v>
                </c:pt>
                <c:pt idx="2694">
                  <c:v>1.6101000000000086E-8</c:v>
                </c:pt>
                <c:pt idx="2695">
                  <c:v>1.6787000000000086E-8</c:v>
                </c:pt>
                <c:pt idx="2696">
                  <c:v>1.6736000000000061E-8</c:v>
                </c:pt>
                <c:pt idx="2697">
                  <c:v>1.643400000000006E-8</c:v>
                </c:pt>
                <c:pt idx="2698">
                  <c:v>1.6361000000000089E-8</c:v>
                </c:pt>
                <c:pt idx="2699">
                  <c:v>1.6638000000000059E-8</c:v>
                </c:pt>
                <c:pt idx="2700">
                  <c:v>1.6264000000000082E-8</c:v>
                </c:pt>
                <c:pt idx="2701">
                  <c:v>1.6278000000000058E-8</c:v>
                </c:pt>
                <c:pt idx="2702">
                  <c:v>1.6083000000000075E-8</c:v>
                </c:pt>
                <c:pt idx="2703">
                  <c:v>1.6401000000000082E-8</c:v>
                </c:pt>
                <c:pt idx="2704">
                  <c:v>1.6751000000000062E-8</c:v>
                </c:pt>
                <c:pt idx="2705">
                  <c:v>1.7370000000000059E-8</c:v>
                </c:pt>
                <c:pt idx="2706">
                  <c:v>1.7338000000000056E-8</c:v>
                </c:pt>
                <c:pt idx="2707">
                  <c:v>1.6264000000000082E-8</c:v>
                </c:pt>
                <c:pt idx="2708">
                  <c:v>1.5912000000000063E-8</c:v>
                </c:pt>
                <c:pt idx="2709">
                  <c:v>1.6880000000000089E-8</c:v>
                </c:pt>
                <c:pt idx="2710">
                  <c:v>1.6595000000000064E-8</c:v>
                </c:pt>
                <c:pt idx="2711">
                  <c:v>1.5715000000000055E-8</c:v>
                </c:pt>
                <c:pt idx="2712">
                  <c:v>1.6626000000000085E-8</c:v>
                </c:pt>
                <c:pt idx="2713">
                  <c:v>1.7066000000000058E-8</c:v>
                </c:pt>
                <c:pt idx="2714">
                  <c:v>1.6988000000000086E-8</c:v>
                </c:pt>
                <c:pt idx="2715">
                  <c:v>1.671700000000006E-8</c:v>
                </c:pt>
                <c:pt idx="2716">
                  <c:v>1.6167000000000061E-8</c:v>
                </c:pt>
                <c:pt idx="2717">
                  <c:v>1.6966000000000084E-8</c:v>
                </c:pt>
                <c:pt idx="2718">
                  <c:v>1.707300000000006E-8</c:v>
                </c:pt>
                <c:pt idx="2719">
                  <c:v>1.6864000000000084E-8</c:v>
                </c:pt>
                <c:pt idx="2720">
                  <c:v>1.6801000000000085E-8</c:v>
                </c:pt>
                <c:pt idx="2721">
                  <c:v>1.6050000000000061E-8</c:v>
                </c:pt>
                <c:pt idx="2722">
                  <c:v>1.5826000000000062E-8</c:v>
                </c:pt>
                <c:pt idx="2723">
                  <c:v>1.6575000000000071E-8</c:v>
                </c:pt>
                <c:pt idx="2724">
                  <c:v>1.6290000000000068E-8</c:v>
                </c:pt>
                <c:pt idx="2725">
                  <c:v>1.6502000000000084E-8</c:v>
                </c:pt>
                <c:pt idx="2726">
                  <c:v>1.6411000000000067E-8</c:v>
                </c:pt>
                <c:pt idx="2727">
                  <c:v>1.6376000000000063E-8</c:v>
                </c:pt>
                <c:pt idx="2728">
                  <c:v>1.6330000000000084E-8</c:v>
                </c:pt>
                <c:pt idx="2729">
                  <c:v>1.6854000000000059E-8</c:v>
                </c:pt>
                <c:pt idx="2730">
                  <c:v>1.718400000000006E-8</c:v>
                </c:pt>
                <c:pt idx="2731">
                  <c:v>1.6727000000000088E-8</c:v>
                </c:pt>
                <c:pt idx="2732">
                  <c:v>1.6337000000000059E-8</c:v>
                </c:pt>
                <c:pt idx="2733">
                  <c:v>1.680800000000008E-8</c:v>
                </c:pt>
                <c:pt idx="2734">
                  <c:v>1.6448000000000085E-8</c:v>
                </c:pt>
                <c:pt idx="2735">
                  <c:v>1.6301000000000088E-8</c:v>
                </c:pt>
                <c:pt idx="2736">
                  <c:v>1.6756000000000074E-8</c:v>
                </c:pt>
                <c:pt idx="2737">
                  <c:v>1.6071000000000062E-8</c:v>
                </c:pt>
                <c:pt idx="2738">
                  <c:v>1.6024000000000068E-8</c:v>
                </c:pt>
                <c:pt idx="2739">
                  <c:v>1.6760000000000082E-8</c:v>
                </c:pt>
                <c:pt idx="2740">
                  <c:v>1.6634000000000061E-8</c:v>
                </c:pt>
                <c:pt idx="2741">
                  <c:v>1.6613000000000084E-8</c:v>
                </c:pt>
                <c:pt idx="2742">
                  <c:v>1.6192000000000063E-8</c:v>
                </c:pt>
                <c:pt idx="2743">
                  <c:v>1.709100000000006E-8</c:v>
                </c:pt>
                <c:pt idx="2744">
                  <c:v>1.6378000000000059E-8</c:v>
                </c:pt>
                <c:pt idx="2745">
                  <c:v>1.6828000000000066E-8</c:v>
                </c:pt>
                <c:pt idx="2746">
                  <c:v>1.7021000000000064E-8</c:v>
                </c:pt>
                <c:pt idx="2747">
                  <c:v>1.7191000000000058E-8</c:v>
                </c:pt>
                <c:pt idx="2748">
                  <c:v>1.6171000000000059E-8</c:v>
                </c:pt>
                <c:pt idx="2749">
                  <c:v>1.675500000000006E-8</c:v>
                </c:pt>
                <c:pt idx="2750">
                  <c:v>1.6476000000000061E-8</c:v>
                </c:pt>
                <c:pt idx="2751">
                  <c:v>1.6353000000000064E-8</c:v>
                </c:pt>
                <c:pt idx="2752">
                  <c:v>1.6748000000000082E-8</c:v>
                </c:pt>
                <c:pt idx="2753">
                  <c:v>1.6249000000000062E-8</c:v>
                </c:pt>
                <c:pt idx="2754">
                  <c:v>1.6144000000000062E-8</c:v>
                </c:pt>
                <c:pt idx="2755">
                  <c:v>1.6911000000000078E-8</c:v>
                </c:pt>
                <c:pt idx="2756">
                  <c:v>1.639900000000006E-8</c:v>
                </c:pt>
                <c:pt idx="2757">
                  <c:v>1.6651000000000084E-8</c:v>
                </c:pt>
                <c:pt idx="2758">
                  <c:v>1.7222000000000066E-8</c:v>
                </c:pt>
                <c:pt idx="2759">
                  <c:v>1.6965000000000089E-8</c:v>
                </c:pt>
                <c:pt idx="2760">
                  <c:v>1.6746000000000086E-8</c:v>
                </c:pt>
                <c:pt idx="2761">
                  <c:v>1.6798000000000059E-8</c:v>
                </c:pt>
                <c:pt idx="2762">
                  <c:v>1.6772000000000076E-8</c:v>
                </c:pt>
                <c:pt idx="2763">
                  <c:v>1.6494000000000062E-8</c:v>
                </c:pt>
                <c:pt idx="2764">
                  <c:v>1.6383000000000078E-8</c:v>
                </c:pt>
                <c:pt idx="2765">
                  <c:v>1.6847000000000078E-8</c:v>
                </c:pt>
                <c:pt idx="2766">
                  <c:v>1.6352000000000059E-8</c:v>
                </c:pt>
                <c:pt idx="2767">
                  <c:v>1.6267000000000075E-8</c:v>
                </c:pt>
                <c:pt idx="2768">
                  <c:v>1.7626000000000061E-8</c:v>
                </c:pt>
                <c:pt idx="2769">
                  <c:v>1.6561000000000078E-8</c:v>
                </c:pt>
                <c:pt idx="2770">
                  <c:v>1.6836000000000066E-8</c:v>
                </c:pt>
                <c:pt idx="2771">
                  <c:v>1.7077000000000058E-8</c:v>
                </c:pt>
                <c:pt idx="2772">
                  <c:v>1.595900000000006E-8</c:v>
                </c:pt>
                <c:pt idx="2773">
                  <c:v>1.6563000000000084E-8</c:v>
                </c:pt>
                <c:pt idx="2774">
                  <c:v>1.6885000000000078E-8</c:v>
                </c:pt>
                <c:pt idx="2775">
                  <c:v>1.6541000000000082E-8</c:v>
                </c:pt>
                <c:pt idx="2776">
                  <c:v>1.6127000000000066E-8</c:v>
                </c:pt>
                <c:pt idx="2777">
                  <c:v>1.6432000000000077E-8</c:v>
                </c:pt>
                <c:pt idx="2778">
                  <c:v>1.753100000000006E-8</c:v>
                </c:pt>
                <c:pt idx="2779">
                  <c:v>1.6227000000000066E-8</c:v>
                </c:pt>
                <c:pt idx="2780">
                  <c:v>1.6976000000000082E-8</c:v>
                </c:pt>
                <c:pt idx="2781">
                  <c:v>1.6013000000000059E-8</c:v>
                </c:pt>
                <c:pt idx="2782">
                  <c:v>1.6101000000000086E-8</c:v>
                </c:pt>
                <c:pt idx="2783">
                  <c:v>1.508900000000006E-8</c:v>
                </c:pt>
                <c:pt idx="2784">
                  <c:v>1.6582000000000082E-8</c:v>
                </c:pt>
                <c:pt idx="2785">
                  <c:v>1.5787000000000064E-8</c:v>
                </c:pt>
                <c:pt idx="2786">
                  <c:v>1.615100000000006E-8</c:v>
                </c:pt>
                <c:pt idx="2787">
                  <c:v>1.608100000000006E-8</c:v>
                </c:pt>
                <c:pt idx="2788">
                  <c:v>1.6163000000000073E-8</c:v>
                </c:pt>
                <c:pt idx="2789">
                  <c:v>1.5351000000000059E-8</c:v>
                </c:pt>
                <c:pt idx="2790">
                  <c:v>1.6346000000000076E-8</c:v>
                </c:pt>
                <c:pt idx="2791">
                  <c:v>1.619800000000006E-8</c:v>
                </c:pt>
                <c:pt idx="2792">
                  <c:v>1.718400000000006E-8</c:v>
                </c:pt>
                <c:pt idx="2793">
                  <c:v>1.6922000000000084E-8</c:v>
                </c:pt>
                <c:pt idx="2794">
                  <c:v>1.767400000000006E-8</c:v>
                </c:pt>
                <c:pt idx="2795">
                  <c:v>1.6313000000000061E-8</c:v>
                </c:pt>
                <c:pt idx="2796">
                  <c:v>1.6153000000000059E-8</c:v>
                </c:pt>
                <c:pt idx="2797">
                  <c:v>1.6194000000000059E-8</c:v>
                </c:pt>
                <c:pt idx="2798">
                  <c:v>1.6559000000000059E-8</c:v>
                </c:pt>
                <c:pt idx="2799">
                  <c:v>1.6681000000000082E-8</c:v>
                </c:pt>
                <c:pt idx="2800">
                  <c:v>1.7122000000000059E-8</c:v>
                </c:pt>
                <c:pt idx="2801">
                  <c:v>1.7259000000000055E-8</c:v>
                </c:pt>
                <c:pt idx="2802">
                  <c:v>1.9001000000000089E-8</c:v>
                </c:pt>
                <c:pt idx="2803">
                  <c:v>1.6295000000000061E-8</c:v>
                </c:pt>
                <c:pt idx="2804">
                  <c:v>1.7189000000000059E-8</c:v>
                </c:pt>
                <c:pt idx="2805">
                  <c:v>1.6852000000000067E-8</c:v>
                </c:pt>
                <c:pt idx="2806">
                  <c:v>1.7123000000000063E-8</c:v>
                </c:pt>
                <c:pt idx="2807">
                  <c:v>1.7021000000000064E-8</c:v>
                </c:pt>
                <c:pt idx="2808">
                  <c:v>1.5995000000000058E-8</c:v>
                </c:pt>
                <c:pt idx="2809">
                  <c:v>1.6101000000000086E-8</c:v>
                </c:pt>
                <c:pt idx="2810">
                  <c:v>1.6827000000000082E-8</c:v>
                </c:pt>
                <c:pt idx="2811">
                  <c:v>1.6057000000000056E-8</c:v>
                </c:pt>
                <c:pt idx="2812">
                  <c:v>1.6838000000000061E-8</c:v>
                </c:pt>
                <c:pt idx="2813">
                  <c:v>1.700300000000006E-8</c:v>
                </c:pt>
                <c:pt idx="2814">
                  <c:v>1.5884000000000061E-8</c:v>
                </c:pt>
                <c:pt idx="2815">
                  <c:v>1.7425000000000062E-8</c:v>
                </c:pt>
                <c:pt idx="2816">
                  <c:v>1.6738000000000064E-8</c:v>
                </c:pt>
                <c:pt idx="2817">
                  <c:v>1.6566000000000084E-8</c:v>
                </c:pt>
                <c:pt idx="2818">
                  <c:v>1.6228000000000078E-8</c:v>
                </c:pt>
                <c:pt idx="2819">
                  <c:v>1.6079000000000061E-8</c:v>
                </c:pt>
                <c:pt idx="2820">
                  <c:v>1.6283000000000084E-8</c:v>
                </c:pt>
                <c:pt idx="2821">
                  <c:v>1.5902000000000069E-8</c:v>
                </c:pt>
                <c:pt idx="2822">
                  <c:v>1.6333000000000061E-8</c:v>
                </c:pt>
                <c:pt idx="2823">
                  <c:v>1.676100000000009E-8</c:v>
                </c:pt>
                <c:pt idx="2824">
                  <c:v>1.6744000000000084E-8</c:v>
                </c:pt>
                <c:pt idx="2825">
                  <c:v>1.7408000000000059E-8</c:v>
                </c:pt>
                <c:pt idx="2826">
                  <c:v>1.5963000000000062E-8</c:v>
                </c:pt>
                <c:pt idx="2827">
                  <c:v>1.583300000000006E-8</c:v>
                </c:pt>
                <c:pt idx="2828">
                  <c:v>1.6211000000000062E-8</c:v>
                </c:pt>
                <c:pt idx="2829">
                  <c:v>1.618300000000006E-8</c:v>
                </c:pt>
                <c:pt idx="2830">
                  <c:v>1.7169000000000059E-8</c:v>
                </c:pt>
                <c:pt idx="2831">
                  <c:v>1.6179000000000058E-8</c:v>
                </c:pt>
                <c:pt idx="2832">
                  <c:v>1.5755000000000061E-8</c:v>
                </c:pt>
                <c:pt idx="2833">
                  <c:v>1.7098000000000055E-8</c:v>
                </c:pt>
                <c:pt idx="2834">
                  <c:v>1.6306000000000073E-8</c:v>
                </c:pt>
                <c:pt idx="2835">
                  <c:v>1.6697000000000063E-8</c:v>
                </c:pt>
                <c:pt idx="2836">
                  <c:v>1.7937000000000063E-8</c:v>
                </c:pt>
                <c:pt idx="2837">
                  <c:v>1.6131000000000064E-8</c:v>
                </c:pt>
                <c:pt idx="2838">
                  <c:v>1.6264000000000082E-8</c:v>
                </c:pt>
                <c:pt idx="2839">
                  <c:v>1.6511000000000087E-8</c:v>
                </c:pt>
                <c:pt idx="2840">
                  <c:v>1.6588000000000082E-8</c:v>
                </c:pt>
                <c:pt idx="2841">
                  <c:v>1.6191000000000059E-8</c:v>
                </c:pt>
                <c:pt idx="2842">
                  <c:v>1.5271000000000058E-8</c:v>
                </c:pt>
                <c:pt idx="2843">
                  <c:v>1.6161000000000088E-8</c:v>
                </c:pt>
                <c:pt idx="2844">
                  <c:v>1.5681000000000059E-8</c:v>
                </c:pt>
                <c:pt idx="2845">
                  <c:v>1.6570000000000062E-8</c:v>
                </c:pt>
                <c:pt idx="2846">
                  <c:v>1.6687000000000082E-8</c:v>
                </c:pt>
                <c:pt idx="2847">
                  <c:v>1.6255000000000059E-8</c:v>
                </c:pt>
                <c:pt idx="2848">
                  <c:v>1.6745000000000081E-8</c:v>
                </c:pt>
                <c:pt idx="2849">
                  <c:v>1.6380000000000078E-8</c:v>
                </c:pt>
                <c:pt idx="2850">
                  <c:v>1.607000000000007E-8</c:v>
                </c:pt>
                <c:pt idx="2851">
                  <c:v>1.6444000000000088E-8</c:v>
                </c:pt>
                <c:pt idx="2852">
                  <c:v>1.6801000000000085E-8</c:v>
                </c:pt>
                <c:pt idx="2853">
                  <c:v>1.7064000000000059E-8</c:v>
                </c:pt>
                <c:pt idx="2854">
                  <c:v>1.6792000000000069E-8</c:v>
                </c:pt>
                <c:pt idx="2855">
                  <c:v>1.5686000000000062E-8</c:v>
                </c:pt>
                <c:pt idx="2856">
                  <c:v>1.6533000000000059E-8</c:v>
                </c:pt>
                <c:pt idx="2857">
                  <c:v>1.6858000000000071E-8</c:v>
                </c:pt>
                <c:pt idx="2858">
                  <c:v>1.661200000000006E-8</c:v>
                </c:pt>
                <c:pt idx="2859">
                  <c:v>1.7278000000000057E-8</c:v>
                </c:pt>
                <c:pt idx="2860">
                  <c:v>1.6237000000000058E-8</c:v>
                </c:pt>
                <c:pt idx="2861">
                  <c:v>1.6520000000000078E-8</c:v>
                </c:pt>
                <c:pt idx="2862">
                  <c:v>1.6688000000000066E-8</c:v>
                </c:pt>
                <c:pt idx="2863">
                  <c:v>1.6782000000000084E-8</c:v>
                </c:pt>
                <c:pt idx="2864">
                  <c:v>1.7122000000000059E-8</c:v>
                </c:pt>
                <c:pt idx="2865">
                  <c:v>1.6861000000000084E-8</c:v>
                </c:pt>
                <c:pt idx="2866">
                  <c:v>1.7372000000000058E-8</c:v>
                </c:pt>
                <c:pt idx="2867">
                  <c:v>1.779700000000006E-8</c:v>
                </c:pt>
                <c:pt idx="2868">
                  <c:v>1.6287000000000062E-8</c:v>
                </c:pt>
                <c:pt idx="2869">
                  <c:v>1.6743000000000086E-8</c:v>
                </c:pt>
                <c:pt idx="2870">
                  <c:v>1.7252000000000061E-8</c:v>
                </c:pt>
                <c:pt idx="2871">
                  <c:v>1.753100000000006E-8</c:v>
                </c:pt>
                <c:pt idx="2872">
                  <c:v>1.7113000000000055E-8</c:v>
                </c:pt>
                <c:pt idx="2873">
                  <c:v>1.6664000000000086E-8</c:v>
                </c:pt>
                <c:pt idx="2874">
                  <c:v>1.6459000000000058E-8</c:v>
                </c:pt>
                <c:pt idx="2875">
                  <c:v>1.600200000000006E-8</c:v>
                </c:pt>
                <c:pt idx="2876">
                  <c:v>1.7134000000000059E-8</c:v>
                </c:pt>
                <c:pt idx="2877">
                  <c:v>1.7446000000000059E-8</c:v>
                </c:pt>
                <c:pt idx="2878">
                  <c:v>1.6680000000000084E-8</c:v>
                </c:pt>
                <c:pt idx="2879">
                  <c:v>1.6193000000000061E-8</c:v>
                </c:pt>
                <c:pt idx="2880">
                  <c:v>1.6335000000000063E-8</c:v>
                </c:pt>
                <c:pt idx="2881">
                  <c:v>1.611000000000006E-8</c:v>
                </c:pt>
                <c:pt idx="2882">
                  <c:v>1.6742000000000081E-8</c:v>
                </c:pt>
                <c:pt idx="2883">
                  <c:v>1.675500000000006E-8</c:v>
                </c:pt>
                <c:pt idx="2884">
                  <c:v>1.6748000000000082E-8</c:v>
                </c:pt>
                <c:pt idx="2885">
                  <c:v>1.6744000000000084E-8</c:v>
                </c:pt>
                <c:pt idx="2886">
                  <c:v>1.5855000000000058E-8</c:v>
                </c:pt>
                <c:pt idx="2887">
                  <c:v>1.621500000000006E-8</c:v>
                </c:pt>
                <c:pt idx="2888">
                  <c:v>1.6304000000000088E-8</c:v>
                </c:pt>
                <c:pt idx="2889">
                  <c:v>1.6910000000000073E-8</c:v>
                </c:pt>
                <c:pt idx="2890">
                  <c:v>1.6842000000000089E-8</c:v>
                </c:pt>
                <c:pt idx="2891">
                  <c:v>1.6853000000000062E-8</c:v>
                </c:pt>
                <c:pt idx="2892">
                  <c:v>1.6093000000000063E-8</c:v>
                </c:pt>
                <c:pt idx="2893">
                  <c:v>1.6826000000000084E-8</c:v>
                </c:pt>
                <c:pt idx="2894">
                  <c:v>1.7329000000000059E-8</c:v>
                </c:pt>
                <c:pt idx="2895">
                  <c:v>1.646900000000006E-8</c:v>
                </c:pt>
                <c:pt idx="2896">
                  <c:v>1.6694000000000067E-8</c:v>
                </c:pt>
                <c:pt idx="2897">
                  <c:v>1.6213000000000064E-8</c:v>
                </c:pt>
                <c:pt idx="2898">
                  <c:v>1.622400000000006E-8</c:v>
                </c:pt>
                <c:pt idx="2899">
                  <c:v>1.6328000000000069E-8</c:v>
                </c:pt>
                <c:pt idx="2900">
                  <c:v>1.597300000000006E-8</c:v>
                </c:pt>
                <c:pt idx="2901">
                  <c:v>1.688100000000009E-8</c:v>
                </c:pt>
                <c:pt idx="2902">
                  <c:v>1.6419000000000059E-8</c:v>
                </c:pt>
                <c:pt idx="2903">
                  <c:v>1.6280000000000084E-8</c:v>
                </c:pt>
                <c:pt idx="2904">
                  <c:v>1.5211000000000059E-8</c:v>
                </c:pt>
                <c:pt idx="2905">
                  <c:v>1.6544000000000082E-8</c:v>
                </c:pt>
                <c:pt idx="2906">
                  <c:v>1.6132000000000061E-8</c:v>
                </c:pt>
                <c:pt idx="2907">
                  <c:v>1.6136000000000059E-8</c:v>
                </c:pt>
                <c:pt idx="2908">
                  <c:v>1.5619000000000055E-8</c:v>
                </c:pt>
                <c:pt idx="2909">
                  <c:v>1.575700000000006E-8</c:v>
                </c:pt>
                <c:pt idx="2910">
                  <c:v>1.7628000000000064E-8</c:v>
                </c:pt>
                <c:pt idx="2911">
                  <c:v>1.7378000000000055E-8</c:v>
                </c:pt>
                <c:pt idx="2912">
                  <c:v>1.6273000000000059E-8</c:v>
                </c:pt>
                <c:pt idx="2913">
                  <c:v>1.6698000000000061E-8</c:v>
                </c:pt>
                <c:pt idx="2914">
                  <c:v>1.6688000000000066E-8</c:v>
                </c:pt>
                <c:pt idx="2915">
                  <c:v>1.6769000000000086E-8</c:v>
                </c:pt>
                <c:pt idx="2916">
                  <c:v>1.6981000000000088E-8</c:v>
                </c:pt>
                <c:pt idx="2917">
                  <c:v>1.650700000000006E-8</c:v>
                </c:pt>
                <c:pt idx="2918">
                  <c:v>1.6660000000000088E-8</c:v>
                </c:pt>
                <c:pt idx="2919">
                  <c:v>1.7113000000000055E-8</c:v>
                </c:pt>
                <c:pt idx="2920">
                  <c:v>1.5847000000000059E-8</c:v>
                </c:pt>
                <c:pt idx="2921">
                  <c:v>1.6927000000000086E-8</c:v>
                </c:pt>
                <c:pt idx="2922">
                  <c:v>1.6319000000000058E-8</c:v>
                </c:pt>
                <c:pt idx="2923">
                  <c:v>1.665000000000006E-8</c:v>
                </c:pt>
                <c:pt idx="2924">
                  <c:v>1.6376000000000063E-8</c:v>
                </c:pt>
                <c:pt idx="2925">
                  <c:v>1.6801000000000085E-8</c:v>
                </c:pt>
                <c:pt idx="2926">
                  <c:v>1.7342000000000064E-8</c:v>
                </c:pt>
                <c:pt idx="2927">
                  <c:v>1.675500000000006E-8</c:v>
                </c:pt>
                <c:pt idx="2928">
                  <c:v>1.6731000000000085E-8</c:v>
                </c:pt>
                <c:pt idx="2929">
                  <c:v>1.6576000000000062E-8</c:v>
                </c:pt>
                <c:pt idx="2930">
                  <c:v>1.6114000000000061E-8</c:v>
                </c:pt>
                <c:pt idx="2931">
                  <c:v>1.6861000000000084E-8</c:v>
                </c:pt>
                <c:pt idx="2932">
                  <c:v>1.6405000000000066E-8</c:v>
                </c:pt>
                <c:pt idx="2933">
                  <c:v>1.6092000000000059E-8</c:v>
                </c:pt>
                <c:pt idx="2934">
                  <c:v>1.6192000000000063E-8</c:v>
                </c:pt>
                <c:pt idx="2935">
                  <c:v>1.6557000000000063E-8</c:v>
                </c:pt>
                <c:pt idx="2936">
                  <c:v>1.6430000000000062E-8</c:v>
                </c:pt>
                <c:pt idx="2937">
                  <c:v>1.6470000000000077E-8</c:v>
                </c:pt>
                <c:pt idx="2938">
                  <c:v>1.6886000000000086E-8</c:v>
                </c:pt>
                <c:pt idx="2939">
                  <c:v>1.6729000000000073E-8</c:v>
                </c:pt>
                <c:pt idx="2940">
                  <c:v>1.5817000000000058E-8</c:v>
                </c:pt>
                <c:pt idx="2941">
                  <c:v>1.6322000000000082E-8</c:v>
                </c:pt>
                <c:pt idx="2942">
                  <c:v>1.6559000000000059E-8</c:v>
                </c:pt>
                <c:pt idx="2943">
                  <c:v>1.6659000000000063E-8</c:v>
                </c:pt>
                <c:pt idx="2944">
                  <c:v>1.632600000000006E-8</c:v>
                </c:pt>
                <c:pt idx="2945">
                  <c:v>1.6345000000000078E-8</c:v>
                </c:pt>
                <c:pt idx="2946">
                  <c:v>1.7176000000000057E-8</c:v>
                </c:pt>
                <c:pt idx="2947">
                  <c:v>1.591500000000006E-8</c:v>
                </c:pt>
                <c:pt idx="2948">
                  <c:v>1.7051000000000058E-8</c:v>
                </c:pt>
                <c:pt idx="2949">
                  <c:v>1.668500000000008E-8</c:v>
                </c:pt>
                <c:pt idx="2950">
                  <c:v>1.5849000000000061E-8</c:v>
                </c:pt>
                <c:pt idx="2951">
                  <c:v>1.6464000000000084E-8</c:v>
                </c:pt>
                <c:pt idx="2952">
                  <c:v>1.5981000000000082E-8</c:v>
                </c:pt>
                <c:pt idx="2953">
                  <c:v>1.6138000000000058E-8</c:v>
                </c:pt>
                <c:pt idx="2954">
                  <c:v>1.6243000000000078E-8</c:v>
                </c:pt>
                <c:pt idx="2955">
                  <c:v>1.6715000000000077E-8</c:v>
                </c:pt>
                <c:pt idx="2956">
                  <c:v>1.6422000000000086E-8</c:v>
                </c:pt>
                <c:pt idx="2957">
                  <c:v>1.6833000000000082E-8</c:v>
                </c:pt>
                <c:pt idx="2958">
                  <c:v>1.6706000000000084E-8</c:v>
                </c:pt>
                <c:pt idx="2959">
                  <c:v>1.6535000000000062E-8</c:v>
                </c:pt>
                <c:pt idx="2960">
                  <c:v>1.6608000000000065E-8</c:v>
                </c:pt>
                <c:pt idx="2961">
                  <c:v>1.6379000000000063E-8</c:v>
                </c:pt>
                <c:pt idx="2962">
                  <c:v>1.6131000000000064E-8</c:v>
                </c:pt>
                <c:pt idx="2963">
                  <c:v>1.5446000000000061E-8</c:v>
                </c:pt>
                <c:pt idx="2964">
                  <c:v>1.5762000000000075E-8</c:v>
                </c:pt>
                <c:pt idx="2965">
                  <c:v>1.6298000000000061E-8</c:v>
                </c:pt>
                <c:pt idx="2966">
                  <c:v>1.5631000000000056E-8</c:v>
                </c:pt>
                <c:pt idx="2967">
                  <c:v>1.6375000000000059E-8</c:v>
                </c:pt>
                <c:pt idx="2968">
                  <c:v>1.6833000000000082E-8</c:v>
                </c:pt>
                <c:pt idx="2969">
                  <c:v>1.6027000000000061E-8</c:v>
                </c:pt>
                <c:pt idx="2970">
                  <c:v>1.6027000000000061E-8</c:v>
                </c:pt>
                <c:pt idx="2971">
                  <c:v>1.6076000000000061E-8</c:v>
                </c:pt>
                <c:pt idx="2972">
                  <c:v>1.6425000000000076E-8</c:v>
                </c:pt>
                <c:pt idx="2973">
                  <c:v>1.735900000000006E-8</c:v>
                </c:pt>
                <c:pt idx="2974">
                  <c:v>1.7016000000000058E-8</c:v>
                </c:pt>
                <c:pt idx="2975">
                  <c:v>1.6308000000000066E-8</c:v>
                </c:pt>
                <c:pt idx="2976">
                  <c:v>1.6956000000000059E-8</c:v>
                </c:pt>
                <c:pt idx="2977">
                  <c:v>1.6810000000000086E-8</c:v>
                </c:pt>
                <c:pt idx="2978">
                  <c:v>1.6739000000000061E-8</c:v>
                </c:pt>
                <c:pt idx="2979">
                  <c:v>1.6604000000000084E-8</c:v>
                </c:pt>
                <c:pt idx="2980">
                  <c:v>1.6932000000000069E-8</c:v>
                </c:pt>
                <c:pt idx="2981">
                  <c:v>1.714000000000006E-8</c:v>
                </c:pt>
                <c:pt idx="2982">
                  <c:v>1.6214000000000058E-8</c:v>
                </c:pt>
                <c:pt idx="2983">
                  <c:v>1.7166000000000059E-8</c:v>
                </c:pt>
                <c:pt idx="2984">
                  <c:v>1.7563000000000059E-8</c:v>
                </c:pt>
                <c:pt idx="2985">
                  <c:v>1.6372000000000059E-8</c:v>
                </c:pt>
                <c:pt idx="2986">
                  <c:v>1.6674000000000064E-8</c:v>
                </c:pt>
                <c:pt idx="2987">
                  <c:v>1.6900000000000082E-8</c:v>
                </c:pt>
                <c:pt idx="2988">
                  <c:v>1.7297000000000056E-8</c:v>
                </c:pt>
                <c:pt idx="2989">
                  <c:v>1.6533000000000059E-8</c:v>
                </c:pt>
                <c:pt idx="2990">
                  <c:v>1.7048000000000061E-8</c:v>
                </c:pt>
                <c:pt idx="2991">
                  <c:v>1.6632000000000059E-8</c:v>
                </c:pt>
                <c:pt idx="2992">
                  <c:v>1.6748000000000082E-8</c:v>
                </c:pt>
                <c:pt idx="2993">
                  <c:v>1.6132000000000061E-8</c:v>
                </c:pt>
                <c:pt idx="2994">
                  <c:v>1.7020000000000059E-8</c:v>
                </c:pt>
                <c:pt idx="2995">
                  <c:v>1.7130000000000058E-8</c:v>
                </c:pt>
                <c:pt idx="2996">
                  <c:v>1.6339000000000061E-8</c:v>
                </c:pt>
                <c:pt idx="2997">
                  <c:v>1.7014000000000056E-8</c:v>
                </c:pt>
                <c:pt idx="2998">
                  <c:v>1.6880000000000089E-8</c:v>
                </c:pt>
                <c:pt idx="2999">
                  <c:v>1.6724000000000087E-8</c:v>
                </c:pt>
                <c:pt idx="3000">
                  <c:v>1.6322000000000082E-8</c:v>
                </c:pt>
                <c:pt idx="3001">
                  <c:v>1.600200000000006E-8</c:v>
                </c:pt>
                <c:pt idx="3002">
                  <c:v>1.6217000000000058E-8</c:v>
                </c:pt>
                <c:pt idx="3003">
                  <c:v>1.6670000000000066E-8</c:v>
                </c:pt>
                <c:pt idx="3004">
                  <c:v>1.7338000000000056E-8</c:v>
                </c:pt>
                <c:pt idx="3005">
                  <c:v>1.6105000000000064E-8</c:v>
                </c:pt>
                <c:pt idx="3006">
                  <c:v>1.6575000000000071E-8</c:v>
                </c:pt>
                <c:pt idx="3007">
                  <c:v>1.6940000000000091E-8</c:v>
                </c:pt>
                <c:pt idx="3008">
                  <c:v>1.6905000000000088E-8</c:v>
                </c:pt>
                <c:pt idx="3009">
                  <c:v>1.6085000000000087E-8</c:v>
                </c:pt>
                <c:pt idx="3010">
                  <c:v>1.6706000000000084E-8</c:v>
                </c:pt>
                <c:pt idx="3011">
                  <c:v>1.5957000000000058E-8</c:v>
                </c:pt>
                <c:pt idx="3012">
                  <c:v>1.6375000000000059E-8</c:v>
                </c:pt>
                <c:pt idx="3013">
                  <c:v>1.6047000000000077E-8</c:v>
                </c:pt>
                <c:pt idx="3014">
                  <c:v>1.6203000000000086E-8</c:v>
                </c:pt>
                <c:pt idx="3015">
                  <c:v>1.6730000000000088E-8</c:v>
                </c:pt>
                <c:pt idx="3016">
                  <c:v>1.6311000000000059E-8</c:v>
                </c:pt>
                <c:pt idx="3017">
                  <c:v>1.6597000000000059E-8</c:v>
                </c:pt>
                <c:pt idx="3018">
                  <c:v>1.6595000000000064E-8</c:v>
                </c:pt>
                <c:pt idx="3019">
                  <c:v>1.6614000000000062E-8</c:v>
                </c:pt>
                <c:pt idx="3020">
                  <c:v>1.6284000000000072E-8</c:v>
                </c:pt>
                <c:pt idx="3021">
                  <c:v>1.6021000000000088E-8</c:v>
                </c:pt>
                <c:pt idx="3022">
                  <c:v>1.5910000000000061E-8</c:v>
                </c:pt>
                <c:pt idx="3023">
                  <c:v>1.739400000000006E-8</c:v>
                </c:pt>
                <c:pt idx="3024">
                  <c:v>1.6317000000000059E-8</c:v>
                </c:pt>
                <c:pt idx="3025">
                  <c:v>1.6601000000000084E-8</c:v>
                </c:pt>
                <c:pt idx="3026">
                  <c:v>1.6464000000000084E-8</c:v>
                </c:pt>
                <c:pt idx="3027">
                  <c:v>1.619800000000006E-8</c:v>
                </c:pt>
                <c:pt idx="3028">
                  <c:v>1.6144000000000062E-8</c:v>
                </c:pt>
                <c:pt idx="3029">
                  <c:v>1.6527000000000076E-8</c:v>
                </c:pt>
                <c:pt idx="3030">
                  <c:v>1.6255000000000059E-8</c:v>
                </c:pt>
                <c:pt idx="3031">
                  <c:v>1.6777000000000061E-8</c:v>
                </c:pt>
                <c:pt idx="3032">
                  <c:v>1.6676000000000059E-8</c:v>
                </c:pt>
                <c:pt idx="3033">
                  <c:v>1.6160000000000073E-8</c:v>
                </c:pt>
                <c:pt idx="3034">
                  <c:v>1.6642000000000084E-8</c:v>
                </c:pt>
                <c:pt idx="3035">
                  <c:v>1.6363000000000082E-8</c:v>
                </c:pt>
                <c:pt idx="3036">
                  <c:v>1.6765000000000088E-8</c:v>
                </c:pt>
                <c:pt idx="3037">
                  <c:v>1.5800000000000069E-8</c:v>
                </c:pt>
                <c:pt idx="3038">
                  <c:v>1.6371000000000068E-8</c:v>
                </c:pt>
                <c:pt idx="3039">
                  <c:v>1.5944000000000067E-8</c:v>
                </c:pt>
                <c:pt idx="3040">
                  <c:v>1.7266000000000063E-8</c:v>
                </c:pt>
                <c:pt idx="3041">
                  <c:v>1.5812000000000059E-8</c:v>
                </c:pt>
                <c:pt idx="3042">
                  <c:v>1.7284000000000071E-8</c:v>
                </c:pt>
                <c:pt idx="3043">
                  <c:v>1.6504000000000076E-8</c:v>
                </c:pt>
                <c:pt idx="3044">
                  <c:v>1.6619000000000061E-8</c:v>
                </c:pt>
                <c:pt idx="3045">
                  <c:v>1.6628000000000078E-8</c:v>
                </c:pt>
                <c:pt idx="3046">
                  <c:v>1.6616000000000061E-8</c:v>
                </c:pt>
                <c:pt idx="3047">
                  <c:v>1.733600000000006E-8</c:v>
                </c:pt>
                <c:pt idx="3048">
                  <c:v>1.6666000000000078E-8</c:v>
                </c:pt>
                <c:pt idx="3049">
                  <c:v>1.6411000000000067E-8</c:v>
                </c:pt>
                <c:pt idx="3050">
                  <c:v>1.6515000000000059E-8</c:v>
                </c:pt>
                <c:pt idx="3051">
                  <c:v>1.6750000000000074E-8</c:v>
                </c:pt>
                <c:pt idx="3052">
                  <c:v>1.7430000000000061E-8</c:v>
                </c:pt>
                <c:pt idx="3053">
                  <c:v>1.6441000000000087E-8</c:v>
                </c:pt>
                <c:pt idx="3054">
                  <c:v>1.6560000000000083E-8</c:v>
                </c:pt>
                <c:pt idx="3055">
                  <c:v>1.698300000000009E-8</c:v>
                </c:pt>
                <c:pt idx="3056">
                  <c:v>1.6135000000000061E-8</c:v>
                </c:pt>
                <c:pt idx="3057">
                  <c:v>1.6550000000000082E-8</c:v>
                </c:pt>
                <c:pt idx="3058">
                  <c:v>1.7288000000000059E-8</c:v>
                </c:pt>
                <c:pt idx="3059">
                  <c:v>1.7049000000000056E-8</c:v>
                </c:pt>
                <c:pt idx="3060">
                  <c:v>1.6470000000000077E-8</c:v>
                </c:pt>
                <c:pt idx="3061">
                  <c:v>1.7162000000000061E-8</c:v>
                </c:pt>
                <c:pt idx="3062">
                  <c:v>1.5674000000000058E-8</c:v>
                </c:pt>
                <c:pt idx="3063">
                  <c:v>1.6693000000000075E-8</c:v>
                </c:pt>
                <c:pt idx="3064">
                  <c:v>1.7241000000000062E-8</c:v>
                </c:pt>
                <c:pt idx="3065">
                  <c:v>1.6466000000000063E-8</c:v>
                </c:pt>
                <c:pt idx="3066">
                  <c:v>1.5841000000000082E-8</c:v>
                </c:pt>
                <c:pt idx="3067">
                  <c:v>1.6133000000000059E-8</c:v>
                </c:pt>
                <c:pt idx="3068">
                  <c:v>1.644000000000009E-8</c:v>
                </c:pt>
                <c:pt idx="3069">
                  <c:v>1.6443000000000067E-8</c:v>
                </c:pt>
                <c:pt idx="3070">
                  <c:v>1.7235000000000058E-8</c:v>
                </c:pt>
                <c:pt idx="3071">
                  <c:v>1.6585000000000082E-8</c:v>
                </c:pt>
                <c:pt idx="3072">
                  <c:v>1.6258000000000059E-8</c:v>
                </c:pt>
                <c:pt idx="3073">
                  <c:v>1.6888000000000081E-8</c:v>
                </c:pt>
                <c:pt idx="3074">
                  <c:v>1.6822000000000089E-8</c:v>
                </c:pt>
                <c:pt idx="3075">
                  <c:v>1.7186000000000059E-8</c:v>
                </c:pt>
                <c:pt idx="3076">
                  <c:v>1.6617000000000059E-8</c:v>
                </c:pt>
                <c:pt idx="3077">
                  <c:v>1.6303000000000073E-8</c:v>
                </c:pt>
                <c:pt idx="3078">
                  <c:v>1.611300000000006E-8</c:v>
                </c:pt>
                <c:pt idx="3079">
                  <c:v>1.6028000000000059E-8</c:v>
                </c:pt>
                <c:pt idx="3080">
                  <c:v>1.5930000000000064E-8</c:v>
                </c:pt>
                <c:pt idx="3081">
                  <c:v>1.5768000000000059E-8</c:v>
                </c:pt>
                <c:pt idx="3082">
                  <c:v>1.5612000000000061E-8</c:v>
                </c:pt>
                <c:pt idx="3083">
                  <c:v>1.599400000000006E-8</c:v>
                </c:pt>
                <c:pt idx="3084">
                  <c:v>1.6678000000000062E-8</c:v>
                </c:pt>
                <c:pt idx="3085">
                  <c:v>1.6275000000000061E-8</c:v>
                </c:pt>
                <c:pt idx="3086">
                  <c:v>1.662100000000009E-8</c:v>
                </c:pt>
                <c:pt idx="3087">
                  <c:v>1.5856000000000059E-8</c:v>
                </c:pt>
                <c:pt idx="3088">
                  <c:v>1.6363000000000082E-8</c:v>
                </c:pt>
                <c:pt idx="3089">
                  <c:v>1.6088000000000064E-8</c:v>
                </c:pt>
                <c:pt idx="3090">
                  <c:v>1.660900000000006E-8</c:v>
                </c:pt>
                <c:pt idx="3091">
                  <c:v>1.7351000000000061E-8</c:v>
                </c:pt>
                <c:pt idx="3092">
                  <c:v>1.6320000000000086E-8</c:v>
                </c:pt>
                <c:pt idx="3093">
                  <c:v>1.6304000000000088E-8</c:v>
                </c:pt>
                <c:pt idx="3094">
                  <c:v>1.7175000000000059E-8</c:v>
                </c:pt>
                <c:pt idx="3095">
                  <c:v>1.6408000000000073E-8</c:v>
                </c:pt>
                <c:pt idx="3096">
                  <c:v>1.6873000000000088E-8</c:v>
                </c:pt>
                <c:pt idx="3097">
                  <c:v>1.6701000000000078E-8</c:v>
                </c:pt>
                <c:pt idx="3098">
                  <c:v>1.7023000000000059E-8</c:v>
                </c:pt>
                <c:pt idx="3099">
                  <c:v>1.6728000000000082E-8</c:v>
                </c:pt>
                <c:pt idx="3100">
                  <c:v>1.7265000000000059E-8</c:v>
                </c:pt>
                <c:pt idx="3101">
                  <c:v>1.601700000000006E-8</c:v>
                </c:pt>
                <c:pt idx="3102">
                  <c:v>1.6557000000000063E-8</c:v>
                </c:pt>
                <c:pt idx="3103">
                  <c:v>1.6537000000000064E-8</c:v>
                </c:pt>
                <c:pt idx="3104">
                  <c:v>1.672300000000009E-8</c:v>
                </c:pt>
                <c:pt idx="3105">
                  <c:v>1.6056000000000058E-8</c:v>
                </c:pt>
                <c:pt idx="3106">
                  <c:v>1.7169000000000059E-8</c:v>
                </c:pt>
                <c:pt idx="3107">
                  <c:v>1.6927000000000086E-8</c:v>
                </c:pt>
                <c:pt idx="3108">
                  <c:v>1.6620000000000082E-8</c:v>
                </c:pt>
                <c:pt idx="3109">
                  <c:v>1.6760000000000082E-8</c:v>
                </c:pt>
                <c:pt idx="3110">
                  <c:v>1.6491000000000061E-8</c:v>
                </c:pt>
                <c:pt idx="3111">
                  <c:v>1.7078000000000055E-8</c:v>
                </c:pt>
                <c:pt idx="3112">
                  <c:v>1.6596000000000061E-8</c:v>
                </c:pt>
                <c:pt idx="3113">
                  <c:v>1.6834000000000067E-8</c:v>
                </c:pt>
                <c:pt idx="3114">
                  <c:v>1.6710000000000068E-8</c:v>
                </c:pt>
                <c:pt idx="3115">
                  <c:v>1.7077000000000058E-8</c:v>
                </c:pt>
                <c:pt idx="3116">
                  <c:v>1.6157000000000063E-8</c:v>
                </c:pt>
                <c:pt idx="3117">
                  <c:v>1.6170000000000061E-8</c:v>
                </c:pt>
                <c:pt idx="3118">
                  <c:v>1.6547000000000075E-8</c:v>
                </c:pt>
                <c:pt idx="3119">
                  <c:v>1.6098000000000059E-8</c:v>
                </c:pt>
                <c:pt idx="3120">
                  <c:v>1.6836000000000066E-8</c:v>
                </c:pt>
                <c:pt idx="3121">
                  <c:v>1.565200000000006E-8</c:v>
                </c:pt>
                <c:pt idx="3122">
                  <c:v>1.7137000000000059E-8</c:v>
                </c:pt>
                <c:pt idx="3123">
                  <c:v>1.6972000000000084E-8</c:v>
                </c:pt>
                <c:pt idx="3124">
                  <c:v>1.6847000000000078E-8</c:v>
                </c:pt>
                <c:pt idx="3125">
                  <c:v>1.6738000000000064E-8</c:v>
                </c:pt>
                <c:pt idx="3126">
                  <c:v>1.6833000000000082E-8</c:v>
                </c:pt>
                <c:pt idx="3127">
                  <c:v>1.6181000000000084E-8</c:v>
                </c:pt>
                <c:pt idx="3128">
                  <c:v>1.597000000000006E-8</c:v>
                </c:pt>
                <c:pt idx="3129">
                  <c:v>1.7529000000000064E-8</c:v>
                </c:pt>
                <c:pt idx="3130">
                  <c:v>1.5849000000000061E-8</c:v>
                </c:pt>
                <c:pt idx="3131">
                  <c:v>1.6303000000000073E-8</c:v>
                </c:pt>
                <c:pt idx="3132">
                  <c:v>1.7264000000000061E-8</c:v>
                </c:pt>
                <c:pt idx="3133">
                  <c:v>1.6629000000000086E-8</c:v>
                </c:pt>
                <c:pt idx="3134">
                  <c:v>1.697100000000006E-8</c:v>
                </c:pt>
                <c:pt idx="3135">
                  <c:v>1.6338000000000063E-8</c:v>
                </c:pt>
                <c:pt idx="3136">
                  <c:v>1.711400000000006E-8</c:v>
                </c:pt>
                <c:pt idx="3137">
                  <c:v>1.6972000000000084E-8</c:v>
                </c:pt>
                <c:pt idx="3138">
                  <c:v>1.581600000000006E-8</c:v>
                </c:pt>
                <c:pt idx="3139">
                  <c:v>1.646900000000006E-8</c:v>
                </c:pt>
                <c:pt idx="3140">
                  <c:v>1.6786000000000082E-8</c:v>
                </c:pt>
                <c:pt idx="3141">
                  <c:v>1.6079000000000061E-8</c:v>
                </c:pt>
                <c:pt idx="3142">
                  <c:v>1.714300000000006E-8</c:v>
                </c:pt>
                <c:pt idx="3143">
                  <c:v>1.5479000000000049E-8</c:v>
                </c:pt>
                <c:pt idx="3144">
                  <c:v>1.611600000000006E-8</c:v>
                </c:pt>
                <c:pt idx="3145">
                  <c:v>1.671400000000006E-8</c:v>
                </c:pt>
                <c:pt idx="3146">
                  <c:v>1.6513000000000067E-8</c:v>
                </c:pt>
                <c:pt idx="3147">
                  <c:v>1.6303000000000073E-8</c:v>
                </c:pt>
                <c:pt idx="3148">
                  <c:v>1.6663000000000078E-8</c:v>
                </c:pt>
                <c:pt idx="3149">
                  <c:v>1.622100000000007E-8</c:v>
                </c:pt>
                <c:pt idx="3150">
                  <c:v>1.6520000000000078E-8</c:v>
                </c:pt>
                <c:pt idx="3151">
                  <c:v>1.6529000000000065E-8</c:v>
                </c:pt>
                <c:pt idx="3152">
                  <c:v>1.6351000000000062E-8</c:v>
                </c:pt>
                <c:pt idx="3153">
                  <c:v>1.6952000000000078E-8</c:v>
                </c:pt>
                <c:pt idx="3154">
                  <c:v>1.6953000000000076E-8</c:v>
                </c:pt>
                <c:pt idx="3155">
                  <c:v>1.5966000000000062E-8</c:v>
                </c:pt>
                <c:pt idx="3156">
                  <c:v>1.751400000000006E-8</c:v>
                </c:pt>
                <c:pt idx="3157">
                  <c:v>1.7489000000000062E-8</c:v>
                </c:pt>
                <c:pt idx="3158">
                  <c:v>1.6651000000000084E-8</c:v>
                </c:pt>
                <c:pt idx="3159">
                  <c:v>1.7495000000000058E-8</c:v>
                </c:pt>
                <c:pt idx="3160">
                  <c:v>1.6459000000000058E-8</c:v>
                </c:pt>
                <c:pt idx="3161">
                  <c:v>1.6987000000000078E-8</c:v>
                </c:pt>
                <c:pt idx="3162">
                  <c:v>1.7786000000000077E-8</c:v>
                </c:pt>
                <c:pt idx="3163">
                  <c:v>1.6739000000000061E-8</c:v>
                </c:pt>
                <c:pt idx="3164">
                  <c:v>1.7112000000000058E-8</c:v>
                </c:pt>
                <c:pt idx="3165">
                  <c:v>1.7232000000000058E-8</c:v>
                </c:pt>
                <c:pt idx="3166">
                  <c:v>1.6825000000000089E-8</c:v>
                </c:pt>
                <c:pt idx="3167">
                  <c:v>1.6374000000000061E-8</c:v>
                </c:pt>
                <c:pt idx="3168">
                  <c:v>1.6455000000000064E-8</c:v>
                </c:pt>
                <c:pt idx="3169">
                  <c:v>1.685700000000006E-8</c:v>
                </c:pt>
                <c:pt idx="3170">
                  <c:v>1.7773000000000059E-8</c:v>
                </c:pt>
                <c:pt idx="3171">
                  <c:v>1.6045000000000069E-8</c:v>
                </c:pt>
                <c:pt idx="3172">
                  <c:v>1.6666000000000078E-8</c:v>
                </c:pt>
                <c:pt idx="3173">
                  <c:v>1.6745000000000081E-8</c:v>
                </c:pt>
                <c:pt idx="3174">
                  <c:v>1.6632000000000059E-8</c:v>
                </c:pt>
                <c:pt idx="3175">
                  <c:v>1.7567000000000071E-8</c:v>
                </c:pt>
                <c:pt idx="3176">
                  <c:v>1.6262000000000066E-8</c:v>
                </c:pt>
                <c:pt idx="3177">
                  <c:v>1.6867000000000087E-8</c:v>
                </c:pt>
                <c:pt idx="3178">
                  <c:v>1.6139000000000059E-8</c:v>
                </c:pt>
                <c:pt idx="3179">
                  <c:v>1.643100000000006E-8</c:v>
                </c:pt>
                <c:pt idx="3180">
                  <c:v>1.5663000000000059E-8</c:v>
                </c:pt>
                <c:pt idx="3181">
                  <c:v>1.591800000000006E-8</c:v>
                </c:pt>
                <c:pt idx="3182">
                  <c:v>1.6909000000000085E-8</c:v>
                </c:pt>
                <c:pt idx="3183">
                  <c:v>1.6628000000000078E-8</c:v>
                </c:pt>
                <c:pt idx="3184">
                  <c:v>1.6626000000000085E-8</c:v>
                </c:pt>
                <c:pt idx="3185">
                  <c:v>1.741200000000006E-8</c:v>
                </c:pt>
                <c:pt idx="3186">
                  <c:v>1.620400000000008E-8</c:v>
                </c:pt>
                <c:pt idx="3187">
                  <c:v>1.6323000000000076E-8</c:v>
                </c:pt>
                <c:pt idx="3188">
                  <c:v>1.7005000000000059E-8</c:v>
                </c:pt>
                <c:pt idx="3189">
                  <c:v>1.5663000000000059E-8</c:v>
                </c:pt>
                <c:pt idx="3190">
                  <c:v>1.6824000000000082E-8</c:v>
                </c:pt>
                <c:pt idx="3191">
                  <c:v>1.6363000000000082E-8</c:v>
                </c:pt>
                <c:pt idx="3192">
                  <c:v>1.5748000000000059E-8</c:v>
                </c:pt>
                <c:pt idx="3193">
                  <c:v>1.7172000000000059E-8</c:v>
                </c:pt>
                <c:pt idx="3194">
                  <c:v>1.6305000000000085E-8</c:v>
                </c:pt>
                <c:pt idx="3195">
                  <c:v>1.6389000000000062E-8</c:v>
                </c:pt>
                <c:pt idx="3196">
                  <c:v>1.6682000000000089E-8</c:v>
                </c:pt>
                <c:pt idx="3197">
                  <c:v>1.577800000000006E-8</c:v>
                </c:pt>
                <c:pt idx="3198">
                  <c:v>1.568700000000006E-8</c:v>
                </c:pt>
                <c:pt idx="3199">
                  <c:v>1.6532000000000062E-8</c:v>
                </c:pt>
                <c:pt idx="3200">
                  <c:v>1.6262000000000066E-8</c:v>
                </c:pt>
                <c:pt idx="3201">
                  <c:v>1.6988000000000086E-8</c:v>
                </c:pt>
                <c:pt idx="3202">
                  <c:v>1.6074000000000058E-8</c:v>
                </c:pt>
                <c:pt idx="3203">
                  <c:v>1.7151000000000055E-8</c:v>
                </c:pt>
                <c:pt idx="3204">
                  <c:v>1.6811000000000083E-8</c:v>
                </c:pt>
                <c:pt idx="3205">
                  <c:v>1.6328000000000069E-8</c:v>
                </c:pt>
                <c:pt idx="3206">
                  <c:v>1.6823000000000084E-8</c:v>
                </c:pt>
                <c:pt idx="3207">
                  <c:v>1.6418000000000061E-8</c:v>
                </c:pt>
                <c:pt idx="3208">
                  <c:v>1.5913000000000061E-8</c:v>
                </c:pt>
                <c:pt idx="3209">
                  <c:v>1.6786000000000082E-8</c:v>
                </c:pt>
                <c:pt idx="3210">
                  <c:v>1.5923000000000059E-8</c:v>
                </c:pt>
                <c:pt idx="3211">
                  <c:v>1.6164000000000078E-8</c:v>
                </c:pt>
                <c:pt idx="3212">
                  <c:v>1.636700000000006E-8</c:v>
                </c:pt>
                <c:pt idx="3213">
                  <c:v>1.6443000000000067E-8</c:v>
                </c:pt>
                <c:pt idx="3214">
                  <c:v>1.6693000000000075E-8</c:v>
                </c:pt>
                <c:pt idx="3215">
                  <c:v>1.7311000000000058E-8</c:v>
                </c:pt>
                <c:pt idx="3216">
                  <c:v>1.6336000000000061E-8</c:v>
                </c:pt>
                <c:pt idx="3217">
                  <c:v>1.7631000000000064E-8</c:v>
                </c:pt>
                <c:pt idx="3218">
                  <c:v>1.6586000000000073E-8</c:v>
                </c:pt>
                <c:pt idx="3219">
                  <c:v>1.6891000000000072E-8</c:v>
                </c:pt>
                <c:pt idx="3220">
                  <c:v>1.6281000000000078E-8</c:v>
                </c:pt>
                <c:pt idx="3221">
                  <c:v>1.7016000000000058E-8</c:v>
                </c:pt>
                <c:pt idx="3222">
                  <c:v>1.689500000000006E-8</c:v>
                </c:pt>
                <c:pt idx="3223">
                  <c:v>1.6629000000000086E-8</c:v>
                </c:pt>
                <c:pt idx="3224">
                  <c:v>1.6845000000000086E-8</c:v>
                </c:pt>
                <c:pt idx="3225">
                  <c:v>1.6704000000000078E-8</c:v>
                </c:pt>
                <c:pt idx="3226">
                  <c:v>1.6528000000000074E-8</c:v>
                </c:pt>
                <c:pt idx="3227">
                  <c:v>1.6781000000000089E-8</c:v>
                </c:pt>
                <c:pt idx="3228">
                  <c:v>1.6684000000000082E-8</c:v>
                </c:pt>
                <c:pt idx="3229">
                  <c:v>1.675200000000006E-8</c:v>
                </c:pt>
                <c:pt idx="3230">
                  <c:v>1.6378000000000059E-8</c:v>
                </c:pt>
                <c:pt idx="3231">
                  <c:v>1.6538000000000058E-8</c:v>
                </c:pt>
                <c:pt idx="3232">
                  <c:v>1.6573000000000062E-8</c:v>
                </c:pt>
                <c:pt idx="3233">
                  <c:v>1.6444000000000088E-8</c:v>
                </c:pt>
                <c:pt idx="3234">
                  <c:v>1.6651000000000084E-8</c:v>
                </c:pt>
                <c:pt idx="3235">
                  <c:v>1.6177000000000059E-8</c:v>
                </c:pt>
                <c:pt idx="3236">
                  <c:v>1.5750000000000058E-8</c:v>
                </c:pt>
                <c:pt idx="3237">
                  <c:v>1.6394000000000064E-8</c:v>
                </c:pt>
                <c:pt idx="3238">
                  <c:v>1.6180000000000086E-8</c:v>
                </c:pt>
                <c:pt idx="3239">
                  <c:v>1.6370000000000067E-8</c:v>
                </c:pt>
                <c:pt idx="3240">
                  <c:v>1.672000000000009E-8</c:v>
                </c:pt>
                <c:pt idx="3241">
                  <c:v>1.6735000000000063E-8</c:v>
                </c:pt>
                <c:pt idx="3242">
                  <c:v>1.6118000000000059E-8</c:v>
                </c:pt>
                <c:pt idx="3243">
                  <c:v>1.6538000000000058E-8</c:v>
                </c:pt>
                <c:pt idx="3244">
                  <c:v>1.7222000000000066E-8</c:v>
                </c:pt>
                <c:pt idx="3245">
                  <c:v>1.6499000000000061E-8</c:v>
                </c:pt>
                <c:pt idx="3246">
                  <c:v>1.7348000000000064E-8</c:v>
                </c:pt>
                <c:pt idx="3247">
                  <c:v>1.6100000000000078E-8</c:v>
                </c:pt>
                <c:pt idx="3248">
                  <c:v>1.7175000000000059E-8</c:v>
                </c:pt>
                <c:pt idx="3249">
                  <c:v>1.620400000000008E-8</c:v>
                </c:pt>
                <c:pt idx="3250">
                  <c:v>1.6232000000000059E-8</c:v>
                </c:pt>
                <c:pt idx="3251">
                  <c:v>1.757200000000006E-8</c:v>
                </c:pt>
                <c:pt idx="3252">
                  <c:v>1.6341000000000073E-8</c:v>
                </c:pt>
                <c:pt idx="3253">
                  <c:v>1.6890000000000084E-8</c:v>
                </c:pt>
                <c:pt idx="3254">
                  <c:v>1.6716000000000062E-8</c:v>
                </c:pt>
                <c:pt idx="3255">
                  <c:v>1.6576000000000062E-8</c:v>
                </c:pt>
                <c:pt idx="3256">
                  <c:v>1.6377000000000061E-8</c:v>
                </c:pt>
                <c:pt idx="3257">
                  <c:v>1.6653000000000066E-8</c:v>
                </c:pt>
                <c:pt idx="3258">
                  <c:v>1.6783000000000082E-8</c:v>
                </c:pt>
                <c:pt idx="3259">
                  <c:v>1.6130000000000059E-8</c:v>
                </c:pt>
                <c:pt idx="3260">
                  <c:v>1.6698000000000061E-8</c:v>
                </c:pt>
                <c:pt idx="3261">
                  <c:v>1.6544000000000082E-8</c:v>
                </c:pt>
                <c:pt idx="3262">
                  <c:v>1.5669000000000059E-8</c:v>
                </c:pt>
                <c:pt idx="3263">
                  <c:v>1.7247000000000058E-8</c:v>
                </c:pt>
                <c:pt idx="3264">
                  <c:v>1.6124000000000082E-8</c:v>
                </c:pt>
                <c:pt idx="3265">
                  <c:v>1.621500000000006E-8</c:v>
                </c:pt>
                <c:pt idx="3266">
                  <c:v>1.6020000000000073E-8</c:v>
                </c:pt>
                <c:pt idx="3267">
                  <c:v>1.599700000000006E-8</c:v>
                </c:pt>
                <c:pt idx="3268">
                  <c:v>1.6859000000000062E-8</c:v>
                </c:pt>
                <c:pt idx="3269">
                  <c:v>1.6091000000000061E-8</c:v>
                </c:pt>
                <c:pt idx="3270">
                  <c:v>1.631800000000006E-8</c:v>
                </c:pt>
                <c:pt idx="3271">
                  <c:v>1.6228000000000078E-8</c:v>
                </c:pt>
                <c:pt idx="3272">
                  <c:v>1.657100000000006E-8</c:v>
                </c:pt>
                <c:pt idx="3273">
                  <c:v>1.6873000000000088E-8</c:v>
                </c:pt>
                <c:pt idx="3274">
                  <c:v>1.6126000000000078E-8</c:v>
                </c:pt>
                <c:pt idx="3275">
                  <c:v>1.714900000000006E-8</c:v>
                </c:pt>
                <c:pt idx="3276">
                  <c:v>1.6356000000000061E-8</c:v>
                </c:pt>
                <c:pt idx="3277">
                  <c:v>1.7241000000000062E-8</c:v>
                </c:pt>
                <c:pt idx="3278">
                  <c:v>1.6993000000000071E-8</c:v>
                </c:pt>
                <c:pt idx="3279">
                  <c:v>1.671700000000006E-8</c:v>
                </c:pt>
                <c:pt idx="3280">
                  <c:v>1.7339000000000057E-8</c:v>
                </c:pt>
                <c:pt idx="3281">
                  <c:v>1.6862000000000082E-8</c:v>
                </c:pt>
                <c:pt idx="3282">
                  <c:v>1.7380000000000067E-8</c:v>
                </c:pt>
                <c:pt idx="3283">
                  <c:v>1.625600000000006E-8</c:v>
                </c:pt>
                <c:pt idx="3284">
                  <c:v>1.671400000000006E-8</c:v>
                </c:pt>
                <c:pt idx="3285">
                  <c:v>1.6104000000000059E-8</c:v>
                </c:pt>
                <c:pt idx="3286">
                  <c:v>1.6686000000000084E-8</c:v>
                </c:pt>
                <c:pt idx="3287">
                  <c:v>1.6083000000000075E-8</c:v>
                </c:pt>
                <c:pt idx="3288">
                  <c:v>1.7087000000000059E-8</c:v>
                </c:pt>
                <c:pt idx="3289">
                  <c:v>1.6782000000000084E-8</c:v>
                </c:pt>
                <c:pt idx="3290">
                  <c:v>1.6883000000000086E-8</c:v>
                </c:pt>
                <c:pt idx="3291">
                  <c:v>1.6769000000000086E-8</c:v>
                </c:pt>
                <c:pt idx="3292">
                  <c:v>1.6792000000000069E-8</c:v>
                </c:pt>
                <c:pt idx="3293">
                  <c:v>1.6433000000000062E-8</c:v>
                </c:pt>
                <c:pt idx="3294">
                  <c:v>1.6309000000000064E-8</c:v>
                </c:pt>
                <c:pt idx="3295">
                  <c:v>1.688100000000009E-8</c:v>
                </c:pt>
                <c:pt idx="3296">
                  <c:v>1.6282000000000086E-8</c:v>
                </c:pt>
                <c:pt idx="3297">
                  <c:v>1.6991000000000086E-8</c:v>
                </c:pt>
                <c:pt idx="3298">
                  <c:v>1.6637000000000062E-8</c:v>
                </c:pt>
                <c:pt idx="3299">
                  <c:v>1.6972000000000084E-8</c:v>
                </c:pt>
                <c:pt idx="3300">
                  <c:v>1.6336000000000061E-8</c:v>
                </c:pt>
                <c:pt idx="3301">
                  <c:v>1.6205000000000068E-8</c:v>
                </c:pt>
                <c:pt idx="3302">
                  <c:v>1.6838000000000061E-8</c:v>
                </c:pt>
                <c:pt idx="3303">
                  <c:v>1.6416000000000059E-8</c:v>
                </c:pt>
                <c:pt idx="3304">
                  <c:v>1.639900000000006E-8</c:v>
                </c:pt>
                <c:pt idx="3305">
                  <c:v>1.7278000000000057E-8</c:v>
                </c:pt>
                <c:pt idx="3306">
                  <c:v>1.6721000000000084E-8</c:v>
                </c:pt>
                <c:pt idx="3307">
                  <c:v>1.6509000000000075E-8</c:v>
                </c:pt>
                <c:pt idx="3308">
                  <c:v>1.6346000000000076E-8</c:v>
                </c:pt>
                <c:pt idx="3309">
                  <c:v>1.7270000000000058E-8</c:v>
                </c:pt>
                <c:pt idx="3310">
                  <c:v>1.617500000000006E-8</c:v>
                </c:pt>
                <c:pt idx="3311">
                  <c:v>1.7031000000000055E-8</c:v>
                </c:pt>
                <c:pt idx="3312">
                  <c:v>1.6265000000000067E-8</c:v>
                </c:pt>
                <c:pt idx="3313">
                  <c:v>1.5916000000000058E-8</c:v>
                </c:pt>
                <c:pt idx="3314">
                  <c:v>1.7066000000000058E-8</c:v>
                </c:pt>
                <c:pt idx="3315">
                  <c:v>1.6811000000000083E-8</c:v>
                </c:pt>
                <c:pt idx="3316">
                  <c:v>1.6398000000000059E-8</c:v>
                </c:pt>
                <c:pt idx="3317">
                  <c:v>1.6800000000000088E-8</c:v>
                </c:pt>
                <c:pt idx="3318">
                  <c:v>1.630000000000008E-8</c:v>
                </c:pt>
                <c:pt idx="3319">
                  <c:v>1.5776000000000058E-8</c:v>
                </c:pt>
                <c:pt idx="3320">
                  <c:v>1.6004000000000062E-8</c:v>
                </c:pt>
                <c:pt idx="3321">
                  <c:v>1.7332000000000059E-8</c:v>
                </c:pt>
                <c:pt idx="3322">
                  <c:v>1.6102000000000084E-8</c:v>
                </c:pt>
                <c:pt idx="3323">
                  <c:v>1.6143000000000074E-8</c:v>
                </c:pt>
                <c:pt idx="3324">
                  <c:v>1.606100000000008E-8</c:v>
                </c:pt>
                <c:pt idx="3325">
                  <c:v>1.6538000000000058E-8</c:v>
                </c:pt>
                <c:pt idx="3326">
                  <c:v>1.6769000000000086E-8</c:v>
                </c:pt>
                <c:pt idx="3327">
                  <c:v>1.6497000000000062E-8</c:v>
                </c:pt>
                <c:pt idx="3328">
                  <c:v>1.6347000000000074E-8</c:v>
                </c:pt>
                <c:pt idx="3329">
                  <c:v>1.5664000000000063E-8</c:v>
                </c:pt>
                <c:pt idx="3330">
                  <c:v>1.6173000000000062E-8</c:v>
                </c:pt>
                <c:pt idx="3331">
                  <c:v>1.6521000000000086E-8</c:v>
                </c:pt>
                <c:pt idx="3332">
                  <c:v>1.5776000000000058E-8</c:v>
                </c:pt>
                <c:pt idx="3333">
                  <c:v>1.7580000000000072E-8</c:v>
                </c:pt>
                <c:pt idx="3334">
                  <c:v>1.6360000000000082E-8</c:v>
                </c:pt>
                <c:pt idx="3335">
                  <c:v>1.6825000000000089E-8</c:v>
                </c:pt>
                <c:pt idx="3336">
                  <c:v>1.657400000000006E-8</c:v>
                </c:pt>
                <c:pt idx="3337">
                  <c:v>1.6649000000000069E-8</c:v>
                </c:pt>
                <c:pt idx="3338">
                  <c:v>1.658300000000008E-8</c:v>
                </c:pt>
                <c:pt idx="3339">
                  <c:v>1.693600000000006E-8</c:v>
                </c:pt>
                <c:pt idx="3340">
                  <c:v>1.5924000000000064E-8</c:v>
                </c:pt>
                <c:pt idx="3341">
                  <c:v>1.6568000000000066E-8</c:v>
                </c:pt>
                <c:pt idx="3342">
                  <c:v>1.6147000000000062E-8</c:v>
                </c:pt>
                <c:pt idx="3343">
                  <c:v>1.6917000000000061E-8</c:v>
                </c:pt>
                <c:pt idx="3344">
                  <c:v>1.6684000000000082E-8</c:v>
                </c:pt>
                <c:pt idx="3345">
                  <c:v>1.6126000000000078E-8</c:v>
                </c:pt>
                <c:pt idx="3346">
                  <c:v>1.7335000000000056E-8</c:v>
                </c:pt>
                <c:pt idx="3347">
                  <c:v>1.7571000000000059E-8</c:v>
                </c:pt>
                <c:pt idx="3348">
                  <c:v>1.7312000000000059E-8</c:v>
                </c:pt>
                <c:pt idx="3349">
                  <c:v>1.7291000000000059E-8</c:v>
                </c:pt>
                <c:pt idx="3350">
                  <c:v>1.581600000000006E-8</c:v>
                </c:pt>
                <c:pt idx="3351">
                  <c:v>1.667900000000006E-8</c:v>
                </c:pt>
                <c:pt idx="3352">
                  <c:v>1.6419000000000059E-8</c:v>
                </c:pt>
                <c:pt idx="3353">
                  <c:v>1.5831000000000061E-8</c:v>
                </c:pt>
                <c:pt idx="3354">
                  <c:v>1.6745000000000081E-8</c:v>
                </c:pt>
                <c:pt idx="3355">
                  <c:v>1.6702000000000086E-8</c:v>
                </c:pt>
                <c:pt idx="3356">
                  <c:v>1.7158000000000057E-8</c:v>
                </c:pt>
                <c:pt idx="3357">
                  <c:v>1.6773000000000067E-8</c:v>
                </c:pt>
                <c:pt idx="3358">
                  <c:v>1.7299000000000058E-8</c:v>
                </c:pt>
                <c:pt idx="3359">
                  <c:v>1.6779000000000064E-8</c:v>
                </c:pt>
                <c:pt idx="3360">
                  <c:v>1.6666000000000078E-8</c:v>
                </c:pt>
                <c:pt idx="3361">
                  <c:v>1.5702000000000067E-8</c:v>
                </c:pt>
                <c:pt idx="3362">
                  <c:v>1.6778000000000059E-8</c:v>
                </c:pt>
                <c:pt idx="3363">
                  <c:v>1.6666000000000078E-8</c:v>
                </c:pt>
                <c:pt idx="3364">
                  <c:v>1.624800000000007E-8</c:v>
                </c:pt>
                <c:pt idx="3365">
                  <c:v>1.643400000000006E-8</c:v>
                </c:pt>
                <c:pt idx="3366">
                  <c:v>1.675200000000006E-8</c:v>
                </c:pt>
                <c:pt idx="3367">
                  <c:v>1.6095000000000059E-8</c:v>
                </c:pt>
                <c:pt idx="3368">
                  <c:v>1.6849000000000084E-8</c:v>
                </c:pt>
                <c:pt idx="3369">
                  <c:v>1.6560000000000083E-8</c:v>
                </c:pt>
                <c:pt idx="3370">
                  <c:v>1.7078000000000055E-8</c:v>
                </c:pt>
                <c:pt idx="3371">
                  <c:v>1.5476000000000055E-8</c:v>
                </c:pt>
                <c:pt idx="3372">
                  <c:v>1.6167000000000061E-8</c:v>
                </c:pt>
                <c:pt idx="3373">
                  <c:v>1.6405000000000066E-8</c:v>
                </c:pt>
                <c:pt idx="3374">
                  <c:v>1.620100000000008E-8</c:v>
                </c:pt>
                <c:pt idx="3375">
                  <c:v>1.6683000000000084E-8</c:v>
                </c:pt>
                <c:pt idx="3376">
                  <c:v>1.6271000000000063E-8</c:v>
                </c:pt>
                <c:pt idx="3377">
                  <c:v>1.6506000000000069E-8</c:v>
                </c:pt>
                <c:pt idx="3378">
                  <c:v>1.6289000000000077E-8</c:v>
                </c:pt>
                <c:pt idx="3379">
                  <c:v>1.6767000000000073E-8</c:v>
                </c:pt>
                <c:pt idx="3380">
                  <c:v>1.6532000000000062E-8</c:v>
                </c:pt>
                <c:pt idx="3381">
                  <c:v>1.6412000000000061E-8</c:v>
                </c:pt>
                <c:pt idx="3382">
                  <c:v>1.6022000000000085E-8</c:v>
                </c:pt>
                <c:pt idx="3383">
                  <c:v>1.602300000000008E-8</c:v>
                </c:pt>
                <c:pt idx="3384">
                  <c:v>1.5923000000000059E-8</c:v>
                </c:pt>
                <c:pt idx="3385">
                  <c:v>1.579200000000006E-8</c:v>
                </c:pt>
                <c:pt idx="3386">
                  <c:v>1.6089000000000059E-8</c:v>
                </c:pt>
                <c:pt idx="3387">
                  <c:v>1.6531000000000064E-8</c:v>
                </c:pt>
                <c:pt idx="3388">
                  <c:v>1.6079000000000061E-8</c:v>
                </c:pt>
                <c:pt idx="3389">
                  <c:v>1.5881000000000078E-8</c:v>
                </c:pt>
                <c:pt idx="3390">
                  <c:v>1.5947000000000063E-8</c:v>
                </c:pt>
                <c:pt idx="3391">
                  <c:v>1.6366000000000075E-8</c:v>
                </c:pt>
                <c:pt idx="3392">
                  <c:v>1.6349000000000059E-8</c:v>
                </c:pt>
                <c:pt idx="3393">
                  <c:v>1.6923000000000081E-8</c:v>
                </c:pt>
                <c:pt idx="3394">
                  <c:v>1.703500000000006E-8</c:v>
                </c:pt>
                <c:pt idx="3395">
                  <c:v>1.633200000000006E-8</c:v>
                </c:pt>
                <c:pt idx="3396">
                  <c:v>1.6768000000000088E-8</c:v>
                </c:pt>
                <c:pt idx="3397">
                  <c:v>1.6747000000000084E-8</c:v>
                </c:pt>
                <c:pt idx="3398">
                  <c:v>1.6050000000000061E-8</c:v>
                </c:pt>
                <c:pt idx="3399">
                  <c:v>1.691300000000008E-8</c:v>
                </c:pt>
                <c:pt idx="3400">
                  <c:v>1.7368000000000063E-8</c:v>
                </c:pt>
                <c:pt idx="3401">
                  <c:v>1.6368000000000084E-8</c:v>
                </c:pt>
                <c:pt idx="3402">
                  <c:v>1.631800000000006E-8</c:v>
                </c:pt>
                <c:pt idx="3403">
                  <c:v>1.7279000000000055E-8</c:v>
                </c:pt>
                <c:pt idx="3404">
                  <c:v>1.7112000000000058E-8</c:v>
                </c:pt>
                <c:pt idx="3405">
                  <c:v>1.6106000000000062E-8</c:v>
                </c:pt>
                <c:pt idx="3406">
                  <c:v>1.630000000000008E-8</c:v>
                </c:pt>
                <c:pt idx="3407">
                  <c:v>1.620400000000008E-8</c:v>
                </c:pt>
                <c:pt idx="3408">
                  <c:v>1.7044000000000063E-8</c:v>
                </c:pt>
                <c:pt idx="3409">
                  <c:v>1.7090000000000059E-8</c:v>
                </c:pt>
                <c:pt idx="3410">
                  <c:v>1.6103000000000071E-8</c:v>
                </c:pt>
                <c:pt idx="3411">
                  <c:v>1.700000000000006E-8</c:v>
                </c:pt>
                <c:pt idx="3412">
                  <c:v>1.6315000000000064E-8</c:v>
                </c:pt>
                <c:pt idx="3413">
                  <c:v>1.6695000000000061E-8</c:v>
                </c:pt>
                <c:pt idx="3414">
                  <c:v>1.6820000000000087E-8</c:v>
                </c:pt>
                <c:pt idx="3415">
                  <c:v>1.6760000000000082E-8</c:v>
                </c:pt>
                <c:pt idx="3416">
                  <c:v>1.7107000000000058E-8</c:v>
                </c:pt>
                <c:pt idx="3417">
                  <c:v>1.6317000000000059E-8</c:v>
                </c:pt>
                <c:pt idx="3418">
                  <c:v>1.6264000000000082E-8</c:v>
                </c:pt>
                <c:pt idx="3419">
                  <c:v>1.705000000000006E-8</c:v>
                </c:pt>
                <c:pt idx="3420">
                  <c:v>1.6841000000000088E-8</c:v>
                </c:pt>
                <c:pt idx="3421">
                  <c:v>1.703500000000006E-8</c:v>
                </c:pt>
                <c:pt idx="3422">
                  <c:v>1.624800000000007E-8</c:v>
                </c:pt>
                <c:pt idx="3423">
                  <c:v>1.7304000000000063E-8</c:v>
                </c:pt>
                <c:pt idx="3424">
                  <c:v>1.6812000000000068E-8</c:v>
                </c:pt>
                <c:pt idx="3425">
                  <c:v>1.6946000000000078E-8</c:v>
                </c:pt>
                <c:pt idx="3426">
                  <c:v>1.6026000000000064E-8</c:v>
                </c:pt>
                <c:pt idx="3427">
                  <c:v>1.615100000000006E-8</c:v>
                </c:pt>
                <c:pt idx="3428">
                  <c:v>1.6376000000000063E-8</c:v>
                </c:pt>
                <c:pt idx="3429">
                  <c:v>1.6194000000000059E-8</c:v>
                </c:pt>
                <c:pt idx="3430">
                  <c:v>1.7259000000000055E-8</c:v>
                </c:pt>
                <c:pt idx="3431">
                  <c:v>1.5893000000000058E-8</c:v>
                </c:pt>
                <c:pt idx="3432">
                  <c:v>1.600200000000006E-8</c:v>
                </c:pt>
                <c:pt idx="3433">
                  <c:v>1.7013000000000058E-8</c:v>
                </c:pt>
                <c:pt idx="3434">
                  <c:v>1.6295000000000061E-8</c:v>
                </c:pt>
                <c:pt idx="3435">
                  <c:v>1.6303000000000073E-8</c:v>
                </c:pt>
                <c:pt idx="3436">
                  <c:v>1.621500000000006E-8</c:v>
                </c:pt>
                <c:pt idx="3437">
                  <c:v>1.6603000000000086E-8</c:v>
                </c:pt>
                <c:pt idx="3438">
                  <c:v>1.6296000000000059E-8</c:v>
                </c:pt>
                <c:pt idx="3439">
                  <c:v>1.6527000000000076E-8</c:v>
                </c:pt>
                <c:pt idx="3440">
                  <c:v>1.604300000000006E-8</c:v>
                </c:pt>
                <c:pt idx="3441">
                  <c:v>1.6343000000000086E-8</c:v>
                </c:pt>
                <c:pt idx="3442">
                  <c:v>1.6503000000000082E-8</c:v>
                </c:pt>
                <c:pt idx="3443">
                  <c:v>1.6171000000000059E-8</c:v>
                </c:pt>
                <c:pt idx="3444">
                  <c:v>1.600500000000006E-8</c:v>
                </c:pt>
                <c:pt idx="3445">
                  <c:v>1.6196000000000061E-8</c:v>
                </c:pt>
                <c:pt idx="3446">
                  <c:v>1.6365000000000084E-8</c:v>
                </c:pt>
                <c:pt idx="3447">
                  <c:v>1.6101000000000086E-8</c:v>
                </c:pt>
                <c:pt idx="3448">
                  <c:v>1.6227000000000066E-8</c:v>
                </c:pt>
                <c:pt idx="3449">
                  <c:v>1.6274000000000064E-8</c:v>
                </c:pt>
                <c:pt idx="3450">
                  <c:v>1.6180000000000086E-8</c:v>
                </c:pt>
                <c:pt idx="3451">
                  <c:v>1.6111000000000064E-8</c:v>
                </c:pt>
                <c:pt idx="3452">
                  <c:v>1.539800000000006E-8</c:v>
                </c:pt>
                <c:pt idx="3453">
                  <c:v>1.5913000000000061E-8</c:v>
                </c:pt>
                <c:pt idx="3454">
                  <c:v>1.6682000000000089E-8</c:v>
                </c:pt>
                <c:pt idx="3455">
                  <c:v>1.6906000000000082E-8</c:v>
                </c:pt>
                <c:pt idx="3456">
                  <c:v>1.6441000000000087E-8</c:v>
                </c:pt>
                <c:pt idx="3457">
                  <c:v>1.7424000000000071E-8</c:v>
                </c:pt>
                <c:pt idx="3458">
                  <c:v>1.6970000000000079E-8</c:v>
                </c:pt>
                <c:pt idx="3459">
                  <c:v>1.6875000000000067E-8</c:v>
                </c:pt>
                <c:pt idx="3460">
                  <c:v>1.6830000000000075E-8</c:v>
                </c:pt>
                <c:pt idx="3461">
                  <c:v>1.6530000000000059E-8</c:v>
                </c:pt>
                <c:pt idx="3462">
                  <c:v>1.7141000000000071E-8</c:v>
                </c:pt>
                <c:pt idx="3463">
                  <c:v>1.6839000000000059E-8</c:v>
                </c:pt>
                <c:pt idx="3464">
                  <c:v>1.6931000000000084E-8</c:v>
                </c:pt>
                <c:pt idx="3465">
                  <c:v>1.7716000000000061E-8</c:v>
                </c:pt>
                <c:pt idx="3466">
                  <c:v>1.7452000000000059E-8</c:v>
                </c:pt>
                <c:pt idx="3467">
                  <c:v>1.6779000000000064E-8</c:v>
                </c:pt>
                <c:pt idx="3468">
                  <c:v>1.718100000000006E-8</c:v>
                </c:pt>
                <c:pt idx="3469">
                  <c:v>1.7710000000000064E-8</c:v>
                </c:pt>
                <c:pt idx="3470">
                  <c:v>1.6660000000000088E-8</c:v>
                </c:pt>
                <c:pt idx="3471">
                  <c:v>1.662700000000008E-8</c:v>
                </c:pt>
                <c:pt idx="3472">
                  <c:v>1.6673000000000059E-8</c:v>
                </c:pt>
                <c:pt idx="3473">
                  <c:v>1.6708000000000086E-8</c:v>
                </c:pt>
                <c:pt idx="3474">
                  <c:v>1.6642000000000084E-8</c:v>
                </c:pt>
                <c:pt idx="3475">
                  <c:v>1.6655000000000062E-8</c:v>
                </c:pt>
                <c:pt idx="3476">
                  <c:v>1.6052000000000063E-8</c:v>
                </c:pt>
                <c:pt idx="3477">
                  <c:v>1.7002000000000059E-8</c:v>
                </c:pt>
                <c:pt idx="3478">
                  <c:v>1.6915000000000062E-8</c:v>
                </c:pt>
                <c:pt idx="3479">
                  <c:v>1.6082000000000084E-8</c:v>
                </c:pt>
                <c:pt idx="3480">
                  <c:v>1.7497000000000057E-8</c:v>
                </c:pt>
                <c:pt idx="3481">
                  <c:v>1.6180000000000086E-8</c:v>
                </c:pt>
                <c:pt idx="3482">
                  <c:v>1.6923000000000081E-8</c:v>
                </c:pt>
                <c:pt idx="3483">
                  <c:v>1.663000000000008E-8</c:v>
                </c:pt>
                <c:pt idx="3484">
                  <c:v>1.6275000000000061E-8</c:v>
                </c:pt>
                <c:pt idx="3485">
                  <c:v>1.6287000000000062E-8</c:v>
                </c:pt>
                <c:pt idx="3486">
                  <c:v>1.6633000000000064E-8</c:v>
                </c:pt>
                <c:pt idx="3487">
                  <c:v>1.7244000000000062E-8</c:v>
                </c:pt>
                <c:pt idx="3488">
                  <c:v>1.6672000000000062E-8</c:v>
                </c:pt>
                <c:pt idx="3489">
                  <c:v>1.6136000000000059E-8</c:v>
                </c:pt>
                <c:pt idx="3490">
                  <c:v>1.5913000000000061E-8</c:v>
                </c:pt>
                <c:pt idx="3491">
                  <c:v>1.6461000000000084E-8</c:v>
                </c:pt>
                <c:pt idx="3492">
                  <c:v>1.7437000000000055E-8</c:v>
                </c:pt>
                <c:pt idx="3493">
                  <c:v>1.6969000000000084E-8</c:v>
                </c:pt>
                <c:pt idx="3494">
                  <c:v>1.6463000000000086E-8</c:v>
                </c:pt>
                <c:pt idx="3495">
                  <c:v>1.6131000000000064E-8</c:v>
                </c:pt>
                <c:pt idx="3496">
                  <c:v>1.5796000000000058E-8</c:v>
                </c:pt>
                <c:pt idx="3497">
                  <c:v>1.6716000000000062E-8</c:v>
                </c:pt>
                <c:pt idx="3498">
                  <c:v>1.732400000000006E-8</c:v>
                </c:pt>
                <c:pt idx="3499">
                  <c:v>1.6769000000000086E-8</c:v>
                </c:pt>
                <c:pt idx="3500">
                  <c:v>1.6238000000000059E-8</c:v>
                </c:pt>
                <c:pt idx="3501">
                  <c:v>1.5825000000000071E-8</c:v>
                </c:pt>
                <c:pt idx="3502">
                  <c:v>1.6132000000000061E-8</c:v>
                </c:pt>
                <c:pt idx="3503">
                  <c:v>1.5657000000000055E-8</c:v>
                </c:pt>
                <c:pt idx="3504">
                  <c:v>1.7123000000000063E-8</c:v>
                </c:pt>
                <c:pt idx="3505">
                  <c:v>1.6697000000000063E-8</c:v>
                </c:pt>
                <c:pt idx="3506">
                  <c:v>1.6232000000000059E-8</c:v>
                </c:pt>
                <c:pt idx="3507">
                  <c:v>1.5613000000000055E-8</c:v>
                </c:pt>
                <c:pt idx="3508">
                  <c:v>1.6506000000000069E-8</c:v>
                </c:pt>
                <c:pt idx="3509">
                  <c:v>1.583600000000006E-8</c:v>
                </c:pt>
                <c:pt idx="3510">
                  <c:v>1.6382000000000083E-8</c:v>
                </c:pt>
                <c:pt idx="3511">
                  <c:v>1.6406000000000087E-8</c:v>
                </c:pt>
                <c:pt idx="3512">
                  <c:v>1.6131000000000064E-8</c:v>
                </c:pt>
                <c:pt idx="3513">
                  <c:v>1.632600000000006E-8</c:v>
                </c:pt>
                <c:pt idx="3514">
                  <c:v>1.6080000000000065E-8</c:v>
                </c:pt>
                <c:pt idx="3515">
                  <c:v>1.6575000000000071E-8</c:v>
                </c:pt>
                <c:pt idx="3516">
                  <c:v>1.6311000000000059E-8</c:v>
                </c:pt>
                <c:pt idx="3517">
                  <c:v>1.7414000000000059E-8</c:v>
                </c:pt>
                <c:pt idx="3518">
                  <c:v>1.7322000000000077E-8</c:v>
                </c:pt>
                <c:pt idx="3519">
                  <c:v>1.6552000000000068E-8</c:v>
                </c:pt>
                <c:pt idx="3520">
                  <c:v>1.6653000000000066E-8</c:v>
                </c:pt>
                <c:pt idx="3521">
                  <c:v>1.7853000000000061E-8</c:v>
                </c:pt>
                <c:pt idx="3522">
                  <c:v>1.7103000000000064E-8</c:v>
                </c:pt>
                <c:pt idx="3523">
                  <c:v>1.7033000000000057E-8</c:v>
                </c:pt>
                <c:pt idx="3524">
                  <c:v>1.6910000000000073E-8</c:v>
                </c:pt>
                <c:pt idx="3525">
                  <c:v>1.6867000000000087E-8</c:v>
                </c:pt>
                <c:pt idx="3526">
                  <c:v>1.701500000000006E-8</c:v>
                </c:pt>
                <c:pt idx="3527">
                  <c:v>1.6775000000000059E-8</c:v>
                </c:pt>
                <c:pt idx="3528">
                  <c:v>1.7047000000000063E-8</c:v>
                </c:pt>
                <c:pt idx="3529">
                  <c:v>1.6794000000000084E-8</c:v>
                </c:pt>
                <c:pt idx="3530">
                  <c:v>1.7976000000000061E-8</c:v>
                </c:pt>
                <c:pt idx="3531">
                  <c:v>1.662400000000008E-8</c:v>
                </c:pt>
                <c:pt idx="3532">
                  <c:v>1.7434000000000059E-8</c:v>
                </c:pt>
                <c:pt idx="3533">
                  <c:v>1.6520000000000078E-8</c:v>
                </c:pt>
                <c:pt idx="3534">
                  <c:v>1.6919000000000064E-8</c:v>
                </c:pt>
                <c:pt idx="3535">
                  <c:v>1.6591000000000066E-8</c:v>
                </c:pt>
                <c:pt idx="3536">
                  <c:v>1.6992000000000084E-8</c:v>
                </c:pt>
                <c:pt idx="3537">
                  <c:v>1.6968000000000086E-8</c:v>
                </c:pt>
                <c:pt idx="3538">
                  <c:v>1.762200000000008E-8</c:v>
                </c:pt>
                <c:pt idx="3539">
                  <c:v>1.6789000000000072E-8</c:v>
                </c:pt>
                <c:pt idx="3540">
                  <c:v>1.631800000000006E-8</c:v>
                </c:pt>
                <c:pt idx="3541">
                  <c:v>1.6209000000000059E-8</c:v>
                </c:pt>
                <c:pt idx="3542">
                  <c:v>1.6780000000000081E-8</c:v>
                </c:pt>
                <c:pt idx="3543">
                  <c:v>1.6885000000000078E-8</c:v>
                </c:pt>
                <c:pt idx="3544">
                  <c:v>1.6505000000000084E-8</c:v>
                </c:pt>
                <c:pt idx="3545">
                  <c:v>1.7004000000000061E-8</c:v>
                </c:pt>
                <c:pt idx="3546">
                  <c:v>1.6769000000000086E-8</c:v>
                </c:pt>
                <c:pt idx="3547">
                  <c:v>1.7154000000000056E-8</c:v>
                </c:pt>
                <c:pt idx="3548">
                  <c:v>1.6552000000000068E-8</c:v>
                </c:pt>
                <c:pt idx="3549">
                  <c:v>1.6740000000000089E-8</c:v>
                </c:pt>
                <c:pt idx="3550">
                  <c:v>1.6439000000000059E-8</c:v>
                </c:pt>
                <c:pt idx="3551">
                  <c:v>1.6641000000000086E-8</c:v>
                </c:pt>
                <c:pt idx="3552">
                  <c:v>1.6340000000000076E-8</c:v>
                </c:pt>
                <c:pt idx="3553">
                  <c:v>1.6671000000000067E-8</c:v>
                </c:pt>
                <c:pt idx="3554">
                  <c:v>1.5567000000000059E-8</c:v>
                </c:pt>
                <c:pt idx="3555">
                  <c:v>1.6756000000000074E-8</c:v>
                </c:pt>
                <c:pt idx="3556">
                  <c:v>1.630000000000008E-8</c:v>
                </c:pt>
                <c:pt idx="3557">
                  <c:v>1.6296000000000059E-8</c:v>
                </c:pt>
                <c:pt idx="3558">
                  <c:v>1.6814000000000064E-8</c:v>
                </c:pt>
                <c:pt idx="3559">
                  <c:v>1.6828000000000066E-8</c:v>
                </c:pt>
                <c:pt idx="3560">
                  <c:v>1.6072000000000059E-8</c:v>
                </c:pt>
                <c:pt idx="3561">
                  <c:v>1.6262000000000066E-8</c:v>
                </c:pt>
                <c:pt idx="3562">
                  <c:v>1.6738000000000064E-8</c:v>
                </c:pt>
                <c:pt idx="3563">
                  <c:v>1.6026000000000064E-8</c:v>
                </c:pt>
                <c:pt idx="3564">
                  <c:v>1.6673000000000059E-8</c:v>
                </c:pt>
                <c:pt idx="3565">
                  <c:v>1.5885000000000059E-8</c:v>
                </c:pt>
                <c:pt idx="3566">
                  <c:v>1.6485000000000078E-8</c:v>
                </c:pt>
                <c:pt idx="3567">
                  <c:v>1.5695000000000056E-8</c:v>
                </c:pt>
                <c:pt idx="3568">
                  <c:v>1.7798000000000058E-8</c:v>
                </c:pt>
                <c:pt idx="3569">
                  <c:v>1.6051000000000059E-8</c:v>
                </c:pt>
                <c:pt idx="3570">
                  <c:v>1.6910000000000073E-8</c:v>
                </c:pt>
                <c:pt idx="3571">
                  <c:v>1.6897000000000069E-8</c:v>
                </c:pt>
                <c:pt idx="3572">
                  <c:v>1.6566000000000084E-8</c:v>
                </c:pt>
                <c:pt idx="3573">
                  <c:v>1.6452000000000064E-8</c:v>
                </c:pt>
                <c:pt idx="3574">
                  <c:v>1.6180000000000086E-8</c:v>
                </c:pt>
                <c:pt idx="3575">
                  <c:v>1.717800000000006E-8</c:v>
                </c:pt>
                <c:pt idx="3576">
                  <c:v>1.6910000000000073E-8</c:v>
                </c:pt>
                <c:pt idx="3577">
                  <c:v>1.6611000000000068E-8</c:v>
                </c:pt>
                <c:pt idx="3578">
                  <c:v>1.6847000000000078E-8</c:v>
                </c:pt>
                <c:pt idx="3579">
                  <c:v>1.7546000000000063E-8</c:v>
                </c:pt>
                <c:pt idx="3580">
                  <c:v>1.6748000000000082E-8</c:v>
                </c:pt>
                <c:pt idx="3581">
                  <c:v>1.6782000000000084E-8</c:v>
                </c:pt>
                <c:pt idx="3582">
                  <c:v>1.6834000000000067E-8</c:v>
                </c:pt>
                <c:pt idx="3583">
                  <c:v>1.7466000000000062E-8</c:v>
                </c:pt>
                <c:pt idx="3584">
                  <c:v>1.8032000000000062E-8</c:v>
                </c:pt>
                <c:pt idx="3585">
                  <c:v>1.6829000000000087E-8</c:v>
                </c:pt>
                <c:pt idx="3586">
                  <c:v>1.681700000000007E-8</c:v>
                </c:pt>
                <c:pt idx="3587">
                  <c:v>1.7153000000000058E-8</c:v>
                </c:pt>
                <c:pt idx="3588">
                  <c:v>1.8048000000000073E-8</c:v>
                </c:pt>
                <c:pt idx="3589">
                  <c:v>1.8043000000000088E-8</c:v>
                </c:pt>
                <c:pt idx="3590">
                  <c:v>2.0018000000000074E-8</c:v>
                </c:pt>
                <c:pt idx="3591">
                  <c:v>2.0368000000000044E-8</c:v>
                </c:pt>
                <c:pt idx="3592">
                  <c:v>2.0195000000000066E-8</c:v>
                </c:pt>
                <c:pt idx="3593">
                  <c:v>1.8724000000000085E-8</c:v>
                </c:pt>
                <c:pt idx="3594">
                  <c:v>1.8118000000000063E-8</c:v>
                </c:pt>
                <c:pt idx="3595">
                  <c:v>1.8098000000000061E-8</c:v>
                </c:pt>
                <c:pt idx="3596">
                  <c:v>1.7566000000000059E-8</c:v>
                </c:pt>
                <c:pt idx="3597">
                  <c:v>1.6373000000000063E-8</c:v>
                </c:pt>
                <c:pt idx="3598">
                  <c:v>1.661200000000006E-8</c:v>
                </c:pt>
                <c:pt idx="3599">
                  <c:v>1.6385000000000084E-8</c:v>
                </c:pt>
                <c:pt idx="3600">
                  <c:v>1.6490000000000064E-8</c:v>
                </c:pt>
                <c:pt idx="3601">
                  <c:v>1.7085000000000063E-8</c:v>
                </c:pt>
                <c:pt idx="3602">
                  <c:v>1.7239000000000059E-8</c:v>
                </c:pt>
                <c:pt idx="3603">
                  <c:v>1.721600000000006E-8</c:v>
                </c:pt>
                <c:pt idx="3604">
                  <c:v>1.6625000000000088E-8</c:v>
                </c:pt>
                <c:pt idx="3605">
                  <c:v>1.6966000000000084E-8</c:v>
                </c:pt>
                <c:pt idx="3606">
                  <c:v>1.7745000000000071E-8</c:v>
                </c:pt>
                <c:pt idx="3607">
                  <c:v>1.6682000000000089E-8</c:v>
                </c:pt>
                <c:pt idx="3608">
                  <c:v>1.6939000000000067E-8</c:v>
                </c:pt>
                <c:pt idx="3609">
                  <c:v>1.6659000000000063E-8</c:v>
                </c:pt>
                <c:pt idx="3610">
                  <c:v>1.6652000000000075E-8</c:v>
                </c:pt>
                <c:pt idx="3611">
                  <c:v>1.6776000000000064E-8</c:v>
                </c:pt>
                <c:pt idx="3612">
                  <c:v>1.7192000000000056E-8</c:v>
                </c:pt>
                <c:pt idx="3613">
                  <c:v>1.7387000000000062E-8</c:v>
                </c:pt>
                <c:pt idx="3614">
                  <c:v>1.7481000000000076E-8</c:v>
                </c:pt>
                <c:pt idx="3615">
                  <c:v>1.6467000000000077E-8</c:v>
                </c:pt>
                <c:pt idx="3616">
                  <c:v>1.6603000000000086E-8</c:v>
                </c:pt>
                <c:pt idx="3617">
                  <c:v>1.7094000000000057E-8</c:v>
                </c:pt>
                <c:pt idx="3618">
                  <c:v>1.6823000000000084E-8</c:v>
                </c:pt>
                <c:pt idx="3619">
                  <c:v>1.721900000000006E-8</c:v>
                </c:pt>
                <c:pt idx="3620">
                  <c:v>1.6588000000000082E-8</c:v>
                </c:pt>
                <c:pt idx="3621">
                  <c:v>1.7761000000000082E-8</c:v>
                </c:pt>
                <c:pt idx="3622">
                  <c:v>1.6336000000000061E-8</c:v>
                </c:pt>
                <c:pt idx="3623">
                  <c:v>1.6499000000000061E-8</c:v>
                </c:pt>
                <c:pt idx="3624">
                  <c:v>1.5637000000000059E-8</c:v>
                </c:pt>
                <c:pt idx="3625">
                  <c:v>1.6506000000000069E-8</c:v>
                </c:pt>
                <c:pt idx="3626">
                  <c:v>1.6386000000000078E-8</c:v>
                </c:pt>
                <c:pt idx="3627">
                  <c:v>1.6311000000000059E-8</c:v>
                </c:pt>
                <c:pt idx="3628">
                  <c:v>1.6716000000000062E-8</c:v>
                </c:pt>
                <c:pt idx="3629">
                  <c:v>1.707300000000006E-8</c:v>
                </c:pt>
                <c:pt idx="3630">
                  <c:v>1.6074000000000058E-8</c:v>
                </c:pt>
                <c:pt idx="3631">
                  <c:v>1.704100000000006E-8</c:v>
                </c:pt>
                <c:pt idx="3632">
                  <c:v>1.7554000000000059E-8</c:v>
                </c:pt>
                <c:pt idx="3633">
                  <c:v>1.7014000000000056E-8</c:v>
                </c:pt>
                <c:pt idx="3634">
                  <c:v>1.6564000000000078E-8</c:v>
                </c:pt>
                <c:pt idx="3635">
                  <c:v>1.7389000000000061E-8</c:v>
                </c:pt>
                <c:pt idx="3636">
                  <c:v>1.6158000000000061E-8</c:v>
                </c:pt>
                <c:pt idx="3637">
                  <c:v>1.7264000000000061E-8</c:v>
                </c:pt>
                <c:pt idx="3638">
                  <c:v>1.6684000000000082E-8</c:v>
                </c:pt>
                <c:pt idx="3639">
                  <c:v>1.7130000000000058E-8</c:v>
                </c:pt>
                <c:pt idx="3640">
                  <c:v>1.7116000000000055E-8</c:v>
                </c:pt>
                <c:pt idx="3641">
                  <c:v>1.7382000000000059E-8</c:v>
                </c:pt>
                <c:pt idx="3642">
                  <c:v>1.7738000000000059E-8</c:v>
                </c:pt>
                <c:pt idx="3643">
                  <c:v>1.6878000000000064E-8</c:v>
                </c:pt>
                <c:pt idx="3644">
                  <c:v>1.7665000000000059E-8</c:v>
                </c:pt>
                <c:pt idx="3645">
                  <c:v>1.8248000000000069E-8</c:v>
                </c:pt>
                <c:pt idx="3646">
                  <c:v>1.7244000000000062E-8</c:v>
                </c:pt>
                <c:pt idx="3647">
                  <c:v>1.8181000000000082E-8</c:v>
                </c:pt>
                <c:pt idx="3648">
                  <c:v>1.7856000000000061E-8</c:v>
                </c:pt>
                <c:pt idx="3649">
                  <c:v>1.8101000000000084E-8</c:v>
                </c:pt>
                <c:pt idx="3650">
                  <c:v>1.6955000000000061E-8</c:v>
                </c:pt>
                <c:pt idx="3651">
                  <c:v>1.7121000000000061E-8</c:v>
                </c:pt>
                <c:pt idx="3652">
                  <c:v>1.8630000000000081E-8</c:v>
                </c:pt>
                <c:pt idx="3653">
                  <c:v>1.6950000000000086E-8</c:v>
                </c:pt>
                <c:pt idx="3654">
                  <c:v>1.7245000000000059E-8</c:v>
                </c:pt>
                <c:pt idx="3655">
                  <c:v>1.6466000000000063E-8</c:v>
                </c:pt>
                <c:pt idx="3656">
                  <c:v>1.7001000000000064E-8</c:v>
                </c:pt>
                <c:pt idx="3657">
                  <c:v>1.729200000000006E-8</c:v>
                </c:pt>
                <c:pt idx="3658">
                  <c:v>1.7594000000000058E-8</c:v>
                </c:pt>
                <c:pt idx="3659">
                  <c:v>1.6986000000000083E-8</c:v>
                </c:pt>
                <c:pt idx="3660">
                  <c:v>1.7427000000000064E-8</c:v>
                </c:pt>
                <c:pt idx="3661">
                  <c:v>1.6735000000000063E-8</c:v>
                </c:pt>
                <c:pt idx="3662">
                  <c:v>1.7346000000000061E-8</c:v>
                </c:pt>
                <c:pt idx="3663">
                  <c:v>1.6743000000000086E-8</c:v>
                </c:pt>
                <c:pt idx="3664">
                  <c:v>1.6852000000000067E-8</c:v>
                </c:pt>
                <c:pt idx="3665">
                  <c:v>1.7421000000000064E-8</c:v>
                </c:pt>
                <c:pt idx="3666">
                  <c:v>1.6689000000000087E-8</c:v>
                </c:pt>
                <c:pt idx="3667">
                  <c:v>1.742600000000006E-8</c:v>
                </c:pt>
                <c:pt idx="3668">
                  <c:v>1.6745000000000081E-8</c:v>
                </c:pt>
                <c:pt idx="3669">
                  <c:v>1.7055000000000059E-8</c:v>
                </c:pt>
                <c:pt idx="3670">
                  <c:v>1.7522000000000059E-8</c:v>
                </c:pt>
                <c:pt idx="3671">
                  <c:v>1.6871000000000082E-8</c:v>
                </c:pt>
                <c:pt idx="3672">
                  <c:v>1.6843000000000083E-8</c:v>
                </c:pt>
                <c:pt idx="3673">
                  <c:v>1.6984000000000078E-8</c:v>
                </c:pt>
                <c:pt idx="3674">
                  <c:v>1.6981000000000088E-8</c:v>
                </c:pt>
                <c:pt idx="3675">
                  <c:v>1.7189000000000059E-8</c:v>
                </c:pt>
                <c:pt idx="3676">
                  <c:v>1.6476000000000061E-8</c:v>
                </c:pt>
                <c:pt idx="3677">
                  <c:v>1.675200000000006E-8</c:v>
                </c:pt>
                <c:pt idx="3678">
                  <c:v>1.6884000000000084E-8</c:v>
                </c:pt>
                <c:pt idx="3679">
                  <c:v>1.6266000000000088E-8</c:v>
                </c:pt>
                <c:pt idx="3680">
                  <c:v>1.6397000000000061E-8</c:v>
                </c:pt>
                <c:pt idx="3681">
                  <c:v>1.7256000000000055E-8</c:v>
                </c:pt>
                <c:pt idx="3682">
                  <c:v>1.658000000000009E-8</c:v>
                </c:pt>
                <c:pt idx="3683">
                  <c:v>1.7034000000000055E-8</c:v>
                </c:pt>
                <c:pt idx="3684">
                  <c:v>1.6407000000000082E-8</c:v>
                </c:pt>
                <c:pt idx="3685">
                  <c:v>1.615400000000006E-8</c:v>
                </c:pt>
                <c:pt idx="3686">
                  <c:v>1.7259000000000055E-8</c:v>
                </c:pt>
                <c:pt idx="3687">
                  <c:v>1.6922000000000084E-8</c:v>
                </c:pt>
                <c:pt idx="3688">
                  <c:v>1.6682000000000089E-8</c:v>
                </c:pt>
                <c:pt idx="3689">
                  <c:v>1.675200000000006E-8</c:v>
                </c:pt>
                <c:pt idx="3690">
                  <c:v>1.5964000000000059E-8</c:v>
                </c:pt>
                <c:pt idx="3691">
                  <c:v>1.6718000000000064E-8</c:v>
                </c:pt>
                <c:pt idx="3692">
                  <c:v>1.7011000000000056E-8</c:v>
                </c:pt>
                <c:pt idx="3693">
                  <c:v>1.648400000000008E-8</c:v>
                </c:pt>
                <c:pt idx="3694">
                  <c:v>1.6223000000000069E-8</c:v>
                </c:pt>
                <c:pt idx="3695">
                  <c:v>1.6656000000000063E-8</c:v>
                </c:pt>
                <c:pt idx="3696">
                  <c:v>1.6734000000000062E-8</c:v>
                </c:pt>
                <c:pt idx="3697">
                  <c:v>1.6103000000000071E-8</c:v>
                </c:pt>
                <c:pt idx="3698">
                  <c:v>1.6961000000000082E-8</c:v>
                </c:pt>
                <c:pt idx="3699">
                  <c:v>1.6657000000000061E-8</c:v>
                </c:pt>
                <c:pt idx="3700">
                  <c:v>1.7405000000000059E-8</c:v>
                </c:pt>
                <c:pt idx="3701">
                  <c:v>1.6703000000000083E-8</c:v>
                </c:pt>
                <c:pt idx="3702">
                  <c:v>1.6736000000000061E-8</c:v>
                </c:pt>
                <c:pt idx="3703">
                  <c:v>1.7475000000000056E-8</c:v>
                </c:pt>
                <c:pt idx="3704">
                  <c:v>1.7900000000000087E-8</c:v>
                </c:pt>
                <c:pt idx="3705">
                  <c:v>1.636700000000006E-8</c:v>
                </c:pt>
                <c:pt idx="3706">
                  <c:v>1.7344000000000059E-8</c:v>
                </c:pt>
                <c:pt idx="3707">
                  <c:v>1.7135000000000057E-8</c:v>
                </c:pt>
                <c:pt idx="3708">
                  <c:v>1.8024000000000086E-8</c:v>
                </c:pt>
                <c:pt idx="3709">
                  <c:v>1.7319000000000057E-8</c:v>
                </c:pt>
                <c:pt idx="3710">
                  <c:v>1.6889000000000086E-8</c:v>
                </c:pt>
                <c:pt idx="3711">
                  <c:v>1.6987000000000078E-8</c:v>
                </c:pt>
                <c:pt idx="3712">
                  <c:v>1.6821000000000082E-8</c:v>
                </c:pt>
                <c:pt idx="3713">
                  <c:v>1.7096000000000059E-8</c:v>
                </c:pt>
                <c:pt idx="3714">
                  <c:v>1.7396000000000055E-8</c:v>
                </c:pt>
                <c:pt idx="3715">
                  <c:v>1.7508000000000063E-8</c:v>
                </c:pt>
                <c:pt idx="3716">
                  <c:v>1.6527000000000076E-8</c:v>
                </c:pt>
                <c:pt idx="3717">
                  <c:v>1.7508000000000063E-8</c:v>
                </c:pt>
                <c:pt idx="3718">
                  <c:v>1.7354000000000061E-8</c:v>
                </c:pt>
                <c:pt idx="3719">
                  <c:v>1.6648000000000081E-8</c:v>
                </c:pt>
                <c:pt idx="3720">
                  <c:v>1.7265000000000059E-8</c:v>
                </c:pt>
                <c:pt idx="3721">
                  <c:v>1.7127000000000061E-8</c:v>
                </c:pt>
                <c:pt idx="3722">
                  <c:v>1.6309000000000064E-8</c:v>
                </c:pt>
                <c:pt idx="3723">
                  <c:v>1.6448000000000085E-8</c:v>
                </c:pt>
                <c:pt idx="3724">
                  <c:v>1.7120000000000067E-8</c:v>
                </c:pt>
                <c:pt idx="3725">
                  <c:v>1.680800000000008E-8</c:v>
                </c:pt>
                <c:pt idx="3726">
                  <c:v>1.6636000000000064E-8</c:v>
                </c:pt>
                <c:pt idx="3727">
                  <c:v>1.7124000000000061E-8</c:v>
                </c:pt>
                <c:pt idx="3728">
                  <c:v>1.6595000000000064E-8</c:v>
                </c:pt>
                <c:pt idx="3729">
                  <c:v>1.6634000000000061E-8</c:v>
                </c:pt>
                <c:pt idx="3730">
                  <c:v>1.6454000000000059E-8</c:v>
                </c:pt>
                <c:pt idx="3731">
                  <c:v>1.7021000000000064E-8</c:v>
                </c:pt>
                <c:pt idx="3732">
                  <c:v>1.6302000000000082E-8</c:v>
                </c:pt>
                <c:pt idx="3733">
                  <c:v>1.6517000000000061E-8</c:v>
                </c:pt>
                <c:pt idx="3734">
                  <c:v>1.6410000000000066E-8</c:v>
                </c:pt>
                <c:pt idx="3735">
                  <c:v>1.7207000000000059E-8</c:v>
                </c:pt>
                <c:pt idx="3736">
                  <c:v>1.7045000000000061E-8</c:v>
                </c:pt>
                <c:pt idx="3737">
                  <c:v>1.5864000000000068E-8</c:v>
                </c:pt>
                <c:pt idx="3738">
                  <c:v>1.7694000000000059E-8</c:v>
                </c:pt>
                <c:pt idx="3739">
                  <c:v>1.6922000000000084E-8</c:v>
                </c:pt>
                <c:pt idx="3740">
                  <c:v>1.7014000000000056E-8</c:v>
                </c:pt>
                <c:pt idx="3741">
                  <c:v>1.7319000000000057E-8</c:v>
                </c:pt>
                <c:pt idx="3742">
                  <c:v>1.6724000000000087E-8</c:v>
                </c:pt>
                <c:pt idx="3743">
                  <c:v>1.6172000000000064E-8</c:v>
                </c:pt>
                <c:pt idx="3744">
                  <c:v>1.658300000000008E-8</c:v>
                </c:pt>
                <c:pt idx="3745">
                  <c:v>1.6688000000000066E-8</c:v>
                </c:pt>
                <c:pt idx="3746">
                  <c:v>1.6640000000000082E-8</c:v>
                </c:pt>
                <c:pt idx="3747">
                  <c:v>1.689200000000006E-8</c:v>
                </c:pt>
                <c:pt idx="3748">
                  <c:v>1.6405000000000066E-8</c:v>
                </c:pt>
                <c:pt idx="3749">
                  <c:v>1.6305000000000085E-8</c:v>
                </c:pt>
                <c:pt idx="3750">
                  <c:v>1.6273000000000059E-8</c:v>
                </c:pt>
                <c:pt idx="3751">
                  <c:v>1.6547000000000075E-8</c:v>
                </c:pt>
                <c:pt idx="3752">
                  <c:v>1.764500000000006E-8</c:v>
                </c:pt>
                <c:pt idx="3753">
                  <c:v>1.7045000000000061E-8</c:v>
                </c:pt>
                <c:pt idx="3754">
                  <c:v>1.6954000000000074E-8</c:v>
                </c:pt>
                <c:pt idx="3755">
                  <c:v>1.6533000000000059E-8</c:v>
                </c:pt>
                <c:pt idx="3756">
                  <c:v>1.6463000000000086E-8</c:v>
                </c:pt>
                <c:pt idx="3757">
                  <c:v>1.6439000000000059E-8</c:v>
                </c:pt>
                <c:pt idx="3758">
                  <c:v>1.6591000000000066E-8</c:v>
                </c:pt>
                <c:pt idx="3759">
                  <c:v>1.7816000000000058E-8</c:v>
                </c:pt>
                <c:pt idx="3760">
                  <c:v>1.739100000000006E-8</c:v>
                </c:pt>
                <c:pt idx="3761">
                  <c:v>1.7658000000000058E-8</c:v>
                </c:pt>
                <c:pt idx="3762">
                  <c:v>1.7562000000000062E-8</c:v>
                </c:pt>
                <c:pt idx="3763">
                  <c:v>1.7726000000000066E-8</c:v>
                </c:pt>
                <c:pt idx="3764">
                  <c:v>1.679000000000006E-8</c:v>
                </c:pt>
                <c:pt idx="3765">
                  <c:v>1.7676000000000058E-8</c:v>
                </c:pt>
                <c:pt idx="3766">
                  <c:v>1.7416000000000058E-8</c:v>
                </c:pt>
                <c:pt idx="3767">
                  <c:v>1.7477000000000058E-8</c:v>
                </c:pt>
                <c:pt idx="3768">
                  <c:v>1.7434000000000059E-8</c:v>
                </c:pt>
                <c:pt idx="3769">
                  <c:v>1.7095000000000055E-8</c:v>
                </c:pt>
                <c:pt idx="3770">
                  <c:v>1.7871000000000061E-8</c:v>
                </c:pt>
                <c:pt idx="3771">
                  <c:v>1.6769000000000086E-8</c:v>
                </c:pt>
                <c:pt idx="3772">
                  <c:v>1.6261000000000082E-8</c:v>
                </c:pt>
                <c:pt idx="3773">
                  <c:v>1.7052000000000056E-8</c:v>
                </c:pt>
                <c:pt idx="3774">
                  <c:v>1.6977000000000067E-8</c:v>
                </c:pt>
                <c:pt idx="3775">
                  <c:v>1.6683000000000084E-8</c:v>
                </c:pt>
                <c:pt idx="3776">
                  <c:v>1.6820000000000087E-8</c:v>
                </c:pt>
                <c:pt idx="3777">
                  <c:v>1.689500000000006E-8</c:v>
                </c:pt>
                <c:pt idx="3778">
                  <c:v>1.7866000000000082E-8</c:v>
                </c:pt>
                <c:pt idx="3779">
                  <c:v>1.6766000000000085E-8</c:v>
                </c:pt>
                <c:pt idx="3780">
                  <c:v>1.6986000000000083E-8</c:v>
                </c:pt>
                <c:pt idx="3781">
                  <c:v>1.689500000000006E-8</c:v>
                </c:pt>
                <c:pt idx="3782">
                  <c:v>1.718400000000006E-8</c:v>
                </c:pt>
                <c:pt idx="3783">
                  <c:v>1.6779000000000064E-8</c:v>
                </c:pt>
                <c:pt idx="3784">
                  <c:v>1.7668000000000059E-8</c:v>
                </c:pt>
                <c:pt idx="3785">
                  <c:v>1.6579000000000059E-8</c:v>
                </c:pt>
                <c:pt idx="3786">
                  <c:v>1.6816000000000059E-8</c:v>
                </c:pt>
                <c:pt idx="3787">
                  <c:v>1.6961000000000082E-8</c:v>
                </c:pt>
                <c:pt idx="3788">
                  <c:v>1.700000000000006E-8</c:v>
                </c:pt>
                <c:pt idx="3789">
                  <c:v>1.648400000000008E-8</c:v>
                </c:pt>
                <c:pt idx="3790">
                  <c:v>1.6199000000000058E-8</c:v>
                </c:pt>
                <c:pt idx="3791">
                  <c:v>1.6777000000000061E-8</c:v>
                </c:pt>
                <c:pt idx="3792">
                  <c:v>1.6549000000000088E-8</c:v>
                </c:pt>
                <c:pt idx="3793">
                  <c:v>1.7813000000000062E-8</c:v>
                </c:pt>
                <c:pt idx="3794">
                  <c:v>1.6540000000000084E-8</c:v>
                </c:pt>
                <c:pt idx="3795">
                  <c:v>1.6375000000000059E-8</c:v>
                </c:pt>
                <c:pt idx="3796">
                  <c:v>1.6560000000000083E-8</c:v>
                </c:pt>
                <c:pt idx="3797">
                  <c:v>1.6709000000000084E-8</c:v>
                </c:pt>
                <c:pt idx="3798">
                  <c:v>1.675500000000006E-8</c:v>
                </c:pt>
                <c:pt idx="3799">
                  <c:v>1.6546000000000087E-8</c:v>
                </c:pt>
                <c:pt idx="3800">
                  <c:v>1.6852000000000067E-8</c:v>
                </c:pt>
                <c:pt idx="3801">
                  <c:v>1.6422000000000086E-8</c:v>
                </c:pt>
                <c:pt idx="3802">
                  <c:v>1.6325000000000062E-8</c:v>
                </c:pt>
                <c:pt idx="3803">
                  <c:v>1.6625000000000088E-8</c:v>
                </c:pt>
                <c:pt idx="3804">
                  <c:v>1.6512000000000069E-8</c:v>
                </c:pt>
                <c:pt idx="3805">
                  <c:v>1.648400000000008E-8</c:v>
                </c:pt>
                <c:pt idx="3806">
                  <c:v>1.689800000000006E-8</c:v>
                </c:pt>
                <c:pt idx="3807">
                  <c:v>1.6509000000000075E-8</c:v>
                </c:pt>
                <c:pt idx="3808">
                  <c:v>1.6711000000000059E-8</c:v>
                </c:pt>
                <c:pt idx="3809">
                  <c:v>1.6651000000000084E-8</c:v>
                </c:pt>
                <c:pt idx="3810">
                  <c:v>1.6754000000000068E-8</c:v>
                </c:pt>
                <c:pt idx="3811">
                  <c:v>1.7252000000000061E-8</c:v>
                </c:pt>
                <c:pt idx="3812">
                  <c:v>1.7056000000000057E-8</c:v>
                </c:pt>
                <c:pt idx="3813">
                  <c:v>1.677000000000008E-8</c:v>
                </c:pt>
                <c:pt idx="3814">
                  <c:v>1.6448000000000085E-8</c:v>
                </c:pt>
                <c:pt idx="3815">
                  <c:v>1.6556000000000059E-8</c:v>
                </c:pt>
                <c:pt idx="3816">
                  <c:v>1.6785000000000084E-8</c:v>
                </c:pt>
                <c:pt idx="3817">
                  <c:v>1.6753000000000077E-8</c:v>
                </c:pt>
                <c:pt idx="3818">
                  <c:v>1.6436000000000059E-8</c:v>
                </c:pt>
                <c:pt idx="3819">
                  <c:v>1.6453000000000061E-8</c:v>
                </c:pt>
                <c:pt idx="3820">
                  <c:v>1.7235000000000058E-8</c:v>
                </c:pt>
                <c:pt idx="3821">
                  <c:v>1.7451000000000058E-8</c:v>
                </c:pt>
                <c:pt idx="3822">
                  <c:v>1.7527000000000062E-8</c:v>
                </c:pt>
                <c:pt idx="3823">
                  <c:v>1.7519000000000059E-8</c:v>
                </c:pt>
                <c:pt idx="3824">
                  <c:v>1.7069000000000058E-8</c:v>
                </c:pt>
                <c:pt idx="3825">
                  <c:v>1.6803000000000088E-8</c:v>
                </c:pt>
                <c:pt idx="3826">
                  <c:v>1.771500000000006E-8</c:v>
                </c:pt>
                <c:pt idx="3827">
                  <c:v>1.6503000000000082E-8</c:v>
                </c:pt>
                <c:pt idx="3828">
                  <c:v>1.785800000000006E-8</c:v>
                </c:pt>
                <c:pt idx="3829">
                  <c:v>1.8653000000000078E-8</c:v>
                </c:pt>
                <c:pt idx="3830">
                  <c:v>1.7021000000000064E-8</c:v>
                </c:pt>
                <c:pt idx="3831">
                  <c:v>1.676400000000008E-8</c:v>
                </c:pt>
                <c:pt idx="3832">
                  <c:v>1.6968000000000086E-8</c:v>
                </c:pt>
                <c:pt idx="3833">
                  <c:v>1.8200000000000084E-8</c:v>
                </c:pt>
                <c:pt idx="3834">
                  <c:v>1.7022000000000061E-8</c:v>
                </c:pt>
                <c:pt idx="3835">
                  <c:v>1.7417000000000059E-8</c:v>
                </c:pt>
                <c:pt idx="3836">
                  <c:v>1.689200000000006E-8</c:v>
                </c:pt>
                <c:pt idx="3837">
                  <c:v>1.7684000000000084E-8</c:v>
                </c:pt>
                <c:pt idx="3838">
                  <c:v>1.7641000000000062E-8</c:v>
                </c:pt>
                <c:pt idx="3839">
                  <c:v>1.6639000000000064E-8</c:v>
                </c:pt>
                <c:pt idx="3840">
                  <c:v>1.6463000000000086E-8</c:v>
                </c:pt>
                <c:pt idx="3841">
                  <c:v>1.7040000000000062E-8</c:v>
                </c:pt>
                <c:pt idx="3842">
                  <c:v>1.7186000000000059E-8</c:v>
                </c:pt>
                <c:pt idx="3843">
                  <c:v>1.7122000000000059E-8</c:v>
                </c:pt>
                <c:pt idx="3844">
                  <c:v>1.6375000000000059E-8</c:v>
                </c:pt>
                <c:pt idx="3845">
                  <c:v>1.6640000000000082E-8</c:v>
                </c:pt>
                <c:pt idx="3846">
                  <c:v>1.7034000000000055E-8</c:v>
                </c:pt>
                <c:pt idx="3847">
                  <c:v>1.6398000000000059E-8</c:v>
                </c:pt>
                <c:pt idx="3848">
                  <c:v>1.7089000000000058E-8</c:v>
                </c:pt>
                <c:pt idx="3849">
                  <c:v>1.6725000000000082E-8</c:v>
                </c:pt>
                <c:pt idx="3850">
                  <c:v>1.7185000000000061E-8</c:v>
                </c:pt>
                <c:pt idx="3851">
                  <c:v>1.6675000000000062E-8</c:v>
                </c:pt>
                <c:pt idx="3852">
                  <c:v>1.6177000000000059E-8</c:v>
                </c:pt>
                <c:pt idx="3853">
                  <c:v>1.6733000000000068E-8</c:v>
                </c:pt>
                <c:pt idx="3854">
                  <c:v>1.6801000000000085E-8</c:v>
                </c:pt>
                <c:pt idx="3855">
                  <c:v>1.6888000000000081E-8</c:v>
                </c:pt>
                <c:pt idx="3856">
                  <c:v>1.6981000000000088E-8</c:v>
                </c:pt>
                <c:pt idx="3857">
                  <c:v>1.6775000000000059E-8</c:v>
                </c:pt>
                <c:pt idx="3858">
                  <c:v>1.6138000000000058E-8</c:v>
                </c:pt>
                <c:pt idx="3859">
                  <c:v>1.6639000000000064E-8</c:v>
                </c:pt>
                <c:pt idx="3860">
                  <c:v>1.6422000000000086E-8</c:v>
                </c:pt>
                <c:pt idx="3861">
                  <c:v>1.6961000000000082E-8</c:v>
                </c:pt>
                <c:pt idx="3862">
                  <c:v>1.6525000000000083E-8</c:v>
                </c:pt>
                <c:pt idx="3863">
                  <c:v>1.6466000000000063E-8</c:v>
                </c:pt>
                <c:pt idx="3864">
                  <c:v>1.6927000000000086E-8</c:v>
                </c:pt>
                <c:pt idx="3865">
                  <c:v>1.693600000000006E-8</c:v>
                </c:pt>
                <c:pt idx="3866">
                  <c:v>1.6347000000000074E-8</c:v>
                </c:pt>
                <c:pt idx="3867">
                  <c:v>1.694200000000009E-8</c:v>
                </c:pt>
                <c:pt idx="3868">
                  <c:v>1.6869000000000067E-8</c:v>
                </c:pt>
                <c:pt idx="3869">
                  <c:v>1.6413000000000059E-8</c:v>
                </c:pt>
                <c:pt idx="3870">
                  <c:v>1.6549000000000088E-8</c:v>
                </c:pt>
                <c:pt idx="3871">
                  <c:v>1.5493000000000058E-8</c:v>
                </c:pt>
                <c:pt idx="3872">
                  <c:v>1.6382000000000083E-8</c:v>
                </c:pt>
                <c:pt idx="3873">
                  <c:v>1.7092000000000058E-8</c:v>
                </c:pt>
                <c:pt idx="3874">
                  <c:v>1.7069000000000058E-8</c:v>
                </c:pt>
                <c:pt idx="3875">
                  <c:v>1.6631000000000068E-8</c:v>
                </c:pt>
                <c:pt idx="3876">
                  <c:v>1.6572000000000071E-8</c:v>
                </c:pt>
                <c:pt idx="3877">
                  <c:v>1.7094000000000057E-8</c:v>
                </c:pt>
                <c:pt idx="3878">
                  <c:v>1.7285000000000062E-8</c:v>
                </c:pt>
                <c:pt idx="3879">
                  <c:v>1.728300000000006E-8</c:v>
                </c:pt>
                <c:pt idx="3880">
                  <c:v>1.6408000000000073E-8</c:v>
                </c:pt>
                <c:pt idx="3881">
                  <c:v>1.657400000000006E-8</c:v>
                </c:pt>
                <c:pt idx="3882">
                  <c:v>1.7328000000000061E-8</c:v>
                </c:pt>
                <c:pt idx="3883">
                  <c:v>1.736200000000006E-8</c:v>
                </c:pt>
                <c:pt idx="3884">
                  <c:v>1.8238000000000064E-8</c:v>
                </c:pt>
                <c:pt idx="3885">
                  <c:v>1.6946000000000078E-8</c:v>
                </c:pt>
                <c:pt idx="3886">
                  <c:v>1.7818000000000061E-8</c:v>
                </c:pt>
                <c:pt idx="3887">
                  <c:v>1.679300000000006E-8</c:v>
                </c:pt>
                <c:pt idx="3888">
                  <c:v>1.6902000000000087E-8</c:v>
                </c:pt>
                <c:pt idx="3889">
                  <c:v>1.6937000000000077E-8</c:v>
                </c:pt>
                <c:pt idx="3890">
                  <c:v>1.6524000000000086E-8</c:v>
                </c:pt>
                <c:pt idx="3891">
                  <c:v>1.7836000000000061E-8</c:v>
                </c:pt>
                <c:pt idx="3892">
                  <c:v>1.6721000000000084E-8</c:v>
                </c:pt>
                <c:pt idx="3893">
                  <c:v>1.6600000000000086E-8</c:v>
                </c:pt>
                <c:pt idx="3894">
                  <c:v>1.7113000000000055E-8</c:v>
                </c:pt>
                <c:pt idx="3895">
                  <c:v>1.7260000000000067E-8</c:v>
                </c:pt>
                <c:pt idx="3896">
                  <c:v>1.7227000000000059E-8</c:v>
                </c:pt>
                <c:pt idx="3897">
                  <c:v>1.7521000000000068E-8</c:v>
                </c:pt>
                <c:pt idx="3898">
                  <c:v>1.6931000000000084E-8</c:v>
                </c:pt>
                <c:pt idx="3899">
                  <c:v>1.7224000000000059E-8</c:v>
                </c:pt>
                <c:pt idx="3900">
                  <c:v>1.643700000000006E-8</c:v>
                </c:pt>
                <c:pt idx="3901">
                  <c:v>1.7405000000000059E-8</c:v>
                </c:pt>
                <c:pt idx="3902">
                  <c:v>1.6955000000000061E-8</c:v>
                </c:pt>
                <c:pt idx="3903">
                  <c:v>1.7081000000000059E-8</c:v>
                </c:pt>
                <c:pt idx="3904">
                  <c:v>1.6521000000000086E-8</c:v>
                </c:pt>
                <c:pt idx="3905">
                  <c:v>1.6629000000000086E-8</c:v>
                </c:pt>
                <c:pt idx="3906">
                  <c:v>1.7179000000000057E-8</c:v>
                </c:pt>
                <c:pt idx="3907">
                  <c:v>1.7414000000000059E-8</c:v>
                </c:pt>
                <c:pt idx="3908">
                  <c:v>1.639300000000006E-8</c:v>
                </c:pt>
                <c:pt idx="3909">
                  <c:v>1.6553000000000059E-8</c:v>
                </c:pt>
                <c:pt idx="3910">
                  <c:v>1.6792000000000069E-8</c:v>
                </c:pt>
                <c:pt idx="3911">
                  <c:v>1.6527000000000076E-8</c:v>
                </c:pt>
                <c:pt idx="3912">
                  <c:v>1.6969000000000084E-8</c:v>
                </c:pt>
                <c:pt idx="3913">
                  <c:v>1.7389000000000061E-8</c:v>
                </c:pt>
                <c:pt idx="3914">
                  <c:v>1.6827000000000082E-8</c:v>
                </c:pt>
                <c:pt idx="3915">
                  <c:v>1.6403000000000087E-8</c:v>
                </c:pt>
                <c:pt idx="3916">
                  <c:v>1.6929000000000082E-8</c:v>
                </c:pt>
                <c:pt idx="3917">
                  <c:v>1.6153000000000059E-8</c:v>
                </c:pt>
                <c:pt idx="3918">
                  <c:v>1.6860000000000089E-8</c:v>
                </c:pt>
                <c:pt idx="3919">
                  <c:v>1.7131000000000059E-8</c:v>
                </c:pt>
                <c:pt idx="3920">
                  <c:v>1.6269000000000064E-8</c:v>
                </c:pt>
                <c:pt idx="3921">
                  <c:v>1.7025000000000061E-8</c:v>
                </c:pt>
                <c:pt idx="3922">
                  <c:v>1.6735000000000063E-8</c:v>
                </c:pt>
                <c:pt idx="3923">
                  <c:v>1.6877000000000059E-8</c:v>
                </c:pt>
                <c:pt idx="3924">
                  <c:v>1.6473000000000068E-8</c:v>
                </c:pt>
                <c:pt idx="3925">
                  <c:v>1.7237000000000057E-8</c:v>
                </c:pt>
                <c:pt idx="3926">
                  <c:v>1.6969000000000084E-8</c:v>
                </c:pt>
                <c:pt idx="3927">
                  <c:v>1.7096000000000059E-8</c:v>
                </c:pt>
                <c:pt idx="3928">
                  <c:v>1.5720000000000077E-8</c:v>
                </c:pt>
                <c:pt idx="3929">
                  <c:v>1.7282000000000062E-8</c:v>
                </c:pt>
                <c:pt idx="3930">
                  <c:v>1.6509000000000075E-8</c:v>
                </c:pt>
                <c:pt idx="3931">
                  <c:v>1.717800000000006E-8</c:v>
                </c:pt>
                <c:pt idx="3932">
                  <c:v>1.6244000000000076E-8</c:v>
                </c:pt>
                <c:pt idx="3933">
                  <c:v>1.7360000000000084E-8</c:v>
                </c:pt>
                <c:pt idx="3934">
                  <c:v>1.7358000000000055E-8</c:v>
                </c:pt>
                <c:pt idx="3935">
                  <c:v>1.6889000000000086E-8</c:v>
                </c:pt>
                <c:pt idx="3936">
                  <c:v>1.6346000000000076E-8</c:v>
                </c:pt>
                <c:pt idx="3937">
                  <c:v>1.7996000000000061E-8</c:v>
                </c:pt>
                <c:pt idx="3938">
                  <c:v>1.6908000000000088E-8</c:v>
                </c:pt>
                <c:pt idx="3939">
                  <c:v>1.6463000000000086E-8</c:v>
                </c:pt>
                <c:pt idx="3940">
                  <c:v>1.7043000000000059E-8</c:v>
                </c:pt>
                <c:pt idx="3941">
                  <c:v>1.7679000000000055E-8</c:v>
                </c:pt>
                <c:pt idx="3942">
                  <c:v>1.6674000000000064E-8</c:v>
                </c:pt>
                <c:pt idx="3943">
                  <c:v>1.7745000000000071E-8</c:v>
                </c:pt>
                <c:pt idx="3944">
                  <c:v>1.7462000000000077E-8</c:v>
                </c:pt>
                <c:pt idx="3945">
                  <c:v>1.670000000000009E-8</c:v>
                </c:pt>
                <c:pt idx="3946">
                  <c:v>1.7165000000000061E-8</c:v>
                </c:pt>
                <c:pt idx="3947">
                  <c:v>1.6592000000000067E-8</c:v>
                </c:pt>
                <c:pt idx="3948">
                  <c:v>1.8064000000000082E-8</c:v>
                </c:pt>
                <c:pt idx="3949">
                  <c:v>1.7818000000000061E-8</c:v>
                </c:pt>
                <c:pt idx="3950">
                  <c:v>1.7267000000000061E-8</c:v>
                </c:pt>
                <c:pt idx="3951">
                  <c:v>1.7867000000000073E-8</c:v>
                </c:pt>
                <c:pt idx="3952">
                  <c:v>1.6772000000000076E-8</c:v>
                </c:pt>
                <c:pt idx="3953">
                  <c:v>1.7167000000000064E-8</c:v>
                </c:pt>
                <c:pt idx="3954">
                  <c:v>1.7804000000000078E-8</c:v>
                </c:pt>
                <c:pt idx="3955">
                  <c:v>1.7080000000000068E-8</c:v>
                </c:pt>
                <c:pt idx="3956">
                  <c:v>1.7447000000000064E-8</c:v>
                </c:pt>
                <c:pt idx="3957">
                  <c:v>1.6784000000000086E-8</c:v>
                </c:pt>
                <c:pt idx="3958">
                  <c:v>1.6804000000000085E-8</c:v>
                </c:pt>
                <c:pt idx="3959">
                  <c:v>1.717800000000006E-8</c:v>
                </c:pt>
                <c:pt idx="3960">
                  <c:v>1.691300000000008E-8</c:v>
                </c:pt>
                <c:pt idx="3961">
                  <c:v>1.6380000000000078E-8</c:v>
                </c:pt>
                <c:pt idx="3962">
                  <c:v>1.6738000000000064E-8</c:v>
                </c:pt>
                <c:pt idx="3963">
                  <c:v>1.7525000000000059E-8</c:v>
                </c:pt>
                <c:pt idx="3964">
                  <c:v>1.6745000000000081E-8</c:v>
                </c:pt>
                <c:pt idx="3965">
                  <c:v>1.7180000000000062E-8</c:v>
                </c:pt>
                <c:pt idx="3966">
                  <c:v>1.672600000000007E-8</c:v>
                </c:pt>
                <c:pt idx="3967">
                  <c:v>1.6760000000000082E-8</c:v>
                </c:pt>
                <c:pt idx="3968">
                  <c:v>1.6739000000000061E-8</c:v>
                </c:pt>
                <c:pt idx="3969">
                  <c:v>1.6787000000000086E-8</c:v>
                </c:pt>
                <c:pt idx="3970">
                  <c:v>1.7176000000000057E-8</c:v>
                </c:pt>
                <c:pt idx="3971">
                  <c:v>1.7278000000000057E-8</c:v>
                </c:pt>
                <c:pt idx="3972">
                  <c:v>1.6486000000000086E-8</c:v>
                </c:pt>
                <c:pt idx="3973">
                  <c:v>1.6304000000000088E-8</c:v>
                </c:pt>
                <c:pt idx="3974">
                  <c:v>1.7249000000000061E-8</c:v>
                </c:pt>
                <c:pt idx="3975">
                  <c:v>1.737400000000006E-8</c:v>
                </c:pt>
                <c:pt idx="3976">
                  <c:v>1.703800000000006E-8</c:v>
                </c:pt>
                <c:pt idx="3977">
                  <c:v>1.6415000000000061E-8</c:v>
                </c:pt>
                <c:pt idx="3978">
                  <c:v>1.7361000000000069E-8</c:v>
                </c:pt>
                <c:pt idx="3979">
                  <c:v>1.7187000000000063E-8</c:v>
                </c:pt>
                <c:pt idx="3980">
                  <c:v>1.6931000000000084E-8</c:v>
                </c:pt>
                <c:pt idx="3981">
                  <c:v>1.7398000000000058E-8</c:v>
                </c:pt>
                <c:pt idx="3982">
                  <c:v>1.7036000000000057E-8</c:v>
                </c:pt>
                <c:pt idx="3983">
                  <c:v>1.6687000000000082E-8</c:v>
                </c:pt>
                <c:pt idx="3984">
                  <c:v>1.6735000000000063E-8</c:v>
                </c:pt>
                <c:pt idx="3985">
                  <c:v>1.647200000000006E-8</c:v>
                </c:pt>
                <c:pt idx="3986">
                  <c:v>1.6568000000000066E-8</c:v>
                </c:pt>
                <c:pt idx="3987">
                  <c:v>1.6935000000000075E-8</c:v>
                </c:pt>
                <c:pt idx="3988">
                  <c:v>1.7342000000000064E-8</c:v>
                </c:pt>
                <c:pt idx="3989">
                  <c:v>1.6524000000000086E-8</c:v>
                </c:pt>
                <c:pt idx="3990">
                  <c:v>1.6518000000000059E-8</c:v>
                </c:pt>
                <c:pt idx="3991">
                  <c:v>1.583600000000006E-8</c:v>
                </c:pt>
                <c:pt idx="3992">
                  <c:v>1.653900000000006E-8</c:v>
                </c:pt>
                <c:pt idx="3993">
                  <c:v>1.6819000000000059E-8</c:v>
                </c:pt>
                <c:pt idx="3994">
                  <c:v>1.7766000000000065E-8</c:v>
                </c:pt>
                <c:pt idx="3995">
                  <c:v>1.6485000000000078E-8</c:v>
                </c:pt>
                <c:pt idx="3996">
                  <c:v>1.636400000000006E-8</c:v>
                </c:pt>
                <c:pt idx="3997">
                  <c:v>1.7211000000000061E-8</c:v>
                </c:pt>
                <c:pt idx="3998">
                  <c:v>1.6775000000000059E-8</c:v>
                </c:pt>
                <c:pt idx="3999">
                  <c:v>1.7433000000000061E-8</c:v>
                </c:pt>
                <c:pt idx="4000">
                  <c:v>1.6834000000000067E-8</c:v>
                </c:pt>
                <c:pt idx="4001">
                  <c:v>1.7142000000000062E-8</c:v>
                </c:pt>
                <c:pt idx="4002">
                  <c:v>1.7262000000000059E-8</c:v>
                </c:pt>
                <c:pt idx="4003">
                  <c:v>1.6888000000000081E-8</c:v>
                </c:pt>
                <c:pt idx="4004">
                  <c:v>1.7500000000000077E-8</c:v>
                </c:pt>
                <c:pt idx="4005">
                  <c:v>1.6661000000000085E-8</c:v>
                </c:pt>
                <c:pt idx="4006">
                  <c:v>1.757500000000006E-8</c:v>
                </c:pt>
                <c:pt idx="4007">
                  <c:v>1.746100000000006E-8</c:v>
                </c:pt>
                <c:pt idx="4008">
                  <c:v>1.7097000000000057E-8</c:v>
                </c:pt>
                <c:pt idx="4009">
                  <c:v>1.7528000000000059E-8</c:v>
                </c:pt>
                <c:pt idx="4010">
                  <c:v>1.7853000000000061E-8</c:v>
                </c:pt>
                <c:pt idx="4011">
                  <c:v>1.6486000000000086E-8</c:v>
                </c:pt>
                <c:pt idx="4012">
                  <c:v>1.632900000000006E-8</c:v>
                </c:pt>
                <c:pt idx="4013">
                  <c:v>1.7378000000000055E-8</c:v>
                </c:pt>
                <c:pt idx="4014">
                  <c:v>1.7228000000000063E-8</c:v>
                </c:pt>
                <c:pt idx="4015">
                  <c:v>1.728600000000006E-8</c:v>
                </c:pt>
                <c:pt idx="4016">
                  <c:v>1.7094000000000057E-8</c:v>
                </c:pt>
                <c:pt idx="4017">
                  <c:v>1.7186000000000059E-8</c:v>
                </c:pt>
                <c:pt idx="4018">
                  <c:v>1.747600000000006E-8</c:v>
                </c:pt>
                <c:pt idx="4019">
                  <c:v>1.6638000000000059E-8</c:v>
                </c:pt>
                <c:pt idx="4020">
                  <c:v>1.7383000000000064E-8</c:v>
                </c:pt>
                <c:pt idx="4021">
                  <c:v>1.6634000000000061E-8</c:v>
                </c:pt>
                <c:pt idx="4022">
                  <c:v>1.801900000000006E-8</c:v>
                </c:pt>
                <c:pt idx="4023">
                  <c:v>1.7201000000000059E-8</c:v>
                </c:pt>
                <c:pt idx="4024">
                  <c:v>1.6158000000000061E-8</c:v>
                </c:pt>
                <c:pt idx="4025">
                  <c:v>1.6943000000000088E-8</c:v>
                </c:pt>
                <c:pt idx="4026">
                  <c:v>1.6862000000000082E-8</c:v>
                </c:pt>
                <c:pt idx="4027">
                  <c:v>1.7498000000000055E-8</c:v>
                </c:pt>
                <c:pt idx="4028">
                  <c:v>1.7345000000000064E-8</c:v>
                </c:pt>
                <c:pt idx="4029">
                  <c:v>1.6782000000000084E-8</c:v>
                </c:pt>
                <c:pt idx="4030">
                  <c:v>1.7579000000000058E-8</c:v>
                </c:pt>
                <c:pt idx="4031">
                  <c:v>1.6951000000000083E-8</c:v>
                </c:pt>
                <c:pt idx="4032">
                  <c:v>1.6688000000000066E-8</c:v>
                </c:pt>
                <c:pt idx="4033">
                  <c:v>1.7450000000000064E-8</c:v>
                </c:pt>
                <c:pt idx="4034">
                  <c:v>1.728600000000006E-8</c:v>
                </c:pt>
                <c:pt idx="4035">
                  <c:v>1.7023000000000059E-8</c:v>
                </c:pt>
                <c:pt idx="4036">
                  <c:v>1.8127000000000084E-8</c:v>
                </c:pt>
                <c:pt idx="4037">
                  <c:v>1.688100000000009E-8</c:v>
                </c:pt>
                <c:pt idx="4038">
                  <c:v>1.6255000000000059E-8</c:v>
                </c:pt>
                <c:pt idx="4039">
                  <c:v>1.6573000000000062E-8</c:v>
                </c:pt>
                <c:pt idx="4040">
                  <c:v>1.6637000000000062E-8</c:v>
                </c:pt>
                <c:pt idx="4041">
                  <c:v>1.7450000000000064E-8</c:v>
                </c:pt>
                <c:pt idx="4042">
                  <c:v>1.6990000000000078E-8</c:v>
                </c:pt>
                <c:pt idx="4043">
                  <c:v>1.6418000000000061E-8</c:v>
                </c:pt>
                <c:pt idx="4044">
                  <c:v>1.6271000000000063E-8</c:v>
                </c:pt>
                <c:pt idx="4045">
                  <c:v>1.6412000000000061E-8</c:v>
                </c:pt>
                <c:pt idx="4046">
                  <c:v>1.6220000000000072E-8</c:v>
                </c:pt>
                <c:pt idx="4047">
                  <c:v>1.6372000000000059E-8</c:v>
                </c:pt>
                <c:pt idx="4048">
                  <c:v>1.7439000000000058E-8</c:v>
                </c:pt>
                <c:pt idx="4049">
                  <c:v>1.6382000000000083E-8</c:v>
                </c:pt>
                <c:pt idx="4050">
                  <c:v>1.6456000000000061E-8</c:v>
                </c:pt>
                <c:pt idx="4051">
                  <c:v>1.7618000000000056E-8</c:v>
                </c:pt>
                <c:pt idx="4052">
                  <c:v>1.681700000000007E-8</c:v>
                </c:pt>
                <c:pt idx="4053">
                  <c:v>1.6514000000000061E-8</c:v>
                </c:pt>
                <c:pt idx="4054">
                  <c:v>1.6734000000000062E-8</c:v>
                </c:pt>
                <c:pt idx="4055">
                  <c:v>1.7147000000000061E-8</c:v>
                </c:pt>
                <c:pt idx="4056">
                  <c:v>1.7371000000000063E-8</c:v>
                </c:pt>
                <c:pt idx="4057">
                  <c:v>1.6485000000000078E-8</c:v>
                </c:pt>
                <c:pt idx="4058">
                  <c:v>1.7026000000000059E-8</c:v>
                </c:pt>
                <c:pt idx="4059">
                  <c:v>1.653600000000006E-8</c:v>
                </c:pt>
                <c:pt idx="4060">
                  <c:v>1.7339000000000057E-8</c:v>
                </c:pt>
                <c:pt idx="4061">
                  <c:v>1.732400000000006E-8</c:v>
                </c:pt>
                <c:pt idx="4062">
                  <c:v>1.7457000000000055E-8</c:v>
                </c:pt>
                <c:pt idx="4063">
                  <c:v>1.7571000000000059E-8</c:v>
                </c:pt>
                <c:pt idx="4064">
                  <c:v>1.6953000000000076E-8</c:v>
                </c:pt>
                <c:pt idx="4065">
                  <c:v>1.7393000000000059E-8</c:v>
                </c:pt>
                <c:pt idx="4066">
                  <c:v>1.6747000000000084E-8</c:v>
                </c:pt>
                <c:pt idx="4067">
                  <c:v>1.7853000000000061E-8</c:v>
                </c:pt>
                <c:pt idx="4068">
                  <c:v>1.765700000000006E-8</c:v>
                </c:pt>
                <c:pt idx="4069">
                  <c:v>1.7993000000000064E-8</c:v>
                </c:pt>
                <c:pt idx="4070">
                  <c:v>1.7643000000000077E-8</c:v>
                </c:pt>
                <c:pt idx="4071">
                  <c:v>1.7156000000000058E-8</c:v>
                </c:pt>
                <c:pt idx="4072">
                  <c:v>1.7373000000000056E-8</c:v>
                </c:pt>
                <c:pt idx="4073">
                  <c:v>1.7745000000000071E-8</c:v>
                </c:pt>
                <c:pt idx="4074">
                  <c:v>1.6103000000000071E-8</c:v>
                </c:pt>
                <c:pt idx="4075">
                  <c:v>1.6781000000000089E-8</c:v>
                </c:pt>
                <c:pt idx="4076">
                  <c:v>1.7361000000000069E-8</c:v>
                </c:pt>
                <c:pt idx="4077">
                  <c:v>1.6982000000000085E-8</c:v>
                </c:pt>
                <c:pt idx="4078">
                  <c:v>1.7494000000000061E-8</c:v>
                </c:pt>
                <c:pt idx="4079">
                  <c:v>1.6878000000000064E-8</c:v>
                </c:pt>
                <c:pt idx="4080">
                  <c:v>1.7317000000000055E-8</c:v>
                </c:pt>
                <c:pt idx="4081">
                  <c:v>1.7150000000000061E-8</c:v>
                </c:pt>
                <c:pt idx="4082">
                  <c:v>1.7030000000000061E-8</c:v>
                </c:pt>
                <c:pt idx="4083">
                  <c:v>1.6768000000000088E-8</c:v>
                </c:pt>
                <c:pt idx="4084">
                  <c:v>1.6890000000000084E-8</c:v>
                </c:pt>
                <c:pt idx="4085">
                  <c:v>1.6588000000000082E-8</c:v>
                </c:pt>
                <c:pt idx="4086">
                  <c:v>1.7297000000000056E-8</c:v>
                </c:pt>
                <c:pt idx="4087">
                  <c:v>1.7218000000000055E-8</c:v>
                </c:pt>
                <c:pt idx="4088">
                  <c:v>1.6844000000000078E-8</c:v>
                </c:pt>
                <c:pt idx="4089">
                  <c:v>1.8035000000000059E-8</c:v>
                </c:pt>
                <c:pt idx="4090">
                  <c:v>1.6588000000000082E-8</c:v>
                </c:pt>
                <c:pt idx="4091">
                  <c:v>1.727200000000006E-8</c:v>
                </c:pt>
                <c:pt idx="4092">
                  <c:v>1.6906000000000082E-8</c:v>
                </c:pt>
                <c:pt idx="4093">
                  <c:v>1.7101000000000062E-8</c:v>
                </c:pt>
                <c:pt idx="4094">
                  <c:v>1.7598000000000059E-8</c:v>
                </c:pt>
                <c:pt idx="4095">
                  <c:v>1.7078000000000055E-8</c:v>
                </c:pt>
                <c:pt idx="4096">
                  <c:v>1.6819000000000059E-8</c:v>
                </c:pt>
                <c:pt idx="4097">
                  <c:v>1.6854000000000059E-8</c:v>
                </c:pt>
                <c:pt idx="4098">
                  <c:v>1.7726000000000066E-8</c:v>
                </c:pt>
                <c:pt idx="4099">
                  <c:v>1.6397000000000061E-8</c:v>
                </c:pt>
                <c:pt idx="4100">
                  <c:v>1.7002000000000059E-8</c:v>
                </c:pt>
                <c:pt idx="4101">
                  <c:v>1.6616000000000061E-8</c:v>
                </c:pt>
                <c:pt idx="4102">
                  <c:v>1.7546000000000063E-8</c:v>
                </c:pt>
                <c:pt idx="4103">
                  <c:v>1.6359000000000061E-8</c:v>
                </c:pt>
                <c:pt idx="4104">
                  <c:v>1.618600000000006E-8</c:v>
                </c:pt>
                <c:pt idx="4105">
                  <c:v>1.6730000000000088E-8</c:v>
                </c:pt>
                <c:pt idx="4106">
                  <c:v>1.6355000000000059E-8</c:v>
                </c:pt>
                <c:pt idx="4107">
                  <c:v>1.7463000000000062E-8</c:v>
                </c:pt>
                <c:pt idx="4108">
                  <c:v>1.7382000000000059E-8</c:v>
                </c:pt>
                <c:pt idx="4109">
                  <c:v>1.6306000000000073E-8</c:v>
                </c:pt>
                <c:pt idx="4110">
                  <c:v>1.6922000000000084E-8</c:v>
                </c:pt>
                <c:pt idx="4111">
                  <c:v>1.705300000000006E-8</c:v>
                </c:pt>
                <c:pt idx="4112">
                  <c:v>1.6955000000000061E-8</c:v>
                </c:pt>
                <c:pt idx="4113">
                  <c:v>1.7229000000000061E-8</c:v>
                </c:pt>
                <c:pt idx="4114">
                  <c:v>1.6797000000000064E-8</c:v>
                </c:pt>
                <c:pt idx="4115">
                  <c:v>1.6772000000000076E-8</c:v>
                </c:pt>
                <c:pt idx="4116">
                  <c:v>1.7442000000000068E-8</c:v>
                </c:pt>
                <c:pt idx="4117">
                  <c:v>1.7547000000000061E-8</c:v>
                </c:pt>
                <c:pt idx="4118">
                  <c:v>1.7567000000000071E-8</c:v>
                </c:pt>
                <c:pt idx="4119">
                  <c:v>1.6914000000000078E-8</c:v>
                </c:pt>
                <c:pt idx="4120">
                  <c:v>1.791700000000006E-8</c:v>
                </c:pt>
                <c:pt idx="4121">
                  <c:v>1.7328000000000061E-8</c:v>
                </c:pt>
                <c:pt idx="4122">
                  <c:v>1.7133000000000058E-8</c:v>
                </c:pt>
                <c:pt idx="4123">
                  <c:v>1.788700000000006E-8</c:v>
                </c:pt>
                <c:pt idx="4124">
                  <c:v>1.7417000000000059E-8</c:v>
                </c:pt>
                <c:pt idx="4125">
                  <c:v>1.7687000000000068E-8</c:v>
                </c:pt>
                <c:pt idx="4126">
                  <c:v>1.7261000000000068E-8</c:v>
                </c:pt>
                <c:pt idx="4127">
                  <c:v>1.7586000000000059E-8</c:v>
                </c:pt>
                <c:pt idx="4128">
                  <c:v>1.7335000000000056E-8</c:v>
                </c:pt>
                <c:pt idx="4129">
                  <c:v>1.8594000000000064E-8</c:v>
                </c:pt>
                <c:pt idx="4130">
                  <c:v>1.7157000000000052E-8</c:v>
                </c:pt>
                <c:pt idx="4131">
                  <c:v>1.7084000000000059E-8</c:v>
                </c:pt>
                <c:pt idx="4132">
                  <c:v>1.7560000000000076E-8</c:v>
                </c:pt>
                <c:pt idx="4133">
                  <c:v>1.6371000000000068E-8</c:v>
                </c:pt>
                <c:pt idx="4134">
                  <c:v>1.6976000000000082E-8</c:v>
                </c:pt>
                <c:pt idx="4135">
                  <c:v>1.7387000000000062E-8</c:v>
                </c:pt>
                <c:pt idx="4136">
                  <c:v>1.7434000000000059E-8</c:v>
                </c:pt>
                <c:pt idx="4137">
                  <c:v>1.7224000000000059E-8</c:v>
                </c:pt>
                <c:pt idx="4138">
                  <c:v>1.7316000000000057E-8</c:v>
                </c:pt>
                <c:pt idx="4139">
                  <c:v>1.6807000000000086E-8</c:v>
                </c:pt>
                <c:pt idx="4140">
                  <c:v>1.7508000000000063E-8</c:v>
                </c:pt>
                <c:pt idx="4141">
                  <c:v>1.661500000000006E-8</c:v>
                </c:pt>
                <c:pt idx="4142">
                  <c:v>1.6882000000000078E-8</c:v>
                </c:pt>
                <c:pt idx="4143">
                  <c:v>1.7161000000000063E-8</c:v>
                </c:pt>
                <c:pt idx="4144">
                  <c:v>1.6683000000000084E-8</c:v>
                </c:pt>
                <c:pt idx="4145">
                  <c:v>1.6862000000000082E-8</c:v>
                </c:pt>
                <c:pt idx="4146">
                  <c:v>1.7138000000000057E-8</c:v>
                </c:pt>
                <c:pt idx="4147">
                  <c:v>1.745600000000006E-8</c:v>
                </c:pt>
                <c:pt idx="4148">
                  <c:v>1.7749000000000062E-8</c:v>
                </c:pt>
                <c:pt idx="4149">
                  <c:v>1.6674000000000064E-8</c:v>
                </c:pt>
                <c:pt idx="4150">
                  <c:v>1.7430000000000061E-8</c:v>
                </c:pt>
                <c:pt idx="4151">
                  <c:v>1.7051000000000058E-8</c:v>
                </c:pt>
                <c:pt idx="4152">
                  <c:v>1.6861000000000084E-8</c:v>
                </c:pt>
                <c:pt idx="4153">
                  <c:v>1.6955000000000061E-8</c:v>
                </c:pt>
                <c:pt idx="4154">
                  <c:v>1.703500000000006E-8</c:v>
                </c:pt>
                <c:pt idx="4155">
                  <c:v>1.6632000000000059E-8</c:v>
                </c:pt>
                <c:pt idx="4156">
                  <c:v>1.6661000000000085E-8</c:v>
                </c:pt>
                <c:pt idx="4157">
                  <c:v>1.6079000000000061E-8</c:v>
                </c:pt>
                <c:pt idx="4158">
                  <c:v>1.7595000000000059E-8</c:v>
                </c:pt>
                <c:pt idx="4159">
                  <c:v>1.6538000000000058E-8</c:v>
                </c:pt>
                <c:pt idx="4160">
                  <c:v>1.6374000000000061E-8</c:v>
                </c:pt>
                <c:pt idx="4161">
                  <c:v>1.6929000000000082E-8</c:v>
                </c:pt>
                <c:pt idx="4162">
                  <c:v>1.7454000000000058E-8</c:v>
                </c:pt>
                <c:pt idx="4163">
                  <c:v>1.6797000000000064E-8</c:v>
                </c:pt>
                <c:pt idx="4164">
                  <c:v>1.7194000000000058E-8</c:v>
                </c:pt>
                <c:pt idx="4165">
                  <c:v>1.6285000000000059E-8</c:v>
                </c:pt>
                <c:pt idx="4166">
                  <c:v>1.701200000000006E-8</c:v>
                </c:pt>
                <c:pt idx="4167">
                  <c:v>1.696000000000009E-8</c:v>
                </c:pt>
                <c:pt idx="4168">
                  <c:v>1.763400000000006E-8</c:v>
                </c:pt>
                <c:pt idx="4169">
                  <c:v>1.7408000000000059E-8</c:v>
                </c:pt>
                <c:pt idx="4170">
                  <c:v>1.7352000000000058E-8</c:v>
                </c:pt>
                <c:pt idx="4171">
                  <c:v>1.7563000000000059E-8</c:v>
                </c:pt>
                <c:pt idx="4172">
                  <c:v>1.743500000000006E-8</c:v>
                </c:pt>
                <c:pt idx="4173">
                  <c:v>1.625900000000006E-8</c:v>
                </c:pt>
                <c:pt idx="4174">
                  <c:v>1.677000000000008E-8</c:v>
                </c:pt>
                <c:pt idx="4175">
                  <c:v>1.6796000000000066E-8</c:v>
                </c:pt>
                <c:pt idx="4176">
                  <c:v>1.7420000000000059E-8</c:v>
                </c:pt>
                <c:pt idx="4177">
                  <c:v>1.6903000000000082E-8</c:v>
                </c:pt>
                <c:pt idx="4178">
                  <c:v>1.700000000000006E-8</c:v>
                </c:pt>
                <c:pt idx="4179">
                  <c:v>1.6986000000000083E-8</c:v>
                </c:pt>
                <c:pt idx="4180">
                  <c:v>1.7016000000000058E-8</c:v>
                </c:pt>
                <c:pt idx="4181">
                  <c:v>1.7162000000000061E-8</c:v>
                </c:pt>
                <c:pt idx="4182">
                  <c:v>1.755800000000006E-8</c:v>
                </c:pt>
                <c:pt idx="4183">
                  <c:v>1.7519000000000059E-8</c:v>
                </c:pt>
                <c:pt idx="4184">
                  <c:v>1.6798000000000059E-8</c:v>
                </c:pt>
                <c:pt idx="4185">
                  <c:v>1.6645000000000084E-8</c:v>
                </c:pt>
                <c:pt idx="4186">
                  <c:v>1.6965000000000089E-8</c:v>
                </c:pt>
                <c:pt idx="4187">
                  <c:v>1.636400000000006E-8</c:v>
                </c:pt>
                <c:pt idx="4188">
                  <c:v>1.7112000000000058E-8</c:v>
                </c:pt>
                <c:pt idx="4189">
                  <c:v>1.8469000000000087E-8</c:v>
                </c:pt>
                <c:pt idx="4190">
                  <c:v>1.7229000000000061E-8</c:v>
                </c:pt>
                <c:pt idx="4191">
                  <c:v>1.7832000000000063E-8</c:v>
                </c:pt>
                <c:pt idx="4192">
                  <c:v>1.7171000000000058E-8</c:v>
                </c:pt>
                <c:pt idx="4193">
                  <c:v>1.6951000000000083E-8</c:v>
                </c:pt>
                <c:pt idx="4194">
                  <c:v>1.7468000000000061E-8</c:v>
                </c:pt>
                <c:pt idx="4195">
                  <c:v>1.657100000000006E-8</c:v>
                </c:pt>
                <c:pt idx="4196">
                  <c:v>1.7200000000000055E-8</c:v>
                </c:pt>
                <c:pt idx="4197">
                  <c:v>1.6623000000000085E-8</c:v>
                </c:pt>
                <c:pt idx="4198">
                  <c:v>1.707000000000006E-8</c:v>
                </c:pt>
                <c:pt idx="4199">
                  <c:v>1.7644000000000069E-8</c:v>
                </c:pt>
                <c:pt idx="4200">
                  <c:v>1.6870000000000088E-8</c:v>
                </c:pt>
                <c:pt idx="4201">
                  <c:v>1.7545000000000065E-8</c:v>
                </c:pt>
                <c:pt idx="4202">
                  <c:v>1.742600000000006E-8</c:v>
                </c:pt>
                <c:pt idx="4203">
                  <c:v>1.6999000000000062E-8</c:v>
                </c:pt>
                <c:pt idx="4204">
                  <c:v>1.7480000000000078E-8</c:v>
                </c:pt>
                <c:pt idx="4205">
                  <c:v>1.731800000000006E-8</c:v>
                </c:pt>
                <c:pt idx="4206">
                  <c:v>1.7227000000000059E-8</c:v>
                </c:pt>
                <c:pt idx="4207">
                  <c:v>1.6896000000000077E-8</c:v>
                </c:pt>
                <c:pt idx="4208">
                  <c:v>1.6815000000000062E-8</c:v>
                </c:pt>
                <c:pt idx="4209">
                  <c:v>1.6748000000000082E-8</c:v>
                </c:pt>
                <c:pt idx="4210">
                  <c:v>1.7659000000000059E-8</c:v>
                </c:pt>
                <c:pt idx="4211">
                  <c:v>1.743800000000006E-8</c:v>
                </c:pt>
                <c:pt idx="4212">
                  <c:v>1.7081000000000059E-8</c:v>
                </c:pt>
                <c:pt idx="4213">
                  <c:v>1.6987000000000078E-8</c:v>
                </c:pt>
                <c:pt idx="4214">
                  <c:v>1.6656000000000063E-8</c:v>
                </c:pt>
                <c:pt idx="4215">
                  <c:v>1.780000000000008E-8</c:v>
                </c:pt>
                <c:pt idx="4216">
                  <c:v>1.7036000000000057E-8</c:v>
                </c:pt>
                <c:pt idx="4217">
                  <c:v>1.6649000000000069E-8</c:v>
                </c:pt>
                <c:pt idx="4218">
                  <c:v>1.6628000000000078E-8</c:v>
                </c:pt>
                <c:pt idx="4219">
                  <c:v>1.710800000000006E-8</c:v>
                </c:pt>
                <c:pt idx="4220">
                  <c:v>1.7357000000000057E-8</c:v>
                </c:pt>
                <c:pt idx="4221">
                  <c:v>1.745600000000006E-8</c:v>
                </c:pt>
                <c:pt idx="4222">
                  <c:v>1.7172000000000059E-8</c:v>
                </c:pt>
                <c:pt idx="4223">
                  <c:v>1.7448000000000061E-8</c:v>
                </c:pt>
                <c:pt idx="4224">
                  <c:v>1.7516000000000056E-8</c:v>
                </c:pt>
                <c:pt idx="4225">
                  <c:v>1.6387000000000066E-8</c:v>
                </c:pt>
                <c:pt idx="4226">
                  <c:v>1.6085000000000087E-8</c:v>
                </c:pt>
                <c:pt idx="4227">
                  <c:v>1.6910000000000073E-8</c:v>
                </c:pt>
                <c:pt idx="4228">
                  <c:v>1.6896000000000077E-8</c:v>
                </c:pt>
                <c:pt idx="4229">
                  <c:v>1.6897000000000069E-8</c:v>
                </c:pt>
                <c:pt idx="4230">
                  <c:v>1.6129000000000061E-8</c:v>
                </c:pt>
                <c:pt idx="4231">
                  <c:v>1.6335000000000063E-8</c:v>
                </c:pt>
                <c:pt idx="4232">
                  <c:v>1.6747000000000084E-8</c:v>
                </c:pt>
                <c:pt idx="4233">
                  <c:v>1.6557000000000063E-8</c:v>
                </c:pt>
                <c:pt idx="4234">
                  <c:v>1.7288000000000059E-8</c:v>
                </c:pt>
                <c:pt idx="4235">
                  <c:v>1.7044000000000063E-8</c:v>
                </c:pt>
                <c:pt idx="4236">
                  <c:v>1.704100000000006E-8</c:v>
                </c:pt>
                <c:pt idx="4237">
                  <c:v>1.6827000000000082E-8</c:v>
                </c:pt>
                <c:pt idx="4238">
                  <c:v>1.7344000000000059E-8</c:v>
                </c:pt>
                <c:pt idx="4239">
                  <c:v>1.7862000000000084E-8</c:v>
                </c:pt>
                <c:pt idx="4240">
                  <c:v>1.7615000000000059E-8</c:v>
                </c:pt>
                <c:pt idx="4241">
                  <c:v>1.7079000000000053E-8</c:v>
                </c:pt>
                <c:pt idx="4242">
                  <c:v>1.7090000000000059E-8</c:v>
                </c:pt>
                <c:pt idx="4243">
                  <c:v>1.7988000000000062E-8</c:v>
                </c:pt>
                <c:pt idx="4244">
                  <c:v>1.7808000000000059E-8</c:v>
                </c:pt>
                <c:pt idx="4245">
                  <c:v>1.7462000000000077E-8</c:v>
                </c:pt>
                <c:pt idx="4246">
                  <c:v>1.7346000000000061E-8</c:v>
                </c:pt>
                <c:pt idx="4247">
                  <c:v>1.6925000000000084E-8</c:v>
                </c:pt>
                <c:pt idx="4248">
                  <c:v>1.6985000000000086E-8</c:v>
                </c:pt>
                <c:pt idx="4249">
                  <c:v>1.8445000000000083E-8</c:v>
                </c:pt>
                <c:pt idx="4250">
                  <c:v>1.719600000000006E-8</c:v>
                </c:pt>
                <c:pt idx="4251">
                  <c:v>1.7594000000000058E-8</c:v>
                </c:pt>
                <c:pt idx="4252">
                  <c:v>1.7109000000000061E-8</c:v>
                </c:pt>
                <c:pt idx="4253">
                  <c:v>1.689800000000006E-8</c:v>
                </c:pt>
                <c:pt idx="4254">
                  <c:v>1.7450000000000064E-8</c:v>
                </c:pt>
                <c:pt idx="4255">
                  <c:v>1.679300000000006E-8</c:v>
                </c:pt>
                <c:pt idx="4256">
                  <c:v>1.723400000000006E-8</c:v>
                </c:pt>
                <c:pt idx="4257">
                  <c:v>1.715200000000006E-8</c:v>
                </c:pt>
                <c:pt idx="4258">
                  <c:v>1.7072000000000055E-8</c:v>
                </c:pt>
                <c:pt idx="4259">
                  <c:v>1.7641000000000062E-8</c:v>
                </c:pt>
                <c:pt idx="4260">
                  <c:v>1.6688000000000066E-8</c:v>
                </c:pt>
                <c:pt idx="4261">
                  <c:v>1.7133000000000058E-8</c:v>
                </c:pt>
                <c:pt idx="4262">
                  <c:v>1.6547000000000075E-8</c:v>
                </c:pt>
                <c:pt idx="4263">
                  <c:v>1.6686000000000084E-8</c:v>
                </c:pt>
                <c:pt idx="4264">
                  <c:v>1.679000000000006E-8</c:v>
                </c:pt>
                <c:pt idx="4265">
                  <c:v>1.7138000000000057E-8</c:v>
                </c:pt>
                <c:pt idx="4266">
                  <c:v>1.6678000000000062E-8</c:v>
                </c:pt>
                <c:pt idx="4267">
                  <c:v>1.7599000000000057E-8</c:v>
                </c:pt>
                <c:pt idx="4268">
                  <c:v>1.6735000000000063E-8</c:v>
                </c:pt>
                <c:pt idx="4269">
                  <c:v>1.7648000000000066E-8</c:v>
                </c:pt>
                <c:pt idx="4270">
                  <c:v>1.6376000000000063E-8</c:v>
                </c:pt>
                <c:pt idx="4271">
                  <c:v>1.7079000000000053E-8</c:v>
                </c:pt>
                <c:pt idx="4272">
                  <c:v>1.779700000000006E-8</c:v>
                </c:pt>
                <c:pt idx="4273">
                  <c:v>1.6212000000000059E-8</c:v>
                </c:pt>
                <c:pt idx="4274">
                  <c:v>1.7342000000000064E-8</c:v>
                </c:pt>
                <c:pt idx="4275">
                  <c:v>1.7280000000000059E-8</c:v>
                </c:pt>
                <c:pt idx="4276">
                  <c:v>1.7120000000000067E-8</c:v>
                </c:pt>
                <c:pt idx="4277">
                  <c:v>1.7215000000000055E-8</c:v>
                </c:pt>
                <c:pt idx="4278">
                  <c:v>1.6929000000000082E-8</c:v>
                </c:pt>
                <c:pt idx="4279">
                  <c:v>1.760400000000006E-8</c:v>
                </c:pt>
                <c:pt idx="4280">
                  <c:v>1.7671000000000059E-8</c:v>
                </c:pt>
                <c:pt idx="4281">
                  <c:v>1.6918000000000059E-8</c:v>
                </c:pt>
                <c:pt idx="4282">
                  <c:v>1.7208000000000061E-8</c:v>
                </c:pt>
                <c:pt idx="4283">
                  <c:v>1.6903000000000082E-8</c:v>
                </c:pt>
                <c:pt idx="4284">
                  <c:v>1.6804000000000085E-8</c:v>
                </c:pt>
                <c:pt idx="4285">
                  <c:v>1.7106000000000061E-8</c:v>
                </c:pt>
                <c:pt idx="4286">
                  <c:v>1.7075000000000055E-8</c:v>
                </c:pt>
                <c:pt idx="4287">
                  <c:v>1.6531000000000064E-8</c:v>
                </c:pt>
                <c:pt idx="4288">
                  <c:v>1.6750000000000074E-8</c:v>
                </c:pt>
                <c:pt idx="4289">
                  <c:v>1.709100000000006E-8</c:v>
                </c:pt>
                <c:pt idx="4290">
                  <c:v>1.714000000000006E-8</c:v>
                </c:pt>
                <c:pt idx="4291">
                  <c:v>1.6596000000000061E-8</c:v>
                </c:pt>
                <c:pt idx="4292">
                  <c:v>1.7162000000000061E-8</c:v>
                </c:pt>
                <c:pt idx="4293">
                  <c:v>1.7130000000000058E-8</c:v>
                </c:pt>
                <c:pt idx="4294">
                  <c:v>1.6992000000000084E-8</c:v>
                </c:pt>
                <c:pt idx="4295">
                  <c:v>1.7020000000000059E-8</c:v>
                </c:pt>
                <c:pt idx="4296">
                  <c:v>1.6651000000000084E-8</c:v>
                </c:pt>
                <c:pt idx="4297">
                  <c:v>1.7847000000000064E-8</c:v>
                </c:pt>
                <c:pt idx="4298">
                  <c:v>1.7229000000000061E-8</c:v>
                </c:pt>
                <c:pt idx="4299">
                  <c:v>1.7770000000000059E-8</c:v>
                </c:pt>
                <c:pt idx="4300">
                  <c:v>1.8017000000000061E-8</c:v>
                </c:pt>
                <c:pt idx="4301">
                  <c:v>1.6976000000000082E-8</c:v>
                </c:pt>
                <c:pt idx="4302">
                  <c:v>1.7637000000000061E-8</c:v>
                </c:pt>
                <c:pt idx="4303">
                  <c:v>1.7568000000000062E-8</c:v>
                </c:pt>
                <c:pt idx="4304">
                  <c:v>1.7121000000000061E-8</c:v>
                </c:pt>
                <c:pt idx="4305">
                  <c:v>1.7738000000000059E-8</c:v>
                </c:pt>
                <c:pt idx="4306">
                  <c:v>1.7598000000000059E-8</c:v>
                </c:pt>
                <c:pt idx="4307">
                  <c:v>1.7206000000000062E-8</c:v>
                </c:pt>
                <c:pt idx="4308">
                  <c:v>1.7527000000000062E-8</c:v>
                </c:pt>
                <c:pt idx="4309">
                  <c:v>1.7236000000000059E-8</c:v>
                </c:pt>
                <c:pt idx="4310">
                  <c:v>1.703500000000006E-8</c:v>
                </c:pt>
                <c:pt idx="4311">
                  <c:v>1.7448000000000061E-8</c:v>
                </c:pt>
                <c:pt idx="4312">
                  <c:v>1.714900000000006E-8</c:v>
                </c:pt>
                <c:pt idx="4313">
                  <c:v>1.7099000000000059E-8</c:v>
                </c:pt>
                <c:pt idx="4314">
                  <c:v>1.7102000000000059E-8</c:v>
                </c:pt>
                <c:pt idx="4315">
                  <c:v>1.7002000000000059E-8</c:v>
                </c:pt>
                <c:pt idx="4316">
                  <c:v>1.759600000000006E-8</c:v>
                </c:pt>
                <c:pt idx="4317">
                  <c:v>1.7200000000000055E-8</c:v>
                </c:pt>
                <c:pt idx="4318">
                  <c:v>1.7813000000000062E-8</c:v>
                </c:pt>
                <c:pt idx="4319">
                  <c:v>1.654500000000006E-8</c:v>
                </c:pt>
                <c:pt idx="4320">
                  <c:v>1.7042000000000061E-8</c:v>
                </c:pt>
                <c:pt idx="4321">
                  <c:v>1.6816000000000059E-8</c:v>
                </c:pt>
                <c:pt idx="4322">
                  <c:v>1.6208000000000061E-8</c:v>
                </c:pt>
                <c:pt idx="4323">
                  <c:v>1.7612000000000059E-8</c:v>
                </c:pt>
                <c:pt idx="4324">
                  <c:v>1.6883000000000086E-8</c:v>
                </c:pt>
                <c:pt idx="4325">
                  <c:v>1.7075000000000055E-8</c:v>
                </c:pt>
                <c:pt idx="4326">
                  <c:v>1.7521000000000068E-8</c:v>
                </c:pt>
                <c:pt idx="4327">
                  <c:v>1.6488000000000078E-8</c:v>
                </c:pt>
                <c:pt idx="4328">
                  <c:v>1.6686000000000084E-8</c:v>
                </c:pt>
                <c:pt idx="4329">
                  <c:v>1.6916000000000064E-8</c:v>
                </c:pt>
                <c:pt idx="4330">
                  <c:v>1.7020000000000059E-8</c:v>
                </c:pt>
                <c:pt idx="4331">
                  <c:v>1.6946000000000078E-8</c:v>
                </c:pt>
                <c:pt idx="4332">
                  <c:v>1.714000000000006E-8</c:v>
                </c:pt>
                <c:pt idx="4333">
                  <c:v>1.6651000000000084E-8</c:v>
                </c:pt>
                <c:pt idx="4334">
                  <c:v>1.7922000000000076E-8</c:v>
                </c:pt>
                <c:pt idx="4335">
                  <c:v>1.680500000000008E-8</c:v>
                </c:pt>
                <c:pt idx="4336">
                  <c:v>1.7506000000000064E-8</c:v>
                </c:pt>
                <c:pt idx="4337">
                  <c:v>1.7040000000000062E-8</c:v>
                </c:pt>
                <c:pt idx="4338">
                  <c:v>1.6447000000000088E-8</c:v>
                </c:pt>
                <c:pt idx="4339">
                  <c:v>1.6642000000000084E-8</c:v>
                </c:pt>
                <c:pt idx="4340">
                  <c:v>1.700000000000006E-8</c:v>
                </c:pt>
                <c:pt idx="4341">
                  <c:v>1.7144000000000061E-8</c:v>
                </c:pt>
                <c:pt idx="4342">
                  <c:v>1.783800000000006E-8</c:v>
                </c:pt>
                <c:pt idx="4343">
                  <c:v>1.725100000000006E-8</c:v>
                </c:pt>
                <c:pt idx="4344">
                  <c:v>1.7403000000000067E-8</c:v>
                </c:pt>
                <c:pt idx="4345">
                  <c:v>1.6782000000000084E-8</c:v>
                </c:pt>
                <c:pt idx="4346">
                  <c:v>1.6937000000000077E-8</c:v>
                </c:pt>
                <c:pt idx="4347">
                  <c:v>1.8076000000000059E-8</c:v>
                </c:pt>
                <c:pt idx="4348">
                  <c:v>1.7125000000000059E-8</c:v>
                </c:pt>
                <c:pt idx="4349">
                  <c:v>1.6600000000000086E-8</c:v>
                </c:pt>
                <c:pt idx="4350">
                  <c:v>1.6683000000000084E-8</c:v>
                </c:pt>
                <c:pt idx="4351">
                  <c:v>1.7631000000000064E-8</c:v>
                </c:pt>
                <c:pt idx="4352">
                  <c:v>1.7160000000000059E-8</c:v>
                </c:pt>
                <c:pt idx="4353">
                  <c:v>1.7387000000000062E-8</c:v>
                </c:pt>
                <c:pt idx="4354">
                  <c:v>1.6269000000000064E-8</c:v>
                </c:pt>
                <c:pt idx="4355">
                  <c:v>1.7448000000000061E-8</c:v>
                </c:pt>
                <c:pt idx="4356">
                  <c:v>1.7063000000000062E-8</c:v>
                </c:pt>
                <c:pt idx="4357">
                  <c:v>1.5982000000000073E-8</c:v>
                </c:pt>
                <c:pt idx="4358">
                  <c:v>1.6637000000000062E-8</c:v>
                </c:pt>
                <c:pt idx="4359">
                  <c:v>1.6430000000000062E-8</c:v>
                </c:pt>
                <c:pt idx="4360">
                  <c:v>1.763400000000006E-8</c:v>
                </c:pt>
                <c:pt idx="4361">
                  <c:v>1.7358000000000055E-8</c:v>
                </c:pt>
                <c:pt idx="4362">
                  <c:v>1.7648000000000066E-8</c:v>
                </c:pt>
                <c:pt idx="4363">
                  <c:v>1.7107000000000058E-8</c:v>
                </c:pt>
                <c:pt idx="4364">
                  <c:v>1.7317000000000055E-8</c:v>
                </c:pt>
                <c:pt idx="4365">
                  <c:v>1.7671000000000059E-8</c:v>
                </c:pt>
                <c:pt idx="4366">
                  <c:v>1.7036000000000057E-8</c:v>
                </c:pt>
                <c:pt idx="4367">
                  <c:v>1.8201000000000078E-8</c:v>
                </c:pt>
                <c:pt idx="4368">
                  <c:v>1.723400000000006E-8</c:v>
                </c:pt>
                <c:pt idx="4369">
                  <c:v>1.736200000000006E-8</c:v>
                </c:pt>
                <c:pt idx="4370">
                  <c:v>1.8026000000000065E-8</c:v>
                </c:pt>
                <c:pt idx="4371">
                  <c:v>1.7848000000000062E-8</c:v>
                </c:pt>
                <c:pt idx="4372">
                  <c:v>1.8105000000000072E-8</c:v>
                </c:pt>
                <c:pt idx="4373">
                  <c:v>1.7238000000000055E-8</c:v>
                </c:pt>
                <c:pt idx="4374">
                  <c:v>1.7287000000000061E-8</c:v>
                </c:pt>
                <c:pt idx="4375">
                  <c:v>1.7018000000000057E-8</c:v>
                </c:pt>
                <c:pt idx="4376">
                  <c:v>1.7311000000000058E-8</c:v>
                </c:pt>
                <c:pt idx="4377">
                  <c:v>1.7296000000000058E-8</c:v>
                </c:pt>
                <c:pt idx="4378">
                  <c:v>1.7730000000000063E-8</c:v>
                </c:pt>
                <c:pt idx="4379">
                  <c:v>1.7174000000000055E-8</c:v>
                </c:pt>
                <c:pt idx="4380">
                  <c:v>1.6696000000000059E-8</c:v>
                </c:pt>
                <c:pt idx="4381">
                  <c:v>1.7697000000000059E-8</c:v>
                </c:pt>
                <c:pt idx="4382">
                  <c:v>1.771800000000006E-8</c:v>
                </c:pt>
                <c:pt idx="4383">
                  <c:v>1.737700000000006E-8</c:v>
                </c:pt>
                <c:pt idx="4384">
                  <c:v>1.7013000000000058E-8</c:v>
                </c:pt>
                <c:pt idx="4385">
                  <c:v>1.7829000000000067E-8</c:v>
                </c:pt>
                <c:pt idx="4386">
                  <c:v>1.7116000000000055E-8</c:v>
                </c:pt>
                <c:pt idx="4387">
                  <c:v>1.7019000000000048E-8</c:v>
                </c:pt>
                <c:pt idx="4388">
                  <c:v>1.6675000000000062E-8</c:v>
                </c:pt>
                <c:pt idx="4389">
                  <c:v>1.6618000000000063E-8</c:v>
                </c:pt>
                <c:pt idx="4390">
                  <c:v>1.6593000000000061E-8</c:v>
                </c:pt>
                <c:pt idx="4391">
                  <c:v>1.6807000000000086E-8</c:v>
                </c:pt>
                <c:pt idx="4392">
                  <c:v>1.7192000000000056E-8</c:v>
                </c:pt>
                <c:pt idx="4393">
                  <c:v>1.775300000000006E-8</c:v>
                </c:pt>
                <c:pt idx="4394">
                  <c:v>1.7748000000000077E-8</c:v>
                </c:pt>
                <c:pt idx="4395">
                  <c:v>1.7912000000000061E-8</c:v>
                </c:pt>
                <c:pt idx="4396">
                  <c:v>1.6832000000000087E-8</c:v>
                </c:pt>
                <c:pt idx="4397">
                  <c:v>1.7588000000000061E-8</c:v>
                </c:pt>
                <c:pt idx="4398">
                  <c:v>1.6765000000000088E-8</c:v>
                </c:pt>
                <c:pt idx="4399">
                  <c:v>1.7051000000000058E-8</c:v>
                </c:pt>
                <c:pt idx="4400">
                  <c:v>1.6753000000000077E-8</c:v>
                </c:pt>
                <c:pt idx="4401">
                  <c:v>1.7312000000000059E-8</c:v>
                </c:pt>
                <c:pt idx="4402">
                  <c:v>1.7687000000000068E-8</c:v>
                </c:pt>
                <c:pt idx="4403">
                  <c:v>1.7490000000000059E-8</c:v>
                </c:pt>
                <c:pt idx="4404">
                  <c:v>1.7101000000000062E-8</c:v>
                </c:pt>
                <c:pt idx="4405">
                  <c:v>1.741200000000006E-8</c:v>
                </c:pt>
                <c:pt idx="4406">
                  <c:v>1.7445000000000061E-8</c:v>
                </c:pt>
                <c:pt idx="4407">
                  <c:v>1.6121000000000075E-8</c:v>
                </c:pt>
                <c:pt idx="4408">
                  <c:v>1.7212000000000055E-8</c:v>
                </c:pt>
                <c:pt idx="4409">
                  <c:v>1.6398000000000059E-8</c:v>
                </c:pt>
                <c:pt idx="4410">
                  <c:v>1.736200000000006E-8</c:v>
                </c:pt>
                <c:pt idx="4411">
                  <c:v>1.6321000000000084E-8</c:v>
                </c:pt>
                <c:pt idx="4412">
                  <c:v>1.5926000000000059E-8</c:v>
                </c:pt>
                <c:pt idx="4413">
                  <c:v>1.6833000000000082E-8</c:v>
                </c:pt>
                <c:pt idx="4414">
                  <c:v>1.6909000000000085E-8</c:v>
                </c:pt>
                <c:pt idx="4415">
                  <c:v>1.6935000000000075E-8</c:v>
                </c:pt>
                <c:pt idx="4416">
                  <c:v>1.6377000000000061E-8</c:v>
                </c:pt>
                <c:pt idx="4417">
                  <c:v>1.6468000000000068E-8</c:v>
                </c:pt>
                <c:pt idx="4418">
                  <c:v>1.728900000000006E-8</c:v>
                </c:pt>
                <c:pt idx="4419">
                  <c:v>1.6974000000000066E-8</c:v>
                </c:pt>
                <c:pt idx="4420">
                  <c:v>1.7527000000000062E-8</c:v>
                </c:pt>
                <c:pt idx="4421">
                  <c:v>1.7403000000000067E-8</c:v>
                </c:pt>
                <c:pt idx="4422">
                  <c:v>1.8441000000000086E-8</c:v>
                </c:pt>
                <c:pt idx="4423">
                  <c:v>1.6750000000000074E-8</c:v>
                </c:pt>
                <c:pt idx="4424">
                  <c:v>1.7764000000000076E-8</c:v>
                </c:pt>
                <c:pt idx="4425">
                  <c:v>1.785200000000006E-8</c:v>
                </c:pt>
                <c:pt idx="4426">
                  <c:v>1.7279000000000055E-8</c:v>
                </c:pt>
                <c:pt idx="4427">
                  <c:v>1.7761000000000082E-8</c:v>
                </c:pt>
                <c:pt idx="4428">
                  <c:v>1.7699000000000058E-8</c:v>
                </c:pt>
                <c:pt idx="4429">
                  <c:v>1.7513000000000059E-8</c:v>
                </c:pt>
                <c:pt idx="4430">
                  <c:v>1.7203000000000061E-8</c:v>
                </c:pt>
                <c:pt idx="4431">
                  <c:v>1.7744000000000059E-8</c:v>
                </c:pt>
                <c:pt idx="4432">
                  <c:v>1.773600000000006E-8</c:v>
                </c:pt>
                <c:pt idx="4433">
                  <c:v>1.7351000000000061E-8</c:v>
                </c:pt>
                <c:pt idx="4434">
                  <c:v>1.7693000000000061E-8</c:v>
                </c:pt>
                <c:pt idx="4435">
                  <c:v>1.7328000000000061E-8</c:v>
                </c:pt>
                <c:pt idx="4436">
                  <c:v>1.6510000000000066E-8</c:v>
                </c:pt>
                <c:pt idx="4437">
                  <c:v>1.810900000000006E-8</c:v>
                </c:pt>
                <c:pt idx="4438">
                  <c:v>1.7434000000000059E-8</c:v>
                </c:pt>
                <c:pt idx="4439">
                  <c:v>1.7062000000000064E-8</c:v>
                </c:pt>
                <c:pt idx="4440">
                  <c:v>1.6708000000000086E-8</c:v>
                </c:pt>
                <c:pt idx="4441">
                  <c:v>1.7409000000000063E-8</c:v>
                </c:pt>
                <c:pt idx="4442">
                  <c:v>1.7197000000000051E-8</c:v>
                </c:pt>
                <c:pt idx="4443">
                  <c:v>1.7387000000000062E-8</c:v>
                </c:pt>
                <c:pt idx="4444">
                  <c:v>1.743800000000006E-8</c:v>
                </c:pt>
                <c:pt idx="4445">
                  <c:v>1.7016000000000058E-8</c:v>
                </c:pt>
                <c:pt idx="4446">
                  <c:v>1.6906000000000082E-8</c:v>
                </c:pt>
                <c:pt idx="4447">
                  <c:v>1.7241000000000062E-8</c:v>
                </c:pt>
                <c:pt idx="4448">
                  <c:v>1.6713000000000062E-8</c:v>
                </c:pt>
                <c:pt idx="4449">
                  <c:v>1.7383000000000064E-8</c:v>
                </c:pt>
                <c:pt idx="4450">
                  <c:v>1.6706000000000084E-8</c:v>
                </c:pt>
                <c:pt idx="4451">
                  <c:v>1.6511000000000087E-8</c:v>
                </c:pt>
                <c:pt idx="4452">
                  <c:v>1.7389000000000061E-8</c:v>
                </c:pt>
                <c:pt idx="4453">
                  <c:v>1.759300000000006E-8</c:v>
                </c:pt>
                <c:pt idx="4454">
                  <c:v>1.6893000000000077E-8</c:v>
                </c:pt>
                <c:pt idx="4455">
                  <c:v>1.7369000000000061E-8</c:v>
                </c:pt>
                <c:pt idx="4456">
                  <c:v>1.708800000000006E-8</c:v>
                </c:pt>
                <c:pt idx="4457">
                  <c:v>1.7322000000000077E-8</c:v>
                </c:pt>
                <c:pt idx="4458">
                  <c:v>1.7994000000000062E-8</c:v>
                </c:pt>
                <c:pt idx="4459">
                  <c:v>1.7371000000000063E-8</c:v>
                </c:pt>
                <c:pt idx="4460">
                  <c:v>1.680200000000009E-8</c:v>
                </c:pt>
                <c:pt idx="4461">
                  <c:v>1.813800000000006E-8</c:v>
                </c:pt>
                <c:pt idx="4462">
                  <c:v>1.8239000000000058E-8</c:v>
                </c:pt>
                <c:pt idx="4463">
                  <c:v>1.7652000000000061E-8</c:v>
                </c:pt>
                <c:pt idx="4464">
                  <c:v>1.792800000000006E-8</c:v>
                </c:pt>
                <c:pt idx="4465">
                  <c:v>1.7330000000000063E-8</c:v>
                </c:pt>
                <c:pt idx="4466">
                  <c:v>1.6884000000000084E-8</c:v>
                </c:pt>
                <c:pt idx="4467">
                  <c:v>1.7276000000000055E-8</c:v>
                </c:pt>
                <c:pt idx="4468">
                  <c:v>1.6706000000000084E-8</c:v>
                </c:pt>
                <c:pt idx="4469">
                  <c:v>1.6922000000000084E-8</c:v>
                </c:pt>
                <c:pt idx="4470">
                  <c:v>1.7352000000000058E-8</c:v>
                </c:pt>
                <c:pt idx="4471">
                  <c:v>1.6974000000000066E-8</c:v>
                </c:pt>
                <c:pt idx="4472">
                  <c:v>1.7067000000000059E-8</c:v>
                </c:pt>
                <c:pt idx="4473">
                  <c:v>1.7062000000000064E-8</c:v>
                </c:pt>
                <c:pt idx="4474">
                  <c:v>1.6474000000000059E-8</c:v>
                </c:pt>
                <c:pt idx="4475">
                  <c:v>1.746100000000006E-8</c:v>
                </c:pt>
                <c:pt idx="4476">
                  <c:v>1.7089000000000058E-8</c:v>
                </c:pt>
                <c:pt idx="4477">
                  <c:v>1.6772000000000076E-8</c:v>
                </c:pt>
                <c:pt idx="4478">
                  <c:v>1.8139000000000061E-8</c:v>
                </c:pt>
                <c:pt idx="4479">
                  <c:v>1.7291000000000059E-8</c:v>
                </c:pt>
                <c:pt idx="4480">
                  <c:v>1.6804000000000085E-8</c:v>
                </c:pt>
                <c:pt idx="4481">
                  <c:v>1.7667000000000062E-8</c:v>
                </c:pt>
                <c:pt idx="4482">
                  <c:v>1.8794000000000085E-8</c:v>
                </c:pt>
                <c:pt idx="4483">
                  <c:v>1.733600000000006E-8</c:v>
                </c:pt>
                <c:pt idx="4484">
                  <c:v>1.7730000000000063E-8</c:v>
                </c:pt>
                <c:pt idx="4485">
                  <c:v>1.8785000000000082E-8</c:v>
                </c:pt>
                <c:pt idx="4486">
                  <c:v>1.7348000000000064E-8</c:v>
                </c:pt>
                <c:pt idx="4487">
                  <c:v>1.8079000000000059E-8</c:v>
                </c:pt>
                <c:pt idx="4488">
                  <c:v>1.8464000000000082E-8</c:v>
                </c:pt>
                <c:pt idx="4489">
                  <c:v>1.7118000000000051E-8</c:v>
                </c:pt>
                <c:pt idx="4490">
                  <c:v>1.8348000000000069E-8</c:v>
                </c:pt>
                <c:pt idx="4491">
                  <c:v>1.8015000000000059E-8</c:v>
                </c:pt>
                <c:pt idx="4492">
                  <c:v>1.817600000000006E-8</c:v>
                </c:pt>
                <c:pt idx="4493">
                  <c:v>1.7796000000000059E-8</c:v>
                </c:pt>
                <c:pt idx="4494">
                  <c:v>1.7427000000000064E-8</c:v>
                </c:pt>
                <c:pt idx="4495">
                  <c:v>1.7235000000000058E-8</c:v>
                </c:pt>
                <c:pt idx="4496">
                  <c:v>1.6947000000000086E-8</c:v>
                </c:pt>
                <c:pt idx="4497">
                  <c:v>1.7293000000000058E-8</c:v>
                </c:pt>
                <c:pt idx="4498">
                  <c:v>1.7247000000000058E-8</c:v>
                </c:pt>
                <c:pt idx="4499">
                  <c:v>1.7320000000000055E-8</c:v>
                </c:pt>
                <c:pt idx="4500">
                  <c:v>1.6858000000000071E-8</c:v>
                </c:pt>
                <c:pt idx="4501">
                  <c:v>1.7360000000000084E-8</c:v>
                </c:pt>
                <c:pt idx="4502">
                  <c:v>1.7746000000000062E-8</c:v>
                </c:pt>
                <c:pt idx="4503">
                  <c:v>1.6480000000000075E-8</c:v>
                </c:pt>
                <c:pt idx="4504">
                  <c:v>1.7372000000000058E-8</c:v>
                </c:pt>
                <c:pt idx="4505">
                  <c:v>1.7898000000000059E-8</c:v>
                </c:pt>
                <c:pt idx="4506">
                  <c:v>1.7297000000000056E-8</c:v>
                </c:pt>
                <c:pt idx="4507">
                  <c:v>1.7331000000000061E-8</c:v>
                </c:pt>
                <c:pt idx="4508">
                  <c:v>1.7371000000000063E-8</c:v>
                </c:pt>
                <c:pt idx="4509">
                  <c:v>1.7164000000000064E-8</c:v>
                </c:pt>
                <c:pt idx="4510">
                  <c:v>1.6517000000000061E-8</c:v>
                </c:pt>
                <c:pt idx="4511">
                  <c:v>1.7176000000000057E-8</c:v>
                </c:pt>
                <c:pt idx="4512">
                  <c:v>1.7847000000000064E-8</c:v>
                </c:pt>
                <c:pt idx="4513">
                  <c:v>1.6801000000000085E-8</c:v>
                </c:pt>
                <c:pt idx="4514">
                  <c:v>1.6213000000000064E-8</c:v>
                </c:pt>
                <c:pt idx="4515">
                  <c:v>1.693000000000007E-8</c:v>
                </c:pt>
                <c:pt idx="4516">
                  <c:v>1.7442000000000068E-8</c:v>
                </c:pt>
                <c:pt idx="4517">
                  <c:v>1.7067000000000059E-8</c:v>
                </c:pt>
                <c:pt idx="4518">
                  <c:v>1.8180000000000087E-8</c:v>
                </c:pt>
                <c:pt idx="4519">
                  <c:v>1.6751000000000062E-8</c:v>
                </c:pt>
                <c:pt idx="4520">
                  <c:v>1.7311000000000058E-8</c:v>
                </c:pt>
                <c:pt idx="4521">
                  <c:v>1.7101000000000062E-8</c:v>
                </c:pt>
                <c:pt idx="4522">
                  <c:v>1.6683000000000084E-8</c:v>
                </c:pt>
                <c:pt idx="4523">
                  <c:v>1.7441000000000073E-8</c:v>
                </c:pt>
                <c:pt idx="4524">
                  <c:v>1.6989000000000084E-8</c:v>
                </c:pt>
                <c:pt idx="4525">
                  <c:v>1.665000000000006E-8</c:v>
                </c:pt>
                <c:pt idx="4526">
                  <c:v>1.7089000000000058E-8</c:v>
                </c:pt>
                <c:pt idx="4527">
                  <c:v>1.6406000000000087E-8</c:v>
                </c:pt>
                <c:pt idx="4528">
                  <c:v>1.7040000000000062E-8</c:v>
                </c:pt>
                <c:pt idx="4529">
                  <c:v>1.7246000000000064E-8</c:v>
                </c:pt>
                <c:pt idx="4530">
                  <c:v>1.6400000000000084E-8</c:v>
                </c:pt>
                <c:pt idx="4531">
                  <c:v>1.836900000000008E-8</c:v>
                </c:pt>
                <c:pt idx="4532">
                  <c:v>1.694500000000008E-8</c:v>
                </c:pt>
                <c:pt idx="4533">
                  <c:v>1.705300000000006E-8</c:v>
                </c:pt>
                <c:pt idx="4534">
                  <c:v>1.6581000000000087E-8</c:v>
                </c:pt>
                <c:pt idx="4535">
                  <c:v>1.7200000000000055E-8</c:v>
                </c:pt>
                <c:pt idx="4536">
                  <c:v>1.6946000000000078E-8</c:v>
                </c:pt>
                <c:pt idx="4537">
                  <c:v>1.807100000000006E-8</c:v>
                </c:pt>
                <c:pt idx="4538">
                  <c:v>1.773900000000006E-8</c:v>
                </c:pt>
                <c:pt idx="4539">
                  <c:v>1.7138000000000057E-8</c:v>
                </c:pt>
                <c:pt idx="4540">
                  <c:v>1.6573000000000062E-8</c:v>
                </c:pt>
                <c:pt idx="4541">
                  <c:v>1.7228000000000063E-8</c:v>
                </c:pt>
                <c:pt idx="4542">
                  <c:v>1.7191000000000058E-8</c:v>
                </c:pt>
                <c:pt idx="4543">
                  <c:v>1.7238000000000055E-8</c:v>
                </c:pt>
                <c:pt idx="4544">
                  <c:v>1.7474000000000058E-8</c:v>
                </c:pt>
                <c:pt idx="4545">
                  <c:v>1.7827000000000087E-8</c:v>
                </c:pt>
                <c:pt idx="4546">
                  <c:v>1.778500000000006E-8</c:v>
                </c:pt>
                <c:pt idx="4547">
                  <c:v>1.7891000000000071E-8</c:v>
                </c:pt>
                <c:pt idx="4548">
                  <c:v>1.7541000000000084E-8</c:v>
                </c:pt>
                <c:pt idx="4549">
                  <c:v>1.8499000000000059E-8</c:v>
                </c:pt>
                <c:pt idx="4550">
                  <c:v>1.735600000000006E-8</c:v>
                </c:pt>
                <c:pt idx="4551">
                  <c:v>1.803600000000006E-8</c:v>
                </c:pt>
                <c:pt idx="4552">
                  <c:v>1.8079000000000059E-8</c:v>
                </c:pt>
                <c:pt idx="4553">
                  <c:v>1.7063000000000062E-8</c:v>
                </c:pt>
                <c:pt idx="4554">
                  <c:v>1.6397000000000061E-8</c:v>
                </c:pt>
                <c:pt idx="4555">
                  <c:v>1.7468000000000061E-8</c:v>
                </c:pt>
                <c:pt idx="4556">
                  <c:v>1.7955000000000064E-8</c:v>
                </c:pt>
                <c:pt idx="4557">
                  <c:v>1.7773000000000059E-8</c:v>
                </c:pt>
                <c:pt idx="4558">
                  <c:v>1.7250000000000059E-8</c:v>
                </c:pt>
                <c:pt idx="4559">
                  <c:v>1.7258000000000058E-8</c:v>
                </c:pt>
                <c:pt idx="4560">
                  <c:v>1.6708000000000086E-8</c:v>
                </c:pt>
                <c:pt idx="4561">
                  <c:v>1.7188000000000061E-8</c:v>
                </c:pt>
                <c:pt idx="4562">
                  <c:v>1.7571000000000059E-8</c:v>
                </c:pt>
                <c:pt idx="4563">
                  <c:v>1.6922000000000084E-8</c:v>
                </c:pt>
                <c:pt idx="4564">
                  <c:v>1.7030000000000061E-8</c:v>
                </c:pt>
                <c:pt idx="4565">
                  <c:v>1.8294000000000064E-8</c:v>
                </c:pt>
                <c:pt idx="4566">
                  <c:v>1.6675000000000062E-8</c:v>
                </c:pt>
                <c:pt idx="4567">
                  <c:v>1.6962000000000089E-8</c:v>
                </c:pt>
                <c:pt idx="4568">
                  <c:v>1.728600000000006E-8</c:v>
                </c:pt>
                <c:pt idx="4569">
                  <c:v>1.6682000000000089E-8</c:v>
                </c:pt>
                <c:pt idx="4570">
                  <c:v>1.7401000000000087E-8</c:v>
                </c:pt>
                <c:pt idx="4571">
                  <c:v>1.7357000000000057E-8</c:v>
                </c:pt>
                <c:pt idx="4572">
                  <c:v>1.6724000000000087E-8</c:v>
                </c:pt>
                <c:pt idx="4573">
                  <c:v>1.6631000000000068E-8</c:v>
                </c:pt>
                <c:pt idx="4574">
                  <c:v>1.6880000000000089E-8</c:v>
                </c:pt>
                <c:pt idx="4575">
                  <c:v>1.6966000000000084E-8</c:v>
                </c:pt>
                <c:pt idx="4576">
                  <c:v>1.8129000000000059E-8</c:v>
                </c:pt>
                <c:pt idx="4577">
                  <c:v>1.6887000000000084E-8</c:v>
                </c:pt>
                <c:pt idx="4578">
                  <c:v>1.7093000000000059E-8</c:v>
                </c:pt>
                <c:pt idx="4579">
                  <c:v>1.7787000000000069E-8</c:v>
                </c:pt>
                <c:pt idx="4580">
                  <c:v>1.7862000000000084E-8</c:v>
                </c:pt>
                <c:pt idx="4581">
                  <c:v>1.6655000000000062E-8</c:v>
                </c:pt>
                <c:pt idx="4582">
                  <c:v>1.7226000000000061E-8</c:v>
                </c:pt>
                <c:pt idx="4583">
                  <c:v>1.7098000000000055E-8</c:v>
                </c:pt>
                <c:pt idx="4584">
                  <c:v>1.7137000000000059E-8</c:v>
                </c:pt>
                <c:pt idx="4585">
                  <c:v>1.7354000000000061E-8</c:v>
                </c:pt>
                <c:pt idx="4586">
                  <c:v>1.6426000000000084E-8</c:v>
                </c:pt>
                <c:pt idx="4587">
                  <c:v>1.6783000000000082E-8</c:v>
                </c:pt>
                <c:pt idx="4588">
                  <c:v>1.747000000000006E-8</c:v>
                </c:pt>
                <c:pt idx="4589">
                  <c:v>1.728600000000006E-8</c:v>
                </c:pt>
                <c:pt idx="4590">
                  <c:v>1.686300000000009E-8</c:v>
                </c:pt>
                <c:pt idx="4591">
                  <c:v>1.6703000000000083E-8</c:v>
                </c:pt>
                <c:pt idx="4592">
                  <c:v>1.6464000000000084E-8</c:v>
                </c:pt>
                <c:pt idx="4593">
                  <c:v>1.7228000000000063E-8</c:v>
                </c:pt>
                <c:pt idx="4594">
                  <c:v>1.7109000000000061E-8</c:v>
                </c:pt>
                <c:pt idx="4595">
                  <c:v>1.7790000000000059E-8</c:v>
                </c:pt>
                <c:pt idx="4596">
                  <c:v>1.6600000000000086E-8</c:v>
                </c:pt>
                <c:pt idx="4597">
                  <c:v>1.7247000000000058E-8</c:v>
                </c:pt>
                <c:pt idx="4598">
                  <c:v>1.7605000000000077E-8</c:v>
                </c:pt>
                <c:pt idx="4599">
                  <c:v>1.7623000000000078E-8</c:v>
                </c:pt>
                <c:pt idx="4600">
                  <c:v>1.7226000000000061E-8</c:v>
                </c:pt>
                <c:pt idx="4601">
                  <c:v>1.729800000000006E-8</c:v>
                </c:pt>
                <c:pt idx="4602">
                  <c:v>1.6855000000000071E-8</c:v>
                </c:pt>
                <c:pt idx="4603">
                  <c:v>1.8041000000000082E-8</c:v>
                </c:pt>
                <c:pt idx="4604">
                  <c:v>1.764500000000006E-8</c:v>
                </c:pt>
                <c:pt idx="4605">
                  <c:v>1.7373000000000056E-8</c:v>
                </c:pt>
                <c:pt idx="4606">
                  <c:v>1.6926000000000082E-8</c:v>
                </c:pt>
                <c:pt idx="4607">
                  <c:v>1.750200000000006E-8</c:v>
                </c:pt>
                <c:pt idx="4608">
                  <c:v>1.7497000000000057E-8</c:v>
                </c:pt>
                <c:pt idx="4609">
                  <c:v>1.7957000000000059E-8</c:v>
                </c:pt>
                <c:pt idx="4610">
                  <c:v>1.7588000000000061E-8</c:v>
                </c:pt>
                <c:pt idx="4611">
                  <c:v>1.7868000000000068E-8</c:v>
                </c:pt>
                <c:pt idx="4612">
                  <c:v>1.8171000000000071E-8</c:v>
                </c:pt>
                <c:pt idx="4613">
                  <c:v>1.739700000000006E-8</c:v>
                </c:pt>
                <c:pt idx="4614">
                  <c:v>1.7218000000000055E-8</c:v>
                </c:pt>
                <c:pt idx="4615">
                  <c:v>1.7417000000000059E-8</c:v>
                </c:pt>
                <c:pt idx="4616">
                  <c:v>1.7681000000000084E-8</c:v>
                </c:pt>
                <c:pt idx="4617">
                  <c:v>1.7427000000000064E-8</c:v>
                </c:pt>
                <c:pt idx="4618">
                  <c:v>1.7036000000000057E-8</c:v>
                </c:pt>
                <c:pt idx="4619">
                  <c:v>1.7314000000000058E-8</c:v>
                </c:pt>
                <c:pt idx="4620">
                  <c:v>1.7147000000000061E-8</c:v>
                </c:pt>
                <c:pt idx="4621">
                  <c:v>1.6783000000000082E-8</c:v>
                </c:pt>
                <c:pt idx="4622">
                  <c:v>1.701200000000006E-8</c:v>
                </c:pt>
                <c:pt idx="4623">
                  <c:v>1.7153000000000058E-8</c:v>
                </c:pt>
                <c:pt idx="4624">
                  <c:v>1.681700000000007E-8</c:v>
                </c:pt>
                <c:pt idx="4625">
                  <c:v>1.6774000000000061E-8</c:v>
                </c:pt>
                <c:pt idx="4626">
                  <c:v>1.7354000000000061E-8</c:v>
                </c:pt>
                <c:pt idx="4627">
                  <c:v>1.693300000000006E-8</c:v>
                </c:pt>
                <c:pt idx="4628">
                  <c:v>1.7605000000000077E-8</c:v>
                </c:pt>
                <c:pt idx="4629">
                  <c:v>1.7704000000000064E-8</c:v>
                </c:pt>
                <c:pt idx="4630">
                  <c:v>1.6730000000000088E-8</c:v>
                </c:pt>
                <c:pt idx="4631">
                  <c:v>1.8460000000000087E-8</c:v>
                </c:pt>
                <c:pt idx="4632">
                  <c:v>1.714600000000006E-8</c:v>
                </c:pt>
                <c:pt idx="4633">
                  <c:v>1.7381000000000061E-8</c:v>
                </c:pt>
                <c:pt idx="4634">
                  <c:v>1.6882000000000078E-8</c:v>
                </c:pt>
                <c:pt idx="4635">
                  <c:v>1.7266000000000063E-8</c:v>
                </c:pt>
                <c:pt idx="4636">
                  <c:v>1.7264000000000061E-8</c:v>
                </c:pt>
                <c:pt idx="4637">
                  <c:v>1.7249000000000061E-8</c:v>
                </c:pt>
                <c:pt idx="4638">
                  <c:v>1.6684000000000082E-8</c:v>
                </c:pt>
                <c:pt idx="4639">
                  <c:v>1.6959000000000059E-8</c:v>
                </c:pt>
                <c:pt idx="4640">
                  <c:v>1.7364000000000062E-8</c:v>
                </c:pt>
                <c:pt idx="4641">
                  <c:v>1.8523000000000086E-8</c:v>
                </c:pt>
                <c:pt idx="4642">
                  <c:v>1.7364000000000062E-8</c:v>
                </c:pt>
                <c:pt idx="4643">
                  <c:v>1.7419000000000055E-8</c:v>
                </c:pt>
                <c:pt idx="4644">
                  <c:v>1.779700000000006E-8</c:v>
                </c:pt>
                <c:pt idx="4645">
                  <c:v>1.6856000000000062E-8</c:v>
                </c:pt>
                <c:pt idx="4646">
                  <c:v>1.6853000000000062E-8</c:v>
                </c:pt>
                <c:pt idx="4647">
                  <c:v>1.7228000000000063E-8</c:v>
                </c:pt>
                <c:pt idx="4648">
                  <c:v>1.7400000000000066E-8</c:v>
                </c:pt>
                <c:pt idx="4649">
                  <c:v>1.697100000000006E-8</c:v>
                </c:pt>
                <c:pt idx="4650">
                  <c:v>1.7309000000000059E-8</c:v>
                </c:pt>
                <c:pt idx="4651">
                  <c:v>1.6956000000000059E-8</c:v>
                </c:pt>
                <c:pt idx="4652">
                  <c:v>1.7371000000000063E-8</c:v>
                </c:pt>
                <c:pt idx="4653">
                  <c:v>1.6839000000000059E-8</c:v>
                </c:pt>
                <c:pt idx="4654">
                  <c:v>1.8006000000000075E-8</c:v>
                </c:pt>
                <c:pt idx="4655">
                  <c:v>1.757800000000006E-8</c:v>
                </c:pt>
                <c:pt idx="4656">
                  <c:v>1.7141000000000071E-8</c:v>
                </c:pt>
                <c:pt idx="4657">
                  <c:v>1.7351000000000061E-8</c:v>
                </c:pt>
                <c:pt idx="4658">
                  <c:v>1.766000000000008E-8</c:v>
                </c:pt>
                <c:pt idx="4659">
                  <c:v>1.7402000000000072E-8</c:v>
                </c:pt>
                <c:pt idx="4660">
                  <c:v>1.8154000000000061E-8</c:v>
                </c:pt>
                <c:pt idx="4661">
                  <c:v>1.7352000000000058E-8</c:v>
                </c:pt>
                <c:pt idx="4662">
                  <c:v>1.719600000000006E-8</c:v>
                </c:pt>
                <c:pt idx="4663">
                  <c:v>1.7430000000000061E-8</c:v>
                </c:pt>
                <c:pt idx="4664">
                  <c:v>1.7150000000000061E-8</c:v>
                </c:pt>
                <c:pt idx="4665">
                  <c:v>1.8181000000000082E-8</c:v>
                </c:pt>
                <c:pt idx="4666">
                  <c:v>1.8147000000000066E-8</c:v>
                </c:pt>
                <c:pt idx="4667">
                  <c:v>1.761000000000006E-8</c:v>
                </c:pt>
                <c:pt idx="4668">
                  <c:v>1.7462000000000077E-8</c:v>
                </c:pt>
                <c:pt idx="4669">
                  <c:v>1.7608000000000064E-8</c:v>
                </c:pt>
                <c:pt idx="4670">
                  <c:v>1.8282000000000084E-8</c:v>
                </c:pt>
                <c:pt idx="4671">
                  <c:v>1.7332000000000059E-8</c:v>
                </c:pt>
                <c:pt idx="4672">
                  <c:v>1.7440000000000075E-8</c:v>
                </c:pt>
                <c:pt idx="4673">
                  <c:v>1.7793000000000059E-8</c:v>
                </c:pt>
                <c:pt idx="4674">
                  <c:v>1.766000000000008E-8</c:v>
                </c:pt>
                <c:pt idx="4675">
                  <c:v>1.7106000000000061E-8</c:v>
                </c:pt>
                <c:pt idx="4676">
                  <c:v>1.8163000000000078E-8</c:v>
                </c:pt>
                <c:pt idx="4677">
                  <c:v>1.7567000000000071E-8</c:v>
                </c:pt>
                <c:pt idx="4678">
                  <c:v>1.6924000000000086E-8</c:v>
                </c:pt>
                <c:pt idx="4679">
                  <c:v>1.739100000000006E-8</c:v>
                </c:pt>
                <c:pt idx="4680">
                  <c:v>1.7225000000000063E-8</c:v>
                </c:pt>
                <c:pt idx="4681">
                  <c:v>1.7868000000000068E-8</c:v>
                </c:pt>
                <c:pt idx="4682">
                  <c:v>1.6529000000000065E-8</c:v>
                </c:pt>
                <c:pt idx="4683">
                  <c:v>1.7548000000000059E-8</c:v>
                </c:pt>
                <c:pt idx="4684">
                  <c:v>1.7808000000000059E-8</c:v>
                </c:pt>
                <c:pt idx="4685">
                  <c:v>1.6984000000000078E-8</c:v>
                </c:pt>
                <c:pt idx="4686">
                  <c:v>1.7576000000000061E-8</c:v>
                </c:pt>
                <c:pt idx="4687">
                  <c:v>1.7914000000000064E-8</c:v>
                </c:pt>
                <c:pt idx="4688">
                  <c:v>1.7963000000000063E-8</c:v>
                </c:pt>
                <c:pt idx="4689">
                  <c:v>1.8509000000000073E-8</c:v>
                </c:pt>
                <c:pt idx="4690">
                  <c:v>1.7633000000000059E-8</c:v>
                </c:pt>
                <c:pt idx="4691">
                  <c:v>1.6914000000000078E-8</c:v>
                </c:pt>
                <c:pt idx="4692">
                  <c:v>1.7037000000000055E-8</c:v>
                </c:pt>
                <c:pt idx="4693">
                  <c:v>1.7669000000000064E-8</c:v>
                </c:pt>
                <c:pt idx="4694">
                  <c:v>1.6915000000000062E-8</c:v>
                </c:pt>
                <c:pt idx="4695">
                  <c:v>1.7611000000000061E-8</c:v>
                </c:pt>
                <c:pt idx="4696">
                  <c:v>1.7560000000000076E-8</c:v>
                </c:pt>
                <c:pt idx="4697">
                  <c:v>1.7542000000000075E-8</c:v>
                </c:pt>
                <c:pt idx="4698">
                  <c:v>1.7189000000000059E-8</c:v>
                </c:pt>
                <c:pt idx="4699">
                  <c:v>1.7279000000000055E-8</c:v>
                </c:pt>
                <c:pt idx="4700">
                  <c:v>1.7268000000000059E-8</c:v>
                </c:pt>
                <c:pt idx="4701">
                  <c:v>1.7191000000000058E-8</c:v>
                </c:pt>
                <c:pt idx="4702">
                  <c:v>1.7480000000000078E-8</c:v>
                </c:pt>
                <c:pt idx="4703">
                  <c:v>1.8006000000000075E-8</c:v>
                </c:pt>
                <c:pt idx="4704">
                  <c:v>1.7159000000000048E-8</c:v>
                </c:pt>
                <c:pt idx="4705">
                  <c:v>1.7092000000000058E-8</c:v>
                </c:pt>
                <c:pt idx="4706">
                  <c:v>1.7570000000000061E-8</c:v>
                </c:pt>
                <c:pt idx="4707">
                  <c:v>1.707300000000006E-8</c:v>
                </c:pt>
                <c:pt idx="4708">
                  <c:v>1.7154000000000056E-8</c:v>
                </c:pt>
                <c:pt idx="4709">
                  <c:v>1.6705000000000086E-8</c:v>
                </c:pt>
                <c:pt idx="4710">
                  <c:v>1.7279000000000055E-8</c:v>
                </c:pt>
                <c:pt idx="4711">
                  <c:v>1.675200000000006E-8</c:v>
                </c:pt>
                <c:pt idx="4712">
                  <c:v>1.704100000000006E-8</c:v>
                </c:pt>
                <c:pt idx="4713">
                  <c:v>1.7087000000000059E-8</c:v>
                </c:pt>
                <c:pt idx="4714">
                  <c:v>1.7087000000000059E-8</c:v>
                </c:pt>
                <c:pt idx="4715">
                  <c:v>1.717800000000006E-8</c:v>
                </c:pt>
                <c:pt idx="4716">
                  <c:v>1.705000000000006E-8</c:v>
                </c:pt>
                <c:pt idx="4717">
                  <c:v>1.6849000000000084E-8</c:v>
                </c:pt>
                <c:pt idx="4718">
                  <c:v>1.7424000000000071E-8</c:v>
                </c:pt>
                <c:pt idx="4719">
                  <c:v>1.7157000000000052E-8</c:v>
                </c:pt>
                <c:pt idx="4720">
                  <c:v>1.7658000000000058E-8</c:v>
                </c:pt>
                <c:pt idx="4721">
                  <c:v>1.8044000000000082E-8</c:v>
                </c:pt>
                <c:pt idx="4722">
                  <c:v>1.7138000000000057E-8</c:v>
                </c:pt>
                <c:pt idx="4723">
                  <c:v>1.7486000000000061E-8</c:v>
                </c:pt>
                <c:pt idx="4724">
                  <c:v>1.6814000000000064E-8</c:v>
                </c:pt>
                <c:pt idx="4725">
                  <c:v>1.7626000000000061E-8</c:v>
                </c:pt>
                <c:pt idx="4726">
                  <c:v>1.7340000000000058E-8</c:v>
                </c:pt>
                <c:pt idx="4727">
                  <c:v>1.7691000000000059E-8</c:v>
                </c:pt>
                <c:pt idx="4728">
                  <c:v>1.7501000000000069E-8</c:v>
                </c:pt>
                <c:pt idx="4729">
                  <c:v>1.8417000000000062E-8</c:v>
                </c:pt>
                <c:pt idx="4730">
                  <c:v>1.7988000000000062E-8</c:v>
                </c:pt>
                <c:pt idx="4731">
                  <c:v>1.7850000000000071E-8</c:v>
                </c:pt>
                <c:pt idx="4732">
                  <c:v>1.7364000000000062E-8</c:v>
                </c:pt>
                <c:pt idx="4733">
                  <c:v>1.7679000000000055E-8</c:v>
                </c:pt>
                <c:pt idx="4734">
                  <c:v>1.7099000000000059E-8</c:v>
                </c:pt>
                <c:pt idx="4735">
                  <c:v>1.7465000000000071E-8</c:v>
                </c:pt>
                <c:pt idx="4736">
                  <c:v>1.7465000000000071E-8</c:v>
                </c:pt>
                <c:pt idx="4737">
                  <c:v>1.7760000000000088E-8</c:v>
                </c:pt>
                <c:pt idx="4738">
                  <c:v>1.7738000000000059E-8</c:v>
                </c:pt>
                <c:pt idx="4739">
                  <c:v>1.822300000000008E-8</c:v>
                </c:pt>
                <c:pt idx="4740">
                  <c:v>1.700000000000006E-8</c:v>
                </c:pt>
                <c:pt idx="4741">
                  <c:v>1.7583000000000075E-8</c:v>
                </c:pt>
                <c:pt idx="4742">
                  <c:v>1.6900000000000082E-8</c:v>
                </c:pt>
                <c:pt idx="4743">
                  <c:v>1.7281000000000071E-8</c:v>
                </c:pt>
                <c:pt idx="4744">
                  <c:v>1.6987000000000078E-8</c:v>
                </c:pt>
                <c:pt idx="4745">
                  <c:v>1.7350000000000059E-8</c:v>
                </c:pt>
                <c:pt idx="4746">
                  <c:v>1.671700000000006E-8</c:v>
                </c:pt>
                <c:pt idx="4747">
                  <c:v>1.739700000000006E-8</c:v>
                </c:pt>
                <c:pt idx="4748">
                  <c:v>1.7153000000000058E-8</c:v>
                </c:pt>
                <c:pt idx="4749">
                  <c:v>1.7652000000000061E-8</c:v>
                </c:pt>
                <c:pt idx="4750">
                  <c:v>1.7440000000000075E-8</c:v>
                </c:pt>
                <c:pt idx="4751">
                  <c:v>1.728900000000006E-8</c:v>
                </c:pt>
                <c:pt idx="4752">
                  <c:v>1.711700000000006E-8</c:v>
                </c:pt>
                <c:pt idx="4753">
                  <c:v>1.7366000000000061E-8</c:v>
                </c:pt>
                <c:pt idx="4754">
                  <c:v>1.7617000000000058E-8</c:v>
                </c:pt>
                <c:pt idx="4755">
                  <c:v>1.6622000000000088E-8</c:v>
                </c:pt>
                <c:pt idx="4756">
                  <c:v>1.6993000000000071E-8</c:v>
                </c:pt>
                <c:pt idx="4757">
                  <c:v>1.7361000000000069E-8</c:v>
                </c:pt>
                <c:pt idx="4758">
                  <c:v>1.6973000000000075E-8</c:v>
                </c:pt>
                <c:pt idx="4759">
                  <c:v>1.671700000000006E-8</c:v>
                </c:pt>
                <c:pt idx="4760">
                  <c:v>1.676100000000009E-8</c:v>
                </c:pt>
                <c:pt idx="4761">
                  <c:v>1.7095000000000055E-8</c:v>
                </c:pt>
                <c:pt idx="4762">
                  <c:v>1.791700000000006E-8</c:v>
                </c:pt>
                <c:pt idx="4763">
                  <c:v>1.7522000000000059E-8</c:v>
                </c:pt>
                <c:pt idx="4764">
                  <c:v>1.7477000000000058E-8</c:v>
                </c:pt>
                <c:pt idx="4765">
                  <c:v>1.7529000000000064E-8</c:v>
                </c:pt>
                <c:pt idx="4766">
                  <c:v>1.6442000000000082E-8</c:v>
                </c:pt>
                <c:pt idx="4767">
                  <c:v>1.6872000000000073E-8</c:v>
                </c:pt>
                <c:pt idx="4768">
                  <c:v>1.7086000000000061E-8</c:v>
                </c:pt>
                <c:pt idx="4769">
                  <c:v>1.6957000000000064E-8</c:v>
                </c:pt>
                <c:pt idx="4770">
                  <c:v>1.703800000000006E-8</c:v>
                </c:pt>
                <c:pt idx="4771">
                  <c:v>1.6908000000000088E-8</c:v>
                </c:pt>
                <c:pt idx="4772">
                  <c:v>1.7217000000000057E-8</c:v>
                </c:pt>
                <c:pt idx="4773">
                  <c:v>1.6768000000000088E-8</c:v>
                </c:pt>
                <c:pt idx="4774">
                  <c:v>1.6876000000000061E-8</c:v>
                </c:pt>
                <c:pt idx="4775">
                  <c:v>1.7077000000000058E-8</c:v>
                </c:pt>
                <c:pt idx="4776">
                  <c:v>1.766000000000008E-8</c:v>
                </c:pt>
                <c:pt idx="4777">
                  <c:v>1.8145000000000087E-8</c:v>
                </c:pt>
                <c:pt idx="4778">
                  <c:v>1.6811000000000083E-8</c:v>
                </c:pt>
                <c:pt idx="4779">
                  <c:v>1.6992000000000084E-8</c:v>
                </c:pt>
                <c:pt idx="4780">
                  <c:v>1.701200000000006E-8</c:v>
                </c:pt>
                <c:pt idx="4781">
                  <c:v>1.759300000000006E-8</c:v>
                </c:pt>
                <c:pt idx="4782">
                  <c:v>1.7819000000000055E-8</c:v>
                </c:pt>
                <c:pt idx="4783">
                  <c:v>1.8059000000000059E-8</c:v>
                </c:pt>
                <c:pt idx="4784">
                  <c:v>1.7419000000000055E-8</c:v>
                </c:pt>
                <c:pt idx="4785">
                  <c:v>1.7967000000000084E-8</c:v>
                </c:pt>
                <c:pt idx="4786">
                  <c:v>1.8473000000000082E-8</c:v>
                </c:pt>
                <c:pt idx="4787">
                  <c:v>1.7284000000000071E-8</c:v>
                </c:pt>
                <c:pt idx="4788">
                  <c:v>1.8618000000000061E-8</c:v>
                </c:pt>
                <c:pt idx="4789">
                  <c:v>1.700900000000006E-8</c:v>
                </c:pt>
                <c:pt idx="4790">
                  <c:v>1.8664000000000084E-8</c:v>
                </c:pt>
                <c:pt idx="4791">
                  <c:v>1.7121000000000061E-8</c:v>
                </c:pt>
                <c:pt idx="4792">
                  <c:v>1.808000000000008E-8</c:v>
                </c:pt>
                <c:pt idx="4793">
                  <c:v>1.7644000000000069E-8</c:v>
                </c:pt>
                <c:pt idx="4794">
                  <c:v>1.8032000000000062E-8</c:v>
                </c:pt>
                <c:pt idx="4795">
                  <c:v>1.6784000000000086E-8</c:v>
                </c:pt>
                <c:pt idx="4796">
                  <c:v>1.7663000000000074E-8</c:v>
                </c:pt>
                <c:pt idx="4797">
                  <c:v>1.6495000000000059E-8</c:v>
                </c:pt>
                <c:pt idx="4798">
                  <c:v>1.7308000000000061E-8</c:v>
                </c:pt>
                <c:pt idx="4799">
                  <c:v>1.7072000000000055E-8</c:v>
                </c:pt>
                <c:pt idx="4800">
                  <c:v>1.7588000000000061E-8</c:v>
                </c:pt>
                <c:pt idx="4801">
                  <c:v>1.7368000000000063E-8</c:v>
                </c:pt>
                <c:pt idx="4802">
                  <c:v>1.7302000000000061E-8</c:v>
                </c:pt>
                <c:pt idx="4803">
                  <c:v>1.7606000000000068E-8</c:v>
                </c:pt>
                <c:pt idx="4804">
                  <c:v>1.7777000000000061E-8</c:v>
                </c:pt>
                <c:pt idx="4805">
                  <c:v>1.7214000000000057E-8</c:v>
                </c:pt>
                <c:pt idx="4806">
                  <c:v>1.6436000000000059E-8</c:v>
                </c:pt>
                <c:pt idx="4807">
                  <c:v>1.6680000000000084E-8</c:v>
                </c:pt>
                <c:pt idx="4808">
                  <c:v>1.7457000000000055E-8</c:v>
                </c:pt>
                <c:pt idx="4809">
                  <c:v>1.781700000000006E-8</c:v>
                </c:pt>
                <c:pt idx="4810">
                  <c:v>1.7538000000000058E-8</c:v>
                </c:pt>
                <c:pt idx="4811">
                  <c:v>1.6678000000000062E-8</c:v>
                </c:pt>
                <c:pt idx="4812">
                  <c:v>1.7577000000000055E-8</c:v>
                </c:pt>
                <c:pt idx="4813">
                  <c:v>1.7495000000000058E-8</c:v>
                </c:pt>
                <c:pt idx="4814">
                  <c:v>1.7082000000000063E-8</c:v>
                </c:pt>
                <c:pt idx="4815">
                  <c:v>1.7667000000000062E-8</c:v>
                </c:pt>
                <c:pt idx="4816">
                  <c:v>1.7864000000000067E-8</c:v>
                </c:pt>
                <c:pt idx="4817">
                  <c:v>1.7711000000000058E-8</c:v>
                </c:pt>
                <c:pt idx="4818">
                  <c:v>1.8302000000000083E-8</c:v>
                </c:pt>
                <c:pt idx="4819">
                  <c:v>1.800100000000008E-8</c:v>
                </c:pt>
                <c:pt idx="4820">
                  <c:v>1.7783000000000077E-8</c:v>
                </c:pt>
                <c:pt idx="4821">
                  <c:v>1.7297000000000056E-8</c:v>
                </c:pt>
                <c:pt idx="4822">
                  <c:v>1.6804000000000085E-8</c:v>
                </c:pt>
                <c:pt idx="4823">
                  <c:v>1.6813000000000059E-8</c:v>
                </c:pt>
                <c:pt idx="4824">
                  <c:v>1.6820000000000087E-8</c:v>
                </c:pt>
                <c:pt idx="4825">
                  <c:v>1.6643000000000082E-8</c:v>
                </c:pt>
                <c:pt idx="4826">
                  <c:v>1.7848000000000062E-8</c:v>
                </c:pt>
                <c:pt idx="4827">
                  <c:v>1.7957000000000059E-8</c:v>
                </c:pt>
                <c:pt idx="4828">
                  <c:v>1.7168000000000058E-8</c:v>
                </c:pt>
                <c:pt idx="4829">
                  <c:v>1.7371000000000063E-8</c:v>
                </c:pt>
                <c:pt idx="4830">
                  <c:v>1.7030000000000061E-8</c:v>
                </c:pt>
                <c:pt idx="4831">
                  <c:v>1.803600000000006E-8</c:v>
                </c:pt>
                <c:pt idx="4832">
                  <c:v>1.653400000000007E-8</c:v>
                </c:pt>
                <c:pt idx="4833">
                  <c:v>1.6838000000000061E-8</c:v>
                </c:pt>
                <c:pt idx="4834">
                  <c:v>1.7343000000000061E-8</c:v>
                </c:pt>
                <c:pt idx="4835">
                  <c:v>1.7007000000000061E-8</c:v>
                </c:pt>
                <c:pt idx="4836">
                  <c:v>1.7396000000000055E-8</c:v>
                </c:pt>
                <c:pt idx="4837">
                  <c:v>1.8052000000000061E-8</c:v>
                </c:pt>
                <c:pt idx="4838">
                  <c:v>1.779700000000006E-8</c:v>
                </c:pt>
                <c:pt idx="4839">
                  <c:v>1.7314000000000058E-8</c:v>
                </c:pt>
                <c:pt idx="4840">
                  <c:v>1.8195000000000061E-8</c:v>
                </c:pt>
                <c:pt idx="4841">
                  <c:v>1.7801000000000078E-8</c:v>
                </c:pt>
                <c:pt idx="4842">
                  <c:v>1.7046000000000059E-8</c:v>
                </c:pt>
                <c:pt idx="4843">
                  <c:v>1.7737000000000058E-8</c:v>
                </c:pt>
                <c:pt idx="4844">
                  <c:v>1.6509000000000075E-8</c:v>
                </c:pt>
                <c:pt idx="4845">
                  <c:v>1.7587000000000063E-8</c:v>
                </c:pt>
                <c:pt idx="4846">
                  <c:v>1.7940000000000077E-8</c:v>
                </c:pt>
                <c:pt idx="4847">
                  <c:v>1.7999000000000061E-8</c:v>
                </c:pt>
                <c:pt idx="4848">
                  <c:v>1.7889000000000062E-8</c:v>
                </c:pt>
                <c:pt idx="4849">
                  <c:v>1.7099000000000059E-8</c:v>
                </c:pt>
                <c:pt idx="4850">
                  <c:v>1.8258000000000063E-8</c:v>
                </c:pt>
                <c:pt idx="4851">
                  <c:v>1.8143000000000082E-8</c:v>
                </c:pt>
                <c:pt idx="4852">
                  <c:v>1.803000000000006E-8</c:v>
                </c:pt>
                <c:pt idx="4853">
                  <c:v>1.739400000000006E-8</c:v>
                </c:pt>
                <c:pt idx="4854">
                  <c:v>1.689800000000006E-8</c:v>
                </c:pt>
                <c:pt idx="4855">
                  <c:v>1.7612000000000059E-8</c:v>
                </c:pt>
                <c:pt idx="4856">
                  <c:v>1.731800000000006E-8</c:v>
                </c:pt>
                <c:pt idx="4857">
                  <c:v>1.7153000000000058E-8</c:v>
                </c:pt>
                <c:pt idx="4858">
                  <c:v>1.6900000000000082E-8</c:v>
                </c:pt>
                <c:pt idx="4859">
                  <c:v>1.7207000000000059E-8</c:v>
                </c:pt>
                <c:pt idx="4860">
                  <c:v>1.7314000000000058E-8</c:v>
                </c:pt>
                <c:pt idx="4861">
                  <c:v>1.7247000000000058E-8</c:v>
                </c:pt>
                <c:pt idx="4862">
                  <c:v>1.690700000000008E-8</c:v>
                </c:pt>
                <c:pt idx="4863">
                  <c:v>1.8193000000000059E-8</c:v>
                </c:pt>
                <c:pt idx="4864">
                  <c:v>1.778500000000006E-8</c:v>
                </c:pt>
                <c:pt idx="4865">
                  <c:v>1.7198000000000059E-8</c:v>
                </c:pt>
                <c:pt idx="4866">
                  <c:v>1.7300000000000076E-8</c:v>
                </c:pt>
                <c:pt idx="4867">
                  <c:v>1.6977000000000067E-8</c:v>
                </c:pt>
                <c:pt idx="4868">
                  <c:v>1.7047000000000063E-8</c:v>
                </c:pt>
                <c:pt idx="4869">
                  <c:v>1.759300000000006E-8</c:v>
                </c:pt>
                <c:pt idx="4870">
                  <c:v>1.7241000000000062E-8</c:v>
                </c:pt>
                <c:pt idx="4871">
                  <c:v>1.8134000000000062E-8</c:v>
                </c:pt>
                <c:pt idx="4872">
                  <c:v>1.7064000000000059E-8</c:v>
                </c:pt>
                <c:pt idx="4873">
                  <c:v>1.7486000000000061E-8</c:v>
                </c:pt>
                <c:pt idx="4874">
                  <c:v>1.7566000000000059E-8</c:v>
                </c:pt>
                <c:pt idx="4875">
                  <c:v>1.7513000000000059E-8</c:v>
                </c:pt>
                <c:pt idx="4876">
                  <c:v>1.7183000000000062E-8</c:v>
                </c:pt>
                <c:pt idx="4877">
                  <c:v>1.7168000000000058E-8</c:v>
                </c:pt>
                <c:pt idx="4878">
                  <c:v>1.7177000000000055E-8</c:v>
                </c:pt>
                <c:pt idx="4879">
                  <c:v>1.8183000000000087E-8</c:v>
                </c:pt>
                <c:pt idx="4880">
                  <c:v>1.8474000000000067E-8</c:v>
                </c:pt>
                <c:pt idx="4881">
                  <c:v>1.6847000000000078E-8</c:v>
                </c:pt>
                <c:pt idx="4882">
                  <c:v>1.741500000000006E-8</c:v>
                </c:pt>
                <c:pt idx="4883">
                  <c:v>1.7725000000000078E-8</c:v>
                </c:pt>
                <c:pt idx="4884">
                  <c:v>1.7145000000000059E-8</c:v>
                </c:pt>
                <c:pt idx="4885">
                  <c:v>1.7481000000000076E-8</c:v>
                </c:pt>
                <c:pt idx="4886">
                  <c:v>1.697100000000006E-8</c:v>
                </c:pt>
                <c:pt idx="4887">
                  <c:v>1.7100000000000064E-8</c:v>
                </c:pt>
                <c:pt idx="4888">
                  <c:v>1.6879000000000061E-8</c:v>
                </c:pt>
                <c:pt idx="4889">
                  <c:v>1.6702000000000086E-8</c:v>
                </c:pt>
                <c:pt idx="4890">
                  <c:v>1.6349000000000059E-8</c:v>
                </c:pt>
                <c:pt idx="4891">
                  <c:v>1.719300000000006E-8</c:v>
                </c:pt>
                <c:pt idx="4892">
                  <c:v>1.6828000000000066E-8</c:v>
                </c:pt>
                <c:pt idx="4893">
                  <c:v>1.672000000000009E-8</c:v>
                </c:pt>
                <c:pt idx="4894">
                  <c:v>1.6379000000000063E-8</c:v>
                </c:pt>
                <c:pt idx="4895">
                  <c:v>1.677000000000008E-8</c:v>
                </c:pt>
                <c:pt idx="4896">
                  <c:v>1.6445000000000082E-8</c:v>
                </c:pt>
                <c:pt idx="4897">
                  <c:v>1.7300000000000076E-8</c:v>
                </c:pt>
                <c:pt idx="4898">
                  <c:v>1.6830000000000075E-8</c:v>
                </c:pt>
                <c:pt idx="4899">
                  <c:v>1.8256000000000061E-8</c:v>
                </c:pt>
                <c:pt idx="4900">
                  <c:v>1.821400000000006E-8</c:v>
                </c:pt>
                <c:pt idx="4901">
                  <c:v>1.7409000000000063E-8</c:v>
                </c:pt>
                <c:pt idx="4902">
                  <c:v>1.7570000000000061E-8</c:v>
                </c:pt>
                <c:pt idx="4903">
                  <c:v>1.7480000000000078E-8</c:v>
                </c:pt>
                <c:pt idx="4904">
                  <c:v>1.8273000000000064E-8</c:v>
                </c:pt>
                <c:pt idx="4905">
                  <c:v>1.7386000000000064E-8</c:v>
                </c:pt>
                <c:pt idx="4906">
                  <c:v>1.7976000000000061E-8</c:v>
                </c:pt>
                <c:pt idx="4907">
                  <c:v>1.7934000000000063E-8</c:v>
                </c:pt>
                <c:pt idx="4908">
                  <c:v>1.8345000000000086E-8</c:v>
                </c:pt>
                <c:pt idx="4909">
                  <c:v>1.8435000000000065E-8</c:v>
                </c:pt>
                <c:pt idx="4910">
                  <c:v>1.7805000000000066E-8</c:v>
                </c:pt>
                <c:pt idx="4911">
                  <c:v>1.8930000000000087E-8</c:v>
                </c:pt>
                <c:pt idx="4912">
                  <c:v>1.8298000000000059E-8</c:v>
                </c:pt>
                <c:pt idx="4913">
                  <c:v>1.8935000000000073E-8</c:v>
                </c:pt>
                <c:pt idx="4914">
                  <c:v>1.9420000000000091E-8</c:v>
                </c:pt>
                <c:pt idx="4915">
                  <c:v>1.8657000000000059E-8</c:v>
                </c:pt>
                <c:pt idx="4916">
                  <c:v>1.864300000000009E-8</c:v>
                </c:pt>
                <c:pt idx="4917">
                  <c:v>1.8307000000000086E-8</c:v>
                </c:pt>
                <c:pt idx="4918">
                  <c:v>1.8966000000000082E-8</c:v>
                </c:pt>
                <c:pt idx="4919">
                  <c:v>1.7689000000000063E-8</c:v>
                </c:pt>
                <c:pt idx="4920">
                  <c:v>1.7678000000000061E-8</c:v>
                </c:pt>
                <c:pt idx="4921">
                  <c:v>1.7919000000000059E-8</c:v>
                </c:pt>
                <c:pt idx="4922">
                  <c:v>1.7409000000000063E-8</c:v>
                </c:pt>
                <c:pt idx="4923">
                  <c:v>1.7609000000000059E-8</c:v>
                </c:pt>
                <c:pt idx="4924">
                  <c:v>1.7874000000000061E-8</c:v>
                </c:pt>
                <c:pt idx="4925">
                  <c:v>1.7386000000000064E-8</c:v>
                </c:pt>
                <c:pt idx="4926">
                  <c:v>1.7848000000000062E-8</c:v>
                </c:pt>
                <c:pt idx="4927">
                  <c:v>1.7262000000000059E-8</c:v>
                </c:pt>
                <c:pt idx="4928">
                  <c:v>1.6731000000000085E-8</c:v>
                </c:pt>
                <c:pt idx="4929">
                  <c:v>1.7812000000000064E-8</c:v>
                </c:pt>
                <c:pt idx="4930">
                  <c:v>1.714900000000006E-8</c:v>
                </c:pt>
                <c:pt idx="4931">
                  <c:v>1.7420000000000059E-8</c:v>
                </c:pt>
                <c:pt idx="4932">
                  <c:v>1.7379000000000059E-8</c:v>
                </c:pt>
                <c:pt idx="4933">
                  <c:v>1.7139000000000055E-8</c:v>
                </c:pt>
                <c:pt idx="4934">
                  <c:v>1.7346000000000061E-8</c:v>
                </c:pt>
                <c:pt idx="4935">
                  <c:v>1.6858000000000071E-8</c:v>
                </c:pt>
                <c:pt idx="4936">
                  <c:v>1.6830000000000075E-8</c:v>
                </c:pt>
                <c:pt idx="4937">
                  <c:v>1.7631000000000064E-8</c:v>
                </c:pt>
                <c:pt idx="4938">
                  <c:v>1.7617000000000058E-8</c:v>
                </c:pt>
                <c:pt idx="4939">
                  <c:v>1.7057000000000048E-8</c:v>
                </c:pt>
                <c:pt idx="4940">
                  <c:v>1.714300000000006E-8</c:v>
                </c:pt>
                <c:pt idx="4941">
                  <c:v>1.7049000000000056E-8</c:v>
                </c:pt>
                <c:pt idx="4942">
                  <c:v>1.7222000000000066E-8</c:v>
                </c:pt>
                <c:pt idx="4943">
                  <c:v>1.7973000000000061E-8</c:v>
                </c:pt>
                <c:pt idx="4944">
                  <c:v>1.757200000000006E-8</c:v>
                </c:pt>
                <c:pt idx="4945">
                  <c:v>1.7322000000000077E-8</c:v>
                </c:pt>
                <c:pt idx="4946">
                  <c:v>1.7541000000000084E-8</c:v>
                </c:pt>
                <c:pt idx="4947">
                  <c:v>1.7354000000000061E-8</c:v>
                </c:pt>
                <c:pt idx="4948">
                  <c:v>1.7232000000000058E-8</c:v>
                </c:pt>
                <c:pt idx="4949">
                  <c:v>1.7549000000000063E-8</c:v>
                </c:pt>
                <c:pt idx="4950">
                  <c:v>1.6991000000000086E-8</c:v>
                </c:pt>
                <c:pt idx="4951">
                  <c:v>1.6584000000000087E-8</c:v>
                </c:pt>
                <c:pt idx="4952">
                  <c:v>1.7783000000000077E-8</c:v>
                </c:pt>
                <c:pt idx="4953">
                  <c:v>1.7214000000000057E-8</c:v>
                </c:pt>
                <c:pt idx="4954">
                  <c:v>1.6979000000000059E-8</c:v>
                </c:pt>
                <c:pt idx="4955">
                  <c:v>1.7142000000000062E-8</c:v>
                </c:pt>
                <c:pt idx="4956">
                  <c:v>1.725400000000006E-8</c:v>
                </c:pt>
                <c:pt idx="4957">
                  <c:v>1.770700000000007E-8</c:v>
                </c:pt>
                <c:pt idx="4958">
                  <c:v>1.7758000000000056E-8</c:v>
                </c:pt>
                <c:pt idx="4959">
                  <c:v>1.7686000000000067E-8</c:v>
                </c:pt>
                <c:pt idx="4960">
                  <c:v>1.7290000000000061E-8</c:v>
                </c:pt>
                <c:pt idx="4961">
                  <c:v>1.7521000000000068E-8</c:v>
                </c:pt>
                <c:pt idx="4962">
                  <c:v>1.6728000000000082E-8</c:v>
                </c:pt>
                <c:pt idx="4963">
                  <c:v>1.7864000000000067E-8</c:v>
                </c:pt>
                <c:pt idx="4964">
                  <c:v>1.7207000000000059E-8</c:v>
                </c:pt>
                <c:pt idx="4965">
                  <c:v>1.7547000000000061E-8</c:v>
                </c:pt>
                <c:pt idx="4966">
                  <c:v>1.7815000000000061E-8</c:v>
                </c:pt>
                <c:pt idx="4967">
                  <c:v>1.754000000000006E-8</c:v>
                </c:pt>
                <c:pt idx="4968">
                  <c:v>1.739700000000006E-8</c:v>
                </c:pt>
                <c:pt idx="4969">
                  <c:v>1.8088000000000066E-8</c:v>
                </c:pt>
                <c:pt idx="4970">
                  <c:v>1.822000000000009E-8</c:v>
                </c:pt>
                <c:pt idx="4971">
                  <c:v>1.7548000000000059E-8</c:v>
                </c:pt>
                <c:pt idx="4972">
                  <c:v>1.8020000000000078E-8</c:v>
                </c:pt>
                <c:pt idx="4973">
                  <c:v>1.8820000000000088E-8</c:v>
                </c:pt>
                <c:pt idx="4974">
                  <c:v>1.6999000000000062E-8</c:v>
                </c:pt>
                <c:pt idx="4975">
                  <c:v>1.7865000000000088E-8</c:v>
                </c:pt>
                <c:pt idx="4976">
                  <c:v>1.6769000000000086E-8</c:v>
                </c:pt>
                <c:pt idx="4977">
                  <c:v>1.7930000000000062E-8</c:v>
                </c:pt>
                <c:pt idx="4978">
                  <c:v>1.7492000000000058E-8</c:v>
                </c:pt>
                <c:pt idx="4979">
                  <c:v>1.8410000000000083E-8</c:v>
                </c:pt>
                <c:pt idx="4980">
                  <c:v>1.7577000000000055E-8</c:v>
                </c:pt>
                <c:pt idx="4981">
                  <c:v>1.7976000000000061E-8</c:v>
                </c:pt>
                <c:pt idx="4982">
                  <c:v>1.7860000000000072E-8</c:v>
                </c:pt>
                <c:pt idx="4983">
                  <c:v>1.6737000000000059E-8</c:v>
                </c:pt>
                <c:pt idx="4984">
                  <c:v>1.7726000000000066E-8</c:v>
                </c:pt>
                <c:pt idx="4985">
                  <c:v>1.7228000000000063E-8</c:v>
                </c:pt>
                <c:pt idx="4986">
                  <c:v>1.7401000000000087E-8</c:v>
                </c:pt>
                <c:pt idx="4987">
                  <c:v>1.8271000000000062E-8</c:v>
                </c:pt>
                <c:pt idx="4988">
                  <c:v>1.7543000000000066E-8</c:v>
                </c:pt>
                <c:pt idx="4989">
                  <c:v>1.7301000000000067E-8</c:v>
                </c:pt>
                <c:pt idx="4990">
                  <c:v>1.7007000000000061E-8</c:v>
                </c:pt>
                <c:pt idx="4991">
                  <c:v>1.7342000000000064E-8</c:v>
                </c:pt>
                <c:pt idx="4992">
                  <c:v>1.8018000000000059E-8</c:v>
                </c:pt>
                <c:pt idx="4993">
                  <c:v>1.7524000000000061E-8</c:v>
                </c:pt>
                <c:pt idx="4994">
                  <c:v>1.7127000000000061E-8</c:v>
                </c:pt>
                <c:pt idx="4995">
                  <c:v>1.6968000000000086E-8</c:v>
                </c:pt>
                <c:pt idx="4996">
                  <c:v>1.7484000000000059E-8</c:v>
                </c:pt>
                <c:pt idx="4997">
                  <c:v>1.6828000000000066E-8</c:v>
                </c:pt>
                <c:pt idx="4998">
                  <c:v>1.7672000000000061E-8</c:v>
                </c:pt>
                <c:pt idx="4999">
                  <c:v>1.694200000000009E-8</c:v>
                </c:pt>
                <c:pt idx="5000">
                  <c:v>1.755800000000006E-8</c:v>
                </c:pt>
                <c:pt idx="5001">
                  <c:v>1.7686000000000067E-8</c:v>
                </c:pt>
                <c:pt idx="5002">
                  <c:v>1.7805000000000066E-8</c:v>
                </c:pt>
                <c:pt idx="5003">
                  <c:v>1.7322000000000077E-8</c:v>
                </c:pt>
                <c:pt idx="5004">
                  <c:v>1.6967000000000082E-8</c:v>
                </c:pt>
                <c:pt idx="5005">
                  <c:v>1.7100000000000064E-8</c:v>
                </c:pt>
                <c:pt idx="5006">
                  <c:v>1.7541000000000084E-8</c:v>
                </c:pt>
                <c:pt idx="5007">
                  <c:v>1.6915000000000062E-8</c:v>
                </c:pt>
                <c:pt idx="5008">
                  <c:v>1.7287000000000061E-8</c:v>
                </c:pt>
                <c:pt idx="5009">
                  <c:v>1.7690000000000061E-8</c:v>
                </c:pt>
                <c:pt idx="5010">
                  <c:v>1.7150000000000061E-8</c:v>
                </c:pt>
              </c:numCache>
            </c:numRef>
          </c:yVal>
        </c:ser>
        <c:ser>
          <c:idx val="2"/>
          <c:order val="1"/>
          <c:tx>
            <c:v>M/e=28</c:v>
          </c:tx>
          <c:spPr>
            <a:ln w="22225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MD_SPS_20110509200834!$M$6740:$M$11750</c:f>
              <c:numCache>
                <c:formatCode>hh:mm:ss</c:formatCode>
                <c:ptCount val="5011"/>
                <c:pt idx="0">
                  <c:v>0.89479166666666765</c:v>
                </c:pt>
                <c:pt idx="1">
                  <c:v>0.89480324074074058</c:v>
                </c:pt>
                <c:pt idx="2">
                  <c:v>0.89480324074074058</c:v>
                </c:pt>
                <c:pt idx="3">
                  <c:v>0.89481481481481484</c:v>
                </c:pt>
                <c:pt idx="4">
                  <c:v>0.89482638888888888</c:v>
                </c:pt>
                <c:pt idx="5">
                  <c:v>0.89483796296296148</c:v>
                </c:pt>
                <c:pt idx="6">
                  <c:v>0.89483796296296148</c:v>
                </c:pt>
                <c:pt idx="7">
                  <c:v>0.89484953703703762</c:v>
                </c:pt>
                <c:pt idx="8">
                  <c:v>0.89486111111111111</c:v>
                </c:pt>
                <c:pt idx="9">
                  <c:v>0.89486111111111111</c:v>
                </c:pt>
                <c:pt idx="10">
                  <c:v>0.8948726851851857</c:v>
                </c:pt>
                <c:pt idx="11">
                  <c:v>0.8948842592592593</c:v>
                </c:pt>
                <c:pt idx="12">
                  <c:v>0.89489583333333556</c:v>
                </c:pt>
                <c:pt idx="13">
                  <c:v>0.89489583333333556</c:v>
                </c:pt>
                <c:pt idx="14">
                  <c:v>0.8949074074074076</c:v>
                </c:pt>
                <c:pt idx="15">
                  <c:v>0.89491898148148152</c:v>
                </c:pt>
                <c:pt idx="16">
                  <c:v>0.89491898148148152</c:v>
                </c:pt>
                <c:pt idx="17">
                  <c:v>0.89493055555555545</c:v>
                </c:pt>
                <c:pt idx="18">
                  <c:v>0.89494212962962949</c:v>
                </c:pt>
                <c:pt idx="19">
                  <c:v>0.89495370370370353</c:v>
                </c:pt>
                <c:pt idx="20">
                  <c:v>0.89495370370370353</c:v>
                </c:pt>
                <c:pt idx="21">
                  <c:v>0.89496527777777779</c:v>
                </c:pt>
                <c:pt idx="22">
                  <c:v>0.8949768518518515</c:v>
                </c:pt>
                <c:pt idx="23">
                  <c:v>0.89498842592592476</c:v>
                </c:pt>
                <c:pt idx="24">
                  <c:v>0.89498842592592476</c:v>
                </c:pt>
                <c:pt idx="25">
                  <c:v>0.89500000000000002</c:v>
                </c:pt>
                <c:pt idx="26">
                  <c:v>0.89501157407407461</c:v>
                </c:pt>
                <c:pt idx="27">
                  <c:v>0.89501157407407461</c:v>
                </c:pt>
                <c:pt idx="28">
                  <c:v>0.8950231481481481</c:v>
                </c:pt>
                <c:pt idx="29">
                  <c:v>0.89503472222222158</c:v>
                </c:pt>
                <c:pt idx="30">
                  <c:v>0.89504629629629662</c:v>
                </c:pt>
                <c:pt idx="31">
                  <c:v>0.89504629629629662</c:v>
                </c:pt>
                <c:pt idx="32">
                  <c:v>0.89505787037037143</c:v>
                </c:pt>
                <c:pt idx="33">
                  <c:v>0.8950694444444447</c:v>
                </c:pt>
                <c:pt idx="34">
                  <c:v>0.8950694444444447</c:v>
                </c:pt>
                <c:pt idx="35">
                  <c:v>0.89508101851851996</c:v>
                </c:pt>
                <c:pt idx="36">
                  <c:v>0.89509259259259366</c:v>
                </c:pt>
                <c:pt idx="37">
                  <c:v>0.89510416666666659</c:v>
                </c:pt>
                <c:pt idx="38">
                  <c:v>0.89510416666666659</c:v>
                </c:pt>
                <c:pt idx="39">
                  <c:v>0.89511574074073941</c:v>
                </c:pt>
                <c:pt idx="40">
                  <c:v>0.89512731481481478</c:v>
                </c:pt>
                <c:pt idx="41">
                  <c:v>0.89512731481481478</c:v>
                </c:pt>
                <c:pt idx="42">
                  <c:v>0.89513888888888893</c:v>
                </c:pt>
                <c:pt idx="43">
                  <c:v>0.89515046296296175</c:v>
                </c:pt>
                <c:pt idx="44">
                  <c:v>0.89516203703703656</c:v>
                </c:pt>
                <c:pt idx="45">
                  <c:v>0.89516203703703656</c:v>
                </c:pt>
                <c:pt idx="46">
                  <c:v>0.8951736111111116</c:v>
                </c:pt>
                <c:pt idx="47">
                  <c:v>0.89518518518518519</c:v>
                </c:pt>
                <c:pt idx="48">
                  <c:v>0.89518518518518519</c:v>
                </c:pt>
                <c:pt idx="49">
                  <c:v>0.89519675925925857</c:v>
                </c:pt>
                <c:pt idx="50">
                  <c:v>0.89520833333333361</c:v>
                </c:pt>
                <c:pt idx="51">
                  <c:v>0.89521990740740742</c:v>
                </c:pt>
                <c:pt idx="52">
                  <c:v>0.89521990740740742</c:v>
                </c:pt>
                <c:pt idx="53">
                  <c:v>0.89523148148148168</c:v>
                </c:pt>
                <c:pt idx="54">
                  <c:v>0.89524305555555561</c:v>
                </c:pt>
                <c:pt idx="55">
                  <c:v>0.89524305555555561</c:v>
                </c:pt>
                <c:pt idx="56">
                  <c:v>0.89525462962962954</c:v>
                </c:pt>
                <c:pt idx="57">
                  <c:v>0.89526620370370358</c:v>
                </c:pt>
                <c:pt idx="58">
                  <c:v>0.89527777777777751</c:v>
                </c:pt>
                <c:pt idx="59">
                  <c:v>0.89527777777777751</c:v>
                </c:pt>
                <c:pt idx="60">
                  <c:v>0.89528935185185077</c:v>
                </c:pt>
                <c:pt idx="61">
                  <c:v>0.89530092592592436</c:v>
                </c:pt>
                <c:pt idx="62">
                  <c:v>0.89530092592592436</c:v>
                </c:pt>
                <c:pt idx="63">
                  <c:v>0.89531249999999885</c:v>
                </c:pt>
                <c:pt idx="64">
                  <c:v>0.8953240740740751</c:v>
                </c:pt>
                <c:pt idx="65">
                  <c:v>0.89533564814814814</c:v>
                </c:pt>
                <c:pt idx="66">
                  <c:v>0.89533564814814814</c:v>
                </c:pt>
                <c:pt idx="67">
                  <c:v>0.89534722222222218</c:v>
                </c:pt>
                <c:pt idx="68">
                  <c:v>0.89535879629629633</c:v>
                </c:pt>
                <c:pt idx="69">
                  <c:v>0.89537037037037071</c:v>
                </c:pt>
                <c:pt idx="70">
                  <c:v>0.89537037037037071</c:v>
                </c:pt>
                <c:pt idx="71">
                  <c:v>0.89538194444444441</c:v>
                </c:pt>
                <c:pt idx="72">
                  <c:v>0.89539351851851978</c:v>
                </c:pt>
                <c:pt idx="73">
                  <c:v>0.89539351851851978</c:v>
                </c:pt>
                <c:pt idx="74">
                  <c:v>0.89540509259259382</c:v>
                </c:pt>
                <c:pt idx="75">
                  <c:v>0.89541666666666542</c:v>
                </c:pt>
                <c:pt idx="76">
                  <c:v>0.89542824074074057</c:v>
                </c:pt>
                <c:pt idx="77">
                  <c:v>0.89542824074074057</c:v>
                </c:pt>
                <c:pt idx="78">
                  <c:v>0.89543981481481483</c:v>
                </c:pt>
                <c:pt idx="79">
                  <c:v>0.89545138888888898</c:v>
                </c:pt>
                <c:pt idx="80">
                  <c:v>0.89545138888888898</c:v>
                </c:pt>
                <c:pt idx="81">
                  <c:v>0.89546296296296002</c:v>
                </c:pt>
                <c:pt idx="82">
                  <c:v>0.8954745370370365</c:v>
                </c:pt>
                <c:pt idx="83">
                  <c:v>0.89548611111110998</c:v>
                </c:pt>
                <c:pt idx="84">
                  <c:v>0.89548611111110998</c:v>
                </c:pt>
                <c:pt idx="85">
                  <c:v>0.89549768518518524</c:v>
                </c:pt>
                <c:pt idx="86">
                  <c:v>0.89550925925925917</c:v>
                </c:pt>
                <c:pt idx="87">
                  <c:v>0.89550925925925917</c:v>
                </c:pt>
                <c:pt idx="88">
                  <c:v>0.89552083333333365</c:v>
                </c:pt>
                <c:pt idx="89">
                  <c:v>0.89553240740740747</c:v>
                </c:pt>
                <c:pt idx="90">
                  <c:v>0.89554398148148151</c:v>
                </c:pt>
                <c:pt idx="91">
                  <c:v>0.89554398148148151</c:v>
                </c:pt>
                <c:pt idx="92">
                  <c:v>0.89555555555555555</c:v>
                </c:pt>
                <c:pt idx="93">
                  <c:v>0.89556712962962826</c:v>
                </c:pt>
                <c:pt idx="94">
                  <c:v>0.89556712962962826</c:v>
                </c:pt>
                <c:pt idx="95">
                  <c:v>0.89557870370370352</c:v>
                </c:pt>
                <c:pt idx="96">
                  <c:v>0.89559027777777767</c:v>
                </c:pt>
                <c:pt idx="97">
                  <c:v>0.89560185185185182</c:v>
                </c:pt>
                <c:pt idx="98">
                  <c:v>0.89560185185185182</c:v>
                </c:pt>
                <c:pt idx="99">
                  <c:v>0.89561342592592474</c:v>
                </c:pt>
                <c:pt idx="100">
                  <c:v>0.89562500000000111</c:v>
                </c:pt>
                <c:pt idx="101">
                  <c:v>0.89563657407407404</c:v>
                </c:pt>
                <c:pt idx="102">
                  <c:v>0.89563657407407404</c:v>
                </c:pt>
                <c:pt idx="103">
                  <c:v>0.89564814814814864</c:v>
                </c:pt>
                <c:pt idx="104">
                  <c:v>0.89565972222222223</c:v>
                </c:pt>
                <c:pt idx="105">
                  <c:v>0.89565972222222223</c:v>
                </c:pt>
                <c:pt idx="106">
                  <c:v>0.89567129629629771</c:v>
                </c:pt>
                <c:pt idx="107">
                  <c:v>0.89568287037037064</c:v>
                </c:pt>
                <c:pt idx="108">
                  <c:v>0.89569444444444568</c:v>
                </c:pt>
                <c:pt idx="109">
                  <c:v>0.89569444444444568</c:v>
                </c:pt>
                <c:pt idx="110">
                  <c:v>0.89570601851851983</c:v>
                </c:pt>
                <c:pt idx="111">
                  <c:v>0.89571759259259265</c:v>
                </c:pt>
                <c:pt idx="112">
                  <c:v>0.89571759259259265</c:v>
                </c:pt>
                <c:pt idx="113">
                  <c:v>0.89572916666666669</c:v>
                </c:pt>
                <c:pt idx="114">
                  <c:v>0.8957407407407405</c:v>
                </c:pt>
                <c:pt idx="115">
                  <c:v>0.89575231481481488</c:v>
                </c:pt>
                <c:pt idx="116">
                  <c:v>0.89575231481481488</c:v>
                </c:pt>
                <c:pt idx="117">
                  <c:v>0.89576388888888892</c:v>
                </c:pt>
                <c:pt idx="118">
                  <c:v>0.89577546296296251</c:v>
                </c:pt>
                <c:pt idx="119">
                  <c:v>0.89577546296296251</c:v>
                </c:pt>
                <c:pt idx="120">
                  <c:v>0.89578703703703699</c:v>
                </c:pt>
                <c:pt idx="121">
                  <c:v>0.89579861111111236</c:v>
                </c:pt>
                <c:pt idx="122">
                  <c:v>0.89581018518518529</c:v>
                </c:pt>
                <c:pt idx="123">
                  <c:v>0.89581018518518529</c:v>
                </c:pt>
                <c:pt idx="124">
                  <c:v>0.89582175925925922</c:v>
                </c:pt>
                <c:pt idx="125">
                  <c:v>0.8958333333333337</c:v>
                </c:pt>
                <c:pt idx="126">
                  <c:v>0.8958333333333337</c:v>
                </c:pt>
                <c:pt idx="127">
                  <c:v>0.89584490740740763</c:v>
                </c:pt>
                <c:pt idx="128">
                  <c:v>0.89585648148148145</c:v>
                </c:pt>
                <c:pt idx="129">
                  <c:v>0.8958680555555556</c:v>
                </c:pt>
                <c:pt idx="130">
                  <c:v>0.8958680555555556</c:v>
                </c:pt>
                <c:pt idx="131">
                  <c:v>0.89587962962962964</c:v>
                </c:pt>
                <c:pt idx="132">
                  <c:v>0.8958912037037049</c:v>
                </c:pt>
                <c:pt idx="133">
                  <c:v>0.8958912037037049</c:v>
                </c:pt>
                <c:pt idx="134">
                  <c:v>0.89590277777777749</c:v>
                </c:pt>
                <c:pt idx="135">
                  <c:v>0.89591435185185075</c:v>
                </c:pt>
                <c:pt idx="136">
                  <c:v>0.89592592592592557</c:v>
                </c:pt>
                <c:pt idx="137">
                  <c:v>0.89592592592592557</c:v>
                </c:pt>
                <c:pt idx="138">
                  <c:v>0.8959374999999995</c:v>
                </c:pt>
                <c:pt idx="139">
                  <c:v>0.89594907407407576</c:v>
                </c:pt>
                <c:pt idx="140">
                  <c:v>0.89594907407407576</c:v>
                </c:pt>
                <c:pt idx="141">
                  <c:v>0.89596064814814813</c:v>
                </c:pt>
                <c:pt idx="142">
                  <c:v>0.89597222222222228</c:v>
                </c:pt>
                <c:pt idx="143">
                  <c:v>0.89598379629629632</c:v>
                </c:pt>
                <c:pt idx="144">
                  <c:v>0.89598379629629632</c:v>
                </c:pt>
                <c:pt idx="145">
                  <c:v>0.8959953703703718</c:v>
                </c:pt>
                <c:pt idx="146">
                  <c:v>0.8960069444444444</c:v>
                </c:pt>
                <c:pt idx="147">
                  <c:v>0.8960069444444444</c:v>
                </c:pt>
                <c:pt idx="148">
                  <c:v>0.89601851851851955</c:v>
                </c:pt>
                <c:pt idx="149">
                  <c:v>0.89603009259259392</c:v>
                </c:pt>
                <c:pt idx="150">
                  <c:v>0.89604166666666663</c:v>
                </c:pt>
                <c:pt idx="151">
                  <c:v>0.89604166666666663</c:v>
                </c:pt>
                <c:pt idx="152">
                  <c:v>0.89605324074073978</c:v>
                </c:pt>
                <c:pt idx="153">
                  <c:v>0.89606481481481481</c:v>
                </c:pt>
                <c:pt idx="154">
                  <c:v>0.89607638888888896</c:v>
                </c:pt>
                <c:pt idx="155">
                  <c:v>0.89607638888888896</c:v>
                </c:pt>
                <c:pt idx="156">
                  <c:v>0.896087962962961</c:v>
                </c:pt>
                <c:pt idx="157">
                  <c:v>0.89609953703703704</c:v>
                </c:pt>
                <c:pt idx="158">
                  <c:v>0.89609953703703704</c:v>
                </c:pt>
                <c:pt idx="159">
                  <c:v>0.89611111111111119</c:v>
                </c:pt>
                <c:pt idx="160">
                  <c:v>0.89612268518518512</c:v>
                </c:pt>
                <c:pt idx="161">
                  <c:v>0.89613425925925927</c:v>
                </c:pt>
                <c:pt idx="162">
                  <c:v>0.89613425925925927</c:v>
                </c:pt>
                <c:pt idx="163">
                  <c:v>0.89614583333333508</c:v>
                </c:pt>
                <c:pt idx="164">
                  <c:v>0.89615740740740768</c:v>
                </c:pt>
                <c:pt idx="165">
                  <c:v>0.89615740740740768</c:v>
                </c:pt>
                <c:pt idx="166">
                  <c:v>0.89616898148148139</c:v>
                </c:pt>
                <c:pt idx="167">
                  <c:v>0.89618055555555554</c:v>
                </c:pt>
                <c:pt idx="168">
                  <c:v>0.89619212962962957</c:v>
                </c:pt>
                <c:pt idx="169">
                  <c:v>0.89619212962962957</c:v>
                </c:pt>
                <c:pt idx="170">
                  <c:v>0.8962037037037035</c:v>
                </c:pt>
                <c:pt idx="171">
                  <c:v>0.89621527777777776</c:v>
                </c:pt>
                <c:pt idx="172">
                  <c:v>0.89621527777777776</c:v>
                </c:pt>
                <c:pt idx="173">
                  <c:v>0.89622685185185158</c:v>
                </c:pt>
                <c:pt idx="174">
                  <c:v>0.89623842592592451</c:v>
                </c:pt>
                <c:pt idx="175">
                  <c:v>0.8962500000000001</c:v>
                </c:pt>
                <c:pt idx="176">
                  <c:v>0.8962500000000001</c:v>
                </c:pt>
                <c:pt idx="177">
                  <c:v>0.89626157407407403</c:v>
                </c:pt>
                <c:pt idx="178">
                  <c:v>0.89627314814814818</c:v>
                </c:pt>
                <c:pt idx="179">
                  <c:v>0.89627314814814818</c:v>
                </c:pt>
                <c:pt idx="180">
                  <c:v>0.89628472222222122</c:v>
                </c:pt>
                <c:pt idx="181">
                  <c:v>0.8962962962962967</c:v>
                </c:pt>
                <c:pt idx="182">
                  <c:v>0.89630787037037063</c:v>
                </c:pt>
                <c:pt idx="183">
                  <c:v>0.89630787037037063</c:v>
                </c:pt>
                <c:pt idx="184">
                  <c:v>0.89631944444444445</c:v>
                </c:pt>
                <c:pt idx="185">
                  <c:v>0.89633101851851982</c:v>
                </c:pt>
                <c:pt idx="186">
                  <c:v>0.89633101851851982</c:v>
                </c:pt>
                <c:pt idx="187">
                  <c:v>0.89634259259259264</c:v>
                </c:pt>
                <c:pt idx="188">
                  <c:v>0.89635416666666656</c:v>
                </c:pt>
                <c:pt idx="189">
                  <c:v>0.89636574074073927</c:v>
                </c:pt>
                <c:pt idx="190">
                  <c:v>0.89636574074073927</c:v>
                </c:pt>
                <c:pt idx="191">
                  <c:v>0.89637731481481486</c:v>
                </c:pt>
                <c:pt idx="192">
                  <c:v>0.89638888888888879</c:v>
                </c:pt>
                <c:pt idx="193">
                  <c:v>0.89640046296296139</c:v>
                </c:pt>
                <c:pt idx="194">
                  <c:v>0.89640046296296139</c:v>
                </c:pt>
                <c:pt idx="195">
                  <c:v>0.89641203703703598</c:v>
                </c:pt>
                <c:pt idx="196">
                  <c:v>0.89642361111111113</c:v>
                </c:pt>
                <c:pt idx="197">
                  <c:v>0.89642361111111113</c:v>
                </c:pt>
                <c:pt idx="198">
                  <c:v>0.89643518518518517</c:v>
                </c:pt>
                <c:pt idx="199">
                  <c:v>0.8964467592592581</c:v>
                </c:pt>
                <c:pt idx="200">
                  <c:v>0.89645833333333369</c:v>
                </c:pt>
                <c:pt idx="201">
                  <c:v>0.89645833333333369</c:v>
                </c:pt>
                <c:pt idx="202">
                  <c:v>0.89646990740740751</c:v>
                </c:pt>
                <c:pt idx="203">
                  <c:v>0.89648148148148143</c:v>
                </c:pt>
                <c:pt idx="204">
                  <c:v>0.89648148148148143</c:v>
                </c:pt>
                <c:pt idx="205">
                  <c:v>0.8964930555555557</c:v>
                </c:pt>
                <c:pt idx="206">
                  <c:v>0.89650462962962951</c:v>
                </c:pt>
                <c:pt idx="207">
                  <c:v>0.89651620370370277</c:v>
                </c:pt>
                <c:pt idx="208">
                  <c:v>0.89651620370370277</c:v>
                </c:pt>
                <c:pt idx="209">
                  <c:v>0.89652777777777759</c:v>
                </c:pt>
                <c:pt idx="210">
                  <c:v>0.89653935185185041</c:v>
                </c:pt>
                <c:pt idx="211">
                  <c:v>0.89653935185185041</c:v>
                </c:pt>
                <c:pt idx="212">
                  <c:v>0.89655092592592422</c:v>
                </c:pt>
                <c:pt idx="213">
                  <c:v>0.89656249999999837</c:v>
                </c:pt>
                <c:pt idx="214">
                  <c:v>0.89657407407407463</c:v>
                </c:pt>
                <c:pt idx="215">
                  <c:v>0.89657407407407463</c:v>
                </c:pt>
                <c:pt idx="216">
                  <c:v>0.89658564814814812</c:v>
                </c:pt>
                <c:pt idx="217">
                  <c:v>0.89659722222222227</c:v>
                </c:pt>
                <c:pt idx="218">
                  <c:v>0.89659722222222227</c:v>
                </c:pt>
                <c:pt idx="219">
                  <c:v>0.89660879629629664</c:v>
                </c:pt>
                <c:pt idx="220">
                  <c:v>0.89662037037037146</c:v>
                </c:pt>
                <c:pt idx="221">
                  <c:v>0.89663194444444461</c:v>
                </c:pt>
                <c:pt idx="222">
                  <c:v>0.89663194444444461</c:v>
                </c:pt>
                <c:pt idx="223">
                  <c:v>0.89664351851852042</c:v>
                </c:pt>
                <c:pt idx="224">
                  <c:v>0.8966550925925949</c:v>
                </c:pt>
                <c:pt idx="225">
                  <c:v>0.8966550925925949</c:v>
                </c:pt>
                <c:pt idx="226">
                  <c:v>0.8966666666666665</c:v>
                </c:pt>
                <c:pt idx="227">
                  <c:v>0.89667824074074076</c:v>
                </c:pt>
                <c:pt idx="228">
                  <c:v>0.89668981481481613</c:v>
                </c:pt>
                <c:pt idx="229">
                  <c:v>0.89668981481481613</c:v>
                </c:pt>
                <c:pt idx="230">
                  <c:v>0.89670138888888884</c:v>
                </c:pt>
                <c:pt idx="231">
                  <c:v>0.89671296296296099</c:v>
                </c:pt>
                <c:pt idx="232">
                  <c:v>0.89672453703703703</c:v>
                </c:pt>
                <c:pt idx="233">
                  <c:v>0.89672453703703703</c:v>
                </c:pt>
                <c:pt idx="234">
                  <c:v>0.89673611111111118</c:v>
                </c:pt>
                <c:pt idx="235">
                  <c:v>0.89674768518518611</c:v>
                </c:pt>
                <c:pt idx="236">
                  <c:v>0.89674768518518611</c:v>
                </c:pt>
                <c:pt idx="237">
                  <c:v>0.8967592592592597</c:v>
                </c:pt>
                <c:pt idx="238">
                  <c:v>0.89677083333333485</c:v>
                </c:pt>
                <c:pt idx="239">
                  <c:v>0.89678240740740733</c:v>
                </c:pt>
                <c:pt idx="240">
                  <c:v>0.89678240740740733</c:v>
                </c:pt>
                <c:pt idx="241">
                  <c:v>0.89679398148148171</c:v>
                </c:pt>
                <c:pt idx="242">
                  <c:v>0.89680555555555563</c:v>
                </c:pt>
                <c:pt idx="243">
                  <c:v>0.89680555555555563</c:v>
                </c:pt>
                <c:pt idx="244">
                  <c:v>0.89681712962962956</c:v>
                </c:pt>
                <c:pt idx="245">
                  <c:v>0.8968287037037036</c:v>
                </c:pt>
                <c:pt idx="246">
                  <c:v>0.89684027777777775</c:v>
                </c:pt>
                <c:pt idx="247">
                  <c:v>0.89684027777777775</c:v>
                </c:pt>
                <c:pt idx="248">
                  <c:v>0.8968518518518519</c:v>
                </c:pt>
                <c:pt idx="249">
                  <c:v>0.89686342592592438</c:v>
                </c:pt>
                <c:pt idx="250">
                  <c:v>0.89686342592592438</c:v>
                </c:pt>
                <c:pt idx="251">
                  <c:v>0.89687499999999998</c:v>
                </c:pt>
                <c:pt idx="252">
                  <c:v>0.89688657407407402</c:v>
                </c:pt>
                <c:pt idx="253">
                  <c:v>0.89689814814814861</c:v>
                </c:pt>
                <c:pt idx="254">
                  <c:v>0.89689814814814861</c:v>
                </c:pt>
                <c:pt idx="255">
                  <c:v>0.89690972222222232</c:v>
                </c:pt>
                <c:pt idx="256">
                  <c:v>0.89692129629629747</c:v>
                </c:pt>
                <c:pt idx="257">
                  <c:v>0.89692129629629747</c:v>
                </c:pt>
                <c:pt idx="258">
                  <c:v>0.89693287037037062</c:v>
                </c:pt>
                <c:pt idx="259">
                  <c:v>0.89694444444444543</c:v>
                </c:pt>
                <c:pt idx="260">
                  <c:v>0.89695601851851992</c:v>
                </c:pt>
                <c:pt idx="261">
                  <c:v>0.89695601851851992</c:v>
                </c:pt>
                <c:pt idx="262">
                  <c:v>0.89696759259259262</c:v>
                </c:pt>
                <c:pt idx="263">
                  <c:v>0.89697916666666666</c:v>
                </c:pt>
                <c:pt idx="264">
                  <c:v>0.89697916666666666</c:v>
                </c:pt>
                <c:pt idx="265">
                  <c:v>0.89699074074074059</c:v>
                </c:pt>
                <c:pt idx="266">
                  <c:v>0.89700231481481452</c:v>
                </c:pt>
                <c:pt idx="267">
                  <c:v>0.89701388888888889</c:v>
                </c:pt>
                <c:pt idx="268">
                  <c:v>0.89701388888888889</c:v>
                </c:pt>
                <c:pt idx="269">
                  <c:v>0.89702546296296259</c:v>
                </c:pt>
                <c:pt idx="270">
                  <c:v>0.89703703703703708</c:v>
                </c:pt>
                <c:pt idx="271">
                  <c:v>0.89703703703703708</c:v>
                </c:pt>
                <c:pt idx="272">
                  <c:v>0.89704861111111212</c:v>
                </c:pt>
                <c:pt idx="273">
                  <c:v>0.89706018518518449</c:v>
                </c:pt>
                <c:pt idx="274">
                  <c:v>0.8970717592592593</c:v>
                </c:pt>
                <c:pt idx="275">
                  <c:v>0.8970717592592593</c:v>
                </c:pt>
                <c:pt idx="276">
                  <c:v>0.89708333333333334</c:v>
                </c:pt>
                <c:pt idx="277">
                  <c:v>0.8970949074074076</c:v>
                </c:pt>
                <c:pt idx="278">
                  <c:v>0.89710648148148142</c:v>
                </c:pt>
                <c:pt idx="279">
                  <c:v>0.89710648148148142</c:v>
                </c:pt>
                <c:pt idx="280">
                  <c:v>0.89711805555555568</c:v>
                </c:pt>
                <c:pt idx="281">
                  <c:v>0.89712962962962972</c:v>
                </c:pt>
                <c:pt idx="282">
                  <c:v>0.89712962962962972</c:v>
                </c:pt>
                <c:pt idx="283">
                  <c:v>0.89714120370370365</c:v>
                </c:pt>
                <c:pt idx="284">
                  <c:v>0.89715277777777758</c:v>
                </c:pt>
                <c:pt idx="285">
                  <c:v>0.89716435185185039</c:v>
                </c:pt>
                <c:pt idx="286">
                  <c:v>0.89716435185185039</c:v>
                </c:pt>
                <c:pt idx="287">
                  <c:v>0.89717592592592488</c:v>
                </c:pt>
                <c:pt idx="288">
                  <c:v>0.89718749999999958</c:v>
                </c:pt>
                <c:pt idx="289">
                  <c:v>0.89718749999999958</c:v>
                </c:pt>
                <c:pt idx="290">
                  <c:v>0.89719907407407573</c:v>
                </c:pt>
                <c:pt idx="291">
                  <c:v>0.89721064814814822</c:v>
                </c:pt>
                <c:pt idx="292">
                  <c:v>0.89722222222222159</c:v>
                </c:pt>
                <c:pt idx="293">
                  <c:v>0.89722222222222159</c:v>
                </c:pt>
                <c:pt idx="294">
                  <c:v>0.89723379629629629</c:v>
                </c:pt>
                <c:pt idx="295">
                  <c:v>0.89724537037037133</c:v>
                </c:pt>
                <c:pt idx="296">
                  <c:v>0.89724537037037133</c:v>
                </c:pt>
                <c:pt idx="297">
                  <c:v>0.89725694444444448</c:v>
                </c:pt>
                <c:pt idx="298">
                  <c:v>0.89726851851851863</c:v>
                </c:pt>
                <c:pt idx="299">
                  <c:v>0.89728009259259378</c:v>
                </c:pt>
                <c:pt idx="300">
                  <c:v>0.89728009259259378</c:v>
                </c:pt>
                <c:pt idx="301">
                  <c:v>0.89729166666666671</c:v>
                </c:pt>
                <c:pt idx="302">
                  <c:v>0.89730324074073953</c:v>
                </c:pt>
                <c:pt idx="303">
                  <c:v>0.89730324074073953</c:v>
                </c:pt>
                <c:pt idx="304">
                  <c:v>0.89731481481481479</c:v>
                </c:pt>
                <c:pt idx="305">
                  <c:v>0.89732638888888849</c:v>
                </c:pt>
                <c:pt idx="306">
                  <c:v>0.89733796296296076</c:v>
                </c:pt>
                <c:pt idx="307">
                  <c:v>0.89733796296296076</c:v>
                </c:pt>
                <c:pt idx="308">
                  <c:v>0.89734953703703713</c:v>
                </c:pt>
                <c:pt idx="309">
                  <c:v>0.8973611111111105</c:v>
                </c:pt>
                <c:pt idx="310">
                  <c:v>0.8973611111111105</c:v>
                </c:pt>
                <c:pt idx="311">
                  <c:v>0.8973726851851852</c:v>
                </c:pt>
                <c:pt idx="312">
                  <c:v>0.89738425925925858</c:v>
                </c:pt>
                <c:pt idx="313">
                  <c:v>0.89739583333333484</c:v>
                </c:pt>
                <c:pt idx="314">
                  <c:v>0.89739583333333484</c:v>
                </c:pt>
                <c:pt idx="315">
                  <c:v>0.89740740740740732</c:v>
                </c:pt>
                <c:pt idx="316">
                  <c:v>0.89741898148148147</c:v>
                </c:pt>
                <c:pt idx="317">
                  <c:v>0.89743055555555551</c:v>
                </c:pt>
                <c:pt idx="318">
                  <c:v>0.89743055555555551</c:v>
                </c:pt>
                <c:pt idx="319">
                  <c:v>0.89744212962962866</c:v>
                </c:pt>
                <c:pt idx="320">
                  <c:v>0.89745370370370359</c:v>
                </c:pt>
                <c:pt idx="321">
                  <c:v>0.89745370370370359</c:v>
                </c:pt>
                <c:pt idx="322">
                  <c:v>0.89746527777777751</c:v>
                </c:pt>
                <c:pt idx="323">
                  <c:v>0.89747685185185089</c:v>
                </c:pt>
                <c:pt idx="324">
                  <c:v>0.89748842592592448</c:v>
                </c:pt>
                <c:pt idx="325">
                  <c:v>0.89748842592592448</c:v>
                </c:pt>
                <c:pt idx="326">
                  <c:v>0.89749999999999996</c:v>
                </c:pt>
                <c:pt idx="327">
                  <c:v>0.89751157407407411</c:v>
                </c:pt>
                <c:pt idx="328">
                  <c:v>0.89751157407407411</c:v>
                </c:pt>
                <c:pt idx="329">
                  <c:v>0.89752314814814749</c:v>
                </c:pt>
                <c:pt idx="330">
                  <c:v>0.89753472222222108</c:v>
                </c:pt>
                <c:pt idx="331">
                  <c:v>0.89754629629629623</c:v>
                </c:pt>
                <c:pt idx="332">
                  <c:v>0.89754629629629623</c:v>
                </c:pt>
                <c:pt idx="333">
                  <c:v>0.8975578703703706</c:v>
                </c:pt>
                <c:pt idx="334">
                  <c:v>0.89756944444444453</c:v>
                </c:pt>
                <c:pt idx="335">
                  <c:v>0.89756944444444453</c:v>
                </c:pt>
                <c:pt idx="336">
                  <c:v>0.89758101851851968</c:v>
                </c:pt>
                <c:pt idx="337">
                  <c:v>0.89759259259259261</c:v>
                </c:pt>
                <c:pt idx="338">
                  <c:v>0.89760416666666654</c:v>
                </c:pt>
                <c:pt idx="339">
                  <c:v>0.89760416666666654</c:v>
                </c:pt>
                <c:pt idx="340">
                  <c:v>0.89761574074074058</c:v>
                </c:pt>
                <c:pt idx="341">
                  <c:v>0.89762731481481473</c:v>
                </c:pt>
                <c:pt idx="342">
                  <c:v>0.89762731481481473</c:v>
                </c:pt>
                <c:pt idx="343">
                  <c:v>0.89763888888888965</c:v>
                </c:pt>
                <c:pt idx="344">
                  <c:v>0.89765046296296258</c:v>
                </c:pt>
                <c:pt idx="345">
                  <c:v>0.89766203703703706</c:v>
                </c:pt>
                <c:pt idx="346">
                  <c:v>0.89766203703703706</c:v>
                </c:pt>
                <c:pt idx="347">
                  <c:v>0.8976736111111121</c:v>
                </c:pt>
                <c:pt idx="348">
                  <c:v>0.89768518518518514</c:v>
                </c:pt>
                <c:pt idx="349">
                  <c:v>0.89768518518518514</c:v>
                </c:pt>
                <c:pt idx="350">
                  <c:v>0.89769675925925929</c:v>
                </c:pt>
                <c:pt idx="351">
                  <c:v>0.89770833333333444</c:v>
                </c:pt>
                <c:pt idx="352">
                  <c:v>0.8977199074074077</c:v>
                </c:pt>
                <c:pt idx="353">
                  <c:v>0.8977199074074077</c:v>
                </c:pt>
                <c:pt idx="354">
                  <c:v>0.89773148148148163</c:v>
                </c:pt>
                <c:pt idx="355">
                  <c:v>0.89774305555555678</c:v>
                </c:pt>
                <c:pt idx="356">
                  <c:v>0.8977546296296296</c:v>
                </c:pt>
                <c:pt idx="357">
                  <c:v>0.8977546296296296</c:v>
                </c:pt>
                <c:pt idx="358">
                  <c:v>0.89776620370370352</c:v>
                </c:pt>
                <c:pt idx="359">
                  <c:v>0.89777777777777779</c:v>
                </c:pt>
                <c:pt idx="360">
                  <c:v>0.89777777777777779</c:v>
                </c:pt>
                <c:pt idx="361">
                  <c:v>0.89778935185185149</c:v>
                </c:pt>
                <c:pt idx="362">
                  <c:v>0.89780092592592475</c:v>
                </c:pt>
                <c:pt idx="363">
                  <c:v>0.89781249999999957</c:v>
                </c:pt>
                <c:pt idx="364">
                  <c:v>0.89781249999999957</c:v>
                </c:pt>
                <c:pt idx="365">
                  <c:v>0.89782407407407538</c:v>
                </c:pt>
                <c:pt idx="366">
                  <c:v>0.89783564814814865</c:v>
                </c:pt>
                <c:pt idx="367">
                  <c:v>0.89783564814814865</c:v>
                </c:pt>
                <c:pt idx="368">
                  <c:v>0.89784722222222213</c:v>
                </c:pt>
                <c:pt idx="369">
                  <c:v>0.89785879629629661</c:v>
                </c:pt>
                <c:pt idx="370">
                  <c:v>0.89787037037037065</c:v>
                </c:pt>
                <c:pt idx="371">
                  <c:v>0.89787037037037065</c:v>
                </c:pt>
                <c:pt idx="372">
                  <c:v>0.89788194444444469</c:v>
                </c:pt>
                <c:pt idx="373">
                  <c:v>0.89789351851851995</c:v>
                </c:pt>
                <c:pt idx="374">
                  <c:v>0.89789351851851995</c:v>
                </c:pt>
                <c:pt idx="375">
                  <c:v>0.89790509259259454</c:v>
                </c:pt>
                <c:pt idx="376">
                  <c:v>0.89791666666666659</c:v>
                </c:pt>
                <c:pt idx="377">
                  <c:v>0.89792824074074051</c:v>
                </c:pt>
                <c:pt idx="378">
                  <c:v>0.89792824074074051</c:v>
                </c:pt>
                <c:pt idx="379">
                  <c:v>0.89793981481481577</c:v>
                </c:pt>
                <c:pt idx="380">
                  <c:v>0.89795138888888892</c:v>
                </c:pt>
                <c:pt idx="381">
                  <c:v>0.89795138888888892</c:v>
                </c:pt>
                <c:pt idx="382">
                  <c:v>0.89796296296296074</c:v>
                </c:pt>
                <c:pt idx="383">
                  <c:v>0.897974537037037</c:v>
                </c:pt>
                <c:pt idx="384">
                  <c:v>0.89798611111111049</c:v>
                </c:pt>
                <c:pt idx="385">
                  <c:v>0.89798611111111049</c:v>
                </c:pt>
                <c:pt idx="386">
                  <c:v>0.89799768518518563</c:v>
                </c:pt>
                <c:pt idx="387">
                  <c:v>0.89800925925925934</c:v>
                </c:pt>
                <c:pt idx="388">
                  <c:v>0.89800925925925934</c:v>
                </c:pt>
                <c:pt idx="389">
                  <c:v>0.89802083333333471</c:v>
                </c:pt>
                <c:pt idx="390">
                  <c:v>0.89803240740740742</c:v>
                </c:pt>
                <c:pt idx="391">
                  <c:v>0.89804398148148168</c:v>
                </c:pt>
                <c:pt idx="392">
                  <c:v>0.89804398148148168</c:v>
                </c:pt>
                <c:pt idx="393">
                  <c:v>0.89805555555555561</c:v>
                </c:pt>
                <c:pt idx="394">
                  <c:v>0.89806712962962842</c:v>
                </c:pt>
                <c:pt idx="395">
                  <c:v>0.89807870370370368</c:v>
                </c:pt>
                <c:pt idx="396">
                  <c:v>0.89807870370370368</c:v>
                </c:pt>
                <c:pt idx="397">
                  <c:v>0.89809027777777783</c:v>
                </c:pt>
                <c:pt idx="398">
                  <c:v>0.89810185185185187</c:v>
                </c:pt>
                <c:pt idx="399">
                  <c:v>0.89810185185185187</c:v>
                </c:pt>
                <c:pt idx="400">
                  <c:v>0.89811342592592436</c:v>
                </c:pt>
                <c:pt idx="401">
                  <c:v>0.89812499999999951</c:v>
                </c:pt>
                <c:pt idx="402">
                  <c:v>0.8981365740740741</c:v>
                </c:pt>
                <c:pt idx="403">
                  <c:v>0.8981365740740741</c:v>
                </c:pt>
                <c:pt idx="404">
                  <c:v>0.89814814814814825</c:v>
                </c:pt>
                <c:pt idx="405">
                  <c:v>0.89815972222222218</c:v>
                </c:pt>
                <c:pt idx="406">
                  <c:v>0.89815972222222218</c:v>
                </c:pt>
                <c:pt idx="407">
                  <c:v>0.89817129629629733</c:v>
                </c:pt>
                <c:pt idx="408">
                  <c:v>0.8981828703703707</c:v>
                </c:pt>
                <c:pt idx="409">
                  <c:v>0.89819444444444463</c:v>
                </c:pt>
                <c:pt idx="410">
                  <c:v>0.89819444444444463</c:v>
                </c:pt>
                <c:pt idx="411">
                  <c:v>0.89820601851851956</c:v>
                </c:pt>
                <c:pt idx="412">
                  <c:v>0.8982175925925926</c:v>
                </c:pt>
                <c:pt idx="413">
                  <c:v>0.8982175925925926</c:v>
                </c:pt>
                <c:pt idx="414">
                  <c:v>0.89822916666666652</c:v>
                </c:pt>
                <c:pt idx="415">
                  <c:v>0.89824074074074056</c:v>
                </c:pt>
                <c:pt idx="416">
                  <c:v>0.89825231481481449</c:v>
                </c:pt>
                <c:pt idx="417">
                  <c:v>0.89825231481481449</c:v>
                </c:pt>
                <c:pt idx="418">
                  <c:v>0.89826388888888886</c:v>
                </c:pt>
                <c:pt idx="419">
                  <c:v>0.89827546296296257</c:v>
                </c:pt>
                <c:pt idx="420">
                  <c:v>0.89827546296296257</c:v>
                </c:pt>
                <c:pt idx="421">
                  <c:v>0.8982870370370365</c:v>
                </c:pt>
                <c:pt idx="422">
                  <c:v>0.89829861111111164</c:v>
                </c:pt>
                <c:pt idx="423">
                  <c:v>0.89831018518518457</c:v>
                </c:pt>
                <c:pt idx="424">
                  <c:v>0.89831018518518457</c:v>
                </c:pt>
                <c:pt idx="425">
                  <c:v>0.89832175925925928</c:v>
                </c:pt>
                <c:pt idx="426">
                  <c:v>0.89833333333333332</c:v>
                </c:pt>
                <c:pt idx="427">
                  <c:v>0.89833333333333332</c:v>
                </c:pt>
                <c:pt idx="428">
                  <c:v>0.89834490740740769</c:v>
                </c:pt>
                <c:pt idx="429">
                  <c:v>0.89835648148148151</c:v>
                </c:pt>
                <c:pt idx="430">
                  <c:v>0.89836805555555566</c:v>
                </c:pt>
                <c:pt idx="431">
                  <c:v>0.89836805555555566</c:v>
                </c:pt>
                <c:pt idx="432">
                  <c:v>0.89837962962962969</c:v>
                </c:pt>
                <c:pt idx="433">
                  <c:v>0.89839120370370373</c:v>
                </c:pt>
                <c:pt idx="434">
                  <c:v>0.89839120370370373</c:v>
                </c:pt>
                <c:pt idx="435">
                  <c:v>0.89840277777777677</c:v>
                </c:pt>
                <c:pt idx="436">
                  <c:v>0.89841435185185037</c:v>
                </c:pt>
                <c:pt idx="437">
                  <c:v>0.89842592592592441</c:v>
                </c:pt>
                <c:pt idx="438">
                  <c:v>0.89842592592592441</c:v>
                </c:pt>
                <c:pt idx="439">
                  <c:v>0.89843749999999956</c:v>
                </c:pt>
                <c:pt idx="440">
                  <c:v>0.89844907407407548</c:v>
                </c:pt>
                <c:pt idx="441">
                  <c:v>0.89846064814814808</c:v>
                </c:pt>
                <c:pt idx="442">
                  <c:v>0.89846064814814808</c:v>
                </c:pt>
                <c:pt idx="443">
                  <c:v>0.89847222222222156</c:v>
                </c:pt>
                <c:pt idx="444">
                  <c:v>0.89848379629629627</c:v>
                </c:pt>
                <c:pt idx="445">
                  <c:v>0.89848379629629627</c:v>
                </c:pt>
                <c:pt idx="446">
                  <c:v>0.89849537037037064</c:v>
                </c:pt>
                <c:pt idx="447">
                  <c:v>0.89850694444444357</c:v>
                </c:pt>
                <c:pt idx="448">
                  <c:v>0.89851851851851861</c:v>
                </c:pt>
                <c:pt idx="449">
                  <c:v>0.89851851851851861</c:v>
                </c:pt>
                <c:pt idx="450">
                  <c:v>0.89853009259259264</c:v>
                </c:pt>
                <c:pt idx="451">
                  <c:v>0.89854166666666668</c:v>
                </c:pt>
                <c:pt idx="452">
                  <c:v>0.89854166666666668</c:v>
                </c:pt>
                <c:pt idx="453">
                  <c:v>0.89855324074073939</c:v>
                </c:pt>
                <c:pt idx="454">
                  <c:v>0.89856481481481476</c:v>
                </c:pt>
                <c:pt idx="455">
                  <c:v>0.89857638888888858</c:v>
                </c:pt>
                <c:pt idx="456">
                  <c:v>0.89857638888888858</c:v>
                </c:pt>
                <c:pt idx="457">
                  <c:v>0.89858796296296084</c:v>
                </c:pt>
                <c:pt idx="458">
                  <c:v>0.89859953703703699</c:v>
                </c:pt>
                <c:pt idx="459">
                  <c:v>0.89859953703703699</c:v>
                </c:pt>
                <c:pt idx="460">
                  <c:v>0.89861111111111114</c:v>
                </c:pt>
                <c:pt idx="461">
                  <c:v>0.89862268518518562</c:v>
                </c:pt>
                <c:pt idx="462">
                  <c:v>0.89863425925925933</c:v>
                </c:pt>
                <c:pt idx="463">
                  <c:v>0.89863425925925933</c:v>
                </c:pt>
                <c:pt idx="464">
                  <c:v>0.89864583333333548</c:v>
                </c:pt>
                <c:pt idx="465">
                  <c:v>0.89865740740740763</c:v>
                </c:pt>
                <c:pt idx="466">
                  <c:v>0.89865740740740763</c:v>
                </c:pt>
                <c:pt idx="467">
                  <c:v>0.89866898148148155</c:v>
                </c:pt>
                <c:pt idx="468">
                  <c:v>0.8986805555555557</c:v>
                </c:pt>
                <c:pt idx="469">
                  <c:v>0.89869212962962952</c:v>
                </c:pt>
                <c:pt idx="470">
                  <c:v>0.89869212962962952</c:v>
                </c:pt>
                <c:pt idx="471">
                  <c:v>0.89870370370370367</c:v>
                </c:pt>
                <c:pt idx="472">
                  <c:v>0.89871527777777782</c:v>
                </c:pt>
                <c:pt idx="473">
                  <c:v>0.89871527777777782</c:v>
                </c:pt>
                <c:pt idx="474">
                  <c:v>0.89872685185185153</c:v>
                </c:pt>
                <c:pt idx="475">
                  <c:v>0.89873842592592557</c:v>
                </c:pt>
                <c:pt idx="476">
                  <c:v>0.89875000000000005</c:v>
                </c:pt>
                <c:pt idx="477">
                  <c:v>0.89875000000000005</c:v>
                </c:pt>
                <c:pt idx="478">
                  <c:v>0.89876157407407464</c:v>
                </c:pt>
                <c:pt idx="479">
                  <c:v>0.89877314814814813</c:v>
                </c:pt>
                <c:pt idx="480">
                  <c:v>0.89877314814814813</c:v>
                </c:pt>
                <c:pt idx="481">
                  <c:v>0.89878472222222217</c:v>
                </c:pt>
                <c:pt idx="482">
                  <c:v>0.89879629629629665</c:v>
                </c:pt>
                <c:pt idx="483">
                  <c:v>0.89880787037037169</c:v>
                </c:pt>
                <c:pt idx="484">
                  <c:v>0.89880787037037169</c:v>
                </c:pt>
                <c:pt idx="485">
                  <c:v>0.89881944444444462</c:v>
                </c:pt>
                <c:pt idx="486">
                  <c:v>0.89883101851852043</c:v>
                </c:pt>
                <c:pt idx="487">
                  <c:v>0.89884259259259391</c:v>
                </c:pt>
                <c:pt idx="488">
                  <c:v>0.89884259259259391</c:v>
                </c:pt>
                <c:pt idx="489">
                  <c:v>0.89885416666666651</c:v>
                </c:pt>
                <c:pt idx="490">
                  <c:v>0.89886574074073966</c:v>
                </c:pt>
                <c:pt idx="491">
                  <c:v>0.89886574074073966</c:v>
                </c:pt>
                <c:pt idx="492">
                  <c:v>0.89887731481481481</c:v>
                </c:pt>
                <c:pt idx="493">
                  <c:v>0.89888888888888963</c:v>
                </c:pt>
                <c:pt idx="494">
                  <c:v>0.898900462962962</c:v>
                </c:pt>
                <c:pt idx="495">
                  <c:v>0.898900462962962</c:v>
                </c:pt>
                <c:pt idx="496">
                  <c:v>0.89891203703703659</c:v>
                </c:pt>
                <c:pt idx="497">
                  <c:v>0.89892361111111163</c:v>
                </c:pt>
                <c:pt idx="498">
                  <c:v>0.89892361111111163</c:v>
                </c:pt>
                <c:pt idx="499">
                  <c:v>0.89893518518518523</c:v>
                </c:pt>
                <c:pt idx="500">
                  <c:v>0.89894675925925849</c:v>
                </c:pt>
                <c:pt idx="501">
                  <c:v>0.89895833333333364</c:v>
                </c:pt>
                <c:pt idx="502">
                  <c:v>0.89895833333333364</c:v>
                </c:pt>
                <c:pt idx="503">
                  <c:v>0.89896990740740745</c:v>
                </c:pt>
                <c:pt idx="504">
                  <c:v>0.8989814814814816</c:v>
                </c:pt>
                <c:pt idx="505">
                  <c:v>0.8989814814814816</c:v>
                </c:pt>
                <c:pt idx="506">
                  <c:v>0.89899305555555564</c:v>
                </c:pt>
                <c:pt idx="507">
                  <c:v>0.89900462962962968</c:v>
                </c:pt>
                <c:pt idx="508">
                  <c:v>0.8990162037037035</c:v>
                </c:pt>
                <c:pt idx="509">
                  <c:v>0.8990162037037035</c:v>
                </c:pt>
                <c:pt idx="510">
                  <c:v>0.89902777777777787</c:v>
                </c:pt>
                <c:pt idx="511">
                  <c:v>0.89903935185185158</c:v>
                </c:pt>
                <c:pt idx="512">
                  <c:v>0.89903935185185158</c:v>
                </c:pt>
                <c:pt idx="513">
                  <c:v>0.8990509259259245</c:v>
                </c:pt>
                <c:pt idx="514">
                  <c:v>0.89906249999999888</c:v>
                </c:pt>
                <c:pt idx="515">
                  <c:v>0.89907407407407536</c:v>
                </c:pt>
                <c:pt idx="516">
                  <c:v>0.89907407407407536</c:v>
                </c:pt>
                <c:pt idx="517">
                  <c:v>0.89908564814814862</c:v>
                </c:pt>
                <c:pt idx="518">
                  <c:v>0.89909722222222221</c:v>
                </c:pt>
                <c:pt idx="519">
                  <c:v>0.89909722222222221</c:v>
                </c:pt>
                <c:pt idx="520">
                  <c:v>0.8991087962962967</c:v>
                </c:pt>
                <c:pt idx="521">
                  <c:v>0.89912037037037063</c:v>
                </c:pt>
                <c:pt idx="522">
                  <c:v>0.89913194444444444</c:v>
                </c:pt>
                <c:pt idx="523">
                  <c:v>0.89913194444444444</c:v>
                </c:pt>
                <c:pt idx="524">
                  <c:v>0.89914351851851981</c:v>
                </c:pt>
                <c:pt idx="525">
                  <c:v>0.89915509259259396</c:v>
                </c:pt>
                <c:pt idx="526">
                  <c:v>0.89916666666666656</c:v>
                </c:pt>
                <c:pt idx="527">
                  <c:v>0.89916666666666656</c:v>
                </c:pt>
                <c:pt idx="528">
                  <c:v>0.89917824074074049</c:v>
                </c:pt>
                <c:pt idx="529">
                  <c:v>0.89918981481481564</c:v>
                </c:pt>
                <c:pt idx="530">
                  <c:v>0.89918981481481564</c:v>
                </c:pt>
                <c:pt idx="531">
                  <c:v>0.8992013888888889</c:v>
                </c:pt>
                <c:pt idx="532">
                  <c:v>0.89921296296296027</c:v>
                </c:pt>
                <c:pt idx="533">
                  <c:v>0.89922453703703698</c:v>
                </c:pt>
                <c:pt idx="534">
                  <c:v>0.89922453703703698</c:v>
                </c:pt>
                <c:pt idx="535">
                  <c:v>0.89923611111111057</c:v>
                </c:pt>
                <c:pt idx="536">
                  <c:v>0.89924768518518561</c:v>
                </c:pt>
                <c:pt idx="537">
                  <c:v>0.89924768518518561</c:v>
                </c:pt>
                <c:pt idx="538">
                  <c:v>0.8992592592592592</c:v>
                </c:pt>
                <c:pt idx="539">
                  <c:v>0.89927083333333446</c:v>
                </c:pt>
                <c:pt idx="540">
                  <c:v>0.89928240740740739</c:v>
                </c:pt>
                <c:pt idx="541">
                  <c:v>0.89928240740740739</c:v>
                </c:pt>
                <c:pt idx="542">
                  <c:v>0.89929398148148154</c:v>
                </c:pt>
                <c:pt idx="543">
                  <c:v>0.89930555555555569</c:v>
                </c:pt>
                <c:pt idx="544">
                  <c:v>0.89930555555555569</c:v>
                </c:pt>
                <c:pt idx="545">
                  <c:v>0.89931712962962829</c:v>
                </c:pt>
                <c:pt idx="546">
                  <c:v>0.89932870370370377</c:v>
                </c:pt>
                <c:pt idx="547">
                  <c:v>0.89934027777777781</c:v>
                </c:pt>
                <c:pt idx="548">
                  <c:v>0.89934027777777781</c:v>
                </c:pt>
                <c:pt idx="549">
                  <c:v>0.89935185185185151</c:v>
                </c:pt>
                <c:pt idx="550">
                  <c:v>0.89936342592592389</c:v>
                </c:pt>
                <c:pt idx="551">
                  <c:v>0.89936342592592389</c:v>
                </c:pt>
                <c:pt idx="552">
                  <c:v>0.89937500000000004</c:v>
                </c:pt>
                <c:pt idx="553">
                  <c:v>0.89938657407407396</c:v>
                </c:pt>
                <c:pt idx="554">
                  <c:v>0.89939814814814811</c:v>
                </c:pt>
                <c:pt idx="555">
                  <c:v>0.89939814814814811</c:v>
                </c:pt>
                <c:pt idx="556">
                  <c:v>0.89940972222222226</c:v>
                </c:pt>
                <c:pt idx="557">
                  <c:v>0.89942129629629664</c:v>
                </c:pt>
                <c:pt idx="558">
                  <c:v>0.89942129629629664</c:v>
                </c:pt>
                <c:pt idx="559">
                  <c:v>0.89943287037037034</c:v>
                </c:pt>
                <c:pt idx="560">
                  <c:v>0.8994444444444446</c:v>
                </c:pt>
                <c:pt idx="561">
                  <c:v>0.89945601851851864</c:v>
                </c:pt>
                <c:pt idx="562">
                  <c:v>0.89945601851851864</c:v>
                </c:pt>
                <c:pt idx="563">
                  <c:v>0.89946759259259268</c:v>
                </c:pt>
                <c:pt idx="564">
                  <c:v>0.8994791666666665</c:v>
                </c:pt>
                <c:pt idx="565">
                  <c:v>0.89949074074073965</c:v>
                </c:pt>
                <c:pt idx="566">
                  <c:v>0.89949074074073965</c:v>
                </c:pt>
                <c:pt idx="567">
                  <c:v>0.89950231481481457</c:v>
                </c:pt>
                <c:pt idx="568">
                  <c:v>0.8995138888888885</c:v>
                </c:pt>
                <c:pt idx="569">
                  <c:v>0.8995138888888885</c:v>
                </c:pt>
                <c:pt idx="570">
                  <c:v>0.89952546296296176</c:v>
                </c:pt>
                <c:pt idx="571">
                  <c:v>0.89953703703703658</c:v>
                </c:pt>
                <c:pt idx="572">
                  <c:v>0.89954861111111162</c:v>
                </c:pt>
                <c:pt idx="573">
                  <c:v>0.89954861111111162</c:v>
                </c:pt>
                <c:pt idx="574">
                  <c:v>0.89956018518518421</c:v>
                </c:pt>
                <c:pt idx="575">
                  <c:v>0.89957175925925859</c:v>
                </c:pt>
                <c:pt idx="576">
                  <c:v>0.89957175925925859</c:v>
                </c:pt>
                <c:pt idx="577">
                  <c:v>0.89958333333333329</c:v>
                </c:pt>
                <c:pt idx="578">
                  <c:v>0.89959490740740744</c:v>
                </c:pt>
                <c:pt idx="579">
                  <c:v>0.8996064814814817</c:v>
                </c:pt>
                <c:pt idx="580">
                  <c:v>0.8996064814814817</c:v>
                </c:pt>
                <c:pt idx="581">
                  <c:v>0.89961805555555563</c:v>
                </c:pt>
                <c:pt idx="582">
                  <c:v>0.89962962962963078</c:v>
                </c:pt>
                <c:pt idx="583">
                  <c:v>0.89962962962963078</c:v>
                </c:pt>
                <c:pt idx="584">
                  <c:v>0.89964120370370493</c:v>
                </c:pt>
                <c:pt idx="585">
                  <c:v>0.89965277777777752</c:v>
                </c:pt>
                <c:pt idx="586">
                  <c:v>0.89966435185185156</c:v>
                </c:pt>
                <c:pt idx="587">
                  <c:v>0.89966435185185156</c:v>
                </c:pt>
                <c:pt idx="588">
                  <c:v>0.89967592592592549</c:v>
                </c:pt>
                <c:pt idx="589">
                  <c:v>0.89968750000000008</c:v>
                </c:pt>
                <c:pt idx="590">
                  <c:v>0.89968750000000008</c:v>
                </c:pt>
                <c:pt idx="591">
                  <c:v>0.89969907407407623</c:v>
                </c:pt>
                <c:pt idx="592">
                  <c:v>0.89971064814814861</c:v>
                </c:pt>
                <c:pt idx="593">
                  <c:v>0.8997222222222222</c:v>
                </c:pt>
                <c:pt idx="594">
                  <c:v>0.8997222222222222</c:v>
                </c:pt>
                <c:pt idx="595">
                  <c:v>0.89973379629629635</c:v>
                </c:pt>
                <c:pt idx="596">
                  <c:v>0.89974537037037183</c:v>
                </c:pt>
                <c:pt idx="597">
                  <c:v>0.89974537037037183</c:v>
                </c:pt>
                <c:pt idx="598">
                  <c:v>0.89975694444444443</c:v>
                </c:pt>
                <c:pt idx="599">
                  <c:v>0.89976851851851991</c:v>
                </c:pt>
                <c:pt idx="600">
                  <c:v>0.89978009259259395</c:v>
                </c:pt>
                <c:pt idx="601">
                  <c:v>0.89978009259259395</c:v>
                </c:pt>
                <c:pt idx="602">
                  <c:v>0.89979166666666766</c:v>
                </c:pt>
                <c:pt idx="603">
                  <c:v>0.89980324074074058</c:v>
                </c:pt>
                <c:pt idx="604">
                  <c:v>0.89981481481481485</c:v>
                </c:pt>
                <c:pt idx="605">
                  <c:v>0.89981481481481485</c:v>
                </c:pt>
                <c:pt idx="606">
                  <c:v>0.89982638888888899</c:v>
                </c:pt>
                <c:pt idx="607">
                  <c:v>0.89983796296296137</c:v>
                </c:pt>
                <c:pt idx="608">
                  <c:v>0.89983796296296137</c:v>
                </c:pt>
                <c:pt idx="609">
                  <c:v>0.89984953703703763</c:v>
                </c:pt>
                <c:pt idx="610">
                  <c:v>0.89986111111111111</c:v>
                </c:pt>
                <c:pt idx="611">
                  <c:v>0.89987268518518571</c:v>
                </c:pt>
                <c:pt idx="612">
                  <c:v>0.89987268518518571</c:v>
                </c:pt>
                <c:pt idx="613">
                  <c:v>0.89988425925925919</c:v>
                </c:pt>
                <c:pt idx="614">
                  <c:v>0.89989583333333556</c:v>
                </c:pt>
                <c:pt idx="615">
                  <c:v>0.89989583333333556</c:v>
                </c:pt>
                <c:pt idx="616">
                  <c:v>0.8999074074074076</c:v>
                </c:pt>
                <c:pt idx="617">
                  <c:v>0.89991898148148142</c:v>
                </c:pt>
                <c:pt idx="618">
                  <c:v>0.89993055555555568</c:v>
                </c:pt>
                <c:pt idx="619">
                  <c:v>0.89993055555555568</c:v>
                </c:pt>
                <c:pt idx="620">
                  <c:v>0.89994212962962949</c:v>
                </c:pt>
                <c:pt idx="621">
                  <c:v>0.89995370370370376</c:v>
                </c:pt>
                <c:pt idx="622">
                  <c:v>0.89995370370370376</c:v>
                </c:pt>
                <c:pt idx="623">
                  <c:v>0.89996527777777768</c:v>
                </c:pt>
                <c:pt idx="624">
                  <c:v>0.8999768518518515</c:v>
                </c:pt>
                <c:pt idx="625">
                  <c:v>0.89998842592592487</c:v>
                </c:pt>
                <c:pt idx="626">
                  <c:v>0.89998842592592487</c:v>
                </c:pt>
                <c:pt idx="627">
                  <c:v>0.9</c:v>
                </c:pt>
                <c:pt idx="628">
                  <c:v>0.90001157407407462</c:v>
                </c:pt>
                <c:pt idx="629">
                  <c:v>0.90001157407407462</c:v>
                </c:pt>
                <c:pt idx="630">
                  <c:v>0.9000231481481481</c:v>
                </c:pt>
                <c:pt idx="631">
                  <c:v>0.90003472222222158</c:v>
                </c:pt>
                <c:pt idx="632">
                  <c:v>0.90004629629629662</c:v>
                </c:pt>
                <c:pt idx="633">
                  <c:v>0.90004629629629662</c:v>
                </c:pt>
                <c:pt idx="634">
                  <c:v>0.90005787037037133</c:v>
                </c:pt>
                <c:pt idx="635">
                  <c:v>0.9000694444444447</c:v>
                </c:pt>
                <c:pt idx="636">
                  <c:v>0.90008101851851996</c:v>
                </c:pt>
                <c:pt idx="637">
                  <c:v>0.90008101851851996</c:v>
                </c:pt>
                <c:pt idx="638">
                  <c:v>0.90009259259259367</c:v>
                </c:pt>
                <c:pt idx="639">
                  <c:v>0.90010416666666659</c:v>
                </c:pt>
                <c:pt idx="640">
                  <c:v>0.90010416666666659</c:v>
                </c:pt>
                <c:pt idx="641">
                  <c:v>0.90011574074073952</c:v>
                </c:pt>
                <c:pt idx="642">
                  <c:v>0.90012731481481489</c:v>
                </c:pt>
                <c:pt idx="643">
                  <c:v>0.90013888888888882</c:v>
                </c:pt>
                <c:pt idx="644">
                  <c:v>0.90013888888888882</c:v>
                </c:pt>
                <c:pt idx="645">
                  <c:v>0.90015046296296186</c:v>
                </c:pt>
                <c:pt idx="646">
                  <c:v>0.90016203703703657</c:v>
                </c:pt>
                <c:pt idx="647">
                  <c:v>0.90016203703703657</c:v>
                </c:pt>
                <c:pt idx="648">
                  <c:v>0.9001736111111116</c:v>
                </c:pt>
                <c:pt idx="649">
                  <c:v>0.90018518518518509</c:v>
                </c:pt>
                <c:pt idx="650">
                  <c:v>0.90019675925925857</c:v>
                </c:pt>
                <c:pt idx="651">
                  <c:v>0.90019675925925857</c:v>
                </c:pt>
                <c:pt idx="652">
                  <c:v>0.90020833333333361</c:v>
                </c:pt>
                <c:pt idx="653">
                  <c:v>0.90021990740740743</c:v>
                </c:pt>
                <c:pt idx="654">
                  <c:v>0.90021990740740743</c:v>
                </c:pt>
                <c:pt idx="655">
                  <c:v>0.90023148148148169</c:v>
                </c:pt>
                <c:pt idx="656">
                  <c:v>0.90024305555555562</c:v>
                </c:pt>
                <c:pt idx="657">
                  <c:v>0.90025462962962954</c:v>
                </c:pt>
                <c:pt idx="658">
                  <c:v>0.90025462962962954</c:v>
                </c:pt>
                <c:pt idx="659">
                  <c:v>0.90026620370370358</c:v>
                </c:pt>
                <c:pt idx="660">
                  <c:v>0.90027777777777751</c:v>
                </c:pt>
                <c:pt idx="661">
                  <c:v>0.90027777777777751</c:v>
                </c:pt>
                <c:pt idx="662">
                  <c:v>0.90028935185185088</c:v>
                </c:pt>
                <c:pt idx="663">
                  <c:v>0.90030092592592437</c:v>
                </c:pt>
                <c:pt idx="664">
                  <c:v>0.90031249999999885</c:v>
                </c:pt>
                <c:pt idx="665">
                  <c:v>0.90031249999999885</c:v>
                </c:pt>
                <c:pt idx="666">
                  <c:v>0.900324074074075</c:v>
                </c:pt>
                <c:pt idx="667">
                  <c:v>0.90033564814814815</c:v>
                </c:pt>
                <c:pt idx="668">
                  <c:v>0.90033564814814815</c:v>
                </c:pt>
                <c:pt idx="669">
                  <c:v>0.9003472222222223</c:v>
                </c:pt>
                <c:pt idx="670">
                  <c:v>0.90035879629629623</c:v>
                </c:pt>
                <c:pt idx="671">
                  <c:v>0.9003703703703706</c:v>
                </c:pt>
                <c:pt idx="672">
                  <c:v>0.9003703703703706</c:v>
                </c:pt>
                <c:pt idx="673">
                  <c:v>0.90038194444444442</c:v>
                </c:pt>
                <c:pt idx="674">
                  <c:v>0.90039351851851979</c:v>
                </c:pt>
                <c:pt idx="675">
                  <c:v>0.90039351851851979</c:v>
                </c:pt>
                <c:pt idx="676">
                  <c:v>0.90040509259259383</c:v>
                </c:pt>
                <c:pt idx="677">
                  <c:v>0.90041666666666542</c:v>
                </c:pt>
                <c:pt idx="678">
                  <c:v>0.90042824074074057</c:v>
                </c:pt>
                <c:pt idx="679">
                  <c:v>0.90042824074074057</c:v>
                </c:pt>
                <c:pt idx="680">
                  <c:v>0.90043981481481483</c:v>
                </c:pt>
                <c:pt idx="681">
                  <c:v>0.90045138888888887</c:v>
                </c:pt>
                <c:pt idx="682">
                  <c:v>0.90046296296296024</c:v>
                </c:pt>
                <c:pt idx="683">
                  <c:v>0.90046296296296024</c:v>
                </c:pt>
                <c:pt idx="684">
                  <c:v>0.90047453703703706</c:v>
                </c:pt>
                <c:pt idx="685">
                  <c:v>0.9004861111111101</c:v>
                </c:pt>
                <c:pt idx="686">
                  <c:v>0.9004861111111101</c:v>
                </c:pt>
                <c:pt idx="687">
                  <c:v>0.90049768518518514</c:v>
                </c:pt>
                <c:pt idx="688">
                  <c:v>0.90050925925925929</c:v>
                </c:pt>
                <c:pt idx="689">
                  <c:v>0.90052083333333433</c:v>
                </c:pt>
                <c:pt idx="690">
                  <c:v>0.90052083333333433</c:v>
                </c:pt>
                <c:pt idx="691">
                  <c:v>0.90053240740740748</c:v>
                </c:pt>
                <c:pt idx="692">
                  <c:v>0.9005439814814814</c:v>
                </c:pt>
                <c:pt idx="693">
                  <c:v>0.9005439814814814</c:v>
                </c:pt>
                <c:pt idx="694">
                  <c:v>0.90055555555555555</c:v>
                </c:pt>
                <c:pt idx="695">
                  <c:v>0.90056712962962826</c:v>
                </c:pt>
                <c:pt idx="696">
                  <c:v>0.90057870370370352</c:v>
                </c:pt>
                <c:pt idx="697">
                  <c:v>0.90057870370370352</c:v>
                </c:pt>
                <c:pt idx="698">
                  <c:v>0.90059027777777778</c:v>
                </c:pt>
                <c:pt idx="699">
                  <c:v>0.90060185185185182</c:v>
                </c:pt>
                <c:pt idx="700">
                  <c:v>0.90060185185185182</c:v>
                </c:pt>
                <c:pt idx="701">
                  <c:v>0.90061342592592486</c:v>
                </c:pt>
                <c:pt idx="702">
                  <c:v>0.9006249999999999</c:v>
                </c:pt>
                <c:pt idx="703">
                  <c:v>0.90063657407407405</c:v>
                </c:pt>
                <c:pt idx="704">
                  <c:v>0.90063657407407405</c:v>
                </c:pt>
                <c:pt idx="705">
                  <c:v>0.90064814814814864</c:v>
                </c:pt>
                <c:pt idx="706">
                  <c:v>0.90065972222222224</c:v>
                </c:pt>
                <c:pt idx="707">
                  <c:v>0.90065972222222224</c:v>
                </c:pt>
                <c:pt idx="708">
                  <c:v>0.90067129629629772</c:v>
                </c:pt>
                <c:pt idx="709">
                  <c:v>0.90068287037037065</c:v>
                </c:pt>
                <c:pt idx="710">
                  <c:v>0.90069444444444569</c:v>
                </c:pt>
                <c:pt idx="711">
                  <c:v>0.90069444444444569</c:v>
                </c:pt>
                <c:pt idx="712">
                  <c:v>0.90070601851851995</c:v>
                </c:pt>
                <c:pt idx="713">
                  <c:v>0.90071759259259265</c:v>
                </c:pt>
                <c:pt idx="714">
                  <c:v>0.90071759259259265</c:v>
                </c:pt>
                <c:pt idx="715">
                  <c:v>0.90072916666666669</c:v>
                </c:pt>
                <c:pt idx="716">
                  <c:v>0.90074074074074051</c:v>
                </c:pt>
                <c:pt idx="717">
                  <c:v>0.90075231481481488</c:v>
                </c:pt>
                <c:pt idx="718">
                  <c:v>0.90075231481481488</c:v>
                </c:pt>
                <c:pt idx="719">
                  <c:v>0.90076388888888881</c:v>
                </c:pt>
                <c:pt idx="720">
                  <c:v>0.90077546296296296</c:v>
                </c:pt>
                <c:pt idx="721">
                  <c:v>0.90078703703703711</c:v>
                </c:pt>
                <c:pt idx="722">
                  <c:v>0.90078703703703711</c:v>
                </c:pt>
                <c:pt idx="723">
                  <c:v>0.90079861111111226</c:v>
                </c:pt>
                <c:pt idx="724">
                  <c:v>0.90081018518518519</c:v>
                </c:pt>
                <c:pt idx="725">
                  <c:v>0.90081018518518519</c:v>
                </c:pt>
                <c:pt idx="726">
                  <c:v>0.90082175925925922</c:v>
                </c:pt>
                <c:pt idx="727">
                  <c:v>0.9008333333333336</c:v>
                </c:pt>
                <c:pt idx="728">
                  <c:v>0.90084490740740764</c:v>
                </c:pt>
                <c:pt idx="729">
                  <c:v>0.90084490740740764</c:v>
                </c:pt>
                <c:pt idx="730">
                  <c:v>0.90085648148148145</c:v>
                </c:pt>
                <c:pt idx="731">
                  <c:v>0.9008680555555556</c:v>
                </c:pt>
                <c:pt idx="732">
                  <c:v>0.9008680555555556</c:v>
                </c:pt>
                <c:pt idx="733">
                  <c:v>0.90087962962962964</c:v>
                </c:pt>
                <c:pt idx="734">
                  <c:v>0.90089120370370479</c:v>
                </c:pt>
                <c:pt idx="735">
                  <c:v>0.9009027777777775</c:v>
                </c:pt>
                <c:pt idx="736">
                  <c:v>0.9009027777777775</c:v>
                </c:pt>
                <c:pt idx="737">
                  <c:v>0.90091435185185076</c:v>
                </c:pt>
                <c:pt idx="738">
                  <c:v>0.90092592592592557</c:v>
                </c:pt>
                <c:pt idx="739">
                  <c:v>0.90092592592592557</c:v>
                </c:pt>
                <c:pt idx="740">
                  <c:v>0.9009374999999995</c:v>
                </c:pt>
                <c:pt idx="741">
                  <c:v>0.90094907407407598</c:v>
                </c:pt>
                <c:pt idx="742">
                  <c:v>0.90096064814814814</c:v>
                </c:pt>
                <c:pt idx="743">
                  <c:v>0.90096064814814814</c:v>
                </c:pt>
                <c:pt idx="744">
                  <c:v>0.90097222222222229</c:v>
                </c:pt>
                <c:pt idx="745">
                  <c:v>0.90098379629629621</c:v>
                </c:pt>
                <c:pt idx="746">
                  <c:v>0.90098379629629621</c:v>
                </c:pt>
                <c:pt idx="747">
                  <c:v>0.90099537037037181</c:v>
                </c:pt>
                <c:pt idx="748">
                  <c:v>0.90100694444444451</c:v>
                </c:pt>
                <c:pt idx="749">
                  <c:v>0.90101851851851955</c:v>
                </c:pt>
                <c:pt idx="750">
                  <c:v>0.90101851851851955</c:v>
                </c:pt>
                <c:pt idx="751">
                  <c:v>0.90103009259259392</c:v>
                </c:pt>
                <c:pt idx="752">
                  <c:v>0.90104166666666663</c:v>
                </c:pt>
                <c:pt idx="753">
                  <c:v>0.90105324074074056</c:v>
                </c:pt>
                <c:pt idx="754">
                  <c:v>0.90105324074074056</c:v>
                </c:pt>
                <c:pt idx="755">
                  <c:v>0.90106481481481471</c:v>
                </c:pt>
                <c:pt idx="756">
                  <c:v>0.90107638888888886</c:v>
                </c:pt>
                <c:pt idx="757">
                  <c:v>0.90107638888888886</c:v>
                </c:pt>
                <c:pt idx="758">
                  <c:v>0.90108796296296123</c:v>
                </c:pt>
                <c:pt idx="759">
                  <c:v>0.90109953703703705</c:v>
                </c:pt>
                <c:pt idx="760">
                  <c:v>0.90111111111111108</c:v>
                </c:pt>
                <c:pt idx="761">
                  <c:v>0.90111111111111108</c:v>
                </c:pt>
                <c:pt idx="762">
                  <c:v>0.90112268518518512</c:v>
                </c:pt>
                <c:pt idx="763">
                  <c:v>0.90113425925925927</c:v>
                </c:pt>
                <c:pt idx="764">
                  <c:v>0.90113425925925927</c:v>
                </c:pt>
                <c:pt idx="765">
                  <c:v>0.9011458333333352</c:v>
                </c:pt>
                <c:pt idx="766">
                  <c:v>0.90115740740740735</c:v>
                </c:pt>
                <c:pt idx="767">
                  <c:v>0.9011689814814815</c:v>
                </c:pt>
                <c:pt idx="768">
                  <c:v>0.9011689814814815</c:v>
                </c:pt>
                <c:pt idx="769">
                  <c:v>0.90118055555555554</c:v>
                </c:pt>
                <c:pt idx="770">
                  <c:v>0.90119212962962958</c:v>
                </c:pt>
                <c:pt idx="771">
                  <c:v>0.90119212962962958</c:v>
                </c:pt>
                <c:pt idx="772">
                  <c:v>0.90120370370370351</c:v>
                </c:pt>
                <c:pt idx="773">
                  <c:v>0.90121527777777777</c:v>
                </c:pt>
                <c:pt idx="774">
                  <c:v>0.90122685185185158</c:v>
                </c:pt>
                <c:pt idx="775">
                  <c:v>0.90122685185185158</c:v>
                </c:pt>
                <c:pt idx="776">
                  <c:v>0.90123842592592462</c:v>
                </c:pt>
                <c:pt idx="777">
                  <c:v>0.90125</c:v>
                </c:pt>
                <c:pt idx="778">
                  <c:v>0.90125</c:v>
                </c:pt>
                <c:pt idx="779">
                  <c:v>0.90126157407407403</c:v>
                </c:pt>
                <c:pt idx="780">
                  <c:v>0.90127314814814818</c:v>
                </c:pt>
                <c:pt idx="781">
                  <c:v>0.90128472222222156</c:v>
                </c:pt>
                <c:pt idx="782">
                  <c:v>0.90128472222222156</c:v>
                </c:pt>
                <c:pt idx="783">
                  <c:v>0.9012962962962966</c:v>
                </c:pt>
                <c:pt idx="784">
                  <c:v>0.90130787037037063</c:v>
                </c:pt>
                <c:pt idx="785">
                  <c:v>0.90130787037037063</c:v>
                </c:pt>
                <c:pt idx="786">
                  <c:v>0.90131944444444445</c:v>
                </c:pt>
                <c:pt idx="787">
                  <c:v>0.90133101851851982</c:v>
                </c:pt>
                <c:pt idx="788">
                  <c:v>0.90134259259259264</c:v>
                </c:pt>
                <c:pt idx="789">
                  <c:v>0.90134259259259264</c:v>
                </c:pt>
                <c:pt idx="790">
                  <c:v>0.90135416666666657</c:v>
                </c:pt>
                <c:pt idx="791">
                  <c:v>0.90136574074073927</c:v>
                </c:pt>
                <c:pt idx="792">
                  <c:v>0.90137731481481476</c:v>
                </c:pt>
                <c:pt idx="793">
                  <c:v>0.90137731481481476</c:v>
                </c:pt>
                <c:pt idx="794">
                  <c:v>0.90138888888888891</c:v>
                </c:pt>
                <c:pt idx="795">
                  <c:v>0.9014004629629615</c:v>
                </c:pt>
                <c:pt idx="796">
                  <c:v>0.9014004629629615</c:v>
                </c:pt>
                <c:pt idx="797">
                  <c:v>0.90141203703703598</c:v>
                </c:pt>
                <c:pt idx="798">
                  <c:v>0.90142361111111102</c:v>
                </c:pt>
                <c:pt idx="799">
                  <c:v>0.90143518518518517</c:v>
                </c:pt>
                <c:pt idx="800">
                  <c:v>0.90143518518518517</c:v>
                </c:pt>
                <c:pt idx="801">
                  <c:v>0.90144675925925832</c:v>
                </c:pt>
                <c:pt idx="802">
                  <c:v>0.90145833333333369</c:v>
                </c:pt>
                <c:pt idx="803">
                  <c:v>0.90145833333333369</c:v>
                </c:pt>
                <c:pt idx="804">
                  <c:v>0.9014699074074074</c:v>
                </c:pt>
                <c:pt idx="805">
                  <c:v>0.90148148148148144</c:v>
                </c:pt>
                <c:pt idx="806">
                  <c:v>0.9014930555555557</c:v>
                </c:pt>
                <c:pt idx="807">
                  <c:v>0.9014930555555557</c:v>
                </c:pt>
                <c:pt idx="808">
                  <c:v>0.90150462962962952</c:v>
                </c:pt>
                <c:pt idx="809">
                  <c:v>0.90151620370370356</c:v>
                </c:pt>
                <c:pt idx="810">
                  <c:v>0.90151620370370356</c:v>
                </c:pt>
                <c:pt idx="811">
                  <c:v>0.90152777777777759</c:v>
                </c:pt>
                <c:pt idx="812">
                  <c:v>0.90153935185185075</c:v>
                </c:pt>
                <c:pt idx="813">
                  <c:v>0.90155092592592401</c:v>
                </c:pt>
                <c:pt idx="814">
                  <c:v>0.90155092592592401</c:v>
                </c:pt>
                <c:pt idx="815">
                  <c:v>0.90156249999999838</c:v>
                </c:pt>
                <c:pt idx="816">
                  <c:v>0.90157407407407464</c:v>
                </c:pt>
                <c:pt idx="817">
                  <c:v>0.90157407407407464</c:v>
                </c:pt>
                <c:pt idx="818">
                  <c:v>0.90158564814814823</c:v>
                </c:pt>
                <c:pt idx="819">
                  <c:v>0.90159722222222216</c:v>
                </c:pt>
                <c:pt idx="820">
                  <c:v>0.90160879629629664</c:v>
                </c:pt>
                <c:pt idx="821">
                  <c:v>0.90160879629629664</c:v>
                </c:pt>
                <c:pt idx="822">
                  <c:v>0.90162037037037146</c:v>
                </c:pt>
                <c:pt idx="823">
                  <c:v>0.90163194444444461</c:v>
                </c:pt>
                <c:pt idx="824">
                  <c:v>0.90163194444444461</c:v>
                </c:pt>
                <c:pt idx="825">
                  <c:v>0.9016435185185202</c:v>
                </c:pt>
                <c:pt idx="826">
                  <c:v>0.90165509259259491</c:v>
                </c:pt>
                <c:pt idx="827">
                  <c:v>0.90166666666666651</c:v>
                </c:pt>
                <c:pt idx="828">
                  <c:v>0.90166666666666651</c:v>
                </c:pt>
                <c:pt idx="829">
                  <c:v>0.90167824074074077</c:v>
                </c:pt>
                <c:pt idx="830">
                  <c:v>0.90168981481481603</c:v>
                </c:pt>
                <c:pt idx="831">
                  <c:v>0.90170138888888884</c:v>
                </c:pt>
                <c:pt idx="832">
                  <c:v>0.90170138888888884</c:v>
                </c:pt>
                <c:pt idx="833">
                  <c:v>0.901712962962961</c:v>
                </c:pt>
                <c:pt idx="834">
                  <c:v>0.90172453703703714</c:v>
                </c:pt>
                <c:pt idx="835">
                  <c:v>0.90172453703703714</c:v>
                </c:pt>
                <c:pt idx="836">
                  <c:v>0.90173611111111107</c:v>
                </c:pt>
                <c:pt idx="837">
                  <c:v>0.90174768518518622</c:v>
                </c:pt>
                <c:pt idx="838">
                  <c:v>0.9017592592592597</c:v>
                </c:pt>
                <c:pt idx="839">
                  <c:v>0.9017592592592597</c:v>
                </c:pt>
                <c:pt idx="840">
                  <c:v>0.90177083333333485</c:v>
                </c:pt>
                <c:pt idx="841">
                  <c:v>0.90178240740740734</c:v>
                </c:pt>
                <c:pt idx="842">
                  <c:v>0.90178240740740734</c:v>
                </c:pt>
                <c:pt idx="843">
                  <c:v>0.9017939814814816</c:v>
                </c:pt>
                <c:pt idx="844">
                  <c:v>0.90180555555555564</c:v>
                </c:pt>
                <c:pt idx="845">
                  <c:v>0.90181712962962957</c:v>
                </c:pt>
                <c:pt idx="846">
                  <c:v>0.90181712962962957</c:v>
                </c:pt>
                <c:pt idx="847">
                  <c:v>0.90182870370370372</c:v>
                </c:pt>
                <c:pt idx="848">
                  <c:v>0.90184027777777775</c:v>
                </c:pt>
                <c:pt idx="849">
                  <c:v>0.90184027777777775</c:v>
                </c:pt>
                <c:pt idx="850">
                  <c:v>0.9018518518518519</c:v>
                </c:pt>
                <c:pt idx="851">
                  <c:v>0.90186342592592439</c:v>
                </c:pt>
                <c:pt idx="852">
                  <c:v>0.90187499999999998</c:v>
                </c:pt>
                <c:pt idx="853">
                  <c:v>0.90187499999999998</c:v>
                </c:pt>
                <c:pt idx="854">
                  <c:v>0.90188657407407413</c:v>
                </c:pt>
                <c:pt idx="855">
                  <c:v>0.90189814814814862</c:v>
                </c:pt>
                <c:pt idx="856">
                  <c:v>0.90189814814814862</c:v>
                </c:pt>
                <c:pt idx="857">
                  <c:v>0.90190972222222221</c:v>
                </c:pt>
                <c:pt idx="858">
                  <c:v>0.90192129629629758</c:v>
                </c:pt>
                <c:pt idx="859">
                  <c:v>0.90193287037037062</c:v>
                </c:pt>
                <c:pt idx="860">
                  <c:v>0.90193287037037062</c:v>
                </c:pt>
                <c:pt idx="861">
                  <c:v>0.90194444444444555</c:v>
                </c:pt>
                <c:pt idx="862">
                  <c:v>0.90195601851851981</c:v>
                </c:pt>
                <c:pt idx="863">
                  <c:v>0.90195601851851981</c:v>
                </c:pt>
                <c:pt idx="864">
                  <c:v>0.90196759259259263</c:v>
                </c:pt>
                <c:pt idx="865">
                  <c:v>0.90197916666666667</c:v>
                </c:pt>
                <c:pt idx="866">
                  <c:v>0.90199074074074059</c:v>
                </c:pt>
                <c:pt idx="867">
                  <c:v>0.90199074074074059</c:v>
                </c:pt>
                <c:pt idx="868">
                  <c:v>0.90200231481481452</c:v>
                </c:pt>
                <c:pt idx="869">
                  <c:v>0.90201388888888889</c:v>
                </c:pt>
                <c:pt idx="870">
                  <c:v>0.90202546296296249</c:v>
                </c:pt>
                <c:pt idx="871">
                  <c:v>0.90202546296296249</c:v>
                </c:pt>
                <c:pt idx="872">
                  <c:v>0.90203703703703697</c:v>
                </c:pt>
                <c:pt idx="873">
                  <c:v>0.90204861111111223</c:v>
                </c:pt>
                <c:pt idx="874">
                  <c:v>0.90204861111111223</c:v>
                </c:pt>
                <c:pt idx="875">
                  <c:v>0.90206018518518516</c:v>
                </c:pt>
                <c:pt idx="876">
                  <c:v>0.90207175925925931</c:v>
                </c:pt>
                <c:pt idx="877">
                  <c:v>0.90208333333333324</c:v>
                </c:pt>
                <c:pt idx="878">
                  <c:v>0.90208333333333324</c:v>
                </c:pt>
                <c:pt idx="879">
                  <c:v>0.90209490740740761</c:v>
                </c:pt>
                <c:pt idx="880">
                  <c:v>0.90210648148148154</c:v>
                </c:pt>
                <c:pt idx="881">
                  <c:v>0.90210648148148154</c:v>
                </c:pt>
                <c:pt idx="882">
                  <c:v>0.90211805555555569</c:v>
                </c:pt>
                <c:pt idx="883">
                  <c:v>0.90212962962962961</c:v>
                </c:pt>
                <c:pt idx="884">
                  <c:v>0.90214120370370365</c:v>
                </c:pt>
                <c:pt idx="885">
                  <c:v>0.90214120370370365</c:v>
                </c:pt>
                <c:pt idx="886">
                  <c:v>0.90215277777777758</c:v>
                </c:pt>
                <c:pt idx="887">
                  <c:v>0.90216435185185051</c:v>
                </c:pt>
                <c:pt idx="888">
                  <c:v>0.90216435185185051</c:v>
                </c:pt>
                <c:pt idx="889">
                  <c:v>0.90217592592592488</c:v>
                </c:pt>
                <c:pt idx="890">
                  <c:v>0.90218749999999959</c:v>
                </c:pt>
                <c:pt idx="891">
                  <c:v>0.90219907407407574</c:v>
                </c:pt>
                <c:pt idx="892">
                  <c:v>0.90219907407407574</c:v>
                </c:pt>
                <c:pt idx="893">
                  <c:v>0.90221064814814811</c:v>
                </c:pt>
                <c:pt idx="894">
                  <c:v>0.90222222222222159</c:v>
                </c:pt>
                <c:pt idx="895">
                  <c:v>0.90222222222222159</c:v>
                </c:pt>
                <c:pt idx="896">
                  <c:v>0.9022337962962963</c:v>
                </c:pt>
                <c:pt idx="897">
                  <c:v>0.90224537037037156</c:v>
                </c:pt>
                <c:pt idx="898">
                  <c:v>0.90225694444444438</c:v>
                </c:pt>
                <c:pt idx="899">
                  <c:v>0.90225694444444438</c:v>
                </c:pt>
                <c:pt idx="900">
                  <c:v>0.90226851851851864</c:v>
                </c:pt>
                <c:pt idx="901">
                  <c:v>0.90228009259259379</c:v>
                </c:pt>
                <c:pt idx="902">
                  <c:v>0.90228009259259379</c:v>
                </c:pt>
                <c:pt idx="903">
                  <c:v>0.90229166666666671</c:v>
                </c:pt>
                <c:pt idx="904">
                  <c:v>0.90230324074073942</c:v>
                </c:pt>
                <c:pt idx="905">
                  <c:v>0.90231481481481479</c:v>
                </c:pt>
                <c:pt idx="906">
                  <c:v>0.90231481481481479</c:v>
                </c:pt>
                <c:pt idx="907">
                  <c:v>0.9023263888888885</c:v>
                </c:pt>
                <c:pt idx="908">
                  <c:v>0.90233796296296087</c:v>
                </c:pt>
                <c:pt idx="909">
                  <c:v>0.90233796296296087</c:v>
                </c:pt>
                <c:pt idx="910">
                  <c:v>0.90234953703703702</c:v>
                </c:pt>
                <c:pt idx="911">
                  <c:v>0.90236111111111106</c:v>
                </c:pt>
                <c:pt idx="912">
                  <c:v>0.90237268518518521</c:v>
                </c:pt>
                <c:pt idx="913">
                  <c:v>0.90237268518518521</c:v>
                </c:pt>
                <c:pt idx="914">
                  <c:v>0.90238425925925936</c:v>
                </c:pt>
                <c:pt idx="915">
                  <c:v>0.90239583333333484</c:v>
                </c:pt>
                <c:pt idx="916">
                  <c:v>0.90240740740740744</c:v>
                </c:pt>
                <c:pt idx="917">
                  <c:v>0.90240740740740744</c:v>
                </c:pt>
                <c:pt idx="918">
                  <c:v>0.90241898148148147</c:v>
                </c:pt>
                <c:pt idx="919">
                  <c:v>0.90243055555555551</c:v>
                </c:pt>
                <c:pt idx="920">
                  <c:v>0.90243055555555551</c:v>
                </c:pt>
                <c:pt idx="921">
                  <c:v>0.90244212962962855</c:v>
                </c:pt>
                <c:pt idx="922">
                  <c:v>0.90245370370370359</c:v>
                </c:pt>
                <c:pt idx="923">
                  <c:v>0.90246527777777752</c:v>
                </c:pt>
                <c:pt idx="924">
                  <c:v>0.90246527777777752</c:v>
                </c:pt>
                <c:pt idx="925">
                  <c:v>0.90247685185185156</c:v>
                </c:pt>
                <c:pt idx="926">
                  <c:v>0.90248842592592438</c:v>
                </c:pt>
                <c:pt idx="927">
                  <c:v>0.90248842592592438</c:v>
                </c:pt>
                <c:pt idx="928">
                  <c:v>0.90249999999999997</c:v>
                </c:pt>
                <c:pt idx="929">
                  <c:v>0.90251157407407412</c:v>
                </c:pt>
                <c:pt idx="930">
                  <c:v>0.90252314814814749</c:v>
                </c:pt>
                <c:pt idx="931">
                  <c:v>0.90252314814814749</c:v>
                </c:pt>
                <c:pt idx="932">
                  <c:v>0.90253472222222109</c:v>
                </c:pt>
                <c:pt idx="933">
                  <c:v>0.90254629629629635</c:v>
                </c:pt>
                <c:pt idx="934">
                  <c:v>0.90254629629629635</c:v>
                </c:pt>
                <c:pt idx="935">
                  <c:v>0.90255787037037061</c:v>
                </c:pt>
                <c:pt idx="936">
                  <c:v>0.90256944444444442</c:v>
                </c:pt>
                <c:pt idx="937">
                  <c:v>0.90258101851851968</c:v>
                </c:pt>
                <c:pt idx="938">
                  <c:v>0.90258101851851968</c:v>
                </c:pt>
                <c:pt idx="939">
                  <c:v>0.90259259259259261</c:v>
                </c:pt>
                <c:pt idx="940">
                  <c:v>0.90260416666666676</c:v>
                </c:pt>
                <c:pt idx="941">
                  <c:v>0.90260416666666676</c:v>
                </c:pt>
                <c:pt idx="942">
                  <c:v>0.90261574074074058</c:v>
                </c:pt>
                <c:pt idx="943">
                  <c:v>0.90262731481481484</c:v>
                </c:pt>
                <c:pt idx="944">
                  <c:v>0.90263888888888988</c:v>
                </c:pt>
                <c:pt idx="945">
                  <c:v>0.90263888888888988</c:v>
                </c:pt>
                <c:pt idx="946">
                  <c:v>0.90265046296296259</c:v>
                </c:pt>
                <c:pt idx="947">
                  <c:v>0.90266203703703696</c:v>
                </c:pt>
                <c:pt idx="948">
                  <c:v>0.90266203703703696</c:v>
                </c:pt>
                <c:pt idx="949">
                  <c:v>0.90267361111111211</c:v>
                </c:pt>
                <c:pt idx="950">
                  <c:v>0.9026851851851857</c:v>
                </c:pt>
                <c:pt idx="951">
                  <c:v>0.9026967592592593</c:v>
                </c:pt>
                <c:pt idx="952">
                  <c:v>0.9026967592592593</c:v>
                </c:pt>
                <c:pt idx="953">
                  <c:v>0.90270833333333445</c:v>
                </c:pt>
                <c:pt idx="954">
                  <c:v>0.9027199074074076</c:v>
                </c:pt>
                <c:pt idx="955">
                  <c:v>0.90273148148148163</c:v>
                </c:pt>
                <c:pt idx="956">
                  <c:v>0.90273148148148163</c:v>
                </c:pt>
                <c:pt idx="957">
                  <c:v>0.90274305555555656</c:v>
                </c:pt>
                <c:pt idx="958">
                  <c:v>0.9027546296296296</c:v>
                </c:pt>
                <c:pt idx="959">
                  <c:v>0.9027546296296296</c:v>
                </c:pt>
                <c:pt idx="960">
                  <c:v>0.90276620370370353</c:v>
                </c:pt>
                <c:pt idx="961">
                  <c:v>0.90277777777777779</c:v>
                </c:pt>
                <c:pt idx="962">
                  <c:v>0.9027893518518515</c:v>
                </c:pt>
                <c:pt idx="963">
                  <c:v>0.9027893518518515</c:v>
                </c:pt>
                <c:pt idx="964">
                  <c:v>0.90280092592592476</c:v>
                </c:pt>
                <c:pt idx="965">
                  <c:v>0.90281249999999957</c:v>
                </c:pt>
                <c:pt idx="966">
                  <c:v>0.90281249999999957</c:v>
                </c:pt>
                <c:pt idx="967">
                  <c:v>0.90282407407407572</c:v>
                </c:pt>
                <c:pt idx="968">
                  <c:v>0.90283564814814865</c:v>
                </c:pt>
                <c:pt idx="969">
                  <c:v>0.90284722222222225</c:v>
                </c:pt>
                <c:pt idx="970">
                  <c:v>0.90284722222222225</c:v>
                </c:pt>
                <c:pt idx="971">
                  <c:v>0.90285879629629662</c:v>
                </c:pt>
                <c:pt idx="972">
                  <c:v>0.90287037037037143</c:v>
                </c:pt>
                <c:pt idx="973">
                  <c:v>0.90287037037037143</c:v>
                </c:pt>
                <c:pt idx="974">
                  <c:v>0.9028819444444447</c:v>
                </c:pt>
                <c:pt idx="975">
                  <c:v>0.90289351851851996</c:v>
                </c:pt>
                <c:pt idx="976">
                  <c:v>0.90290509259259466</c:v>
                </c:pt>
                <c:pt idx="977">
                  <c:v>0.90290509259259466</c:v>
                </c:pt>
                <c:pt idx="978">
                  <c:v>0.90291666666666659</c:v>
                </c:pt>
                <c:pt idx="979">
                  <c:v>0.90292824074074052</c:v>
                </c:pt>
                <c:pt idx="980">
                  <c:v>0.90292824074074052</c:v>
                </c:pt>
                <c:pt idx="981">
                  <c:v>0.90293981481481589</c:v>
                </c:pt>
                <c:pt idx="982">
                  <c:v>0.90295138888888893</c:v>
                </c:pt>
                <c:pt idx="983">
                  <c:v>0.90296296296296064</c:v>
                </c:pt>
                <c:pt idx="984">
                  <c:v>0.90296296296296064</c:v>
                </c:pt>
                <c:pt idx="985">
                  <c:v>0.90297453703703701</c:v>
                </c:pt>
                <c:pt idx="986">
                  <c:v>0.90298611111111116</c:v>
                </c:pt>
                <c:pt idx="987">
                  <c:v>0.90299768518518564</c:v>
                </c:pt>
                <c:pt idx="988">
                  <c:v>0.90299768518518564</c:v>
                </c:pt>
                <c:pt idx="989">
                  <c:v>0.90300925925925923</c:v>
                </c:pt>
                <c:pt idx="990">
                  <c:v>0.90302083333333472</c:v>
                </c:pt>
                <c:pt idx="991">
                  <c:v>0.90302083333333472</c:v>
                </c:pt>
                <c:pt idx="992">
                  <c:v>0.90303240740740742</c:v>
                </c:pt>
                <c:pt idx="993">
                  <c:v>0.90304398148148168</c:v>
                </c:pt>
                <c:pt idx="994">
                  <c:v>0.90305555555555561</c:v>
                </c:pt>
                <c:pt idx="995">
                  <c:v>0.90305555555555561</c:v>
                </c:pt>
                <c:pt idx="996">
                  <c:v>0.90306712962962843</c:v>
                </c:pt>
                <c:pt idx="997">
                  <c:v>0.90307870370370369</c:v>
                </c:pt>
                <c:pt idx="998">
                  <c:v>0.90307870370370369</c:v>
                </c:pt>
                <c:pt idx="999">
                  <c:v>0.90309027777777784</c:v>
                </c:pt>
                <c:pt idx="1000">
                  <c:v>0.90310185185185177</c:v>
                </c:pt>
                <c:pt idx="1001">
                  <c:v>0.90311342592592436</c:v>
                </c:pt>
                <c:pt idx="1002">
                  <c:v>0.90311342592592436</c:v>
                </c:pt>
                <c:pt idx="1003">
                  <c:v>0.90312500000000062</c:v>
                </c:pt>
                <c:pt idx="1004">
                  <c:v>0.90313657407407411</c:v>
                </c:pt>
                <c:pt idx="1005">
                  <c:v>0.90313657407407411</c:v>
                </c:pt>
                <c:pt idx="1006">
                  <c:v>0.90314814814814814</c:v>
                </c:pt>
                <c:pt idx="1007">
                  <c:v>0.90315972222222218</c:v>
                </c:pt>
                <c:pt idx="1008">
                  <c:v>0.90317129629629744</c:v>
                </c:pt>
                <c:pt idx="1009">
                  <c:v>0.90317129629629744</c:v>
                </c:pt>
                <c:pt idx="1010">
                  <c:v>0.90318287037037071</c:v>
                </c:pt>
                <c:pt idx="1011">
                  <c:v>0.90319444444444463</c:v>
                </c:pt>
                <c:pt idx="1012">
                  <c:v>0.90319444444444463</c:v>
                </c:pt>
                <c:pt idx="1013">
                  <c:v>0.90320601851851978</c:v>
                </c:pt>
                <c:pt idx="1014">
                  <c:v>0.9032175925925926</c:v>
                </c:pt>
                <c:pt idx="1015">
                  <c:v>0.90322916666666653</c:v>
                </c:pt>
                <c:pt idx="1016">
                  <c:v>0.90322916666666653</c:v>
                </c:pt>
                <c:pt idx="1017">
                  <c:v>0.90324074074074057</c:v>
                </c:pt>
                <c:pt idx="1018">
                  <c:v>0.90325231481481449</c:v>
                </c:pt>
                <c:pt idx="1019">
                  <c:v>0.90325231481481449</c:v>
                </c:pt>
                <c:pt idx="1020">
                  <c:v>0.90326388888888898</c:v>
                </c:pt>
                <c:pt idx="1021">
                  <c:v>0.90327546296296257</c:v>
                </c:pt>
                <c:pt idx="1022">
                  <c:v>0.9032870370370365</c:v>
                </c:pt>
                <c:pt idx="1023">
                  <c:v>0.9032870370370365</c:v>
                </c:pt>
                <c:pt idx="1024">
                  <c:v>0.90329861111111165</c:v>
                </c:pt>
                <c:pt idx="1025">
                  <c:v>0.90331018518518458</c:v>
                </c:pt>
                <c:pt idx="1026">
                  <c:v>0.90332175925925917</c:v>
                </c:pt>
                <c:pt idx="1027">
                  <c:v>0.90332175925925917</c:v>
                </c:pt>
                <c:pt idx="1028">
                  <c:v>0.90333333333333332</c:v>
                </c:pt>
                <c:pt idx="1029">
                  <c:v>0.90334490740740769</c:v>
                </c:pt>
                <c:pt idx="1030">
                  <c:v>0.90334490740740769</c:v>
                </c:pt>
                <c:pt idx="1031">
                  <c:v>0.90335648148148151</c:v>
                </c:pt>
                <c:pt idx="1032">
                  <c:v>0.90336805555555555</c:v>
                </c:pt>
                <c:pt idx="1033">
                  <c:v>0.9033796296296297</c:v>
                </c:pt>
                <c:pt idx="1034">
                  <c:v>0.9033796296296297</c:v>
                </c:pt>
                <c:pt idx="1035">
                  <c:v>0.90339120370370374</c:v>
                </c:pt>
                <c:pt idx="1036">
                  <c:v>0.90340277777777667</c:v>
                </c:pt>
                <c:pt idx="1037">
                  <c:v>0.90340277777777667</c:v>
                </c:pt>
                <c:pt idx="1038">
                  <c:v>0.90341435185185037</c:v>
                </c:pt>
                <c:pt idx="1039">
                  <c:v>0.90342592592592474</c:v>
                </c:pt>
                <c:pt idx="1040">
                  <c:v>0.90343749999999956</c:v>
                </c:pt>
                <c:pt idx="1041">
                  <c:v>0.90343749999999956</c:v>
                </c:pt>
                <c:pt idx="1042">
                  <c:v>0.90344907407407526</c:v>
                </c:pt>
                <c:pt idx="1043">
                  <c:v>0.90346064814814808</c:v>
                </c:pt>
                <c:pt idx="1044">
                  <c:v>0.90346064814814808</c:v>
                </c:pt>
                <c:pt idx="1045">
                  <c:v>0.90347222222222157</c:v>
                </c:pt>
                <c:pt idx="1046">
                  <c:v>0.90348379629629638</c:v>
                </c:pt>
                <c:pt idx="1047">
                  <c:v>0.90349537037037064</c:v>
                </c:pt>
                <c:pt idx="1048">
                  <c:v>0.90349537037037064</c:v>
                </c:pt>
                <c:pt idx="1049">
                  <c:v>0.90350694444444446</c:v>
                </c:pt>
                <c:pt idx="1050">
                  <c:v>0.90351851851851861</c:v>
                </c:pt>
                <c:pt idx="1051">
                  <c:v>0.90351851851851861</c:v>
                </c:pt>
                <c:pt idx="1052">
                  <c:v>0.90353009259259265</c:v>
                </c:pt>
                <c:pt idx="1053">
                  <c:v>0.90354166666666669</c:v>
                </c:pt>
                <c:pt idx="1054">
                  <c:v>0.90355324074073939</c:v>
                </c:pt>
                <c:pt idx="1055">
                  <c:v>0.90355324074073939</c:v>
                </c:pt>
                <c:pt idx="1056">
                  <c:v>0.90356481481481488</c:v>
                </c:pt>
                <c:pt idx="1057">
                  <c:v>0.90357638888888858</c:v>
                </c:pt>
                <c:pt idx="1058">
                  <c:v>0.90357638888888858</c:v>
                </c:pt>
                <c:pt idx="1059">
                  <c:v>0.90358796296296051</c:v>
                </c:pt>
                <c:pt idx="1060">
                  <c:v>0.90359953703703699</c:v>
                </c:pt>
                <c:pt idx="1061">
                  <c:v>0.90361111111111114</c:v>
                </c:pt>
                <c:pt idx="1062">
                  <c:v>0.90361111111111114</c:v>
                </c:pt>
                <c:pt idx="1063">
                  <c:v>0.90362268518518563</c:v>
                </c:pt>
                <c:pt idx="1064">
                  <c:v>0.90363425925925922</c:v>
                </c:pt>
                <c:pt idx="1065">
                  <c:v>0.90363425925925922</c:v>
                </c:pt>
                <c:pt idx="1066">
                  <c:v>0.9036458333333357</c:v>
                </c:pt>
                <c:pt idx="1067">
                  <c:v>0.90365740740740763</c:v>
                </c:pt>
                <c:pt idx="1068">
                  <c:v>0.90366898148148145</c:v>
                </c:pt>
                <c:pt idx="1069">
                  <c:v>0.90366898148148145</c:v>
                </c:pt>
                <c:pt idx="1070">
                  <c:v>0.9036805555555556</c:v>
                </c:pt>
                <c:pt idx="1071">
                  <c:v>0.90369212962962953</c:v>
                </c:pt>
                <c:pt idx="1072">
                  <c:v>0.90370370370370379</c:v>
                </c:pt>
                <c:pt idx="1073">
                  <c:v>0.90370370370370379</c:v>
                </c:pt>
                <c:pt idx="1074">
                  <c:v>0.90371527777777771</c:v>
                </c:pt>
                <c:pt idx="1075">
                  <c:v>0.90372685185185186</c:v>
                </c:pt>
                <c:pt idx="1076">
                  <c:v>0.90372685185185186</c:v>
                </c:pt>
                <c:pt idx="1077">
                  <c:v>0.90373842592592557</c:v>
                </c:pt>
                <c:pt idx="1078">
                  <c:v>0.90375000000000005</c:v>
                </c:pt>
                <c:pt idx="1079">
                  <c:v>0.90376157407407465</c:v>
                </c:pt>
                <c:pt idx="1080">
                  <c:v>0.90376157407407465</c:v>
                </c:pt>
                <c:pt idx="1081">
                  <c:v>0.90377314814814813</c:v>
                </c:pt>
                <c:pt idx="1082">
                  <c:v>0.90378472222222228</c:v>
                </c:pt>
                <c:pt idx="1083">
                  <c:v>0.90378472222222228</c:v>
                </c:pt>
                <c:pt idx="1084">
                  <c:v>0.90379629629629665</c:v>
                </c:pt>
                <c:pt idx="1085">
                  <c:v>0.9038078703703718</c:v>
                </c:pt>
                <c:pt idx="1086">
                  <c:v>0.90381944444444462</c:v>
                </c:pt>
                <c:pt idx="1087">
                  <c:v>0.90381944444444462</c:v>
                </c:pt>
                <c:pt idx="1088">
                  <c:v>0.90383101851852055</c:v>
                </c:pt>
                <c:pt idx="1089">
                  <c:v>0.90384259259259392</c:v>
                </c:pt>
                <c:pt idx="1090">
                  <c:v>0.90384259259259392</c:v>
                </c:pt>
                <c:pt idx="1091">
                  <c:v>0.90385416666666651</c:v>
                </c:pt>
                <c:pt idx="1092">
                  <c:v>0.90386574074073978</c:v>
                </c:pt>
                <c:pt idx="1093">
                  <c:v>0.90387731481481481</c:v>
                </c:pt>
                <c:pt idx="1094">
                  <c:v>0.90387731481481481</c:v>
                </c:pt>
                <c:pt idx="1095">
                  <c:v>0.90388888888888963</c:v>
                </c:pt>
                <c:pt idx="1096">
                  <c:v>0.90390046296296256</c:v>
                </c:pt>
                <c:pt idx="1097">
                  <c:v>0.90390046296296256</c:v>
                </c:pt>
                <c:pt idx="1098">
                  <c:v>0.90391203703703649</c:v>
                </c:pt>
                <c:pt idx="1099">
                  <c:v>0.90392361111111164</c:v>
                </c:pt>
                <c:pt idx="1100">
                  <c:v>0.90393518518518512</c:v>
                </c:pt>
                <c:pt idx="1101">
                  <c:v>0.90393518518518512</c:v>
                </c:pt>
                <c:pt idx="1102">
                  <c:v>0.90394675925925927</c:v>
                </c:pt>
                <c:pt idx="1103">
                  <c:v>0.90395833333333364</c:v>
                </c:pt>
                <c:pt idx="1104">
                  <c:v>0.90395833333333364</c:v>
                </c:pt>
                <c:pt idx="1105">
                  <c:v>0.90396990740740768</c:v>
                </c:pt>
                <c:pt idx="1106">
                  <c:v>0.90398148148148161</c:v>
                </c:pt>
                <c:pt idx="1107">
                  <c:v>0.90399305555555565</c:v>
                </c:pt>
                <c:pt idx="1108">
                  <c:v>0.90399305555555565</c:v>
                </c:pt>
                <c:pt idx="1109">
                  <c:v>0.90400462962962969</c:v>
                </c:pt>
                <c:pt idx="1110">
                  <c:v>0.9040162037037035</c:v>
                </c:pt>
                <c:pt idx="1111">
                  <c:v>0.9040162037037035</c:v>
                </c:pt>
                <c:pt idx="1112">
                  <c:v>0.90402777777777776</c:v>
                </c:pt>
                <c:pt idx="1113">
                  <c:v>0.90403935185185158</c:v>
                </c:pt>
                <c:pt idx="1114">
                  <c:v>0.90405092592592451</c:v>
                </c:pt>
                <c:pt idx="1115">
                  <c:v>0.90405092592592451</c:v>
                </c:pt>
                <c:pt idx="1116">
                  <c:v>0.9040624999999991</c:v>
                </c:pt>
                <c:pt idx="1117">
                  <c:v>0.90407407407407525</c:v>
                </c:pt>
                <c:pt idx="1118">
                  <c:v>0.90408564814814862</c:v>
                </c:pt>
                <c:pt idx="1119">
                  <c:v>0.90408564814814862</c:v>
                </c:pt>
                <c:pt idx="1120">
                  <c:v>0.90409722222222222</c:v>
                </c:pt>
                <c:pt idx="1121">
                  <c:v>0.9041087962962967</c:v>
                </c:pt>
                <c:pt idx="1122">
                  <c:v>0.9041087962962967</c:v>
                </c:pt>
                <c:pt idx="1123">
                  <c:v>0.90412037037037063</c:v>
                </c:pt>
                <c:pt idx="1124">
                  <c:v>0.90413194444444445</c:v>
                </c:pt>
                <c:pt idx="1125">
                  <c:v>0.90414351851851982</c:v>
                </c:pt>
                <c:pt idx="1126">
                  <c:v>0.90414351851851982</c:v>
                </c:pt>
                <c:pt idx="1127">
                  <c:v>0.9041550925925943</c:v>
                </c:pt>
                <c:pt idx="1128">
                  <c:v>0.90416666666666656</c:v>
                </c:pt>
                <c:pt idx="1129">
                  <c:v>0.90416666666666656</c:v>
                </c:pt>
                <c:pt idx="1130">
                  <c:v>0.90417824074074049</c:v>
                </c:pt>
                <c:pt idx="1131">
                  <c:v>0.90418981481481564</c:v>
                </c:pt>
                <c:pt idx="1132">
                  <c:v>0.90420138888888879</c:v>
                </c:pt>
                <c:pt idx="1133">
                  <c:v>0.90420138888888879</c:v>
                </c:pt>
                <c:pt idx="1134">
                  <c:v>0.90421296296296028</c:v>
                </c:pt>
                <c:pt idx="1135">
                  <c:v>0.90422453703703709</c:v>
                </c:pt>
                <c:pt idx="1136">
                  <c:v>0.90422453703703709</c:v>
                </c:pt>
                <c:pt idx="1137">
                  <c:v>0.90423611111111057</c:v>
                </c:pt>
                <c:pt idx="1138">
                  <c:v>0.90424768518518561</c:v>
                </c:pt>
                <c:pt idx="1139">
                  <c:v>0.90425925925925921</c:v>
                </c:pt>
                <c:pt idx="1140">
                  <c:v>0.90425925925925921</c:v>
                </c:pt>
                <c:pt idx="1141">
                  <c:v>0.9042708333333348</c:v>
                </c:pt>
                <c:pt idx="1142">
                  <c:v>0.90428240740740751</c:v>
                </c:pt>
                <c:pt idx="1143">
                  <c:v>0.90428240740740751</c:v>
                </c:pt>
                <c:pt idx="1144">
                  <c:v>0.90429398148148143</c:v>
                </c:pt>
                <c:pt idx="1145">
                  <c:v>0.9043055555555557</c:v>
                </c:pt>
                <c:pt idx="1146">
                  <c:v>0.90431712962962829</c:v>
                </c:pt>
                <c:pt idx="1147">
                  <c:v>0.90431712962962829</c:v>
                </c:pt>
                <c:pt idx="1148">
                  <c:v>0.90432870370370377</c:v>
                </c:pt>
                <c:pt idx="1149">
                  <c:v>0.9043402777777777</c:v>
                </c:pt>
                <c:pt idx="1150">
                  <c:v>0.9043402777777777</c:v>
                </c:pt>
                <c:pt idx="1151">
                  <c:v>0.90435185185185152</c:v>
                </c:pt>
                <c:pt idx="1152">
                  <c:v>0.90436342592592422</c:v>
                </c:pt>
                <c:pt idx="1153">
                  <c:v>0.90437499999999948</c:v>
                </c:pt>
                <c:pt idx="1154">
                  <c:v>0.90437499999999948</c:v>
                </c:pt>
                <c:pt idx="1155">
                  <c:v>0.90438657407407408</c:v>
                </c:pt>
                <c:pt idx="1156">
                  <c:v>0.90439814814814812</c:v>
                </c:pt>
                <c:pt idx="1157">
                  <c:v>0.90440972222222227</c:v>
                </c:pt>
                <c:pt idx="1158">
                  <c:v>0.90440972222222227</c:v>
                </c:pt>
                <c:pt idx="1159">
                  <c:v>0.90442129629629664</c:v>
                </c:pt>
                <c:pt idx="1160">
                  <c:v>0.90443287037037035</c:v>
                </c:pt>
                <c:pt idx="1161">
                  <c:v>0.90443287037037035</c:v>
                </c:pt>
                <c:pt idx="1162">
                  <c:v>0.90444444444444461</c:v>
                </c:pt>
                <c:pt idx="1163">
                  <c:v>0.90445601851851865</c:v>
                </c:pt>
                <c:pt idx="1164">
                  <c:v>0.90446759259259268</c:v>
                </c:pt>
                <c:pt idx="1165">
                  <c:v>0.90446759259259268</c:v>
                </c:pt>
                <c:pt idx="1166">
                  <c:v>0.9044791666666665</c:v>
                </c:pt>
                <c:pt idx="1167">
                  <c:v>0.90449074074073965</c:v>
                </c:pt>
                <c:pt idx="1168">
                  <c:v>0.90449074074073965</c:v>
                </c:pt>
                <c:pt idx="1169">
                  <c:v>0.90450231481481458</c:v>
                </c:pt>
                <c:pt idx="1170">
                  <c:v>0.90451388888888851</c:v>
                </c:pt>
                <c:pt idx="1171">
                  <c:v>0.90452546296296199</c:v>
                </c:pt>
                <c:pt idx="1172">
                  <c:v>0.90452546296296199</c:v>
                </c:pt>
                <c:pt idx="1173">
                  <c:v>0.90453703703703658</c:v>
                </c:pt>
                <c:pt idx="1174">
                  <c:v>0.90454861111111162</c:v>
                </c:pt>
                <c:pt idx="1175">
                  <c:v>0.90454861111111162</c:v>
                </c:pt>
                <c:pt idx="1176">
                  <c:v>0.90456018518518411</c:v>
                </c:pt>
                <c:pt idx="1177">
                  <c:v>0.90457175925925926</c:v>
                </c:pt>
                <c:pt idx="1178">
                  <c:v>0.90458333333333341</c:v>
                </c:pt>
                <c:pt idx="1179">
                  <c:v>0.90458333333333341</c:v>
                </c:pt>
                <c:pt idx="1180">
                  <c:v>0.90459490740740733</c:v>
                </c:pt>
                <c:pt idx="1181">
                  <c:v>0.90460648148148171</c:v>
                </c:pt>
                <c:pt idx="1182">
                  <c:v>0.90460648148148171</c:v>
                </c:pt>
                <c:pt idx="1183">
                  <c:v>0.90461805555555563</c:v>
                </c:pt>
                <c:pt idx="1184">
                  <c:v>0.90462962962963078</c:v>
                </c:pt>
                <c:pt idx="1185">
                  <c:v>0.90464120370370482</c:v>
                </c:pt>
                <c:pt idx="1186">
                  <c:v>0.90464120370370482</c:v>
                </c:pt>
                <c:pt idx="1187">
                  <c:v>0.90465277777777753</c:v>
                </c:pt>
                <c:pt idx="1188">
                  <c:v>0.90466435185185157</c:v>
                </c:pt>
                <c:pt idx="1189">
                  <c:v>0.90466435185185157</c:v>
                </c:pt>
                <c:pt idx="1190">
                  <c:v>0.90467592592592549</c:v>
                </c:pt>
                <c:pt idx="1191">
                  <c:v>0.90468749999999998</c:v>
                </c:pt>
                <c:pt idx="1192">
                  <c:v>0.90469907407407624</c:v>
                </c:pt>
                <c:pt idx="1193">
                  <c:v>0.90469907407407624</c:v>
                </c:pt>
                <c:pt idx="1194">
                  <c:v>0.90471064814814861</c:v>
                </c:pt>
                <c:pt idx="1195">
                  <c:v>0.90472222222222232</c:v>
                </c:pt>
                <c:pt idx="1196">
                  <c:v>0.90473379629629624</c:v>
                </c:pt>
                <c:pt idx="1197">
                  <c:v>0.90473379629629624</c:v>
                </c:pt>
                <c:pt idx="1198">
                  <c:v>0.90474537037037184</c:v>
                </c:pt>
                <c:pt idx="1199">
                  <c:v>0.90475694444444443</c:v>
                </c:pt>
                <c:pt idx="1200">
                  <c:v>0.90475694444444443</c:v>
                </c:pt>
                <c:pt idx="1201">
                  <c:v>0.90476851851851992</c:v>
                </c:pt>
                <c:pt idx="1202">
                  <c:v>0.90478009259259395</c:v>
                </c:pt>
                <c:pt idx="1203">
                  <c:v>0.90479166666666766</c:v>
                </c:pt>
                <c:pt idx="1204">
                  <c:v>0.90479166666666766</c:v>
                </c:pt>
                <c:pt idx="1205">
                  <c:v>0.90480324074074059</c:v>
                </c:pt>
                <c:pt idx="1206">
                  <c:v>0.90481481481481474</c:v>
                </c:pt>
                <c:pt idx="1207">
                  <c:v>0.90481481481481474</c:v>
                </c:pt>
                <c:pt idx="1208">
                  <c:v>0.90482638888888889</c:v>
                </c:pt>
                <c:pt idx="1209">
                  <c:v>0.90483796296296137</c:v>
                </c:pt>
                <c:pt idx="1210">
                  <c:v>0.90484953703703763</c:v>
                </c:pt>
                <c:pt idx="1211">
                  <c:v>0.90484953703703763</c:v>
                </c:pt>
                <c:pt idx="1212">
                  <c:v>0.90486111111111101</c:v>
                </c:pt>
                <c:pt idx="1213">
                  <c:v>0.90487268518518515</c:v>
                </c:pt>
                <c:pt idx="1214">
                  <c:v>0.90487268518518515</c:v>
                </c:pt>
                <c:pt idx="1215">
                  <c:v>0.9048842592592593</c:v>
                </c:pt>
                <c:pt idx="1216">
                  <c:v>0.90489583333333556</c:v>
                </c:pt>
                <c:pt idx="1217">
                  <c:v>0.9049074074074076</c:v>
                </c:pt>
                <c:pt idx="1218">
                  <c:v>0.9049074074074076</c:v>
                </c:pt>
                <c:pt idx="1219">
                  <c:v>0.90491898148148142</c:v>
                </c:pt>
                <c:pt idx="1220">
                  <c:v>0.90493055555555568</c:v>
                </c:pt>
                <c:pt idx="1221">
                  <c:v>0.90493055555555568</c:v>
                </c:pt>
                <c:pt idx="1222">
                  <c:v>0.9049421296296295</c:v>
                </c:pt>
                <c:pt idx="1223">
                  <c:v>0.90495370370370354</c:v>
                </c:pt>
                <c:pt idx="1224">
                  <c:v>0.9049652777777778</c:v>
                </c:pt>
                <c:pt idx="1225">
                  <c:v>0.9049652777777778</c:v>
                </c:pt>
                <c:pt idx="1226">
                  <c:v>0.9049768518518515</c:v>
                </c:pt>
                <c:pt idx="1227">
                  <c:v>0.90498842592592488</c:v>
                </c:pt>
                <c:pt idx="1228">
                  <c:v>0.90498842592592488</c:v>
                </c:pt>
                <c:pt idx="1229">
                  <c:v>0.90499999999999992</c:v>
                </c:pt>
                <c:pt idx="1230">
                  <c:v>0.90501157407407462</c:v>
                </c:pt>
                <c:pt idx="1231">
                  <c:v>0.90502314814814822</c:v>
                </c:pt>
                <c:pt idx="1232">
                  <c:v>0.90502314814814822</c:v>
                </c:pt>
                <c:pt idx="1233">
                  <c:v>0.90503472222222159</c:v>
                </c:pt>
                <c:pt idx="1234">
                  <c:v>0.90504629629629663</c:v>
                </c:pt>
                <c:pt idx="1235">
                  <c:v>0.90505787037037133</c:v>
                </c:pt>
                <c:pt idx="1236">
                  <c:v>0.90505787037037133</c:v>
                </c:pt>
                <c:pt idx="1237">
                  <c:v>0.9050694444444447</c:v>
                </c:pt>
                <c:pt idx="1238">
                  <c:v>0.90508101851851996</c:v>
                </c:pt>
                <c:pt idx="1239">
                  <c:v>0.90508101851851996</c:v>
                </c:pt>
                <c:pt idx="1240">
                  <c:v>0.90509259259259378</c:v>
                </c:pt>
                <c:pt idx="1241">
                  <c:v>0.90510416666666649</c:v>
                </c:pt>
                <c:pt idx="1242">
                  <c:v>0.90511574074073953</c:v>
                </c:pt>
                <c:pt idx="1243">
                  <c:v>0.90511574074073953</c:v>
                </c:pt>
                <c:pt idx="1244">
                  <c:v>0.90512731481481479</c:v>
                </c:pt>
                <c:pt idx="1245">
                  <c:v>0.90513888888888883</c:v>
                </c:pt>
                <c:pt idx="1246">
                  <c:v>0.90513888888888883</c:v>
                </c:pt>
                <c:pt idx="1247">
                  <c:v>0.90515046296296187</c:v>
                </c:pt>
                <c:pt idx="1248">
                  <c:v>0.90516203703703657</c:v>
                </c:pt>
                <c:pt idx="1249">
                  <c:v>0.90517361111111105</c:v>
                </c:pt>
                <c:pt idx="1250">
                  <c:v>0.90517361111111105</c:v>
                </c:pt>
                <c:pt idx="1251">
                  <c:v>0.9051851851851852</c:v>
                </c:pt>
                <c:pt idx="1252">
                  <c:v>0.90519675925925858</c:v>
                </c:pt>
                <c:pt idx="1253">
                  <c:v>0.90519675925925858</c:v>
                </c:pt>
                <c:pt idx="1254">
                  <c:v>0.90520833333333361</c:v>
                </c:pt>
                <c:pt idx="1255">
                  <c:v>0.90521990740740732</c:v>
                </c:pt>
                <c:pt idx="1256">
                  <c:v>0.90523148148148169</c:v>
                </c:pt>
                <c:pt idx="1257">
                  <c:v>0.90523148148148169</c:v>
                </c:pt>
                <c:pt idx="1258">
                  <c:v>0.90524305555555562</c:v>
                </c:pt>
                <c:pt idx="1259">
                  <c:v>0.90525462962962966</c:v>
                </c:pt>
                <c:pt idx="1260">
                  <c:v>0.90525462962962966</c:v>
                </c:pt>
                <c:pt idx="1261">
                  <c:v>0.90526620370370359</c:v>
                </c:pt>
                <c:pt idx="1262">
                  <c:v>0.90527777777777751</c:v>
                </c:pt>
                <c:pt idx="1263">
                  <c:v>0.90528935185185089</c:v>
                </c:pt>
                <c:pt idx="1264">
                  <c:v>0.90528935185185089</c:v>
                </c:pt>
                <c:pt idx="1265">
                  <c:v>0.90530092592592448</c:v>
                </c:pt>
                <c:pt idx="1266">
                  <c:v>0.90531249999999863</c:v>
                </c:pt>
                <c:pt idx="1267">
                  <c:v>0.90531249999999863</c:v>
                </c:pt>
                <c:pt idx="1268">
                  <c:v>0.90532407407407522</c:v>
                </c:pt>
                <c:pt idx="1269">
                  <c:v>0.90533564814814815</c:v>
                </c:pt>
                <c:pt idx="1270">
                  <c:v>0.90534722222222219</c:v>
                </c:pt>
                <c:pt idx="1271">
                  <c:v>0.90534722222222219</c:v>
                </c:pt>
                <c:pt idx="1272">
                  <c:v>0.90535879629629623</c:v>
                </c:pt>
                <c:pt idx="1273">
                  <c:v>0.9053703703703706</c:v>
                </c:pt>
                <c:pt idx="1274">
                  <c:v>0.90538194444444453</c:v>
                </c:pt>
                <c:pt idx="1275">
                  <c:v>0.90538194444444453</c:v>
                </c:pt>
                <c:pt idx="1276">
                  <c:v>0.90539351851851968</c:v>
                </c:pt>
                <c:pt idx="1277">
                  <c:v>0.90540509259259383</c:v>
                </c:pt>
                <c:pt idx="1278">
                  <c:v>0.90540509259259383</c:v>
                </c:pt>
                <c:pt idx="1279">
                  <c:v>0.90541666666666543</c:v>
                </c:pt>
                <c:pt idx="1280">
                  <c:v>0.90542824074074058</c:v>
                </c:pt>
                <c:pt idx="1281">
                  <c:v>0.90543981481481473</c:v>
                </c:pt>
                <c:pt idx="1282">
                  <c:v>0.90543981481481473</c:v>
                </c:pt>
                <c:pt idx="1283">
                  <c:v>0.90545138888888888</c:v>
                </c:pt>
                <c:pt idx="1284">
                  <c:v>0.90546296296296036</c:v>
                </c:pt>
                <c:pt idx="1285">
                  <c:v>0.90546296296296036</c:v>
                </c:pt>
                <c:pt idx="1286">
                  <c:v>0.90547453703703706</c:v>
                </c:pt>
                <c:pt idx="1287">
                  <c:v>0.9054861111111101</c:v>
                </c:pt>
                <c:pt idx="1288">
                  <c:v>0.90549768518518514</c:v>
                </c:pt>
                <c:pt idx="1289">
                  <c:v>0.90549768518518514</c:v>
                </c:pt>
                <c:pt idx="1290">
                  <c:v>0.90550925925925929</c:v>
                </c:pt>
                <c:pt idx="1291">
                  <c:v>0.90552083333333444</c:v>
                </c:pt>
                <c:pt idx="1292">
                  <c:v>0.90552083333333444</c:v>
                </c:pt>
                <c:pt idx="1293">
                  <c:v>0.90553240740740737</c:v>
                </c:pt>
                <c:pt idx="1294">
                  <c:v>0.90554398148148152</c:v>
                </c:pt>
                <c:pt idx="1295">
                  <c:v>0.90555555555555567</c:v>
                </c:pt>
                <c:pt idx="1296">
                  <c:v>0.90555555555555567</c:v>
                </c:pt>
                <c:pt idx="1297">
                  <c:v>0.90556712962962815</c:v>
                </c:pt>
                <c:pt idx="1298">
                  <c:v>0.90557870370370352</c:v>
                </c:pt>
                <c:pt idx="1299">
                  <c:v>0.90557870370370352</c:v>
                </c:pt>
                <c:pt idx="1300">
                  <c:v>0.90559027777777779</c:v>
                </c:pt>
                <c:pt idx="1301">
                  <c:v>0.90560185185185194</c:v>
                </c:pt>
                <c:pt idx="1302">
                  <c:v>0.90561342592592475</c:v>
                </c:pt>
                <c:pt idx="1303">
                  <c:v>0.90561342592592475</c:v>
                </c:pt>
                <c:pt idx="1304">
                  <c:v>0.90562500000000112</c:v>
                </c:pt>
                <c:pt idx="1305">
                  <c:v>0.90563657407407405</c:v>
                </c:pt>
                <c:pt idx="1306">
                  <c:v>0.90563657407407405</c:v>
                </c:pt>
                <c:pt idx="1307">
                  <c:v>0.90564814814814865</c:v>
                </c:pt>
                <c:pt idx="1308">
                  <c:v>0.90565972222222213</c:v>
                </c:pt>
                <c:pt idx="1309">
                  <c:v>0.90567129629629783</c:v>
                </c:pt>
                <c:pt idx="1310">
                  <c:v>0.90567129629629783</c:v>
                </c:pt>
                <c:pt idx="1311">
                  <c:v>0.90568287037037065</c:v>
                </c:pt>
                <c:pt idx="1312">
                  <c:v>0.9056944444444458</c:v>
                </c:pt>
                <c:pt idx="1313">
                  <c:v>0.9056944444444458</c:v>
                </c:pt>
                <c:pt idx="1314">
                  <c:v>0.90570601851851995</c:v>
                </c:pt>
                <c:pt idx="1315">
                  <c:v>0.90571759259259355</c:v>
                </c:pt>
                <c:pt idx="1316">
                  <c:v>0.9057291666666667</c:v>
                </c:pt>
                <c:pt idx="1317">
                  <c:v>0.9057291666666667</c:v>
                </c:pt>
                <c:pt idx="1318">
                  <c:v>0.90574074074074051</c:v>
                </c:pt>
                <c:pt idx="1319">
                  <c:v>0.90575231481481477</c:v>
                </c:pt>
                <c:pt idx="1320">
                  <c:v>0.90575231481481477</c:v>
                </c:pt>
                <c:pt idx="1321">
                  <c:v>0.90576388888888892</c:v>
                </c:pt>
                <c:pt idx="1322">
                  <c:v>0.90577546296296296</c:v>
                </c:pt>
                <c:pt idx="1323">
                  <c:v>0.905787037037037</c:v>
                </c:pt>
                <c:pt idx="1324">
                  <c:v>0.905787037037037</c:v>
                </c:pt>
                <c:pt idx="1325">
                  <c:v>0.90579861111111226</c:v>
                </c:pt>
                <c:pt idx="1326">
                  <c:v>0.90581018518518519</c:v>
                </c:pt>
                <c:pt idx="1327">
                  <c:v>0.90582175925925934</c:v>
                </c:pt>
                <c:pt idx="1328">
                  <c:v>0.90582175925925934</c:v>
                </c:pt>
                <c:pt idx="1329">
                  <c:v>0.9058333333333336</c:v>
                </c:pt>
                <c:pt idx="1330">
                  <c:v>0.90584490740740764</c:v>
                </c:pt>
                <c:pt idx="1331">
                  <c:v>0.90584490740740764</c:v>
                </c:pt>
                <c:pt idx="1332">
                  <c:v>0.90585648148148168</c:v>
                </c:pt>
                <c:pt idx="1333">
                  <c:v>0.90586805555555561</c:v>
                </c:pt>
                <c:pt idx="1334">
                  <c:v>0.90587962962962965</c:v>
                </c:pt>
                <c:pt idx="1335">
                  <c:v>0.90587962962962965</c:v>
                </c:pt>
                <c:pt idx="1336">
                  <c:v>0.90589120370370479</c:v>
                </c:pt>
                <c:pt idx="1337">
                  <c:v>0.9059027777777775</c:v>
                </c:pt>
                <c:pt idx="1338">
                  <c:v>0.9059027777777775</c:v>
                </c:pt>
                <c:pt idx="1339">
                  <c:v>0.90591435185185076</c:v>
                </c:pt>
                <c:pt idx="1340">
                  <c:v>0.90592592592592558</c:v>
                </c:pt>
                <c:pt idx="1341">
                  <c:v>0.90593749999999951</c:v>
                </c:pt>
                <c:pt idx="1342">
                  <c:v>0.90593749999999951</c:v>
                </c:pt>
                <c:pt idx="1343">
                  <c:v>0.9059490740740761</c:v>
                </c:pt>
                <c:pt idx="1344">
                  <c:v>0.90596064814814825</c:v>
                </c:pt>
                <c:pt idx="1345">
                  <c:v>0.90596064814814825</c:v>
                </c:pt>
                <c:pt idx="1346">
                  <c:v>0.90597222222222218</c:v>
                </c:pt>
                <c:pt idx="1347">
                  <c:v>0.90598379629629633</c:v>
                </c:pt>
                <c:pt idx="1348">
                  <c:v>0.90599537037037181</c:v>
                </c:pt>
                <c:pt idx="1349">
                  <c:v>0.90599537037037181</c:v>
                </c:pt>
                <c:pt idx="1350">
                  <c:v>0.90600694444444441</c:v>
                </c:pt>
                <c:pt idx="1351">
                  <c:v>0.90601851851851956</c:v>
                </c:pt>
                <c:pt idx="1352">
                  <c:v>0.90601851851851956</c:v>
                </c:pt>
                <c:pt idx="1353">
                  <c:v>0.90603009259259382</c:v>
                </c:pt>
                <c:pt idx="1354">
                  <c:v>0.90604166666666675</c:v>
                </c:pt>
                <c:pt idx="1355">
                  <c:v>0.90605324074074056</c:v>
                </c:pt>
                <c:pt idx="1356">
                  <c:v>0.90605324074074056</c:v>
                </c:pt>
                <c:pt idx="1357">
                  <c:v>0.90606481481481482</c:v>
                </c:pt>
                <c:pt idx="1358">
                  <c:v>0.90607638888888886</c:v>
                </c:pt>
                <c:pt idx="1359">
                  <c:v>0.90607638888888886</c:v>
                </c:pt>
                <c:pt idx="1360">
                  <c:v>0.90608796296296135</c:v>
                </c:pt>
                <c:pt idx="1361">
                  <c:v>0.90609953703703694</c:v>
                </c:pt>
                <c:pt idx="1362">
                  <c:v>0.90611111111111109</c:v>
                </c:pt>
                <c:pt idx="1363">
                  <c:v>0.90611111111111109</c:v>
                </c:pt>
                <c:pt idx="1364">
                  <c:v>0.90612268518518524</c:v>
                </c:pt>
                <c:pt idx="1365">
                  <c:v>0.90613425925925928</c:v>
                </c:pt>
                <c:pt idx="1366">
                  <c:v>0.90613425925925928</c:v>
                </c:pt>
                <c:pt idx="1367">
                  <c:v>0.9061458333333352</c:v>
                </c:pt>
                <c:pt idx="1368">
                  <c:v>0.90615740740740769</c:v>
                </c:pt>
                <c:pt idx="1369">
                  <c:v>0.90616898148148151</c:v>
                </c:pt>
                <c:pt idx="1370">
                  <c:v>0.90616898148148151</c:v>
                </c:pt>
                <c:pt idx="1371">
                  <c:v>0.90618055555555566</c:v>
                </c:pt>
                <c:pt idx="1372">
                  <c:v>0.90619212962962958</c:v>
                </c:pt>
                <c:pt idx="1373">
                  <c:v>0.90620370370370351</c:v>
                </c:pt>
                <c:pt idx="1374">
                  <c:v>0.90620370370370351</c:v>
                </c:pt>
                <c:pt idx="1375">
                  <c:v>0.90621527777777777</c:v>
                </c:pt>
                <c:pt idx="1376">
                  <c:v>0.90622685185185159</c:v>
                </c:pt>
                <c:pt idx="1377">
                  <c:v>0.90622685185185159</c:v>
                </c:pt>
                <c:pt idx="1378">
                  <c:v>0.90623842592592441</c:v>
                </c:pt>
                <c:pt idx="1379">
                  <c:v>0.90625</c:v>
                </c:pt>
                <c:pt idx="1380">
                  <c:v>0.90626157407407415</c:v>
                </c:pt>
                <c:pt idx="1381">
                  <c:v>0.90626157407407415</c:v>
                </c:pt>
                <c:pt idx="1382">
                  <c:v>0.90627314814814808</c:v>
                </c:pt>
                <c:pt idx="1383">
                  <c:v>0.90628472222222156</c:v>
                </c:pt>
                <c:pt idx="1384">
                  <c:v>0.90628472222222156</c:v>
                </c:pt>
                <c:pt idx="1385">
                  <c:v>0.9062962962962966</c:v>
                </c:pt>
                <c:pt idx="1386">
                  <c:v>0.90630787037037064</c:v>
                </c:pt>
                <c:pt idx="1387">
                  <c:v>0.90631944444444434</c:v>
                </c:pt>
                <c:pt idx="1388">
                  <c:v>0.90631944444444434</c:v>
                </c:pt>
                <c:pt idx="1389">
                  <c:v>0.90633101851851983</c:v>
                </c:pt>
                <c:pt idx="1390">
                  <c:v>0.90634259259259264</c:v>
                </c:pt>
                <c:pt idx="1391">
                  <c:v>0.90634259259259264</c:v>
                </c:pt>
                <c:pt idx="1392">
                  <c:v>0.90635416666666657</c:v>
                </c:pt>
                <c:pt idx="1393">
                  <c:v>0.90636574074073939</c:v>
                </c:pt>
                <c:pt idx="1394">
                  <c:v>0.90637731481481476</c:v>
                </c:pt>
                <c:pt idx="1395">
                  <c:v>0.90637731481481476</c:v>
                </c:pt>
                <c:pt idx="1396">
                  <c:v>0.90638888888888891</c:v>
                </c:pt>
                <c:pt idx="1397">
                  <c:v>0.90640046296296173</c:v>
                </c:pt>
                <c:pt idx="1398">
                  <c:v>0.90640046296296173</c:v>
                </c:pt>
                <c:pt idx="1399">
                  <c:v>0.90641203703703599</c:v>
                </c:pt>
                <c:pt idx="1400">
                  <c:v>0.90642361111111114</c:v>
                </c:pt>
                <c:pt idx="1401">
                  <c:v>0.90643518518518518</c:v>
                </c:pt>
                <c:pt idx="1402">
                  <c:v>0.90643518518518518</c:v>
                </c:pt>
                <c:pt idx="1403">
                  <c:v>0.90644675925925833</c:v>
                </c:pt>
                <c:pt idx="1404">
                  <c:v>0.90645833333333325</c:v>
                </c:pt>
                <c:pt idx="1405">
                  <c:v>0.9064699074074074</c:v>
                </c:pt>
                <c:pt idx="1406">
                  <c:v>0.9064699074074074</c:v>
                </c:pt>
                <c:pt idx="1407">
                  <c:v>0.90648148148148155</c:v>
                </c:pt>
                <c:pt idx="1408">
                  <c:v>0.9064930555555557</c:v>
                </c:pt>
                <c:pt idx="1409">
                  <c:v>0.9064930555555557</c:v>
                </c:pt>
                <c:pt idx="1410">
                  <c:v>0.90650462962962952</c:v>
                </c:pt>
                <c:pt idx="1411">
                  <c:v>0.90651620370370356</c:v>
                </c:pt>
                <c:pt idx="1412">
                  <c:v>0.90652777777777749</c:v>
                </c:pt>
                <c:pt idx="1413">
                  <c:v>0.90652777777777749</c:v>
                </c:pt>
                <c:pt idx="1414">
                  <c:v>0.90653935185185053</c:v>
                </c:pt>
                <c:pt idx="1415">
                  <c:v>0.90655092592592412</c:v>
                </c:pt>
                <c:pt idx="1416">
                  <c:v>0.90655092592592412</c:v>
                </c:pt>
                <c:pt idx="1417">
                  <c:v>0.90656249999999838</c:v>
                </c:pt>
                <c:pt idx="1418">
                  <c:v>0.90657407407407464</c:v>
                </c:pt>
                <c:pt idx="1419">
                  <c:v>0.90658564814814813</c:v>
                </c:pt>
                <c:pt idx="1420">
                  <c:v>0.90658564814814813</c:v>
                </c:pt>
                <c:pt idx="1421">
                  <c:v>0.90659722222222217</c:v>
                </c:pt>
                <c:pt idx="1422">
                  <c:v>0.90660879629629665</c:v>
                </c:pt>
                <c:pt idx="1423">
                  <c:v>0.90660879629629665</c:v>
                </c:pt>
                <c:pt idx="1424">
                  <c:v>0.90662037037037169</c:v>
                </c:pt>
                <c:pt idx="1425">
                  <c:v>0.90663194444444462</c:v>
                </c:pt>
                <c:pt idx="1426">
                  <c:v>0.90664351851852043</c:v>
                </c:pt>
                <c:pt idx="1427">
                  <c:v>0.90664351851852043</c:v>
                </c:pt>
                <c:pt idx="1428">
                  <c:v>0.90665509259259491</c:v>
                </c:pt>
                <c:pt idx="1429">
                  <c:v>0.90666666666666651</c:v>
                </c:pt>
                <c:pt idx="1430">
                  <c:v>0.90666666666666651</c:v>
                </c:pt>
                <c:pt idx="1431">
                  <c:v>0.90667824074074066</c:v>
                </c:pt>
                <c:pt idx="1432">
                  <c:v>0.90668981481481603</c:v>
                </c:pt>
                <c:pt idx="1433">
                  <c:v>0.90670138888888963</c:v>
                </c:pt>
                <c:pt idx="1434">
                  <c:v>0.90670138888888963</c:v>
                </c:pt>
                <c:pt idx="1435">
                  <c:v>0.906712962962961</c:v>
                </c:pt>
                <c:pt idx="1436">
                  <c:v>0.90672453703703704</c:v>
                </c:pt>
                <c:pt idx="1437">
                  <c:v>0.90672453703703704</c:v>
                </c:pt>
                <c:pt idx="1438">
                  <c:v>0.90673611111111108</c:v>
                </c:pt>
                <c:pt idx="1439">
                  <c:v>0.90674768518518634</c:v>
                </c:pt>
                <c:pt idx="1440">
                  <c:v>0.90675925925925915</c:v>
                </c:pt>
                <c:pt idx="1441">
                  <c:v>0.90675925925925915</c:v>
                </c:pt>
                <c:pt idx="1442">
                  <c:v>0.90677083333333508</c:v>
                </c:pt>
                <c:pt idx="1443">
                  <c:v>0.90678240740740745</c:v>
                </c:pt>
                <c:pt idx="1444">
                  <c:v>0.90678240740740745</c:v>
                </c:pt>
                <c:pt idx="1445">
                  <c:v>0.9067939814814816</c:v>
                </c:pt>
                <c:pt idx="1446">
                  <c:v>0.90680555555555564</c:v>
                </c:pt>
                <c:pt idx="1447">
                  <c:v>0.90681712962962957</c:v>
                </c:pt>
                <c:pt idx="1448">
                  <c:v>0.90681712962962957</c:v>
                </c:pt>
                <c:pt idx="1449">
                  <c:v>0.90682870370370372</c:v>
                </c:pt>
                <c:pt idx="1450">
                  <c:v>0.90684027777777865</c:v>
                </c:pt>
                <c:pt idx="1451">
                  <c:v>0.9068518518518518</c:v>
                </c:pt>
                <c:pt idx="1452">
                  <c:v>0.9068518518518518</c:v>
                </c:pt>
                <c:pt idx="1453">
                  <c:v>0.9068634259259245</c:v>
                </c:pt>
                <c:pt idx="1454">
                  <c:v>0.90687499999999999</c:v>
                </c:pt>
                <c:pt idx="1455">
                  <c:v>0.90687499999999999</c:v>
                </c:pt>
                <c:pt idx="1456">
                  <c:v>0.90688657407407414</c:v>
                </c:pt>
                <c:pt idx="1457">
                  <c:v>0.90689814814814862</c:v>
                </c:pt>
                <c:pt idx="1458">
                  <c:v>0.90690972222222221</c:v>
                </c:pt>
                <c:pt idx="1459">
                  <c:v>0.90690972222222221</c:v>
                </c:pt>
                <c:pt idx="1460">
                  <c:v>0.90692129629629781</c:v>
                </c:pt>
                <c:pt idx="1461">
                  <c:v>0.90693287037037063</c:v>
                </c:pt>
                <c:pt idx="1462">
                  <c:v>0.90693287037037063</c:v>
                </c:pt>
                <c:pt idx="1463">
                  <c:v>0.90694444444444544</c:v>
                </c:pt>
                <c:pt idx="1464">
                  <c:v>0.90695601851851981</c:v>
                </c:pt>
                <c:pt idx="1465">
                  <c:v>0.90696759259259263</c:v>
                </c:pt>
                <c:pt idx="1466">
                  <c:v>0.90696759259259263</c:v>
                </c:pt>
                <c:pt idx="1467">
                  <c:v>0.90697916666666667</c:v>
                </c:pt>
                <c:pt idx="1468">
                  <c:v>0.90699074074074049</c:v>
                </c:pt>
                <c:pt idx="1469">
                  <c:v>0.90699074074074049</c:v>
                </c:pt>
                <c:pt idx="1470">
                  <c:v>0.90700231481481486</c:v>
                </c:pt>
                <c:pt idx="1471">
                  <c:v>0.9070138888888889</c:v>
                </c:pt>
                <c:pt idx="1472">
                  <c:v>0.90702546296296249</c:v>
                </c:pt>
                <c:pt idx="1473">
                  <c:v>0.90702546296296249</c:v>
                </c:pt>
                <c:pt idx="1474">
                  <c:v>0.90703703703703698</c:v>
                </c:pt>
                <c:pt idx="1475">
                  <c:v>0.90704861111111224</c:v>
                </c:pt>
                <c:pt idx="1476">
                  <c:v>0.90704861111111224</c:v>
                </c:pt>
                <c:pt idx="1477">
                  <c:v>0.90706018518518527</c:v>
                </c:pt>
                <c:pt idx="1478">
                  <c:v>0.9070717592592592</c:v>
                </c:pt>
                <c:pt idx="1479">
                  <c:v>0.90708333333333335</c:v>
                </c:pt>
                <c:pt idx="1480">
                  <c:v>0.90708333333333335</c:v>
                </c:pt>
                <c:pt idx="1481">
                  <c:v>0.90709490740740761</c:v>
                </c:pt>
                <c:pt idx="1482">
                  <c:v>0.90710648148148154</c:v>
                </c:pt>
                <c:pt idx="1483">
                  <c:v>0.90711805555555569</c:v>
                </c:pt>
                <c:pt idx="1484">
                  <c:v>0.90711805555555569</c:v>
                </c:pt>
                <c:pt idx="1485">
                  <c:v>0.90712962962962962</c:v>
                </c:pt>
                <c:pt idx="1486">
                  <c:v>0.90714120370370477</c:v>
                </c:pt>
                <c:pt idx="1487">
                  <c:v>0.90714120370370477</c:v>
                </c:pt>
                <c:pt idx="1488">
                  <c:v>0.90715277777777759</c:v>
                </c:pt>
                <c:pt idx="1489">
                  <c:v>0.9071643518518504</c:v>
                </c:pt>
                <c:pt idx="1490">
                  <c:v>0.90717592592592489</c:v>
                </c:pt>
                <c:pt idx="1491">
                  <c:v>0.90717592592592489</c:v>
                </c:pt>
                <c:pt idx="1492">
                  <c:v>0.90718749999999959</c:v>
                </c:pt>
                <c:pt idx="1493">
                  <c:v>0.90719907407407563</c:v>
                </c:pt>
                <c:pt idx="1494">
                  <c:v>0.90719907407407563</c:v>
                </c:pt>
                <c:pt idx="1495">
                  <c:v>0.90721064814814811</c:v>
                </c:pt>
                <c:pt idx="1496">
                  <c:v>0.90722222222222226</c:v>
                </c:pt>
                <c:pt idx="1497">
                  <c:v>0.9072337962962963</c:v>
                </c:pt>
                <c:pt idx="1498">
                  <c:v>0.9072337962962963</c:v>
                </c:pt>
                <c:pt idx="1499">
                  <c:v>0.90724537037037145</c:v>
                </c:pt>
                <c:pt idx="1500">
                  <c:v>0.90725694444444438</c:v>
                </c:pt>
                <c:pt idx="1501">
                  <c:v>0.90725694444444438</c:v>
                </c:pt>
                <c:pt idx="1502">
                  <c:v>0.90726851851851864</c:v>
                </c:pt>
                <c:pt idx="1503">
                  <c:v>0.90728009259259379</c:v>
                </c:pt>
                <c:pt idx="1504">
                  <c:v>0.90729166666666661</c:v>
                </c:pt>
                <c:pt idx="1505">
                  <c:v>0.90729166666666661</c:v>
                </c:pt>
                <c:pt idx="1506">
                  <c:v>0.90730324074073965</c:v>
                </c:pt>
                <c:pt idx="1507">
                  <c:v>0.9073148148148148</c:v>
                </c:pt>
                <c:pt idx="1508">
                  <c:v>0.9073148148148148</c:v>
                </c:pt>
                <c:pt idx="1509">
                  <c:v>0.9073263888888885</c:v>
                </c:pt>
                <c:pt idx="1510">
                  <c:v>0.90733796296296065</c:v>
                </c:pt>
                <c:pt idx="1511">
                  <c:v>0.90734953703703702</c:v>
                </c:pt>
                <c:pt idx="1512">
                  <c:v>0.90734953703703702</c:v>
                </c:pt>
                <c:pt idx="1513">
                  <c:v>0.90736111111111117</c:v>
                </c:pt>
                <c:pt idx="1514">
                  <c:v>0.90737268518518521</c:v>
                </c:pt>
                <c:pt idx="1515">
                  <c:v>0.90737268518518521</c:v>
                </c:pt>
                <c:pt idx="1516">
                  <c:v>0.90738425925925859</c:v>
                </c:pt>
                <c:pt idx="1517">
                  <c:v>0.90739583333333484</c:v>
                </c:pt>
                <c:pt idx="1518">
                  <c:v>0.90740740740740744</c:v>
                </c:pt>
                <c:pt idx="1519">
                  <c:v>0.90740740740740744</c:v>
                </c:pt>
                <c:pt idx="1520">
                  <c:v>0.90741898148148137</c:v>
                </c:pt>
                <c:pt idx="1521">
                  <c:v>0.90743055555555552</c:v>
                </c:pt>
                <c:pt idx="1522">
                  <c:v>0.90743055555555552</c:v>
                </c:pt>
                <c:pt idx="1523">
                  <c:v>0.90744212962962956</c:v>
                </c:pt>
                <c:pt idx="1524">
                  <c:v>0.90745370370370348</c:v>
                </c:pt>
                <c:pt idx="1525">
                  <c:v>0.90746527777777752</c:v>
                </c:pt>
                <c:pt idx="1526">
                  <c:v>0.90746527777777752</c:v>
                </c:pt>
                <c:pt idx="1527">
                  <c:v>0.90747685185185156</c:v>
                </c:pt>
                <c:pt idx="1528">
                  <c:v>0.90748842592592438</c:v>
                </c:pt>
                <c:pt idx="1529">
                  <c:v>0.90750000000000008</c:v>
                </c:pt>
                <c:pt idx="1530">
                  <c:v>0.90750000000000008</c:v>
                </c:pt>
                <c:pt idx="1531">
                  <c:v>0.90751157407407401</c:v>
                </c:pt>
                <c:pt idx="1532">
                  <c:v>0.90752314814814816</c:v>
                </c:pt>
                <c:pt idx="1533">
                  <c:v>0.90752314814814816</c:v>
                </c:pt>
                <c:pt idx="1534">
                  <c:v>0.90753472222222109</c:v>
                </c:pt>
                <c:pt idx="1535">
                  <c:v>0.90754629629629635</c:v>
                </c:pt>
                <c:pt idx="1536">
                  <c:v>0.90755787037037061</c:v>
                </c:pt>
                <c:pt idx="1537">
                  <c:v>0.90755787037037061</c:v>
                </c:pt>
                <c:pt idx="1538">
                  <c:v>0.90756944444444443</c:v>
                </c:pt>
                <c:pt idx="1539">
                  <c:v>0.90758101851851991</c:v>
                </c:pt>
                <c:pt idx="1540">
                  <c:v>0.90758101851851991</c:v>
                </c:pt>
                <c:pt idx="1541">
                  <c:v>0.90759259259259262</c:v>
                </c:pt>
                <c:pt idx="1542">
                  <c:v>0.90760416666666666</c:v>
                </c:pt>
                <c:pt idx="1543">
                  <c:v>0.90761574074074058</c:v>
                </c:pt>
                <c:pt idx="1544">
                  <c:v>0.90761574074074058</c:v>
                </c:pt>
                <c:pt idx="1545">
                  <c:v>0.90762731481481485</c:v>
                </c:pt>
                <c:pt idx="1546">
                  <c:v>0.90763888888888999</c:v>
                </c:pt>
                <c:pt idx="1547">
                  <c:v>0.90763888888888999</c:v>
                </c:pt>
                <c:pt idx="1548">
                  <c:v>0.90765046296296259</c:v>
                </c:pt>
                <c:pt idx="1549">
                  <c:v>0.90766203703703707</c:v>
                </c:pt>
                <c:pt idx="1550">
                  <c:v>0.90767361111111222</c:v>
                </c:pt>
                <c:pt idx="1551">
                  <c:v>0.90767361111111222</c:v>
                </c:pt>
                <c:pt idx="1552">
                  <c:v>0.90768518518518571</c:v>
                </c:pt>
                <c:pt idx="1553">
                  <c:v>0.90769675925925919</c:v>
                </c:pt>
                <c:pt idx="1554">
                  <c:v>0.90769675925925919</c:v>
                </c:pt>
                <c:pt idx="1555">
                  <c:v>0.90770833333333445</c:v>
                </c:pt>
                <c:pt idx="1556">
                  <c:v>0.9077199074074076</c:v>
                </c:pt>
                <c:pt idx="1557">
                  <c:v>0.90773148148148164</c:v>
                </c:pt>
                <c:pt idx="1558">
                  <c:v>0.90773148148148164</c:v>
                </c:pt>
                <c:pt idx="1559">
                  <c:v>0.90774305555555679</c:v>
                </c:pt>
                <c:pt idx="1560">
                  <c:v>0.90775462962962961</c:v>
                </c:pt>
                <c:pt idx="1561">
                  <c:v>0.90776620370370376</c:v>
                </c:pt>
                <c:pt idx="1562">
                  <c:v>0.90776620370370376</c:v>
                </c:pt>
                <c:pt idx="1563">
                  <c:v>0.90777777777777768</c:v>
                </c:pt>
                <c:pt idx="1564">
                  <c:v>0.9077893518518515</c:v>
                </c:pt>
                <c:pt idx="1565">
                  <c:v>0.9077893518518515</c:v>
                </c:pt>
                <c:pt idx="1566">
                  <c:v>0.90780092592592487</c:v>
                </c:pt>
                <c:pt idx="1567">
                  <c:v>0.90781249999999958</c:v>
                </c:pt>
                <c:pt idx="1568">
                  <c:v>0.90782407407407573</c:v>
                </c:pt>
                <c:pt idx="1569">
                  <c:v>0.90782407407407573</c:v>
                </c:pt>
                <c:pt idx="1570">
                  <c:v>0.9078356481481491</c:v>
                </c:pt>
                <c:pt idx="1571">
                  <c:v>0.90784722222222225</c:v>
                </c:pt>
                <c:pt idx="1572">
                  <c:v>0.90784722222222225</c:v>
                </c:pt>
                <c:pt idx="1573">
                  <c:v>0.90785879629629662</c:v>
                </c:pt>
                <c:pt idx="1574">
                  <c:v>0.90787037037037133</c:v>
                </c:pt>
                <c:pt idx="1575">
                  <c:v>0.9078819444444447</c:v>
                </c:pt>
                <c:pt idx="1576">
                  <c:v>0.9078819444444447</c:v>
                </c:pt>
                <c:pt idx="1577">
                  <c:v>0.90789351851851996</c:v>
                </c:pt>
                <c:pt idx="1578">
                  <c:v>0.90790509259259466</c:v>
                </c:pt>
                <c:pt idx="1579">
                  <c:v>0.90790509259259466</c:v>
                </c:pt>
                <c:pt idx="1580">
                  <c:v>0.90791666666666659</c:v>
                </c:pt>
                <c:pt idx="1581">
                  <c:v>0.90792824074074052</c:v>
                </c:pt>
                <c:pt idx="1582">
                  <c:v>0.907939814814816</c:v>
                </c:pt>
                <c:pt idx="1583">
                  <c:v>0.907939814814816</c:v>
                </c:pt>
                <c:pt idx="1584">
                  <c:v>0.90795138888888882</c:v>
                </c:pt>
                <c:pt idx="1585">
                  <c:v>0.90796296296296075</c:v>
                </c:pt>
                <c:pt idx="1586">
                  <c:v>0.90796296296296075</c:v>
                </c:pt>
                <c:pt idx="1587">
                  <c:v>0.90797453703703701</c:v>
                </c:pt>
                <c:pt idx="1588">
                  <c:v>0.90798611111111116</c:v>
                </c:pt>
                <c:pt idx="1589">
                  <c:v>0.90799768518518564</c:v>
                </c:pt>
                <c:pt idx="1590">
                  <c:v>0.90799768518518564</c:v>
                </c:pt>
                <c:pt idx="1591">
                  <c:v>0.90800925925925924</c:v>
                </c:pt>
                <c:pt idx="1592">
                  <c:v>0.90802083333333472</c:v>
                </c:pt>
                <c:pt idx="1593">
                  <c:v>0.90802083333333472</c:v>
                </c:pt>
                <c:pt idx="1594">
                  <c:v>0.90803240740740743</c:v>
                </c:pt>
                <c:pt idx="1595">
                  <c:v>0.90804398148148169</c:v>
                </c:pt>
                <c:pt idx="1596">
                  <c:v>0.90805555555555562</c:v>
                </c:pt>
                <c:pt idx="1597">
                  <c:v>0.90805555555555562</c:v>
                </c:pt>
                <c:pt idx="1598">
                  <c:v>0.90806712962962854</c:v>
                </c:pt>
                <c:pt idx="1599">
                  <c:v>0.9080787037037038</c:v>
                </c:pt>
                <c:pt idx="1600">
                  <c:v>0.90809027777777773</c:v>
                </c:pt>
                <c:pt idx="1601">
                  <c:v>0.90809027777777773</c:v>
                </c:pt>
                <c:pt idx="1602">
                  <c:v>0.90810185185185188</c:v>
                </c:pt>
                <c:pt idx="1603">
                  <c:v>0.90811342592592437</c:v>
                </c:pt>
                <c:pt idx="1604">
                  <c:v>0.90811342592592437</c:v>
                </c:pt>
                <c:pt idx="1605">
                  <c:v>0.90812500000000063</c:v>
                </c:pt>
                <c:pt idx="1606">
                  <c:v>0.908136574074074</c:v>
                </c:pt>
                <c:pt idx="1607">
                  <c:v>0.90814814814814815</c:v>
                </c:pt>
                <c:pt idx="1608">
                  <c:v>0.90814814814814815</c:v>
                </c:pt>
                <c:pt idx="1609">
                  <c:v>0.9081597222222223</c:v>
                </c:pt>
                <c:pt idx="1610">
                  <c:v>0.90817129629629734</c:v>
                </c:pt>
                <c:pt idx="1611">
                  <c:v>0.90817129629629734</c:v>
                </c:pt>
                <c:pt idx="1612">
                  <c:v>0.9081828703703706</c:v>
                </c:pt>
                <c:pt idx="1613">
                  <c:v>0.90819444444444464</c:v>
                </c:pt>
                <c:pt idx="1614">
                  <c:v>0.90820601851851979</c:v>
                </c:pt>
                <c:pt idx="1615">
                  <c:v>0.90820601851851979</c:v>
                </c:pt>
                <c:pt idx="1616">
                  <c:v>0.9082175925925926</c:v>
                </c:pt>
                <c:pt idx="1617">
                  <c:v>0.90822916666666653</c:v>
                </c:pt>
                <c:pt idx="1618">
                  <c:v>0.90822916666666653</c:v>
                </c:pt>
                <c:pt idx="1619">
                  <c:v>0.90824074074074057</c:v>
                </c:pt>
                <c:pt idx="1620">
                  <c:v>0.9082523148148145</c:v>
                </c:pt>
                <c:pt idx="1621">
                  <c:v>0.90826388888888887</c:v>
                </c:pt>
                <c:pt idx="1622">
                  <c:v>0.90826388888888887</c:v>
                </c:pt>
                <c:pt idx="1623">
                  <c:v>0.90827546296296258</c:v>
                </c:pt>
                <c:pt idx="1624">
                  <c:v>0.90828703703703706</c:v>
                </c:pt>
                <c:pt idx="1625">
                  <c:v>0.90828703703703706</c:v>
                </c:pt>
                <c:pt idx="1626">
                  <c:v>0.90829861111111165</c:v>
                </c:pt>
                <c:pt idx="1627">
                  <c:v>0.90831018518518458</c:v>
                </c:pt>
                <c:pt idx="1628">
                  <c:v>0.90832175925925929</c:v>
                </c:pt>
                <c:pt idx="1629">
                  <c:v>0.90832175925925929</c:v>
                </c:pt>
                <c:pt idx="1630">
                  <c:v>0.90833333333333333</c:v>
                </c:pt>
                <c:pt idx="1631">
                  <c:v>0.9083449074074077</c:v>
                </c:pt>
                <c:pt idx="1632">
                  <c:v>0.9083449074074077</c:v>
                </c:pt>
                <c:pt idx="1633">
                  <c:v>0.9083564814814814</c:v>
                </c:pt>
                <c:pt idx="1634">
                  <c:v>0.90836805555555555</c:v>
                </c:pt>
                <c:pt idx="1635">
                  <c:v>0.9083796296296297</c:v>
                </c:pt>
                <c:pt idx="1636">
                  <c:v>0.9083796296296297</c:v>
                </c:pt>
                <c:pt idx="1637">
                  <c:v>0.90839120370370363</c:v>
                </c:pt>
                <c:pt idx="1638">
                  <c:v>0.90840277777777756</c:v>
                </c:pt>
                <c:pt idx="1639">
                  <c:v>0.90841435185185027</c:v>
                </c:pt>
                <c:pt idx="1640">
                  <c:v>0.90841435185185027</c:v>
                </c:pt>
                <c:pt idx="1641">
                  <c:v>0.90842592592592486</c:v>
                </c:pt>
                <c:pt idx="1642">
                  <c:v>0.90843749999999956</c:v>
                </c:pt>
                <c:pt idx="1643">
                  <c:v>0.90843749999999956</c:v>
                </c:pt>
                <c:pt idx="1644">
                  <c:v>0.90844907407407538</c:v>
                </c:pt>
                <c:pt idx="1645">
                  <c:v>0.9084606481481482</c:v>
                </c:pt>
                <c:pt idx="1646">
                  <c:v>0.90847222222222157</c:v>
                </c:pt>
                <c:pt idx="1647">
                  <c:v>0.90847222222222157</c:v>
                </c:pt>
                <c:pt idx="1648">
                  <c:v>0.90848379629629628</c:v>
                </c:pt>
                <c:pt idx="1649">
                  <c:v>0.90849537037037065</c:v>
                </c:pt>
                <c:pt idx="1650">
                  <c:v>0.90849537037037065</c:v>
                </c:pt>
                <c:pt idx="1651">
                  <c:v>0.90850694444444446</c:v>
                </c:pt>
                <c:pt idx="1652">
                  <c:v>0.90851851851851861</c:v>
                </c:pt>
                <c:pt idx="1653">
                  <c:v>0.90853009259259265</c:v>
                </c:pt>
                <c:pt idx="1654">
                  <c:v>0.90853009259259265</c:v>
                </c:pt>
                <c:pt idx="1655">
                  <c:v>0.90854166666666669</c:v>
                </c:pt>
                <c:pt idx="1656">
                  <c:v>0.9085532407407394</c:v>
                </c:pt>
                <c:pt idx="1657">
                  <c:v>0.9085532407407394</c:v>
                </c:pt>
                <c:pt idx="1658">
                  <c:v>0.90856481481481488</c:v>
                </c:pt>
                <c:pt idx="1659">
                  <c:v>0.90857638888888859</c:v>
                </c:pt>
                <c:pt idx="1660">
                  <c:v>0.90858796296296074</c:v>
                </c:pt>
                <c:pt idx="1661">
                  <c:v>0.90858796296296074</c:v>
                </c:pt>
                <c:pt idx="1662">
                  <c:v>0.90859953703703711</c:v>
                </c:pt>
                <c:pt idx="1663">
                  <c:v>0.90861111111111104</c:v>
                </c:pt>
                <c:pt idx="1664">
                  <c:v>0.90861111111111104</c:v>
                </c:pt>
                <c:pt idx="1665">
                  <c:v>0.90862268518518563</c:v>
                </c:pt>
                <c:pt idx="1666">
                  <c:v>0.90863425925925922</c:v>
                </c:pt>
                <c:pt idx="1667">
                  <c:v>0.90864583333333571</c:v>
                </c:pt>
                <c:pt idx="1668">
                  <c:v>0.90864583333333571</c:v>
                </c:pt>
                <c:pt idx="1669">
                  <c:v>0.90865740740740764</c:v>
                </c:pt>
                <c:pt idx="1670">
                  <c:v>0.90866898148148145</c:v>
                </c:pt>
                <c:pt idx="1671">
                  <c:v>0.90866898148148145</c:v>
                </c:pt>
                <c:pt idx="1672">
                  <c:v>0.9086805555555556</c:v>
                </c:pt>
                <c:pt idx="1673">
                  <c:v>0.90869212962962953</c:v>
                </c:pt>
                <c:pt idx="1674">
                  <c:v>0.90870370370370368</c:v>
                </c:pt>
                <c:pt idx="1675">
                  <c:v>0.90870370370370368</c:v>
                </c:pt>
                <c:pt idx="1676">
                  <c:v>0.90871527777777772</c:v>
                </c:pt>
                <c:pt idx="1677">
                  <c:v>0.90872685185185187</c:v>
                </c:pt>
                <c:pt idx="1678">
                  <c:v>0.90873842592592557</c:v>
                </c:pt>
                <c:pt idx="1679">
                  <c:v>0.90873842592592557</c:v>
                </c:pt>
                <c:pt idx="1680">
                  <c:v>0.90874999999999995</c:v>
                </c:pt>
                <c:pt idx="1681">
                  <c:v>0.90876157407407465</c:v>
                </c:pt>
                <c:pt idx="1682">
                  <c:v>0.90876157407407465</c:v>
                </c:pt>
                <c:pt idx="1683">
                  <c:v>0.90877314814814814</c:v>
                </c:pt>
                <c:pt idx="1684">
                  <c:v>0.90878472222222229</c:v>
                </c:pt>
                <c:pt idx="1685">
                  <c:v>0.90879629629629721</c:v>
                </c:pt>
                <c:pt idx="1686">
                  <c:v>0.90879629629629721</c:v>
                </c:pt>
                <c:pt idx="1687">
                  <c:v>0.90880787037037181</c:v>
                </c:pt>
                <c:pt idx="1688">
                  <c:v>0.90881944444444462</c:v>
                </c:pt>
                <c:pt idx="1689">
                  <c:v>0.90881944444444462</c:v>
                </c:pt>
                <c:pt idx="1690">
                  <c:v>0.90883101851852055</c:v>
                </c:pt>
                <c:pt idx="1691">
                  <c:v>0.90884259259259392</c:v>
                </c:pt>
                <c:pt idx="1692">
                  <c:v>0.90885416666666652</c:v>
                </c:pt>
                <c:pt idx="1693">
                  <c:v>0.90885416666666652</c:v>
                </c:pt>
                <c:pt idx="1694">
                  <c:v>0.90886574074074056</c:v>
                </c:pt>
                <c:pt idx="1695">
                  <c:v>0.90887731481481471</c:v>
                </c:pt>
                <c:pt idx="1696">
                  <c:v>0.90887731481481471</c:v>
                </c:pt>
                <c:pt idx="1697">
                  <c:v>0.90888888888888963</c:v>
                </c:pt>
                <c:pt idx="1698">
                  <c:v>0.90890046296296256</c:v>
                </c:pt>
                <c:pt idx="1699">
                  <c:v>0.90891203703703649</c:v>
                </c:pt>
                <c:pt idx="1700">
                  <c:v>0.90891203703703649</c:v>
                </c:pt>
                <c:pt idx="1701">
                  <c:v>0.90892361111111164</c:v>
                </c:pt>
                <c:pt idx="1702">
                  <c:v>0.90893518518518512</c:v>
                </c:pt>
                <c:pt idx="1703">
                  <c:v>0.90893518518518512</c:v>
                </c:pt>
                <c:pt idx="1704">
                  <c:v>0.90894675925925927</c:v>
                </c:pt>
                <c:pt idx="1705">
                  <c:v>0.90895833333333365</c:v>
                </c:pt>
                <c:pt idx="1706">
                  <c:v>0.90896990740740735</c:v>
                </c:pt>
                <c:pt idx="1707">
                  <c:v>0.90896990740740735</c:v>
                </c:pt>
                <c:pt idx="1708">
                  <c:v>0.90898148148148161</c:v>
                </c:pt>
                <c:pt idx="1709">
                  <c:v>0.90899305555555565</c:v>
                </c:pt>
                <c:pt idx="1710">
                  <c:v>0.90899305555555565</c:v>
                </c:pt>
                <c:pt idx="1711">
                  <c:v>0.90900462962962969</c:v>
                </c:pt>
                <c:pt idx="1712">
                  <c:v>0.90901620370370351</c:v>
                </c:pt>
                <c:pt idx="1713">
                  <c:v>0.90902777777777777</c:v>
                </c:pt>
                <c:pt idx="1714">
                  <c:v>0.90902777777777777</c:v>
                </c:pt>
                <c:pt idx="1715">
                  <c:v>0.90903935185185158</c:v>
                </c:pt>
                <c:pt idx="1716">
                  <c:v>0.90905092592592462</c:v>
                </c:pt>
                <c:pt idx="1717">
                  <c:v>0.90905092592592462</c:v>
                </c:pt>
                <c:pt idx="1718">
                  <c:v>0.909062499999999</c:v>
                </c:pt>
                <c:pt idx="1719">
                  <c:v>0.90907407407407526</c:v>
                </c:pt>
                <c:pt idx="1720">
                  <c:v>0.90908564814814863</c:v>
                </c:pt>
                <c:pt idx="1721">
                  <c:v>0.90908564814814863</c:v>
                </c:pt>
                <c:pt idx="1722">
                  <c:v>0.90909722222222233</c:v>
                </c:pt>
                <c:pt idx="1723">
                  <c:v>0.9091087962962966</c:v>
                </c:pt>
                <c:pt idx="1724">
                  <c:v>0.90912037037037063</c:v>
                </c:pt>
                <c:pt idx="1725">
                  <c:v>0.90912037037037063</c:v>
                </c:pt>
                <c:pt idx="1726">
                  <c:v>0.90913194444444445</c:v>
                </c:pt>
                <c:pt idx="1727">
                  <c:v>0.90914351851851982</c:v>
                </c:pt>
                <c:pt idx="1728">
                  <c:v>0.90914351851851982</c:v>
                </c:pt>
                <c:pt idx="1729">
                  <c:v>0.9091550925925943</c:v>
                </c:pt>
                <c:pt idx="1730">
                  <c:v>0.90916666666666657</c:v>
                </c:pt>
                <c:pt idx="1731">
                  <c:v>0.9091782407407405</c:v>
                </c:pt>
                <c:pt idx="1732">
                  <c:v>0.9091782407407405</c:v>
                </c:pt>
                <c:pt idx="1733">
                  <c:v>0.90918981481481564</c:v>
                </c:pt>
                <c:pt idx="1734">
                  <c:v>0.90920138888888891</c:v>
                </c:pt>
                <c:pt idx="1735">
                  <c:v>0.90920138888888891</c:v>
                </c:pt>
                <c:pt idx="1736">
                  <c:v>0.9092129629629605</c:v>
                </c:pt>
                <c:pt idx="1737">
                  <c:v>0.90922453703703709</c:v>
                </c:pt>
                <c:pt idx="1738">
                  <c:v>0.90923611111111058</c:v>
                </c:pt>
                <c:pt idx="1739">
                  <c:v>0.90923611111111058</c:v>
                </c:pt>
                <c:pt idx="1740">
                  <c:v>0.90924768518518562</c:v>
                </c:pt>
                <c:pt idx="1741">
                  <c:v>0.90925925925925932</c:v>
                </c:pt>
                <c:pt idx="1742">
                  <c:v>0.90925925925925932</c:v>
                </c:pt>
                <c:pt idx="1743">
                  <c:v>0.9092708333333348</c:v>
                </c:pt>
                <c:pt idx="1744">
                  <c:v>0.9092824074074074</c:v>
                </c:pt>
                <c:pt idx="1745">
                  <c:v>0.90929398148148144</c:v>
                </c:pt>
                <c:pt idx="1746">
                  <c:v>0.90929398148148144</c:v>
                </c:pt>
                <c:pt idx="1747">
                  <c:v>0.9093055555555557</c:v>
                </c:pt>
                <c:pt idx="1748">
                  <c:v>0.90931712962962841</c:v>
                </c:pt>
                <c:pt idx="1749">
                  <c:v>0.90931712962962841</c:v>
                </c:pt>
                <c:pt idx="1750">
                  <c:v>0.90932870370370367</c:v>
                </c:pt>
                <c:pt idx="1751">
                  <c:v>0.90934027777777782</c:v>
                </c:pt>
                <c:pt idx="1752">
                  <c:v>0.90935185185185186</c:v>
                </c:pt>
                <c:pt idx="1753">
                  <c:v>0.90935185185185186</c:v>
                </c:pt>
                <c:pt idx="1754">
                  <c:v>0.90936342592592401</c:v>
                </c:pt>
                <c:pt idx="1755">
                  <c:v>0.90937499999999949</c:v>
                </c:pt>
                <c:pt idx="1756">
                  <c:v>0.90937499999999949</c:v>
                </c:pt>
                <c:pt idx="1757">
                  <c:v>0.90938657407407408</c:v>
                </c:pt>
                <c:pt idx="1758">
                  <c:v>0.90939814814814823</c:v>
                </c:pt>
                <c:pt idx="1759">
                  <c:v>0.90940972222222216</c:v>
                </c:pt>
                <c:pt idx="1760">
                  <c:v>0.90940972222222216</c:v>
                </c:pt>
                <c:pt idx="1761">
                  <c:v>0.90942129629629664</c:v>
                </c:pt>
                <c:pt idx="1762">
                  <c:v>0.90943287037037035</c:v>
                </c:pt>
                <c:pt idx="1763">
                  <c:v>0.90944444444444461</c:v>
                </c:pt>
                <c:pt idx="1764">
                  <c:v>0.90944444444444461</c:v>
                </c:pt>
                <c:pt idx="1765">
                  <c:v>0.90945601851851865</c:v>
                </c:pt>
                <c:pt idx="1766">
                  <c:v>0.90946759259259269</c:v>
                </c:pt>
                <c:pt idx="1767">
                  <c:v>0.90946759259259269</c:v>
                </c:pt>
                <c:pt idx="1768">
                  <c:v>0.90947916666666651</c:v>
                </c:pt>
                <c:pt idx="1769">
                  <c:v>0.90949074074073977</c:v>
                </c:pt>
                <c:pt idx="1770">
                  <c:v>0.90950231481481458</c:v>
                </c:pt>
                <c:pt idx="1771">
                  <c:v>0.90950231481481458</c:v>
                </c:pt>
                <c:pt idx="1772">
                  <c:v>0.90951388888888851</c:v>
                </c:pt>
                <c:pt idx="1773">
                  <c:v>0.90952546296296199</c:v>
                </c:pt>
                <c:pt idx="1774">
                  <c:v>0.90952546296296199</c:v>
                </c:pt>
                <c:pt idx="1775">
                  <c:v>0.90953703703703659</c:v>
                </c:pt>
                <c:pt idx="1776">
                  <c:v>0.90954861111111163</c:v>
                </c:pt>
                <c:pt idx="1777">
                  <c:v>0.90956018518518456</c:v>
                </c:pt>
                <c:pt idx="1778">
                  <c:v>0.90956018518518456</c:v>
                </c:pt>
                <c:pt idx="1779">
                  <c:v>0.90957175925925926</c:v>
                </c:pt>
                <c:pt idx="1780">
                  <c:v>0.9095833333333333</c:v>
                </c:pt>
                <c:pt idx="1781">
                  <c:v>0.9095833333333333</c:v>
                </c:pt>
                <c:pt idx="1782">
                  <c:v>0.90959490740740734</c:v>
                </c:pt>
                <c:pt idx="1783">
                  <c:v>0.9096064814814816</c:v>
                </c:pt>
                <c:pt idx="1784">
                  <c:v>0.90961805555555564</c:v>
                </c:pt>
                <c:pt idx="1785">
                  <c:v>0.90961805555555564</c:v>
                </c:pt>
                <c:pt idx="1786">
                  <c:v>0.90962962962963079</c:v>
                </c:pt>
                <c:pt idx="1787">
                  <c:v>0.90964120370370494</c:v>
                </c:pt>
                <c:pt idx="1788">
                  <c:v>0.90964120370370494</c:v>
                </c:pt>
                <c:pt idx="1789">
                  <c:v>0.90965277777777753</c:v>
                </c:pt>
                <c:pt idx="1790">
                  <c:v>0.90966435185185157</c:v>
                </c:pt>
                <c:pt idx="1791">
                  <c:v>0.9096759259259255</c:v>
                </c:pt>
                <c:pt idx="1792">
                  <c:v>0.9096759259259255</c:v>
                </c:pt>
                <c:pt idx="1793">
                  <c:v>0.90968749999999998</c:v>
                </c:pt>
                <c:pt idx="1794">
                  <c:v>0.90969907407407635</c:v>
                </c:pt>
                <c:pt idx="1795">
                  <c:v>0.90969907407407635</c:v>
                </c:pt>
                <c:pt idx="1796">
                  <c:v>0.90971064814814862</c:v>
                </c:pt>
                <c:pt idx="1797">
                  <c:v>0.90972222222222221</c:v>
                </c:pt>
                <c:pt idx="1798">
                  <c:v>0.90973379629629625</c:v>
                </c:pt>
                <c:pt idx="1799">
                  <c:v>0.90973379629629625</c:v>
                </c:pt>
                <c:pt idx="1800">
                  <c:v>0.90974537037037184</c:v>
                </c:pt>
                <c:pt idx="1801">
                  <c:v>0.90975694444444455</c:v>
                </c:pt>
                <c:pt idx="1802">
                  <c:v>0.90975694444444455</c:v>
                </c:pt>
                <c:pt idx="1803">
                  <c:v>0.90976851851851981</c:v>
                </c:pt>
                <c:pt idx="1804">
                  <c:v>0.90978009259259396</c:v>
                </c:pt>
                <c:pt idx="1805">
                  <c:v>0.90979166666666766</c:v>
                </c:pt>
                <c:pt idx="1806">
                  <c:v>0.90979166666666766</c:v>
                </c:pt>
                <c:pt idx="1807">
                  <c:v>0.90980324074074059</c:v>
                </c:pt>
                <c:pt idx="1808">
                  <c:v>0.90981481481481474</c:v>
                </c:pt>
                <c:pt idx="1809">
                  <c:v>0.90982638888888889</c:v>
                </c:pt>
                <c:pt idx="1810">
                  <c:v>0.90982638888888889</c:v>
                </c:pt>
                <c:pt idx="1811">
                  <c:v>0.90983796296296138</c:v>
                </c:pt>
                <c:pt idx="1812">
                  <c:v>0.90984953703703764</c:v>
                </c:pt>
                <c:pt idx="1813">
                  <c:v>0.90984953703703764</c:v>
                </c:pt>
                <c:pt idx="1814">
                  <c:v>0.90986111111111112</c:v>
                </c:pt>
                <c:pt idx="1815">
                  <c:v>0.9098726851851856</c:v>
                </c:pt>
                <c:pt idx="1816">
                  <c:v>0.90988425925925931</c:v>
                </c:pt>
                <c:pt idx="1817">
                  <c:v>0.90988425925925931</c:v>
                </c:pt>
                <c:pt idx="1818">
                  <c:v>0.90989583333333546</c:v>
                </c:pt>
                <c:pt idx="1819">
                  <c:v>0.90990740740740761</c:v>
                </c:pt>
                <c:pt idx="1820">
                  <c:v>0.90990740740740761</c:v>
                </c:pt>
                <c:pt idx="1821">
                  <c:v>0.90991898148148154</c:v>
                </c:pt>
                <c:pt idx="1822">
                  <c:v>0.90993055555555569</c:v>
                </c:pt>
                <c:pt idx="1823">
                  <c:v>0.9099421296296295</c:v>
                </c:pt>
                <c:pt idx="1824">
                  <c:v>0.9099421296296295</c:v>
                </c:pt>
                <c:pt idx="1825">
                  <c:v>0.90995370370370354</c:v>
                </c:pt>
                <c:pt idx="1826">
                  <c:v>0.9099652777777778</c:v>
                </c:pt>
                <c:pt idx="1827">
                  <c:v>0.9099652777777778</c:v>
                </c:pt>
                <c:pt idx="1828">
                  <c:v>0.90997685185185151</c:v>
                </c:pt>
                <c:pt idx="1829">
                  <c:v>0.90998842592592488</c:v>
                </c:pt>
                <c:pt idx="1830">
                  <c:v>0.91</c:v>
                </c:pt>
                <c:pt idx="1831">
                  <c:v>0.91</c:v>
                </c:pt>
                <c:pt idx="1832">
                  <c:v>0.91001157407407463</c:v>
                </c:pt>
                <c:pt idx="1833">
                  <c:v>0.91002314814814811</c:v>
                </c:pt>
                <c:pt idx="1834">
                  <c:v>0.91002314814814811</c:v>
                </c:pt>
                <c:pt idx="1835">
                  <c:v>0.91003472222222159</c:v>
                </c:pt>
                <c:pt idx="1836">
                  <c:v>0.91004629629629663</c:v>
                </c:pt>
                <c:pt idx="1837">
                  <c:v>0.91005787037037156</c:v>
                </c:pt>
                <c:pt idx="1838">
                  <c:v>0.91005787037037156</c:v>
                </c:pt>
                <c:pt idx="1839">
                  <c:v>0.9100694444444446</c:v>
                </c:pt>
                <c:pt idx="1840">
                  <c:v>0.9100810185185203</c:v>
                </c:pt>
                <c:pt idx="1841">
                  <c:v>0.91009259259259379</c:v>
                </c:pt>
                <c:pt idx="1842">
                  <c:v>0.91009259259259379</c:v>
                </c:pt>
                <c:pt idx="1843">
                  <c:v>0.91010416666666649</c:v>
                </c:pt>
                <c:pt idx="1844">
                  <c:v>0.91011574074073942</c:v>
                </c:pt>
                <c:pt idx="1845">
                  <c:v>0.91011574074073942</c:v>
                </c:pt>
                <c:pt idx="1846">
                  <c:v>0.91012731481481479</c:v>
                </c:pt>
                <c:pt idx="1847">
                  <c:v>0.91013888888888894</c:v>
                </c:pt>
                <c:pt idx="1848">
                  <c:v>0.91015046296296187</c:v>
                </c:pt>
                <c:pt idx="1849">
                  <c:v>0.91015046296296187</c:v>
                </c:pt>
                <c:pt idx="1850">
                  <c:v>0.91016203703703658</c:v>
                </c:pt>
                <c:pt idx="1851">
                  <c:v>0.91017361111111161</c:v>
                </c:pt>
                <c:pt idx="1852">
                  <c:v>0.91017361111111161</c:v>
                </c:pt>
                <c:pt idx="1853">
                  <c:v>0.91018518518518521</c:v>
                </c:pt>
                <c:pt idx="1854">
                  <c:v>0.91019675925925936</c:v>
                </c:pt>
                <c:pt idx="1855">
                  <c:v>0.91020833333333362</c:v>
                </c:pt>
                <c:pt idx="1856">
                  <c:v>0.91020833333333362</c:v>
                </c:pt>
                <c:pt idx="1857">
                  <c:v>0.91021990740740744</c:v>
                </c:pt>
                <c:pt idx="1858">
                  <c:v>0.9102314814814817</c:v>
                </c:pt>
                <c:pt idx="1859">
                  <c:v>0.9102314814814817</c:v>
                </c:pt>
                <c:pt idx="1860">
                  <c:v>0.91024305555555562</c:v>
                </c:pt>
                <c:pt idx="1861">
                  <c:v>0.91025462962962955</c:v>
                </c:pt>
                <c:pt idx="1862">
                  <c:v>0.91026620370370359</c:v>
                </c:pt>
                <c:pt idx="1863">
                  <c:v>0.91026620370370359</c:v>
                </c:pt>
                <c:pt idx="1864">
                  <c:v>0.91027777777777752</c:v>
                </c:pt>
                <c:pt idx="1865">
                  <c:v>0.91028935185185156</c:v>
                </c:pt>
                <c:pt idx="1866">
                  <c:v>0.91028935185185156</c:v>
                </c:pt>
                <c:pt idx="1867">
                  <c:v>0.91030092592592438</c:v>
                </c:pt>
                <c:pt idx="1868">
                  <c:v>0.91031249999999886</c:v>
                </c:pt>
                <c:pt idx="1869">
                  <c:v>0.91032407407407523</c:v>
                </c:pt>
                <c:pt idx="1870">
                  <c:v>0.91032407407407523</c:v>
                </c:pt>
                <c:pt idx="1871">
                  <c:v>0.91033564814814805</c:v>
                </c:pt>
                <c:pt idx="1872">
                  <c:v>0.9103472222222222</c:v>
                </c:pt>
                <c:pt idx="1873">
                  <c:v>0.91035879629629635</c:v>
                </c:pt>
                <c:pt idx="1874">
                  <c:v>0.91035879629629635</c:v>
                </c:pt>
                <c:pt idx="1875">
                  <c:v>0.91037037037037061</c:v>
                </c:pt>
                <c:pt idx="1876">
                  <c:v>0.91038194444444442</c:v>
                </c:pt>
                <c:pt idx="1877">
                  <c:v>0.91038194444444442</c:v>
                </c:pt>
                <c:pt idx="1878">
                  <c:v>0.91039351851851968</c:v>
                </c:pt>
                <c:pt idx="1879">
                  <c:v>0.91040509259259395</c:v>
                </c:pt>
                <c:pt idx="1880">
                  <c:v>0.91041666666666565</c:v>
                </c:pt>
                <c:pt idx="1881">
                  <c:v>0.91041666666666565</c:v>
                </c:pt>
                <c:pt idx="1882">
                  <c:v>0.91042824074074058</c:v>
                </c:pt>
                <c:pt idx="1883">
                  <c:v>0.91043981481481484</c:v>
                </c:pt>
                <c:pt idx="1884">
                  <c:v>0.91043981481481484</c:v>
                </c:pt>
                <c:pt idx="1885">
                  <c:v>0.91045138888888888</c:v>
                </c:pt>
                <c:pt idx="1886">
                  <c:v>0.91046296296296036</c:v>
                </c:pt>
                <c:pt idx="1887">
                  <c:v>0.91047453703703696</c:v>
                </c:pt>
                <c:pt idx="1888">
                  <c:v>0.91047453703703696</c:v>
                </c:pt>
                <c:pt idx="1889">
                  <c:v>0.91048611111111011</c:v>
                </c:pt>
                <c:pt idx="1890">
                  <c:v>0.9104976851851857</c:v>
                </c:pt>
                <c:pt idx="1891">
                  <c:v>0.9104976851851857</c:v>
                </c:pt>
                <c:pt idx="1892">
                  <c:v>0.9105092592592593</c:v>
                </c:pt>
                <c:pt idx="1893">
                  <c:v>0.91052083333333445</c:v>
                </c:pt>
                <c:pt idx="1894">
                  <c:v>0.91053240740740737</c:v>
                </c:pt>
                <c:pt idx="1895">
                  <c:v>0.91053240740740737</c:v>
                </c:pt>
                <c:pt idx="1896">
                  <c:v>0.91054398148148152</c:v>
                </c:pt>
                <c:pt idx="1897">
                  <c:v>0.91055555555555545</c:v>
                </c:pt>
                <c:pt idx="1898">
                  <c:v>0.91055555555555545</c:v>
                </c:pt>
                <c:pt idx="1899">
                  <c:v>0.91056712962962816</c:v>
                </c:pt>
                <c:pt idx="1900">
                  <c:v>0.91057870370370353</c:v>
                </c:pt>
                <c:pt idx="1901">
                  <c:v>0.91059027777777779</c:v>
                </c:pt>
                <c:pt idx="1902">
                  <c:v>0.91059027777777779</c:v>
                </c:pt>
                <c:pt idx="1903">
                  <c:v>0.91060185185185183</c:v>
                </c:pt>
                <c:pt idx="1904">
                  <c:v>0.91061342592592476</c:v>
                </c:pt>
                <c:pt idx="1905">
                  <c:v>0.91061342592592476</c:v>
                </c:pt>
                <c:pt idx="1906">
                  <c:v>0.91062500000000113</c:v>
                </c:pt>
                <c:pt idx="1907">
                  <c:v>0.91063657407407461</c:v>
                </c:pt>
                <c:pt idx="1908">
                  <c:v>0.91064814814814865</c:v>
                </c:pt>
                <c:pt idx="1909">
                  <c:v>0.91064814814814865</c:v>
                </c:pt>
                <c:pt idx="1910">
                  <c:v>0.91065972222222225</c:v>
                </c:pt>
                <c:pt idx="1911">
                  <c:v>0.91067129629629784</c:v>
                </c:pt>
                <c:pt idx="1912">
                  <c:v>0.91068287037037143</c:v>
                </c:pt>
                <c:pt idx="1913">
                  <c:v>0.91068287037037143</c:v>
                </c:pt>
                <c:pt idx="1914">
                  <c:v>0.91069444444444581</c:v>
                </c:pt>
                <c:pt idx="1915">
                  <c:v>0.91070601851851996</c:v>
                </c:pt>
                <c:pt idx="1916">
                  <c:v>0.91070601851851996</c:v>
                </c:pt>
                <c:pt idx="1917">
                  <c:v>0.91071759259259366</c:v>
                </c:pt>
                <c:pt idx="1918">
                  <c:v>0.9107291666666667</c:v>
                </c:pt>
                <c:pt idx="1919">
                  <c:v>0.91074074074074052</c:v>
                </c:pt>
                <c:pt idx="1920">
                  <c:v>0.91074074074074052</c:v>
                </c:pt>
                <c:pt idx="1921">
                  <c:v>0.91075231481481478</c:v>
                </c:pt>
                <c:pt idx="1922">
                  <c:v>0.91076388888888893</c:v>
                </c:pt>
                <c:pt idx="1923">
                  <c:v>0.91076388888888893</c:v>
                </c:pt>
                <c:pt idx="1924">
                  <c:v>0.91077546296296286</c:v>
                </c:pt>
                <c:pt idx="1925">
                  <c:v>0.91078703703703701</c:v>
                </c:pt>
                <c:pt idx="1926">
                  <c:v>0.9107986111111126</c:v>
                </c:pt>
                <c:pt idx="1927">
                  <c:v>0.9107986111111126</c:v>
                </c:pt>
                <c:pt idx="1928">
                  <c:v>0.91081018518518519</c:v>
                </c:pt>
                <c:pt idx="1929">
                  <c:v>0.91082175925925923</c:v>
                </c:pt>
                <c:pt idx="1930">
                  <c:v>0.91082175925925923</c:v>
                </c:pt>
                <c:pt idx="1931">
                  <c:v>0.91083333333333361</c:v>
                </c:pt>
                <c:pt idx="1932">
                  <c:v>0.91084490740740764</c:v>
                </c:pt>
                <c:pt idx="1933">
                  <c:v>0.91085648148148168</c:v>
                </c:pt>
                <c:pt idx="1934">
                  <c:v>0.91085648148148168</c:v>
                </c:pt>
                <c:pt idx="1935">
                  <c:v>0.91086805555555561</c:v>
                </c:pt>
                <c:pt idx="1936">
                  <c:v>0.91087962962962965</c:v>
                </c:pt>
                <c:pt idx="1937">
                  <c:v>0.91087962962962965</c:v>
                </c:pt>
                <c:pt idx="1938">
                  <c:v>0.91089120370370491</c:v>
                </c:pt>
                <c:pt idx="1939">
                  <c:v>0.91090277777777751</c:v>
                </c:pt>
                <c:pt idx="1940">
                  <c:v>0.91091435185185077</c:v>
                </c:pt>
                <c:pt idx="1941">
                  <c:v>0.91091435185185077</c:v>
                </c:pt>
                <c:pt idx="1942">
                  <c:v>0.91092592592592558</c:v>
                </c:pt>
                <c:pt idx="1943">
                  <c:v>0.91093750000000007</c:v>
                </c:pt>
                <c:pt idx="1944">
                  <c:v>0.9109490740740761</c:v>
                </c:pt>
                <c:pt idx="1945">
                  <c:v>0.9109490740740761</c:v>
                </c:pt>
                <c:pt idx="1946">
                  <c:v>0.91096064814814814</c:v>
                </c:pt>
                <c:pt idx="1947">
                  <c:v>0.91097222222222218</c:v>
                </c:pt>
                <c:pt idx="1948">
                  <c:v>0.91097222222222218</c:v>
                </c:pt>
                <c:pt idx="1949">
                  <c:v>0.91098379629629633</c:v>
                </c:pt>
                <c:pt idx="1950">
                  <c:v>0.9109953703703717</c:v>
                </c:pt>
                <c:pt idx="1951">
                  <c:v>0.91100694444444441</c:v>
                </c:pt>
                <c:pt idx="1952">
                  <c:v>0.91100694444444441</c:v>
                </c:pt>
                <c:pt idx="1953">
                  <c:v>0.91101851851851978</c:v>
                </c:pt>
                <c:pt idx="1954">
                  <c:v>0.91103009259259382</c:v>
                </c:pt>
                <c:pt idx="1955">
                  <c:v>0.91103009259259382</c:v>
                </c:pt>
                <c:pt idx="1956">
                  <c:v>0.91104166666666664</c:v>
                </c:pt>
                <c:pt idx="1957">
                  <c:v>0.91105324074074057</c:v>
                </c:pt>
                <c:pt idx="1958">
                  <c:v>0.91106481481481483</c:v>
                </c:pt>
                <c:pt idx="1959">
                  <c:v>0.91106481481481483</c:v>
                </c:pt>
                <c:pt idx="1960">
                  <c:v>0.91107638888888898</c:v>
                </c:pt>
                <c:pt idx="1961">
                  <c:v>0.91108796296296113</c:v>
                </c:pt>
                <c:pt idx="1962">
                  <c:v>0.91108796296296113</c:v>
                </c:pt>
                <c:pt idx="1963">
                  <c:v>0.91109953703703705</c:v>
                </c:pt>
                <c:pt idx="1964">
                  <c:v>0.91111111111111109</c:v>
                </c:pt>
                <c:pt idx="1965">
                  <c:v>0.91112268518518524</c:v>
                </c:pt>
                <c:pt idx="1966">
                  <c:v>0.91112268518518524</c:v>
                </c:pt>
                <c:pt idx="1967">
                  <c:v>0.91113425925925917</c:v>
                </c:pt>
                <c:pt idx="1968">
                  <c:v>0.91114583333333521</c:v>
                </c:pt>
                <c:pt idx="1969">
                  <c:v>0.91114583333333521</c:v>
                </c:pt>
                <c:pt idx="1970">
                  <c:v>0.91115740740740769</c:v>
                </c:pt>
                <c:pt idx="1971">
                  <c:v>0.91116898148148151</c:v>
                </c:pt>
                <c:pt idx="1972">
                  <c:v>0.91118055555555555</c:v>
                </c:pt>
                <c:pt idx="1973">
                  <c:v>0.91118055555555555</c:v>
                </c:pt>
                <c:pt idx="1974">
                  <c:v>0.91119212962962959</c:v>
                </c:pt>
                <c:pt idx="1975">
                  <c:v>0.91120370370370352</c:v>
                </c:pt>
                <c:pt idx="1976">
                  <c:v>0.91120370370370352</c:v>
                </c:pt>
                <c:pt idx="1977">
                  <c:v>0.91121527777777767</c:v>
                </c:pt>
                <c:pt idx="1978">
                  <c:v>0.91122685185185159</c:v>
                </c:pt>
                <c:pt idx="1979">
                  <c:v>0.91123842592592474</c:v>
                </c:pt>
                <c:pt idx="1980">
                  <c:v>0.91123842592592474</c:v>
                </c:pt>
                <c:pt idx="1981">
                  <c:v>0.91125</c:v>
                </c:pt>
                <c:pt idx="1982">
                  <c:v>0.91126157407407404</c:v>
                </c:pt>
                <c:pt idx="1983">
                  <c:v>0.91127314814814808</c:v>
                </c:pt>
                <c:pt idx="1984">
                  <c:v>0.91127314814814808</c:v>
                </c:pt>
                <c:pt idx="1985">
                  <c:v>0.91128472222222157</c:v>
                </c:pt>
                <c:pt idx="1986">
                  <c:v>0.9112962962962966</c:v>
                </c:pt>
                <c:pt idx="1987">
                  <c:v>0.9112962962962966</c:v>
                </c:pt>
                <c:pt idx="1988">
                  <c:v>0.91130787037037064</c:v>
                </c:pt>
                <c:pt idx="1989">
                  <c:v>0.91131944444444468</c:v>
                </c:pt>
                <c:pt idx="1990">
                  <c:v>0.91133101851851983</c:v>
                </c:pt>
                <c:pt idx="1991">
                  <c:v>0.91133101851851983</c:v>
                </c:pt>
                <c:pt idx="1992">
                  <c:v>0.91134259259259265</c:v>
                </c:pt>
                <c:pt idx="1993">
                  <c:v>0.91135416666666658</c:v>
                </c:pt>
                <c:pt idx="1994">
                  <c:v>0.91135416666666658</c:v>
                </c:pt>
                <c:pt idx="1995">
                  <c:v>0.91136574074073939</c:v>
                </c:pt>
                <c:pt idx="1996">
                  <c:v>0.91137731481481488</c:v>
                </c:pt>
                <c:pt idx="1997">
                  <c:v>0.91138888888888892</c:v>
                </c:pt>
                <c:pt idx="1998">
                  <c:v>0.91138888888888892</c:v>
                </c:pt>
                <c:pt idx="1999">
                  <c:v>0.91140046296296151</c:v>
                </c:pt>
                <c:pt idx="2000">
                  <c:v>0.91141203703703599</c:v>
                </c:pt>
                <c:pt idx="2001">
                  <c:v>0.91141203703703599</c:v>
                </c:pt>
                <c:pt idx="2002">
                  <c:v>0.91142361111111114</c:v>
                </c:pt>
                <c:pt idx="2003">
                  <c:v>0.91143518518518529</c:v>
                </c:pt>
                <c:pt idx="2004">
                  <c:v>0.91144675925925822</c:v>
                </c:pt>
                <c:pt idx="2005">
                  <c:v>0.91144675925925822</c:v>
                </c:pt>
                <c:pt idx="2006">
                  <c:v>0.9114583333333337</c:v>
                </c:pt>
                <c:pt idx="2007">
                  <c:v>0.91146990740740741</c:v>
                </c:pt>
                <c:pt idx="2008">
                  <c:v>0.91146990740740741</c:v>
                </c:pt>
                <c:pt idx="2009">
                  <c:v>0.91148148148148145</c:v>
                </c:pt>
                <c:pt idx="2010">
                  <c:v>0.9114930555555556</c:v>
                </c:pt>
                <c:pt idx="2011">
                  <c:v>0.91150462962962953</c:v>
                </c:pt>
                <c:pt idx="2012">
                  <c:v>0.91150462962962953</c:v>
                </c:pt>
                <c:pt idx="2013">
                  <c:v>0.91151620370370356</c:v>
                </c:pt>
                <c:pt idx="2014">
                  <c:v>0.91152777777777749</c:v>
                </c:pt>
                <c:pt idx="2015">
                  <c:v>0.91152777777777749</c:v>
                </c:pt>
                <c:pt idx="2016">
                  <c:v>0.91153935185185075</c:v>
                </c:pt>
                <c:pt idx="2017">
                  <c:v>0.91155092592592413</c:v>
                </c:pt>
                <c:pt idx="2018">
                  <c:v>0.91156249999999839</c:v>
                </c:pt>
                <c:pt idx="2019">
                  <c:v>0.91156249999999839</c:v>
                </c:pt>
                <c:pt idx="2020">
                  <c:v>0.91157407407407465</c:v>
                </c:pt>
                <c:pt idx="2021">
                  <c:v>0.91158564814814813</c:v>
                </c:pt>
                <c:pt idx="2022">
                  <c:v>0.91158564814814813</c:v>
                </c:pt>
                <c:pt idx="2023">
                  <c:v>0.91159722222222228</c:v>
                </c:pt>
                <c:pt idx="2024">
                  <c:v>0.91160879629629665</c:v>
                </c:pt>
                <c:pt idx="2025">
                  <c:v>0.9116203703703718</c:v>
                </c:pt>
                <c:pt idx="2026">
                  <c:v>0.9116203703703718</c:v>
                </c:pt>
                <c:pt idx="2027">
                  <c:v>0.91163194444444462</c:v>
                </c:pt>
                <c:pt idx="2028">
                  <c:v>0.91164351851852055</c:v>
                </c:pt>
                <c:pt idx="2029">
                  <c:v>0.91165509259259492</c:v>
                </c:pt>
                <c:pt idx="2030">
                  <c:v>0.91165509259259492</c:v>
                </c:pt>
                <c:pt idx="2031">
                  <c:v>0.91166666666666651</c:v>
                </c:pt>
                <c:pt idx="2032">
                  <c:v>0.91167824074074078</c:v>
                </c:pt>
                <c:pt idx="2033">
                  <c:v>0.91167824074074078</c:v>
                </c:pt>
                <c:pt idx="2034">
                  <c:v>0.91168981481481604</c:v>
                </c:pt>
                <c:pt idx="2035">
                  <c:v>0.91170138888888963</c:v>
                </c:pt>
                <c:pt idx="2036">
                  <c:v>0.911712962962961</c:v>
                </c:pt>
                <c:pt idx="2037">
                  <c:v>0.911712962962961</c:v>
                </c:pt>
                <c:pt idx="2038">
                  <c:v>0.91172453703703704</c:v>
                </c:pt>
                <c:pt idx="2039">
                  <c:v>0.91173611111111119</c:v>
                </c:pt>
                <c:pt idx="2040">
                  <c:v>0.91173611111111119</c:v>
                </c:pt>
                <c:pt idx="2041">
                  <c:v>0.91174768518518623</c:v>
                </c:pt>
                <c:pt idx="2042">
                  <c:v>0.9117592592592596</c:v>
                </c:pt>
                <c:pt idx="2043">
                  <c:v>0.91177083333333508</c:v>
                </c:pt>
                <c:pt idx="2044">
                  <c:v>0.91177083333333508</c:v>
                </c:pt>
                <c:pt idx="2045">
                  <c:v>0.91178240740740768</c:v>
                </c:pt>
                <c:pt idx="2046">
                  <c:v>0.91179398148148161</c:v>
                </c:pt>
                <c:pt idx="2047">
                  <c:v>0.91179398148148161</c:v>
                </c:pt>
                <c:pt idx="2048">
                  <c:v>0.91180555555555565</c:v>
                </c:pt>
                <c:pt idx="2049">
                  <c:v>0.91181712962962957</c:v>
                </c:pt>
                <c:pt idx="2050">
                  <c:v>0.91182870370370372</c:v>
                </c:pt>
                <c:pt idx="2051">
                  <c:v>0.91182870370370372</c:v>
                </c:pt>
                <c:pt idx="2052">
                  <c:v>0.91184027777777865</c:v>
                </c:pt>
                <c:pt idx="2053">
                  <c:v>0.9118518518518518</c:v>
                </c:pt>
                <c:pt idx="2054">
                  <c:v>0.9118518518518518</c:v>
                </c:pt>
                <c:pt idx="2055">
                  <c:v>0.91186342592592451</c:v>
                </c:pt>
                <c:pt idx="2056">
                  <c:v>0.9118750000000011</c:v>
                </c:pt>
                <c:pt idx="2057">
                  <c:v>0.91188657407407403</c:v>
                </c:pt>
                <c:pt idx="2058">
                  <c:v>0.91188657407407403</c:v>
                </c:pt>
                <c:pt idx="2059">
                  <c:v>0.91189814814814862</c:v>
                </c:pt>
                <c:pt idx="2060">
                  <c:v>0.91190972222222222</c:v>
                </c:pt>
                <c:pt idx="2061">
                  <c:v>0.91190972222222222</c:v>
                </c:pt>
                <c:pt idx="2062">
                  <c:v>0.91192129629629781</c:v>
                </c:pt>
                <c:pt idx="2063">
                  <c:v>0.91193287037037063</c:v>
                </c:pt>
                <c:pt idx="2064">
                  <c:v>0.91194444444444556</c:v>
                </c:pt>
                <c:pt idx="2065">
                  <c:v>0.91194444444444556</c:v>
                </c:pt>
                <c:pt idx="2066">
                  <c:v>0.91195601851851982</c:v>
                </c:pt>
                <c:pt idx="2067">
                  <c:v>0.91196759259259264</c:v>
                </c:pt>
                <c:pt idx="2068">
                  <c:v>0.91197916666666667</c:v>
                </c:pt>
                <c:pt idx="2069">
                  <c:v>0.91197916666666667</c:v>
                </c:pt>
                <c:pt idx="2070">
                  <c:v>0.91199074074074049</c:v>
                </c:pt>
                <c:pt idx="2071">
                  <c:v>0.91200231481481486</c:v>
                </c:pt>
                <c:pt idx="2072">
                  <c:v>0.91200231481481486</c:v>
                </c:pt>
                <c:pt idx="2073">
                  <c:v>0.91201388888888879</c:v>
                </c:pt>
                <c:pt idx="2074">
                  <c:v>0.9120254629629625</c:v>
                </c:pt>
                <c:pt idx="2075">
                  <c:v>0.91203703703703709</c:v>
                </c:pt>
                <c:pt idx="2076">
                  <c:v>0.91203703703703709</c:v>
                </c:pt>
                <c:pt idx="2077">
                  <c:v>0.91204861111111224</c:v>
                </c:pt>
                <c:pt idx="2078">
                  <c:v>0.91206018518518517</c:v>
                </c:pt>
                <c:pt idx="2079">
                  <c:v>0.91206018518518517</c:v>
                </c:pt>
                <c:pt idx="2080">
                  <c:v>0.91207175925925921</c:v>
                </c:pt>
                <c:pt idx="2081">
                  <c:v>0.91208333333333369</c:v>
                </c:pt>
                <c:pt idx="2082">
                  <c:v>0.91209490740740762</c:v>
                </c:pt>
                <c:pt idx="2083">
                  <c:v>0.91209490740740762</c:v>
                </c:pt>
                <c:pt idx="2084">
                  <c:v>0.91210648148148143</c:v>
                </c:pt>
                <c:pt idx="2085">
                  <c:v>0.9121180555555557</c:v>
                </c:pt>
                <c:pt idx="2086">
                  <c:v>0.9121180555555557</c:v>
                </c:pt>
                <c:pt idx="2087">
                  <c:v>0.91212962962962962</c:v>
                </c:pt>
                <c:pt idx="2088">
                  <c:v>0.91214120370370477</c:v>
                </c:pt>
                <c:pt idx="2089">
                  <c:v>0.91215277777777759</c:v>
                </c:pt>
                <c:pt idx="2090">
                  <c:v>0.91215277777777759</c:v>
                </c:pt>
                <c:pt idx="2091">
                  <c:v>0.91216435185185041</c:v>
                </c:pt>
                <c:pt idx="2092">
                  <c:v>0.91217592592592556</c:v>
                </c:pt>
                <c:pt idx="2093">
                  <c:v>0.91217592592592556</c:v>
                </c:pt>
                <c:pt idx="2094">
                  <c:v>0.91218749999999948</c:v>
                </c:pt>
                <c:pt idx="2095">
                  <c:v>0.91219907407407586</c:v>
                </c:pt>
                <c:pt idx="2096">
                  <c:v>0.91221064814814812</c:v>
                </c:pt>
                <c:pt idx="2097">
                  <c:v>0.91221064814814812</c:v>
                </c:pt>
                <c:pt idx="2098">
                  <c:v>0.91222222222222227</c:v>
                </c:pt>
                <c:pt idx="2099">
                  <c:v>0.9122337962962962</c:v>
                </c:pt>
                <c:pt idx="2100">
                  <c:v>0.9122337962962962</c:v>
                </c:pt>
                <c:pt idx="2101">
                  <c:v>0.91224537037037146</c:v>
                </c:pt>
                <c:pt idx="2102">
                  <c:v>0.9122569444444445</c:v>
                </c:pt>
                <c:pt idx="2103">
                  <c:v>0.91226851851851865</c:v>
                </c:pt>
                <c:pt idx="2104">
                  <c:v>0.91226851851851865</c:v>
                </c:pt>
                <c:pt idx="2105">
                  <c:v>0.91228009259259379</c:v>
                </c:pt>
                <c:pt idx="2106">
                  <c:v>0.91229166666666661</c:v>
                </c:pt>
                <c:pt idx="2107">
                  <c:v>0.91229166666666661</c:v>
                </c:pt>
                <c:pt idx="2108">
                  <c:v>0.91230324074073965</c:v>
                </c:pt>
                <c:pt idx="2109">
                  <c:v>0.91231481481481491</c:v>
                </c:pt>
                <c:pt idx="2110">
                  <c:v>0.91232638888888851</c:v>
                </c:pt>
                <c:pt idx="2111">
                  <c:v>0.91232638888888851</c:v>
                </c:pt>
                <c:pt idx="2112">
                  <c:v>0.91233796296296099</c:v>
                </c:pt>
                <c:pt idx="2113">
                  <c:v>0.91234953703703703</c:v>
                </c:pt>
                <c:pt idx="2114">
                  <c:v>0.91236111111111118</c:v>
                </c:pt>
                <c:pt idx="2115">
                  <c:v>0.91236111111111118</c:v>
                </c:pt>
                <c:pt idx="2116">
                  <c:v>0.91237268518518511</c:v>
                </c:pt>
                <c:pt idx="2117">
                  <c:v>0.91238425925925926</c:v>
                </c:pt>
                <c:pt idx="2118">
                  <c:v>0.91238425925925926</c:v>
                </c:pt>
                <c:pt idx="2119">
                  <c:v>0.91239583333333485</c:v>
                </c:pt>
                <c:pt idx="2120">
                  <c:v>0.91240740740740733</c:v>
                </c:pt>
                <c:pt idx="2121">
                  <c:v>0.91241898148148148</c:v>
                </c:pt>
                <c:pt idx="2122">
                  <c:v>0.91241898148148148</c:v>
                </c:pt>
                <c:pt idx="2123">
                  <c:v>0.91243055555555552</c:v>
                </c:pt>
                <c:pt idx="2124">
                  <c:v>0.91244212962962956</c:v>
                </c:pt>
                <c:pt idx="2125">
                  <c:v>0.91244212962962956</c:v>
                </c:pt>
                <c:pt idx="2126">
                  <c:v>0.91245370370370349</c:v>
                </c:pt>
                <c:pt idx="2127">
                  <c:v>0.91246527777777753</c:v>
                </c:pt>
                <c:pt idx="2128">
                  <c:v>0.91247685185185157</c:v>
                </c:pt>
                <c:pt idx="2129">
                  <c:v>0.91247685185185157</c:v>
                </c:pt>
                <c:pt idx="2130">
                  <c:v>0.91248842592592438</c:v>
                </c:pt>
                <c:pt idx="2131">
                  <c:v>0.91249999999999998</c:v>
                </c:pt>
                <c:pt idx="2132">
                  <c:v>0.91249999999999998</c:v>
                </c:pt>
                <c:pt idx="2133">
                  <c:v>0.91251157407407402</c:v>
                </c:pt>
                <c:pt idx="2134">
                  <c:v>0.91252314814814817</c:v>
                </c:pt>
                <c:pt idx="2135">
                  <c:v>0.91253472222222121</c:v>
                </c:pt>
                <c:pt idx="2136">
                  <c:v>0.91253472222222121</c:v>
                </c:pt>
                <c:pt idx="2137">
                  <c:v>0.91254629629629624</c:v>
                </c:pt>
                <c:pt idx="2138">
                  <c:v>0.91255787037037062</c:v>
                </c:pt>
                <c:pt idx="2139">
                  <c:v>0.91255787037037062</c:v>
                </c:pt>
                <c:pt idx="2140">
                  <c:v>0.91256944444444443</c:v>
                </c:pt>
                <c:pt idx="2141">
                  <c:v>0.91258101851851992</c:v>
                </c:pt>
                <c:pt idx="2142">
                  <c:v>0.91259259259259262</c:v>
                </c:pt>
                <c:pt idx="2143">
                  <c:v>0.91259259259259262</c:v>
                </c:pt>
                <c:pt idx="2144">
                  <c:v>0.91260416666666666</c:v>
                </c:pt>
                <c:pt idx="2145">
                  <c:v>0.91261574074074059</c:v>
                </c:pt>
                <c:pt idx="2146">
                  <c:v>0.91262731481481474</c:v>
                </c:pt>
                <c:pt idx="2147">
                  <c:v>0.91262731481481474</c:v>
                </c:pt>
                <c:pt idx="2148">
                  <c:v>0.91263888888888989</c:v>
                </c:pt>
                <c:pt idx="2149">
                  <c:v>0.91265046296296259</c:v>
                </c:pt>
                <c:pt idx="2150">
                  <c:v>0.91265046296296259</c:v>
                </c:pt>
                <c:pt idx="2151">
                  <c:v>0.91266203703703708</c:v>
                </c:pt>
                <c:pt idx="2152">
                  <c:v>0.91267361111111212</c:v>
                </c:pt>
                <c:pt idx="2153">
                  <c:v>0.91268518518518515</c:v>
                </c:pt>
                <c:pt idx="2154">
                  <c:v>0.91268518518518515</c:v>
                </c:pt>
                <c:pt idx="2155">
                  <c:v>0.9126967592592593</c:v>
                </c:pt>
                <c:pt idx="2156">
                  <c:v>0.91270833333333445</c:v>
                </c:pt>
                <c:pt idx="2157">
                  <c:v>0.91270833333333445</c:v>
                </c:pt>
                <c:pt idx="2158">
                  <c:v>0.9127199074074076</c:v>
                </c:pt>
                <c:pt idx="2159">
                  <c:v>0.91273148148148164</c:v>
                </c:pt>
                <c:pt idx="2160">
                  <c:v>0.91274305555555679</c:v>
                </c:pt>
                <c:pt idx="2161">
                  <c:v>0.91274305555555679</c:v>
                </c:pt>
                <c:pt idx="2162">
                  <c:v>0.91275462962962972</c:v>
                </c:pt>
                <c:pt idx="2163">
                  <c:v>0.91276620370370354</c:v>
                </c:pt>
                <c:pt idx="2164">
                  <c:v>0.91276620370370354</c:v>
                </c:pt>
                <c:pt idx="2165">
                  <c:v>0.9127777777777778</c:v>
                </c:pt>
                <c:pt idx="2166">
                  <c:v>0.9127893518518515</c:v>
                </c:pt>
                <c:pt idx="2167">
                  <c:v>0.91280092592592488</c:v>
                </c:pt>
                <c:pt idx="2168">
                  <c:v>0.91280092592592488</c:v>
                </c:pt>
                <c:pt idx="2169">
                  <c:v>0.91281249999999958</c:v>
                </c:pt>
                <c:pt idx="2170">
                  <c:v>0.91282407407407573</c:v>
                </c:pt>
                <c:pt idx="2171">
                  <c:v>0.91282407407407573</c:v>
                </c:pt>
                <c:pt idx="2172">
                  <c:v>0.91283564814814921</c:v>
                </c:pt>
                <c:pt idx="2173">
                  <c:v>0.91284722222222225</c:v>
                </c:pt>
                <c:pt idx="2174">
                  <c:v>0.91285879629629663</c:v>
                </c:pt>
                <c:pt idx="2175">
                  <c:v>0.91285879629629663</c:v>
                </c:pt>
                <c:pt idx="2176">
                  <c:v>0.91287037037037133</c:v>
                </c:pt>
                <c:pt idx="2177">
                  <c:v>0.9128819444444447</c:v>
                </c:pt>
                <c:pt idx="2178">
                  <c:v>0.9128819444444447</c:v>
                </c:pt>
                <c:pt idx="2179">
                  <c:v>0.91289351851851996</c:v>
                </c:pt>
                <c:pt idx="2180">
                  <c:v>0.91290509259259489</c:v>
                </c:pt>
                <c:pt idx="2181">
                  <c:v>0.91291666666666649</c:v>
                </c:pt>
                <c:pt idx="2182">
                  <c:v>0.91291666666666649</c:v>
                </c:pt>
                <c:pt idx="2183">
                  <c:v>0.91292824074074053</c:v>
                </c:pt>
                <c:pt idx="2184">
                  <c:v>0.9129398148148159</c:v>
                </c:pt>
                <c:pt idx="2185">
                  <c:v>0.9129398148148159</c:v>
                </c:pt>
                <c:pt idx="2186">
                  <c:v>0.91295138888888883</c:v>
                </c:pt>
                <c:pt idx="2187">
                  <c:v>0.91296296296296076</c:v>
                </c:pt>
                <c:pt idx="2188">
                  <c:v>0.91297453703703713</c:v>
                </c:pt>
                <c:pt idx="2189">
                  <c:v>0.91297453703703713</c:v>
                </c:pt>
                <c:pt idx="2190">
                  <c:v>0.9129861111111105</c:v>
                </c:pt>
                <c:pt idx="2191">
                  <c:v>0.91299768518518565</c:v>
                </c:pt>
                <c:pt idx="2192">
                  <c:v>0.91300925925925924</c:v>
                </c:pt>
                <c:pt idx="2193">
                  <c:v>0.91300925925925924</c:v>
                </c:pt>
                <c:pt idx="2194">
                  <c:v>0.91302083333333484</c:v>
                </c:pt>
                <c:pt idx="2195">
                  <c:v>0.91303240740740732</c:v>
                </c:pt>
                <c:pt idx="2196">
                  <c:v>0.91303240740740732</c:v>
                </c:pt>
                <c:pt idx="2197">
                  <c:v>0.91304398148148169</c:v>
                </c:pt>
                <c:pt idx="2198">
                  <c:v>0.91305555555555562</c:v>
                </c:pt>
                <c:pt idx="2199">
                  <c:v>0.91306712962962866</c:v>
                </c:pt>
                <c:pt idx="2200">
                  <c:v>0.91306712962962866</c:v>
                </c:pt>
                <c:pt idx="2201">
                  <c:v>0.9130787037037037</c:v>
                </c:pt>
                <c:pt idx="2202">
                  <c:v>0.91309027777777774</c:v>
                </c:pt>
                <c:pt idx="2203">
                  <c:v>0.91309027777777774</c:v>
                </c:pt>
                <c:pt idx="2204">
                  <c:v>0.91310185185185189</c:v>
                </c:pt>
                <c:pt idx="2205">
                  <c:v>0.91311342592592448</c:v>
                </c:pt>
                <c:pt idx="2206">
                  <c:v>0.91312499999999996</c:v>
                </c:pt>
                <c:pt idx="2207">
                  <c:v>0.91312499999999996</c:v>
                </c:pt>
                <c:pt idx="2208">
                  <c:v>0.91313657407407411</c:v>
                </c:pt>
                <c:pt idx="2209">
                  <c:v>0.91314814814814815</c:v>
                </c:pt>
                <c:pt idx="2210">
                  <c:v>0.91314814814814815</c:v>
                </c:pt>
                <c:pt idx="2211">
                  <c:v>0.91315972222222219</c:v>
                </c:pt>
                <c:pt idx="2212">
                  <c:v>0.91317129629629734</c:v>
                </c:pt>
                <c:pt idx="2213">
                  <c:v>0.9131828703703706</c:v>
                </c:pt>
                <c:pt idx="2214">
                  <c:v>0.9131828703703706</c:v>
                </c:pt>
                <c:pt idx="2215">
                  <c:v>0.91319444444444464</c:v>
                </c:pt>
                <c:pt idx="2216">
                  <c:v>0.91320601851851968</c:v>
                </c:pt>
                <c:pt idx="2217">
                  <c:v>0.91320601851851968</c:v>
                </c:pt>
                <c:pt idx="2218">
                  <c:v>0.91321759259259261</c:v>
                </c:pt>
                <c:pt idx="2219">
                  <c:v>0.91322916666666654</c:v>
                </c:pt>
                <c:pt idx="2220">
                  <c:v>0.91324074074074058</c:v>
                </c:pt>
                <c:pt idx="2221">
                  <c:v>0.91324074074074058</c:v>
                </c:pt>
                <c:pt idx="2222">
                  <c:v>0.9132523148148145</c:v>
                </c:pt>
                <c:pt idx="2223">
                  <c:v>0.91326388888888888</c:v>
                </c:pt>
                <c:pt idx="2224">
                  <c:v>0.91326388888888888</c:v>
                </c:pt>
                <c:pt idx="2225">
                  <c:v>0.91327546296296258</c:v>
                </c:pt>
                <c:pt idx="2226">
                  <c:v>0.91328703703703706</c:v>
                </c:pt>
                <c:pt idx="2227">
                  <c:v>0.9132986111111121</c:v>
                </c:pt>
                <c:pt idx="2228">
                  <c:v>0.9132986111111121</c:v>
                </c:pt>
                <c:pt idx="2229">
                  <c:v>0.91331018518518459</c:v>
                </c:pt>
                <c:pt idx="2230">
                  <c:v>0.91332175925925929</c:v>
                </c:pt>
                <c:pt idx="2231">
                  <c:v>0.91333333333333344</c:v>
                </c:pt>
                <c:pt idx="2232">
                  <c:v>0.91333333333333344</c:v>
                </c:pt>
                <c:pt idx="2233">
                  <c:v>0.9133449074074077</c:v>
                </c:pt>
                <c:pt idx="2234">
                  <c:v>0.91335648148148152</c:v>
                </c:pt>
                <c:pt idx="2235">
                  <c:v>0.91335648148148152</c:v>
                </c:pt>
                <c:pt idx="2236">
                  <c:v>0.91336805555555567</c:v>
                </c:pt>
                <c:pt idx="2237">
                  <c:v>0.9133796296296296</c:v>
                </c:pt>
                <c:pt idx="2238">
                  <c:v>0.91339120370370364</c:v>
                </c:pt>
                <c:pt idx="2239">
                  <c:v>0.91339120370370364</c:v>
                </c:pt>
                <c:pt idx="2240">
                  <c:v>0.91340277777777756</c:v>
                </c:pt>
                <c:pt idx="2241">
                  <c:v>0.91341435185185038</c:v>
                </c:pt>
                <c:pt idx="2242">
                  <c:v>0.91341435185185038</c:v>
                </c:pt>
                <c:pt idx="2243">
                  <c:v>0.91342592592592475</c:v>
                </c:pt>
                <c:pt idx="2244">
                  <c:v>0.91343749999999957</c:v>
                </c:pt>
                <c:pt idx="2245">
                  <c:v>0.91344907407407538</c:v>
                </c:pt>
                <c:pt idx="2246">
                  <c:v>0.91344907407407538</c:v>
                </c:pt>
                <c:pt idx="2247">
                  <c:v>0.9134606481481482</c:v>
                </c:pt>
                <c:pt idx="2248">
                  <c:v>0.91347222222222157</c:v>
                </c:pt>
                <c:pt idx="2249">
                  <c:v>0.91347222222222157</c:v>
                </c:pt>
                <c:pt idx="2250">
                  <c:v>0.91348379629629628</c:v>
                </c:pt>
                <c:pt idx="2251">
                  <c:v>0.91349537037037065</c:v>
                </c:pt>
                <c:pt idx="2252">
                  <c:v>0.91350694444444447</c:v>
                </c:pt>
                <c:pt idx="2253">
                  <c:v>0.91350694444444447</c:v>
                </c:pt>
                <c:pt idx="2254">
                  <c:v>0.91351851851851862</c:v>
                </c:pt>
                <c:pt idx="2255">
                  <c:v>0.91353009259259355</c:v>
                </c:pt>
                <c:pt idx="2256">
                  <c:v>0.91353009259259355</c:v>
                </c:pt>
                <c:pt idx="2257">
                  <c:v>0.9135416666666667</c:v>
                </c:pt>
                <c:pt idx="2258">
                  <c:v>0.9135532407407394</c:v>
                </c:pt>
                <c:pt idx="2259">
                  <c:v>0.91356481481481477</c:v>
                </c:pt>
                <c:pt idx="2260">
                  <c:v>0.91356481481481477</c:v>
                </c:pt>
                <c:pt idx="2261">
                  <c:v>0.91357638888888859</c:v>
                </c:pt>
                <c:pt idx="2262">
                  <c:v>0.91358796296296074</c:v>
                </c:pt>
                <c:pt idx="2263">
                  <c:v>0.91358796296296074</c:v>
                </c:pt>
                <c:pt idx="2264">
                  <c:v>0.913599537037037</c:v>
                </c:pt>
                <c:pt idx="2265">
                  <c:v>0.91361111111111104</c:v>
                </c:pt>
                <c:pt idx="2266">
                  <c:v>0.91362268518518563</c:v>
                </c:pt>
                <c:pt idx="2267">
                  <c:v>0.91362268518518563</c:v>
                </c:pt>
                <c:pt idx="2268">
                  <c:v>0.91363425925925934</c:v>
                </c:pt>
                <c:pt idx="2269">
                  <c:v>0.9136458333333356</c:v>
                </c:pt>
                <c:pt idx="2270">
                  <c:v>0.91365740740740764</c:v>
                </c:pt>
                <c:pt idx="2271">
                  <c:v>0.91365740740740764</c:v>
                </c:pt>
                <c:pt idx="2272">
                  <c:v>0.91366898148148168</c:v>
                </c:pt>
                <c:pt idx="2273">
                  <c:v>0.91368055555555561</c:v>
                </c:pt>
                <c:pt idx="2274">
                  <c:v>0.91368055555555561</c:v>
                </c:pt>
                <c:pt idx="2275">
                  <c:v>0.91369212962962953</c:v>
                </c:pt>
                <c:pt idx="2276">
                  <c:v>0.91370370370370368</c:v>
                </c:pt>
                <c:pt idx="2277">
                  <c:v>0.91371527777777783</c:v>
                </c:pt>
                <c:pt idx="2278">
                  <c:v>0.91371527777777783</c:v>
                </c:pt>
                <c:pt idx="2279">
                  <c:v>0.91372685185185187</c:v>
                </c:pt>
                <c:pt idx="2280">
                  <c:v>0.91373842592592558</c:v>
                </c:pt>
                <c:pt idx="2281">
                  <c:v>0.91373842592592558</c:v>
                </c:pt>
                <c:pt idx="2282">
                  <c:v>0.91374999999999995</c:v>
                </c:pt>
                <c:pt idx="2283">
                  <c:v>0.9137615740740751</c:v>
                </c:pt>
                <c:pt idx="2284">
                  <c:v>0.91377314814814825</c:v>
                </c:pt>
                <c:pt idx="2285">
                  <c:v>0.91377314814814825</c:v>
                </c:pt>
                <c:pt idx="2286">
                  <c:v>0.91378472222222218</c:v>
                </c:pt>
                <c:pt idx="2287">
                  <c:v>0.91379629629629733</c:v>
                </c:pt>
                <c:pt idx="2288">
                  <c:v>0.91379629629629733</c:v>
                </c:pt>
                <c:pt idx="2289">
                  <c:v>0.91380787037037181</c:v>
                </c:pt>
                <c:pt idx="2290">
                  <c:v>0.91381944444444463</c:v>
                </c:pt>
                <c:pt idx="2291">
                  <c:v>0.91383101851852055</c:v>
                </c:pt>
                <c:pt idx="2292">
                  <c:v>0.91383101851852055</c:v>
                </c:pt>
                <c:pt idx="2293">
                  <c:v>0.91384259259259382</c:v>
                </c:pt>
                <c:pt idx="2294">
                  <c:v>0.91385416666666652</c:v>
                </c:pt>
                <c:pt idx="2295">
                  <c:v>0.91385416666666652</c:v>
                </c:pt>
                <c:pt idx="2296">
                  <c:v>0.91386574074074056</c:v>
                </c:pt>
                <c:pt idx="2297">
                  <c:v>0.91387731481481482</c:v>
                </c:pt>
                <c:pt idx="2298">
                  <c:v>0.91388888888888964</c:v>
                </c:pt>
                <c:pt idx="2299">
                  <c:v>0.91388888888888964</c:v>
                </c:pt>
                <c:pt idx="2300">
                  <c:v>0.91390046296296257</c:v>
                </c:pt>
                <c:pt idx="2301">
                  <c:v>0.9139120370370365</c:v>
                </c:pt>
                <c:pt idx="2302">
                  <c:v>0.9139120370370365</c:v>
                </c:pt>
                <c:pt idx="2303">
                  <c:v>0.91392361111111164</c:v>
                </c:pt>
                <c:pt idx="2304">
                  <c:v>0.91393518518518524</c:v>
                </c:pt>
                <c:pt idx="2305">
                  <c:v>0.91394675925925928</c:v>
                </c:pt>
                <c:pt idx="2306">
                  <c:v>0.91394675925925928</c:v>
                </c:pt>
                <c:pt idx="2307">
                  <c:v>0.91395833333333365</c:v>
                </c:pt>
                <c:pt idx="2308">
                  <c:v>0.91396990740740769</c:v>
                </c:pt>
                <c:pt idx="2309">
                  <c:v>0.91398148148148162</c:v>
                </c:pt>
                <c:pt idx="2310">
                  <c:v>0.91398148148148162</c:v>
                </c:pt>
                <c:pt idx="2311">
                  <c:v>0.91399305555555665</c:v>
                </c:pt>
                <c:pt idx="2312">
                  <c:v>0.91400462962962969</c:v>
                </c:pt>
                <c:pt idx="2313">
                  <c:v>0.91400462962962969</c:v>
                </c:pt>
                <c:pt idx="2314">
                  <c:v>0.91401620370370351</c:v>
                </c:pt>
                <c:pt idx="2315">
                  <c:v>0.91402777777777777</c:v>
                </c:pt>
                <c:pt idx="2316">
                  <c:v>0.91403935185185159</c:v>
                </c:pt>
                <c:pt idx="2317">
                  <c:v>0.91403935185185159</c:v>
                </c:pt>
                <c:pt idx="2318">
                  <c:v>0.91405092592592441</c:v>
                </c:pt>
                <c:pt idx="2319">
                  <c:v>0.91406249999999956</c:v>
                </c:pt>
                <c:pt idx="2320">
                  <c:v>0.91406249999999956</c:v>
                </c:pt>
                <c:pt idx="2321">
                  <c:v>0.91407407407407548</c:v>
                </c:pt>
                <c:pt idx="2322">
                  <c:v>0.91408564814814863</c:v>
                </c:pt>
                <c:pt idx="2323">
                  <c:v>0.91409722222222223</c:v>
                </c:pt>
                <c:pt idx="2324">
                  <c:v>0.91409722222222223</c:v>
                </c:pt>
                <c:pt idx="2325">
                  <c:v>0.9141087962962966</c:v>
                </c:pt>
                <c:pt idx="2326">
                  <c:v>0.91412037037037064</c:v>
                </c:pt>
                <c:pt idx="2327">
                  <c:v>0.91412037037037064</c:v>
                </c:pt>
                <c:pt idx="2328">
                  <c:v>0.91413194444444434</c:v>
                </c:pt>
                <c:pt idx="2329">
                  <c:v>0.91414351851851983</c:v>
                </c:pt>
                <c:pt idx="2330">
                  <c:v>0.91415509259259431</c:v>
                </c:pt>
                <c:pt idx="2331">
                  <c:v>0.91415509259259431</c:v>
                </c:pt>
                <c:pt idx="2332">
                  <c:v>0.91416666666666657</c:v>
                </c:pt>
                <c:pt idx="2333">
                  <c:v>0.9141782407407405</c:v>
                </c:pt>
                <c:pt idx="2334">
                  <c:v>0.9141782407407405</c:v>
                </c:pt>
                <c:pt idx="2335">
                  <c:v>0.91418981481481565</c:v>
                </c:pt>
                <c:pt idx="2336">
                  <c:v>0.91420138888888891</c:v>
                </c:pt>
                <c:pt idx="2337">
                  <c:v>0.91421296296296084</c:v>
                </c:pt>
                <c:pt idx="2338">
                  <c:v>0.91421296296296084</c:v>
                </c:pt>
                <c:pt idx="2339">
                  <c:v>0.91422453703703699</c:v>
                </c:pt>
                <c:pt idx="2340">
                  <c:v>0.91423611111111058</c:v>
                </c:pt>
                <c:pt idx="2341">
                  <c:v>0.91423611111111058</c:v>
                </c:pt>
                <c:pt idx="2342">
                  <c:v>0.91424768518518562</c:v>
                </c:pt>
                <c:pt idx="2343">
                  <c:v>0.91425925925925933</c:v>
                </c:pt>
                <c:pt idx="2344">
                  <c:v>0.91427083333333459</c:v>
                </c:pt>
                <c:pt idx="2345">
                  <c:v>0.91427083333333459</c:v>
                </c:pt>
                <c:pt idx="2346">
                  <c:v>0.9142824074074074</c:v>
                </c:pt>
                <c:pt idx="2347">
                  <c:v>0.91429398148148155</c:v>
                </c:pt>
                <c:pt idx="2348">
                  <c:v>0.91429398148148155</c:v>
                </c:pt>
                <c:pt idx="2349">
                  <c:v>0.9143055555555557</c:v>
                </c:pt>
                <c:pt idx="2350">
                  <c:v>0.91431712962962841</c:v>
                </c:pt>
                <c:pt idx="2351">
                  <c:v>0.91432870370370367</c:v>
                </c:pt>
                <c:pt idx="2352">
                  <c:v>0.91432870370370367</c:v>
                </c:pt>
                <c:pt idx="2353">
                  <c:v>0.91434027777777782</c:v>
                </c:pt>
                <c:pt idx="2354">
                  <c:v>0.91435185185185153</c:v>
                </c:pt>
                <c:pt idx="2355">
                  <c:v>0.91436342592592412</c:v>
                </c:pt>
                <c:pt idx="2356">
                  <c:v>0.91436342592592412</c:v>
                </c:pt>
                <c:pt idx="2357">
                  <c:v>0.91437500000000005</c:v>
                </c:pt>
                <c:pt idx="2358">
                  <c:v>0.91438657407407409</c:v>
                </c:pt>
                <c:pt idx="2359">
                  <c:v>0.91438657407407409</c:v>
                </c:pt>
                <c:pt idx="2360">
                  <c:v>0.91439814814814813</c:v>
                </c:pt>
                <c:pt idx="2361">
                  <c:v>0.91440972222222217</c:v>
                </c:pt>
                <c:pt idx="2362">
                  <c:v>0.91442129629629665</c:v>
                </c:pt>
                <c:pt idx="2363">
                  <c:v>0.91442129629629665</c:v>
                </c:pt>
                <c:pt idx="2364">
                  <c:v>0.91443287037037069</c:v>
                </c:pt>
                <c:pt idx="2365">
                  <c:v>0.91444444444444462</c:v>
                </c:pt>
                <c:pt idx="2366">
                  <c:v>0.91444444444444462</c:v>
                </c:pt>
                <c:pt idx="2367">
                  <c:v>0.91445601851851865</c:v>
                </c:pt>
                <c:pt idx="2368">
                  <c:v>0.91446759259259269</c:v>
                </c:pt>
                <c:pt idx="2369">
                  <c:v>0.91447916666666651</c:v>
                </c:pt>
                <c:pt idx="2370">
                  <c:v>0.91447916666666651</c:v>
                </c:pt>
                <c:pt idx="2371">
                  <c:v>0.91449074074073966</c:v>
                </c:pt>
                <c:pt idx="2372">
                  <c:v>0.91450231481481459</c:v>
                </c:pt>
                <c:pt idx="2373">
                  <c:v>0.91450231481481459</c:v>
                </c:pt>
                <c:pt idx="2374">
                  <c:v>0.91451388888888896</c:v>
                </c:pt>
                <c:pt idx="2375">
                  <c:v>0.914525462962962</c:v>
                </c:pt>
                <c:pt idx="2376">
                  <c:v>0.91453703703703659</c:v>
                </c:pt>
                <c:pt idx="2377">
                  <c:v>0.91453703703703659</c:v>
                </c:pt>
                <c:pt idx="2378">
                  <c:v>0.91454861111111163</c:v>
                </c:pt>
                <c:pt idx="2379">
                  <c:v>0.91456018518518456</c:v>
                </c:pt>
                <c:pt idx="2380">
                  <c:v>0.91456018518518456</c:v>
                </c:pt>
                <c:pt idx="2381">
                  <c:v>0.91457175925925849</c:v>
                </c:pt>
                <c:pt idx="2382">
                  <c:v>0.9145833333333333</c:v>
                </c:pt>
                <c:pt idx="2383">
                  <c:v>0.91459490740740745</c:v>
                </c:pt>
                <c:pt idx="2384">
                  <c:v>0.91459490740740745</c:v>
                </c:pt>
                <c:pt idx="2385">
                  <c:v>0.9146064814814816</c:v>
                </c:pt>
                <c:pt idx="2386">
                  <c:v>0.91461805555555564</c:v>
                </c:pt>
                <c:pt idx="2387">
                  <c:v>0.91461805555555564</c:v>
                </c:pt>
                <c:pt idx="2388">
                  <c:v>0.91462962962963079</c:v>
                </c:pt>
                <c:pt idx="2389">
                  <c:v>0.91464120370370494</c:v>
                </c:pt>
                <c:pt idx="2390">
                  <c:v>0.91465277777777787</c:v>
                </c:pt>
                <c:pt idx="2391">
                  <c:v>0.91465277777777787</c:v>
                </c:pt>
                <c:pt idx="2392">
                  <c:v>0.91466435185185158</c:v>
                </c:pt>
                <c:pt idx="2393">
                  <c:v>0.9146759259259255</c:v>
                </c:pt>
                <c:pt idx="2394">
                  <c:v>0.9146759259259255</c:v>
                </c:pt>
                <c:pt idx="2395">
                  <c:v>0.91468749999999999</c:v>
                </c:pt>
                <c:pt idx="2396">
                  <c:v>0.91469907407407636</c:v>
                </c:pt>
                <c:pt idx="2397">
                  <c:v>0.91471064814814862</c:v>
                </c:pt>
                <c:pt idx="2398">
                  <c:v>0.91471064814814862</c:v>
                </c:pt>
                <c:pt idx="2399">
                  <c:v>0.91472222222222221</c:v>
                </c:pt>
                <c:pt idx="2400">
                  <c:v>0.9147337962962967</c:v>
                </c:pt>
                <c:pt idx="2401">
                  <c:v>0.91474537037037185</c:v>
                </c:pt>
                <c:pt idx="2402">
                  <c:v>0.91474537037037185</c:v>
                </c:pt>
                <c:pt idx="2403">
                  <c:v>0.91475694444444444</c:v>
                </c:pt>
                <c:pt idx="2404">
                  <c:v>0.91476851851851981</c:v>
                </c:pt>
                <c:pt idx="2405">
                  <c:v>0.91476851851851981</c:v>
                </c:pt>
                <c:pt idx="2406">
                  <c:v>0.91478009259259396</c:v>
                </c:pt>
                <c:pt idx="2407">
                  <c:v>0.91479166666666778</c:v>
                </c:pt>
                <c:pt idx="2408">
                  <c:v>0.91480324074074049</c:v>
                </c:pt>
                <c:pt idx="2409">
                  <c:v>0.91480324074074049</c:v>
                </c:pt>
                <c:pt idx="2410">
                  <c:v>0.91481481481481564</c:v>
                </c:pt>
                <c:pt idx="2411">
                  <c:v>0.9148263888888889</c:v>
                </c:pt>
                <c:pt idx="2412">
                  <c:v>0.9148263888888889</c:v>
                </c:pt>
                <c:pt idx="2413">
                  <c:v>0.91483796296296138</c:v>
                </c:pt>
                <c:pt idx="2414">
                  <c:v>0.91484953703703764</c:v>
                </c:pt>
                <c:pt idx="2415">
                  <c:v>0.91486111111111112</c:v>
                </c:pt>
                <c:pt idx="2416">
                  <c:v>0.91486111111111112</c:v>
                </c:pt>
                <c:pt idx="2417">
                  <c:v>0.91487268518518561</c:v>
                </c:pt>
                <c:pt idx="2418">
                  <c:v>0.9148842592592592</c:v>
                </c:pt>
                <c:pt idx="2419">
                  <c:v>0.9148842592592592</c:v>
                </c:pt>
                <c:pt idx="2420">
                  <c:v>0.91489583333333557</c:v>
                </c:pt>
                <c:pt idx="2421">
                  <c:v>0.91490740740740761</c:v>
                </c:pt>
                <c:pt idx="2422">
                  <c:v>0.91491898148148154</c:v>
                </c:pt>
                <c:pt idx="2423">
                  <c:v>0.91491898148148154</c:v>
                </c:pt>
                <c:pt idx="2424">
                  <c:v>0.91493055555555569</c:v>
                </c:pt>
                <c:pt idx="2425">
                  <c:v>0.91494212962962951</c:v>
                </c:pt>
                <c:pt idx="2426">
                  <c:v>0.91494212962962951</c:v>
                </c:pt>
                <c:pt idx="2427">
                  <c:v>0.91495370370370377</c:v>
                </c:pt>
                <c:pt idx="2428">
                  <c:v>0.91496527777777781</c:v>
                </c:pt>
                <c:pt idx="2429">
                  <c:v>0.91497685185185151</c:v>
                </c:pt>
                <c:pt idx="2430">
                  <c:v>0.91497685185185151</c:v>
                </c:pt>
                <c:pt idx="2431">
                  <c:v>0.91498842592592489</c:v>
                </c:pt>
                <c:pt idx="2432">
                  <c:v>0.91500000000000004</c:v>
                </c:pt>
                <c:pt idx="2433">
                  <c:v>0.91500000000000004</c:v>
                </c:pt>
                <c:pt idx="2434">
                  <c:v>0.91501157407407463</c:v>
                </c:pt>
                <c:pt idx="2435">
                  <c:v>0.91502314814814811</c:v>
                </c:pt>
                <c:pt idx="2436">
                  <c:v>0.91503472222222226</c:v>
                </c:pt>
                <c:pt idx="2437">
                  <c:v>0.91503472222222226</c:v>
                </c:pt>
                <c:pt idx="2438">
                  <c:v>0.91504629629629664</c:v>
                </c:pt>
                <c:pt idx="2439">
                  <c:v>0.91505787037037145</c:v>
                </c:pt>
                <c:pt idx="2440">
                  <c:v>0.9150694444444446</c:v>
                </c:pt>
                <c:pt idx="2441">
                  <c:v>0.9150694444444446</c:v>
                </c:pt>
                <c:pt idx="2442">
                  <c:v>0.91508101851852031</c:v>
                </c:pt>
                <c:pt idx="2443">
                  <c:v>0.91509259259259379</c:v>
                </c:pt>
                <c:pt idx="2444">
                  <c:v>0.91509259259259379</c:v>
                </c:pt>
                <c:pt idx="2445">
                  <c:v>0.9151041666666665</c:v>
                </c:pt>
                <c:pt idx="2446">
                  <c:v>0.91511574074073965</c:v>
                </c:pt>
                <c:pt idx="2447">
                  <c:v>0.9151273148148148</c:v>
                </c:pt>
                <c:pt idx="2448">
                  <c:v>0.9151273148148148</c:v>
                </c:pt>
                <c:pt idx="2449">
                  <c:v>0.91513888888888895</c:v>
                </c:pt>
                <c:pt idx="2450">
                  <c:v>0.91515046296296176</c:v>
                </c:pt>
                <c:pt idx="2451">
                  <c:v>0.91515046296296176</c:v>
                </c:pt>
                <c:pt idx="2452">
                  <c:v>0.91516203703703658</c:v>
                </c:pt>
                <c:pt idx="2453">
                  <c:v>0.91517361111111162</c:v>
                </c:pt>
                <c:pt idx="2454">
                  <c:v>0.91518518518518521</c:v>
                </c:pt>
                <c:pt idx="2455">
                  <c:v>0.91518518518518521</c:v>
                </c:pt>
                <c:pt idx="2456">
                  <c:v>0.91519675925925859</c:v>
                </c:pt>
                <c:pt idx="2457">
                  <c:v>0.91520833333333362</c:v>
                </c:pt>
                <c:pt idx="2458">
                  <c:v>0.91520833333333362</c:v>
                </c:pt>
                <c:pt idx="2459">
                  <c:v>0.91521990740740744</c:v>
                </c:pt>
                <c:pt idx="2460">
                  <c:v>0.9152314814814817</c:v>
                </c:pt>
                <c:pt idx="2461">
                  <c:v>0.91524305555555563</c:v>
                </c:pt>
                <c:pt idx="2462">
                  <c:v>0.91524305555555563</c:v>
                </c:pt>
                <c:pt idx="2463">
                  <c:v>0.91525462962962967</c:v>
                </c:pt>
                <c:pt idx="2464">
                  <c:v>0.91526620370370348</c:v>
                </c:pt>
                <c:pt idx="2465">
                  <c:v>0.91526620370370348</c:v>
                </c:pt>
                <c:pt idx="2466">
                  <c:v>0.91527777777777752</c:v>
                </c:pt>
                <c:pt idx="2467">
                  <c:v>0.91528935185185156</c:v>
                </c:pt>
                <c:pt idx="2468">
                  <c:v>0.91530092592592438</c:v>
                </c:pt>
                <c:pt idx="2469">
                  <c:v>0.91530092592592438</c:v>
                </c:pt>
                <c:pt idx="2470">
                  <c:v>0.91531249999999897</c:v>
                </c:pt>
                <c:pt idx="2471">
                  <c:v>0.91532407407407512</c:v>
                </c:pt>
                <c:pt idx="2472">
                  <c:v>0.91532407407407512</c:v>
                </c:pt>
                <c:pt idx="2473">
                  <c:v>0.91533564814814861</c:v>
                </c:pt>
                <c:pt idx="2474">
                  <c:v>0.9153472222222222</c:v>
                </c:pt>
                <c:pt idx="2475">
                  <c:v>0.91535879629629635</c:v>
                </c:pt>
                <c:pt idx="2476">
                  <c:v>0.91535879629629635</c:v>
                </c:pt>
                <c:pt idx="2477">
                  <c:v>0.91537037037037061</c:v>
                </c:pt>
                <c:pt idx="2478">
                  <c:v>0.91538194444444443</c:v>
                </c:pt>
                <c:pt idx="2479">
                  <c:v>0.91538194444444443</c:v>
                </c:pt>
                <c:pt idx="2480">
                  <c:v>0.91539351851851991</c:v>
                </c:pt>
                <c:pt idx="2481">
                  <c:v>0.91540509259259395</c:v>
                </c:pt>
                <c:pt idx="2482">
                  <c:v>0.91541666666666566</c:v>
                </c:pt>
                <c:pt idx="2483">
                  <c:v>0.91541666666666566</c:v>
                </c:pt>
                <c:pt idx="2484">
                  <c:v>0.91542824074074058</c:v>
                </c:pt>
                <c:pt idx="2485">
                  <c:v>0.91543981481481485</c:v>
                </c:pt>
                <c:pt idx="2486">
                  <c:v>0.91545138888888899</c:v>
                </c:pt>
                <c:pt idx="2487">
                  <c:v>0.91545138888888899</c:v>
                </c:pt>
                <c:pt idx="2488">
                  <c:v>0.91546296296296037</c:v>
                </c:pt>
                <c:pt idx="2489">
                  <c:v>0.91547453703703707</c:v>
                </c:pt>
                <c:pt idx="2490">
                  <c:v>0.91547453703703707</c:v>
                </c:pt>
                <c:pt idx="2491">
                  <c:v>0.91548611111111056</c:v>
                </c:pt>
                <c:pt idx="2492">
                  <c:v>0.91549768518518571</c:v>
                </c:pt>
                <c:pt idx="2493">
                  <c:v>0.91550925925925919</c:v>
                </c:pt>
                <c:pt idx="2494">
                  <c:v>0.91550925925925919</c:v>
                </c:pt>
                <c:pt idx="2495">
                  <c:v>0.91552083333333445</c:v>
                </c:pt>
                <c:pt idx="2496">
                  <c:v>0.91553240740740749</c:v>
                </c:pt>
                <c:pt idx="2497">
                  <c:v>0.91553240740740749</c:v>
                </c:pt>
                <c:pt idx="2498">
                  <c:v>0.91554398148148142</c:v>
                </c:pt>
                <c:pt idx="2499">
                  <c:v>0.91555555555555568</c:v>
                </c:pt>
                <c:pt idx="2500">
                  <c:v>0.91556712962962816</c:v>
                </c:pt>
                <c:pt idx="2501">
                  <c:v>0.91556712962962816</c:v>
                </c:pt>
                <c:pt idx="2502">
                  <c:v>0.91557870370370376</c:v>
                </c:pt>
                <c:pt idx="2503">
                  <c:v>0.91559027777777768</c:v>
                </c:pt>
                <c:pt idx="2504">
                  <c:v>0.91559027777777768</c:v>
                </c:pt>
                <c:pt idx="2505">
                  <c:v>0.91560185185185183</c:v>
                </c:pt>
                <c:pt idx="2506">
                  <c:v>0.91561342592592487</c:v>
                </c:pt>
                <c:pt idx="2507">
                  <c:v>0.91562500000000124</c:v>
                </c:pt>
                <c:pt idx="2508">
                  <c:v>0.91562500000000124</c:v>
                </c:pt>
                <c:pt idx="2509">
                  <c:v>0.91563657407407462</c:v>
                </c:pt>
                <c:pt idx="2510">
                  <c:v>0.9156481481481491</c:v>
                </c:pt>
                <c:pt idx="2511">
                  <c:v>0.9156481481481491</c:v>
                </c:pt>
                <c:pt idx="2512">
                  <c:v>0.91565972222222225</c:v>
                </c:pt>
                <c:pt idx="2513">
                  <c:v>0.91567129629629784</c:v>
                </c:pt>
                <c:pt idx="2514">
                  <c:v>0.91568287037037133</c:v>
                </c:pt>
                <c:pt idx="2515">
                  <c:v>0.91568287037037133</c:v>
                </c:pt>
                <c:pt idx="2516">
                  <c:v>0.91569444444444581</c:v>
                </c:pt>
                <c:pt idx="2517">
                  <c:v>0.91570601851851996</c:v>
                </c:pt>
                <c:pt idx="2518">
                  <c:v>0.91570601851851996</c:v>
                </c:pt>
                <c:pt idx="2519">
                  <c:v>0.91571759259259367</c:v>
                </c:pt>
                <c:pt idx="2520">
                  <c:v>0.91572916666666671</c:v>
                </c:pt>
                <c:pt idx="2521">
                  <c:v>0.91574074074074052</c:v>
                </c:pt>
                <c:pt idx="2522">
                  <c:v>0.91574074074074052</c:v>
                </c:pt>
                <c:pt idx="2523">
                  <c:v>0.91575231481481489</c:v>
                </c:pt>
                <c:pt idx="2524">
                  <c:v>0.91576388888888882</c:v>
                </c:pt>
                <c:pt idx="2525">
                  <c:v>0.91577546296296297</c:v>
                </c:pt>
                <c:pt idx="2526">
                  <c:v>0.91577546296296297</c:v>
                </c:pt>
                <c:pt idx="2527">
                  <c:v>0.91578703703703701</c:v>
                </c:pt>
                <c:pt idx="2528">
                  <c:v>0.9157986111111126</c:v>
                </c:pt>
                <c:pt idx="2529">
                  <c:v>0.9157986111111126</c:v>
                </c:pt>
                <c:pt idx="2530">
                  <c:v>0.91581018518518509</c:v>
                </c:pt>
                <c:pt idx="2531">
                  <c:v>0.91582175925925924</c:v>
                </c:pt>
                <c:pt idx="2532">
                  <c:v>0.91583333333333361</c:v>
                </c:pt>
                <c:pt idx="2533">
                  <c:v>0.91583333333333361</c:v>
                </c:pt>
                <c:pt idx="2534">
                  <c:v>0.91584490740740765</c:v>
                </c:pt>
                <c:pt idx="2535">
                  <c:v>0.91585648148148169</c:v>
                </c:pt>
                <c:pt idx="2536">
                  <c:v>0.91585648148148169</c:v>
                </c:pt>
                <c:pt idx="2537">
                  <c:v>0.91586805555555562</c:v>
                </c:pt>
                <c:pt idx="2538">
                  <c:v>0.91587962962962965</c:v>
                </c:pt>
                <c:pt idx="2539">
                  <c:v>0.91589120370370503</c:v>
                </c:pt>
                <c:pt idx="2540">
                  <c:v>0.91589120370370503</c:v>
                </c:pt>
                <c:pt idx="2541">
                  <c:v>0.91590277777777751</c:v>
                </c:pt>
                <c:pt idx="2542">
                  <c:v>0.91591435185185088</c:v>
                </c:pt>
                <c:pt idx="2543">
                  <c:v>0.91591435185185088</c:v>
                </c:pt>
                <c:pt idx="2544">
                  <c:v>0.91592592592592559</c:v>
                </c:pt>
                <c:pt idx="2545">
                  <c:v>0.91593750000000007</c:v>
                </c:pt>
                <c:pt idx="2546">
                  <c:v>0.915949074074076</c:v>
                </c:pt>
                <c:pt idx="2547">
                  <c:v>0.915949074074076</c:v>
                </c:pt>
                <c:pt idx="2548">
                  <c:v>0.91596064814814815</c:v>
                </c:pt>
                <c:pt idx="2549">
                  <c:v>0.9159722222222223</c:v>
                </c:pt>
                <c:pt idx="2550">
                  <c:v>0.9159722222222223</c:v>
                </c:pt>
                <c:pt idx="2551">
                  <c:v>0.91598379629629623</c:v>
                </c:pt>
                <c:pt idx="2552">
                  <c:v>0.91599537037037171</c:v>
                </c:pt>
                <c:pt idx="2553">
                  <c:v>0.91600694444444442</c:v>
                </c:pt>
                <c:pt idx="2554">
                  <c:v>0.91600694444444442</c:v>
                </c:pt>
                <c:pt idx="2555">
                  <c:v>0.91601851851851979</c:v>
                </c:pt>
                <c:pt idx="2556">
                  <c:v>0.91603009259259383</c:v>
                </c:pt>
                <c:pt idx="2557">
                  <c:v>0.91603009259259383</c:v>
                </c:pt>
                <c:pt idx="2558">
                  <c:v>0.91604166666666664</c:v>
                </c:pt>
                <c:pt idx="2559">
                  <c:v>0.91605324074074057</c:v>
                </c:pt>
                <c:pt idx="2560">
                  <c:v>0.91606481481481483</c:v>
                </c:pt>
                <c:pt idx="2561">
                  <c:v>0.91606481481481483</c:v>
                </c:pt>
                <c:pt idx="2562">
                  <c:v>0.91607638888888887</c:v>
                </c:pt>
                <c:pt idx="2563">
                  <c:v>0.91608796296296124</c:v>
                </c:pt>
                <c:pt idx="2564">
                  <c:v>0.91609953703703761</c:v>
                </c:pt>
                <c:pt idx="2565">
                  <c:v>0.91609953703703761</c:v>
                </c:pt>
                <c:pt idx="2566">
                  <c:v>0.91611111111111121</c:v>
                </c:pt>
                <c:pt idx="2567">
                  <c:v>0.91612268518518514</c:v>
                </c:pt>
                <c:pt idx="2568">
                  <c:v>0.91612268518518514</c:v>
                </c:pt>
                <c:pt idx="2569">
                  <c:v>0.91613425925925929</c:v>
                </c:pt>
                <c:pt idx="2570">
                  <c:v>0.91614583333333532</c:v>
                </c:pt>
                <c:pt idx="2571">
                  <c:v>0.9161574074074077</c:v>
                </c:pt>
                <c:pt idx="2572">
                  <c:v>0.9161574074074077</c:v>
                </c:pt>
                <c:pt idx="2573">
                  <c:v>0.9161689814814814</c:v>
                </c:pt>
                <c:pt idx="2574">
                  <c:v>0.91618055555555555</c:v>
                </c:pt>
                <c:pt idx="2575">
                  <c:v>0.91618055555555555</c:v>
                </c:pt>
                <c:pt idx="2576">
                  <c:v>0.91619212962962959</c:v>
                </c:pt>
                <c:pt idx="2577">
                  <c:v>0.91620370370370352</c:v>
                </c:pt>
                <c:pt idx="2578">
                  <c:v>0.91621527777777778</c:v>
                </c:pt>
                <c:pt idx="2579">
                  <c:v>0.91621527777777778</c:v>
                </c:pt>
                <c:pt idx="2580">
                  <c:v>0.91622685185185149</c:v>
                </c:pt>
                <c:pt idx="2581">
                  <c:v>0.91623842592592486</c:v>
                </c:pt>
                <c:pt idx="2582">
                  <c:v>0.91623842592592486</c:v>
                </c:pt>
                <c:pt idx="2583">
                  <c:v>0.9162499999999999</c:v>
                </c:pt>
                <c:pt idx="2584">
                  <c:v>0.91626157407407405</c:v>
                </c:pt>
                <c:pt idx="2585">
                  <c:v>0.9162731481481482</c:v>
                </c:pt>
                <c:pt idx="2586">
                  <c:v>0.9162731481481482</c:v>
                </c:pt>
                <c:pt idx="2587">
                  <c:v>0.91628472222222157</c:v>
                </c:pt>
                <c:pt idx="2588">
                  <c:v>0.91629629629629661</c:v>
                </c:pt>
                <c:pt idx="2589">
                  <c:v>0.91629629629629661</c:v>
                </c:pt>
                <c:pt idx="2590">
                  <c:v>0.91630787037037065</c:v>
                </c:pt>
                <c:pt idx="2591">
                  <c:v>0.91631944444444469</c:v>
                </c:pt>
                <c:pt idx="2592">
                  <c:v>0.91633101851851995</c:v>
                </c:pt>
                <c:pt idx="2593">
                  <c:v>0.91633101851851995</c:v>
                </c:pt>
                <c:pt idx="2594">
                  <c:v>0.91634259259259265</c:v>
                </c:pt>
                <c:pt idx="2595">
                  <c:v>0.91635416666666658</c:v>
                </c:pt>
                <c:pt idx="2596">
                  <c:v>0.91635416666666658</c:v>
                </c:pt>
                <c:pt idx="2597">
                  <c:v>0.9163657407407394</c:v>
                </c:pt>
                <c:pt idx="2598">
                  <c:v>0.91637731481481488</c:v>
                </c:pt>
                <c:pt idx="2599">
                  <c:v>0.91638888888888881</c:v>
                </c:pt>
                <c:pt idx="2600">
                  <c:v>0.91638888888888881</c:v>
                </c:pt>
                <c:pt idx="2601">
                  <c:v>0.91640046296296163</c:v>
                </c:pt>
                <c:pt idx="2602">
                  <c:v>0.91641203703703611</c:v>
                </c:pt>
                <c:pt idx="2603">
                  <c:v>0.91642361111111104</c:v>
                </c:pt>
                <c:pt idx="2604">
                  <c:v>0.91642361111111104</c:v>
                </c:pt>
                <c:pt idx="2605">
                  <c:v>0.91643518518518519</c:v>
                </c:pt>
                <c:pt idx="2606">
                  <c:v>0.91644675925925856</c:v>
                </c:pt>
                <c:pt idx="2607">
                  <c:v>0.91644675925925856</c:v>
                </c:pt>
                <c:pt idx="2608">
                  <c:v>0.9164583333333336</c:v>
                </c:pt>
                <c:pt idx="2609">
                  <c:v>0.9164699074074073</c:v>
                </c:pt>
                <c:pt idx="2610">
                  <c:v>0.91648148148148145</c:v>
                </c:pt>
                <c:pt idx="2611">
                  <c:v>0.91648148148148145</c:v>
                </c:pt>
                <c:pt idx="2612">
                  <c:v>0.9164930555555556</c:v>
                </c:pt>
                <c:pt idx="2613">
                  <c:v>0.91650462962962953</c:v>
                </c:pt>
                <c:pt idx="2614">
                  <c:v>0.91650462962962953</c:v>
                </c:pt>
                <c:pt idx="2615">
                  <c:v>0.91651620370370357</c:v>
                </c:pt>
                <c:pt idx="2616">
                  <c:v>0.9165277777777775</c:v>
                </c:pt>
                <c:pt idx="2617">
                  <c:v>0.91653935185185076</c:v>
                </c:pt>
                <c:pt idx="2618">
                  <c:v>0.91653935185185076</c:v>
                </c:pt>
                <c:pt idx="2619">
                  <c:v>0.91655092592592435</c:v>
                </c:pt>
                <c:pt idx="2620">
                  <c:v>0.9165624999999985</c:v>
                </c:pt>
                <c:pt idx="2621">
                  <c:v>0.9165624999999985</c:v>
                </c:pt>
                <c:pt idx="2622">
                  <c:v>0.91657407407407465</c:v>
                </c:pt>
                <c:pt idx="2623">
                  <c:v>0.91658564814814814</c:v>
                </c:pt>
                <c:pt idx="2624">
                  <c:v>0.91659722222222229</c:v>
                </c:pt>
                <c:pt idx="2625">
                  <c:v>0.91659722222222229</c:v>
                </c:pt>
                <c:pt idx="2626">
                  <c:v>0.91660879629629721</c:v>
                </c:pt>
                <c:pt idx="2627">
                  <c:v>0.91662037037037181</c:v>
                </c:pt>
                <c:pt idx="2628">
                  <c:v>0.91662037037037181</c:v>
                </c:pt>
                <c:pt idx="2629">
                  <c:v>0.91663194444444462</c:v>
                </c:pt>
                <c:pt idx="2630">
                  <c:v>0.91664351851852055</c:v>
                </c:pt>
                <c:pt idx="2631">
                  <c:v>0.91665509259259492</c:v>
                </c:pt>
                <c:pt idx="2632">
                  <c:v>0.91665509259259492</c:v>
                </c:pt>
                <c:pt idx="2633">
                  <c:v>0.91666666666666652</c:v>
                </c:pt>
                <c:pt idx="2634">
                  <c:v>0.91667824074074078</c:v>
                </c:pt>
                <c:pt idx="2635">
                  <c:v>0.91667824074074078</c:v>
                </c:pt>
                <c:pt idx="2636">
                  <c:v>0.91668981481481593</c:v>
                </c:pt>
                <c:pt idx="2637">
                  <c:v>0.91670138888888963</c:v>
                </c:pt>
                <c:pt idx="2638">
                  <c:v>0.91671296296296123</c:v>
                </c:pt>
                <c:pt idx="2639">
                  <c:v>0.91671296296296123</c:v>
                </c:pt>
                <c:pt idx="2640">
                  <c:v>0.91672453703703705</c:v>
                </c:pt>
                <c:pt idx="2641">
                  <c:v>0.91673611111111108</c:v>
                </c:pt>
                <c:pt idx="2642">
                  <c:v>0.91673611111111108</c:v>
                </c:pt>
                <c:pt idx="2643">
                  <c:v>0.91674768518518623</c:v>
                </c:pt>
                <c:pt idx="2644">
                  <c:v>0.91675925925925961</c:v>
                </c:pt>
                <c:pt idx="2645">
                  <c:v>0.9167708333333352</c:v>
                </c:pt>
                <c:pt idx="2646">
                  <c:v>0.9167708333333352</c:v>
                </c:pt>
                <c:pt idx="2647">
                  <c:v>0.91678240740740735</c:v>
                </c:pt>
                <c:pt idx="2648">
                  <c:v>0.91679398148148161</c:v>
                </c:pt>
                <c:pt idx="2649">
                  <c:v>0.91680555555555565</c:v>
                </c:pt>
                <c:pt idx="2650">
                  <c:v>0.91680555555555565</c:v>
                </c:pt>
                <c:pt idx="2651">
                  <c:v>0.91681712962962958</c:v>
                </c:pt>
                <c:pt idx="2652">
                  <c:v>0.91682870370370362</c:v>
                </c:pt>
                <c:pt idx="2653">
                  <c:v>0.91682870370370362</c:v>
                </c:pt>
                <c:pt idx="2654">
                  <c:v>0.91684027777777877</c:v>
                </c:pt>
                <c:pt idx="2655">
                  <c:v>0.91685185185185192</c:v>
                </c:pt>
                <c:pt idx="2656">
                  <c:v>0.91686342592592462</c:v>
                </c:pt>
                <c:pt idx="2657">
                  <c:v>0.91686342592592462</c:v>
                </c:pt>
                <c:pt idx="2658">
                  <c:v>0.91687500000000099</c:v>
                </c:pt>
                <c:pt idx="2659">
                  <c:v>0.91688657407407403</c:v>
                </c:pt>
                <c:pt idx="2660">
                  <c:v>0.91688657407407403</c:v>
                </c:pt>
                <c:pt idx="2661">
                  <c:v>0.91689814814814863</c:v>
                </c:pt>
                <c:pt idx="2662">
                  <c:v>0.91690972222222211</c:v>
                </c:pt>
                <c:pt idx="2663">
                  <c:v>0.91692129629629771</c:v>
                </c:pt>
                <c:pt idx="2664">
                  <c:v>0.91692129629629771</c:v>
                </c:pt>
                <c:pt idx="2665">
                  <c:v>0.91693287037037063</c:v>
                </c:pt>
                <c:pt idx="2666">
                  <c:v>0.91694444444444556</c:v>
                </c:pt>
                <c:pt idx="2667">
                  <c:v>0.91694444444444556</c:v>
                </c:pt>
                <c:pt idx="2668">
                  <c:v>0.91695601851851982</c:v>
                </c:pt>
                <c:pt idx="2669">
                  <c:v>0.91696759259259264</c:v>
                </c:pt>
                <c:pt idx="2670">
                  <c:v>0.91697916666666668</c:v>
                </c:pt>
                <c:pt idx="2671">
                  <c:v>0.91697916666666668</c:v>
                </c:pt>
                <c:pt idx="2672">
                  <c:v>0.9169907407407405</c:v>
                </c:pt>
                <c:pt idx="2673">
                  <c:v>0.91700231481481476</c:v>
                </c:pt>
                <c:pt idx="2674">
                  <c:v>0.91700231481481476</c:v>
                </c:pt>
                <c:pt idx="2675">
                  <c:v>0.91701388888888891</c:v>
                </c:pt>
                <c:pt idx="2676">
                  <c:v>0.9170254629629625</c:v>
                </c:pt>
                <c:pt idx="2677">
                  <c:v>0.91703703703703709</c:v>
                </c:pt>
                <c:pt idx="2678">
                  <c:v>0.91703703703703709</c:v>
                </c:pt>
                <c:pt idx="2679">
                  <c:v>0.91704861111111224</c:v>
                </c:pt>
                <c:pt idx="2680">
                  <c:v>0.91706018518518517</c:v>
                </c:pt>
                <c:pt idx="2681">
                  <c:v>0.91706018518518517</c:v>
                </c:pt>
                <c:pt idx="2682">
                  <c:v>0.91707175925925932</c:v>
                </c:pt>
                <c:pt idx="2683">
                  <c:v>0.91708333333333369</c:v>
                </c:pt>
                <c:pt idx="2684">
                  <c:v>0.91709490740740762</c:v>
                </c:pt>
                <c:pt idx="2685">
                  <c:v>0.91709490740740762</c:v>
                </c:pt>
                <c:pt idx="2686">
                  <c:v>0.91710648148148144</c:v>
                </c:pt>
                <c:pt idx="2687">
                  <c:v>0.9171180555555557</c:v>
                </c:pt>
                <c:pt idx="2688">
                  <c:v>0.9171180555555557</c:v>
                </c:pt>
                <c:pt idx="2689">
                  <c:v>0.91712962962962974</c:v>
                </c:pt>
                <c:pt idx="2690">
                  <c:v>0.91714120370370478</c:v>
                </c:pt>
                <c:pt idx="2691">
                  <c:v>0.91715277777777759</c:v>
                </c:pt>
                <c:pt idx="2692">
                  <c:v>0.91715277777777759</c:v>
                </c:pt>
                <c:pt idx="2693">
                  <c:v>0.91716435185185075</c:v>
                </c:pt>
                <c:pt idx="2694">
                  <c:v>0.91717592592592556</c:v>
                </c:pt>
                <c:pt idx="2695">
                  <c:v>0.91718749999999949</c:v>
                </c:pt>
                <c:pt idx="2696">
                  <c:v>0.91718749999999949</c:v>
                </c:pt>
                <c:pt idx="2697">
                  <c:v>0.91719907407407586</c:v>
                </c:pt>
                <c:pt idx="2698">
                  <c:v>0.91721064814814823</c:v>
                </c:pt>
                <c:pt idx="2699">
                  <c:v>0.91721064814814823</c:v>
                </c:pt>
                <c:pt idx="2700">
                  <c:v>0.91722222222222216</c:v>
                </c:pt>
                <c:pt idx="2701">
                  <c:v>0.91723379629629631</c:v>
                </c:pt>
                <c:pt idx="2702">
                  <c:v>0.91724537037037146</c:v>
                </c:pt>
                <c:pt idx="2703">
                  <c:v>0.91724537037037146</c:v>
                </c:pt>
                <c:pt idx="2704">
                  <c:v>0.9172569444444445</c:v>
                </c:pt>
                <c:pt idx="2705">
                  <c:v>0.91726851851851865</c:v>
                </c:pt>
                <c:pt idx="2706">
                  <c:v>0.91726851851851865</c:v>
                </c:pt>
                <c:pt idx="2707">
                  <c:v>0.9172800925925938</c:v>
                </c:pt>
                <c:pt idx="2708">
                  <c:v>0.91729166666666673</c:v>
                </c:pt>
                <c:pt idx="2709">
                  <c:v>0.91730324074073977</c:v>
                </c:pt>
                <c:pt idx="2710">
                  <c:v>0.91730324074073977</c:v>
                </c:pt>
                <c:pt idx="2711">
                  <c:v>0.91731481481481481</c:v>
                </c:pt>
                <c:pt idx="2712">
                  <c:v>0.91732638888888851</c:v>
                </c:pt>
                <c:pt idx="2713">
                  <c:v>0.91732638888888851</c:v>
                </c:pt>
                <c:pt idx="2714">
                  <c:v>0.917337962962961</c:v>
                </c:pt>
                <c:pt idx="2715">
                  <c:v>0.91734953703703714</c:v>
                </c:pt>
                <c:pt idx="2716">
                  <c:v>0.91736111111111107</c:v>
                </c:pt>
                <c:pt idx="2717">
                  <c:v>0.91736111111111107</c:v>
                </c:pt>
                <c:pt idx="2718">
                  <c:v>0.91737268518518522</c:v>
                </c:pt>
                <c:pt idx="2719">
                  <c:v>0.91738425925925926</c:v>
                </c:pt>
                <c:pt idx="2720">
                  <c:v>0.91738425925925926</c:v>
                </c:pt>
                <c:pt idx="2721">
                  <c:v>0.91739583333333485</c:v>
                </c:pt>
                <c:pt idx="2722">
                  <c:v>0.91740740740740734</c:v>
                </c:pt>
                <c:pt idx="2723">
                  <c:v>0.91741898148148149</c:v>
                </c:pt>
                <c:pt idx="2724">
                  <c:v>0.91741898148148149</c:v>
                </c:pt>
                <c:pt idx="2725">
                  <c:v>0.91743055555555553</c:v>
                </c:pt>
                <c:pt idx="2726">
                  <c:v>0.91744212962962957</c:v>
                </c:pt>
                <c:pt idx="2727">
                  <c:v>0.91745370370370349</c:v>
                </c:pt>
                <c:pt idx="2728">
                  <c:v>0.91745370370370349</c:v>
                </c:pt>
                <c:pt idx="2729">
                  <c:v>0.91746527777777753</c:v>
                </c:pt>
                <c:pt idx="2730">
                  <c:v>0.91747685185185157</c:v>
                </c:pt>
                <c:pt idx="2731">
                  <c:v>0.91747685185185157</c:v>
                </c:pt>
                <c:pt idx="2732">
                  <c:v>0.91748842592592439</c:v>
                </c:pt>
                <c:pt idx="2733">
                  <c:v>0.91749999999999998</c:v>
                </c:pt>
                <c:pt idx="2734">
                  <c:v>0.91751157407407413</c:v>
                </c:pt>
                <c:pt idx="2735">
                  <c:v>0.91751157407407413</c:v>
                </c:pt>
                <c:pt idx="2736">
                  <c:v>0.91752314814814817</c:v>
                </c:pt>
                <c:pt idx="2737">
                  <c:v>0.9175347222222211</c:v>
                </c:pt>
                <c:pt idx="2738">
                  <c:v>0.9175347222222211</c:v>
                </c:pt>
                <c:pt idx="2739">
                  <c:v>0.91754629629629625</c:v>
                </c:pt>
                <c:pt idx="2740">
                  <c:v>0.91755787037037062</c:v>
                </c:pt>
                <c:pt idx="2741">
                  <c:v>0.91756944444444455</c:v>
                </c:pt>
                <c:pt idx="2742">
                  <c:v>0.91756944444444455</c:v>
                </c:pt>
                <c:pt idx="2743">
                  <c:v>0.91758101851851981</c:v>
                </c:pt>
                <c:pt idx="2744">
                  <c:v>0.91759259259259263</c:v>
                </c:pt>
                <c:pt idx="2745">
                  <c:v>0.91759259259259263</c:v>
                </c:pt>
                <c:pt idx="2746">
                  <c:v>0.91760416666666667</c:v>
                </c:pt>
                <c:pt idx="2747">
                  <c:v>0.91761574074074059</c:v>
                </c:pt>
                <c:pt idx="2748">
                  <c:v>0.91762731481481474</c:v>
                </c:pt>
                <c:pt idx="2749">
                  <c:v>0.91762731481481474</c:v>
                </c:pt>
                <c:pt idx="2750">
                  <c:v>0.91763888888889</c:v>
                </c:pt>
                <c:pt idx="2751">
                  <c:v>0.91765046296296249</c:v>
                </c:pt>
                <c:pt idx="2752">
                  <c:v>0.91765046296296249</c:v>
                </c:pt>
                <c:pt idx="2753">
                  <c:v>0.91766203703703697</c:v>
                </c:pt>
                <c:pt idx="2754">
                  <c:v>0.91767361111111223</c:v>
                </c:pt>
                <c:pt idx="2755">
                  <c:v>0.9176851851851856</c:v>
                </c:pt>
                <c:pt idx="2756">
                  <c:v>0.9176851851851856</c:v>
                </c:pt>
                <c:pt idx="2757">
                  <c:v>0.91769675925925931</c:v>
                </c:pt>
                <c:pt idx="2758">
                  <c:v>0.91770833333333435</c:v>
                </c:pt>
                <c:pt idx="2759">
                  <c:v>0.91770833333333435</c:v>
                </c:pt>
                <c:pt idx="2760">
                  <c:v>0.91771990740740761</c:v>
                </c:pt>
                <c:pt idx="2761">
                  <c:v>0.91773148148148165</c:v>
                </c:pt>
                <c:pt idx="2762">
                  <c:v>0.9177430555555568</c:v>
                </c:pt>
                <c:pt idx="2763">
                  <c:v>0.9177430555555568</c:v>
                </c:pt>
                <c:pt idx="2764">
                  <c:v>0.91775462962962961</c:v>
                </c:pt>
                <c:pt idx="2765">
                  <c:v>0.91776620370370354</c:v>
                </c:pt>
                <c:pt idx="2766">
                  <c:v>0.91776620370370354</c:v>
                </c:pt>
                <c:pt idx="2767">
                  <c:v>0.9177777777777778</c:v>
                </c:pt>
                <c:pt idx="2768">
                  <c:v>0.91778935185185151</c:v>
                </c:pt>
                <c:pt idx="2769">
                  <c:v>0.91780092592592488</c:v>
                </c:pt>
                <c:pt idx="2770">
                  <c:v>0.91780092592592488</c:v>
                </c:pt>
                <c:pt idx="2771">
                  <c:v>0.91781249999999959</c:v>
                </c:pt>
                <c:pt idx="2772">
                  <c:v>0.91782407407407574</c:v>
                </c:pt>
                <c:pt idx="2773">
                  <c:v>0.91782407407407574</c:v>
                </c:pt>
                <c:pt idx="2774">
                  <c:v>0.91783564814814922</c:v>
                </c:pt>
                <c:pt idx="2775">
                  <c:v>0.91784722222222215</c:v>
                </c:pt>
                <c:pt idx="2776">
                  <c:v>0.91785879629629663</c:v>
                </c:pt>
                <c:pt idx="2777">
                  <c:v>0.91785879629629663</c:v>
                </c:pt>
                <c:pt idx="2778">
                  <c:v>0.91787037037037156</c:v>
                </c:pt>
                <c:pt idx="2779">
                  <c:v>0.9178819444444446</c:v>
                </c:pt>
                <c:pt idx="2780">
                  <c:v>0.9178935185185203</c:v>
                </c:pt>
                <c:pt idx="2781">
                  <c:v>0.9178935185185203</c:v>
                </c:pt>
                <c:pt idx="2782">
                  <c:v>0.9179050925925949</c:v>
                </c:pt>
                <c:pt idx="2783">
                  <c:v>0.91791666666666649</c:v>
                </c:pt>
                <c:pt idx="2784">
                  <c:v>0.91791666666666649</c:v>
                </c:pt>
                <c:pt idx="2785">
                  <c:v>0.91792824074074053</c:v>
                </c:pt>
                <c:pt idx="2786">
                  <c:v>0.9179398148148159</c:v>
                </c:pt>
                <c:pt idx="2787">
                  <c:v>0.91795138888888894</c:v>
                </c:pt>
                <c:pt idx="2788">
                  <c:v>0.91795138888888894</c:v>
                </c:pt>
                <c:pt idx="2789">
                  <c:v>0.91796296296296087</c:v>
                </c:pt>
                <c:pt idx="2790">
                  <c:v>0.91797453703703702</c:v>
                </c:pt>
                <c:pt idx="2791">
                  <c:v>0.91797453703703702</c:v>
                </c:pt>
                <c:pt idx="2792">
                  <c:v>0.91798611111111106</c:v>
                </c:pt>
                <c:pt idx="2793">
                  <c:v>0.91799768518518565</c:v>
                </c:pt>
                <c:pt idx="2794">
                  <c:v>0.91800925925925969</c:v>
                </c:pt>
                <c:pt idx="2795">
                  <c:v>0.91800925925925969</c:v>
                </c:pt>
                <c:pt idx="2796">
                  <c:v>0.91802083333333484</c:v>
                </c:pt>
                <c:pt idx="2797">
                  <c:v>0.91803240740740744</c:v>
                </c:pt>
                <c:pt idx="2798">
                  <c:v>0.91803240740740744</c:v>
                </c:pt>
                <c:pt idx="2799">
                  <c:v>0.9180439814814817</c:v>
                </c:pt>
                <c:pt idx="2800">
                  <c:v>0.91805555555555562</c:v>
                </c:pt>
                <c:pt idx="2801">
                  <c:v>0.91806712962962855</c:v>
                </c:pt>
                <c:pt idx="2802">
                  <c:v>0.91806712962962855</c:v>
                </c:pt>
                <c:pt idx="2803">
                  <c:v>0.9180787037037037</c:v>
                </c:pt>
                <c:pt idx="2804">
                  <c:v>0.91809027777777785</c:v>
                </c:pt>
                <c:pt idx="2805">
                  <c:v>0.91809027777777785</c:v>
                </c:pt>
                <c:pt idx="2806">
                  <c:v>0.91810185185185178</c:v>
                </c:pt>
                <c:pt idx="2807">
                  <c:v>0.91811342592592438</c:v>
                </c:pt>
                <c:pt idx="2808">
                  <c:v>0.91812499999999997</c:v>
                </c:pt>
                <c:pt idx="2809">
                  <c:v>0.91812499999999997</c:v>
                </c:pt>
                <c:pt idx="2810">
                  <c:v>0.91813657407407412</c:v>
                </c:pt>
                <c:pt idx="2811">
                  <c:v>0.91814814814814805</c:v>
                </c:pt>
                <c:pt idx="2812">
                  <c:v>0.91814814814814805</c:v>
                </c:pt>
                <c:pt idx="2813">
                  <c:v>0.9181597222222222</c:v>
                </c:pt>
                <c:pt idx="2814">
                  <c:v>0.91817129629629746</c:v>
                </c:pt>
                <c:pt idx="2815">
                  <c:v>0.91818287037037061</c:v>
                </c:pt>
                <c:pt idx="2816">
                  <c:v>0.91818287037037061</c:v>
                </c:pt>
                <c:pt idx="2817">
                  <c:v>0.91819444444444465</c:v>
                </c:pt>
                <c:pt idx="2818">
                  <c:v>0.91820601851851968</c:v>
                </c:pt>
                <c:pt idx="2819">
                  <c:v>0.91821759259259261</c:v>
                </c:pt>
                <c:pt idx="2820">
                  <c:v>0.91821759259259261</c:v>
                </c:pt>
                <c:pt idx="2821">
                  <c:v>0.91822916666666676</c:v>
                </c:pt>
                <c:pt idx="2822">
                  <c:v>0.91824074074074058</c:v>
                </c:pt>
                <c:pt idx="2823">
                  <c:v>0.91824074074074058</c:v>
                </c:pt>
                <c:pt idx="2824">
                  <c:v>0.91825231481481451</c:v>
                </c:pt>
                <c:pt idx="2825">
                  <c:v>0.91826388888888888</c:v>
                </c:pt>
                <c:pt idx="2826">
                  <c:v>0.91827546296296259</c:v>
                </c:pt>
                <c:pt idx="2827">
                  <c:v>0.91827546296296259</c:v>
                </c:pt>
                <c:pt idx="2828">
                  <c:v>0.91828703703703696</c:v>
                </c:pt>
                <c:pt idx="2829">
                  <c:v>0.91829861111111211</c:v>
                </c:pt>
                <c:pt idx="2830">
                  <c:v>0.91829861111111211</c:v>
                </c:pt>
                <c:pt idx="2831">
                  <c:v>0.91831018518518526</c:v>
                </c:pt>
                <c:pt idx="2832">
                  <c:v>0.9183217592592593</c:v>
                </c:pt>
                <c:pt idx="2833">
                  <c:v>0.91833333333333333</c:v>
                </c:pt>
                <c:pt idx="2834">
                  <c:v>0.91833333333333333</c:v>
                </c:pt>
                <c:pt idx="2835">
                  <c:v>0.9183449074074076</c:v>
                </c:pt>
                <c:pt idx="2836">
                  <c:v>0.91835648148148152</c:v>
                </c:pt>
                <c:pt idx="2837">
                  <c:v>0.91835648148148152</c:v>
                </c:pt>
                <c:pt idx="2838">
                  <c:v>0.91836805555555545</c:v>
                </c:pt>
                <c:pt idx="2839">
                  <c:v>0.9183796296296296</c:v>
                </c:pt>
                <c:pt idx="2840">
                  <c:v>0.91839120370370375</c:v>
                </c:pt>
                <c:pt idx="2841">
                  <c:v>0.91839120370370375</c:v>
                </c:pt>
                <c:pt idx="2842">
                  <c:v>0.91840277777777757</c:v>
                </c:pt>
                <c:pt idx="2843">
                  <c:v>0.91841435185185027</c:v>
                </c:pt>
                <c:pt idx="2844">
                  <c:v>0.91841435185185027</c:v>
                </c:pt>
                <c:pt idx="2845">
                  <c:v>0.91842592592592476</c:v>
                </c:pt>
                <c:pt idx="2846">
                  <c:v>0.91843749999999957</c:v>
                </c:pt>
                <c:pt idx="2847">
                  <c:v>0.91844907407407572</c:v>
                </c:pt>
                <c:pt idx="2848">
                  <c:v>0.91844907407407572</c:v>
                </c:pt>
                <c:pt idx="2849">
                  <c:v>0.9184606481481481</c:v>
                </c:pt>
                <c:pt idx="2850">
                  <c:v>0.91847222222222158</c:v>
                </c:pt>
                <c:pt idx="2851">
                  <c:v>0.91847222222222158</c:v>
                </c:pt>
                <c:pt idx="2852">
                  <c:v>0.91848379629629628</c:v>
                </c:pt>
                <c:pt idx="2853">
                  <c:v>0.91849537037037143</c:v>
                </c:pt>
                <c:pt idx="2854">
                  <c:v>0.91850694444444436</c:v>
                </c:pt>
                <c:pt idx="2855">
                  <c:v>0.91850694444444436</c:v>
                </c:pt>
                <c:pt idx="2856">
                  <c:v>0.91851851851851862</c:v>
                </c:pt>
                <c:pt idx="2857">
                  <c:v>0.91853009259259366</c:v>
                </c:pt>
                <c:pt idx="2858">
                  <c:v>0.91853009259259366</c:v>
                </c:pt>
                <c:pt idx="2859">
                  <c:v>0.9185416666666667</c:v>
                </c:pt>
                <c:pt idx="2860">
                  <c:v>0.91855324074073941</c:v>
                </c:pt>
                <c:pt idx="2861">
                  <c:v>0.91856481481481478</c:v>
                </c:pt>
                <c:pt idx="2862">
                  <c:v>0.91856481481481478</c:v>
                </c:pt>
                <c:pt idx="2863">
                  <c:v>0.91857638888888848</c:v>
                </c:pt>
                <c:pt idx="2864">
                  <c:v>0.91858796296296064</c:v>
                </c:pt>
                <c:pt idx="2865">
                  <c:v>0.91859953703703701</c:v>
                </c:pt>
                <c:pt idx="2866">
                  <c:v>0.91859953703703701</c:v>
                </c:pt>
                <c:pt idx="2867">
                  <c:v>0.9186111111111116</c:v>
                </c:pt>
                <c:pt idx="2868">
                  <c:v>0.91862268518518564</c:v>
                </c:pt>
                <c:pt idx="2869">
                  <c:v>0.91862268518518564</c:v>
                </c:pt>
                <c:pt idx="2870">
                  <c:v>0.91863425925925923</c:v>
                </c:pt>
                <c:pt idx="2871">
                  <c:v>0.9186458333333356</c:v>
                </c:pt>
                <c:pt idx="2872">
                  <c:v>0.91865740740740764</c:v>
                </c:pt>
                <c:pt idx="2873">
                  <c:v>0.91865740740740764</c:v>
                </c:pt>
                <c:pt idx="2874">
                  <c:v>0.91866898148148168</c:v>
                </c:pt>
                <c:pt idx="2875">
                  <c:v>0.91868055555555561</c:v>
                </c:pt>
                <c:pt idx="2876">
                  <c:v>0.91868055555555561</c:v>
                </c:pt>
                <c:pt idx="2877">
                  <c:v>0.91869212962962954</c:v>
                </c:pt>
                <c:pt idx="2878">
                  <c:v>0.91870370370370369</c:v>
                </c:pt>
                <c:pt idx="2879">
                  <c:v>0.91871527777777784</c:v>
                </c:pt>
                <c:pt idx="2880">
                  <c:v>0.91871527777777784</c:v>
                </c:pt>
                <c:pt idx="2881">
                  <c:v>0.91872685185185177</c:v>
                </c:pt>
                <c:pt idx="2882">
                  <c:v>0.91873842592592558</c:v>
                </c:pt>
                <c:pt idx="2883">
                  <c:v>0.91873842592592558</c:v>
                </c:pt>
                <c:pt idx="2884">
                  <c:v>0.91875000000000062</c:v>
                </c:pt>
                <c:pt idx="2885">
                  <c:v>0.9187615740740751</c:v>
                </c:pt>
                <c:pt idx="2886">
                  <c:v>0.91877314814814814</c:v>
                </c:pt>
                <c:pt idx="2887">
                  <c:v>0.91877314814814814</c:v>
                </c:pt>
                <c:pt idx="2888">
                  <c:v>0.91878472222222218</c:v>
                </c:pt>
                <c:pt idx="2889">
                  <c:v>0.91879629629629744</c:v>
                </c:pt>
                <c:pt idx="2890">
                  <c:v>0.91879629629629744</c:v>
                </c:pt>
                <c:pt idx="2891">
                  <c:v>0.9188078703703717</c:v>
                </c:pt>
                <c:pt idx="2892">
                  <c:v>0.91881944444444463</c:v>
                </c:pt>
                <c:pt idx="2893">
                  <c:v>0.91883101851852089</c:v>
                </c:pt>
                <c:pt idx="2894">
                  <c:v>0.91883101851852089</c:v>
                </c:pt>
                <c:pt idx="2895">
                  <c:v>0.91884259259259382</c:v>
                </c:pt>
                <c:pt idx="2896">
                  <c:v>0.91885416666666653</c:v>
                </c:pt>
                <c:pt idx="2897">
                  <c:v>0.91885416666666653</c:v>
                </c:pt>
                <c:pt idx="2898">
                  <c:v>0.91886574074074057</c:v>
                </c:pt>
                <c:pt idx="2899">
                  <c:v>0.91887731481481483</c:v>
                </c:pt>
                <c:pt idx="2900">
                  <c:v>0.91888888888888964</c:v>
                </c:pt>
                <c:pt idx="2901">
                  <c:v>0.91888888888888964</c:v>
                </c:pt>
                <c:pt idx="2902">
                  <c:v>0.91890046296296257</c:v>
                </c:pt>
                <c:pt idx="2903">
                  <c:v>0.9189120370370365</c:v>
                </c:pt>
                <c:pt idx="2904">
                  <c:v>0.9189120370370365</c:v>
                </c:pt>
                <c:pt idx="2905">
                  <c:v>0.91892361111111165</c:v>
                </c:pt>
                <c:pt idx="2906">
                  <c:v>0.91893518518518524</c:v>
                </c:pt>
                <c:pt idx="2907">
                  <c:v>0.91894675925925917</c:v>
                </c:pt>
                <c:pt idx="2908">
                  <c:v>0.91894675925925917</c:v>
                </c:pt>
                <c:pt idx="2909">
                  <c:v>0.91895833333333365</c:v>
                </c:pt>
                <c:pt idx="2910">
                  <c:v>0.91896990740740769</c:v>
                </c:pt>
                <c:pt idx="2911">
                  <c:v>0.91896990740740769</c:v>
                </c:pt>
                <c:pt idx="2912">
                  <c:v>0.91898148148148162</c:v>
                </c:pt>
                <c:pt idx="2913">
                  <c:v>0.91899305555555655</c:v>
                </c:pt>
                <c:pt idx="2914">
                  <c:v>0.9190046296296297</c:v>
                </c:pt>
                <c:pt idx="2915">
                  <c:v>0.9190046296296297</c:v>
                </c:pt>
                <c:pt idx="2916">
                  <c:v>0.91901620370370352</c:v>
                </c:pt>
                <c:pt idx="2917">
                  <c:v>0.91902777777777789</c:v>
                </c:pt>
                <c:pt idx="2918">
                  <c:v>0.91903935185185159</c:v>
                </c:pt>
                <c:pt idx="2919">
                  <c:v>0.91903935185185159</c:v>
                </c:pt>
                <c:pt idx="2920">
                  <c:v>0.91905092592592474</c:v>
                </c:pt>
                <c:pt idx="2921">
                  <c:v>0.91906249999999956</c:v>
                </c:pt>
                <c:pt idx="2922">
                  <c:v>0.91906249999999956</c:v>
                </c:pt>
                <c:pt idx="2923">
                  <c:v>0.91907407407407526</c:v>
                </c:pt>
                <c:pt idx="2924">
                  <c:v>0.91908564814814864</c:v>
                </c:pt>
                <c:pt idx="2925">
                  <c:v>0.91909722222222223</c:v>
                </c:pt>
                <c:pt idx="2926">
                  <c:v>0.91909722222222223</c:v>
                </c:pt>
                <c:pt idx="2927">
                  <c:v>0.9191087962962966</c:v>
                </c:pt>
                <c:pt idx="2928">
                  <c:v>0.91912037037037064</c:v>
                </c:pt>
                <c:pt idx="2929">
                  <c:v>0.91912037037037064</c:v>
                </c:pt>
                <c:pt idx="2930">
                  <c:v>0.91913194444444468</c:v>
                </c:pt>
                <c:pt idx="2931">
                  <c:v>0.91914351851851983</c:v>
                </c:pt>
                <c:pt idx="2932">
                  <c:v>0.91915509259259442</c:v>
                </c:pt>
                <c:pt idx="2933">
                  <c:v>0.91915509259259442</c:v>
                </c:pt>
                <c:pt idx="2934">
                  <c:v>0.91916666666666658</c:v>
                </c:pt>
                <c:pt idx="2935">
                  <c:v>0.9191782407407405</c:v>
                </c:pt>
                <c:pt idx="2936">
                  <c:v>0.9191782407407405</c:v>
                </c:pt>
                <c:pt idx="2937">
                  <c:v>0.91918981481481565</c:v>
                </c:pt>
                <c:pt idx="2938">
                  <c:v>0.91920138888888892</c:v>
                </c:pt>
                <c:pt idx="2939">
                  <c:v>0.91921296296296051</c:v>
                </c:pt>
                <c:pt idx="2940">
                  <c:v>0.91921296296296051</c:v>
                </c:pt>
                <c:pt idx="2941">
                  <c:v>0.91922453703703699</c:v>
                </c:pt>
                <c:pt idx="2942">
                  <c:v>0.91923611111111059</c:v>
                </c:pt>
                <c:pt idx="2943">
                  <c:v>0.91923611111111059</c:v>
                </c:pt>
                <c:pt idx="2944">
                  <c:v>0.91924768518518563</c:v>
                </c:pt>
                <c:pt idx="2945">
                  <c:v>0.91925925925925922</c:v>
                </c:pt>
                <c:pt idx="2946">
                  <c:v>0.91927083333333481</c:v>
                </c:pt>
                <c:pt idx="2947">
                  <c:v>0.91927083333333481</c:v>
                </c:pt>
                <c:pt idx="2948">
                  <c:v>0.91928240740740741</c:v>
                </c:pt>
                <c:pt idx="2949">
                  <c:v>0.91929398148148145</c:v>
                </c:pt>
                <c:pt idx="2950">
                  <c:v>0.91929398148148145</c:v>
                </c:pt>
                <c:pt idx="2951">
                  <c:v>0.9193055555555556</c:v>
                </c:pt>
                <c:pt idx="2952">
                  <c:v>0.91931712962962842</c:v>
                </c:pt>
                <c:pt idx="2953">
                  <c:v>0.91932870370370379</c:v>
                </c:pt>
                <c:pt idx="2954">
                  <c:v>0.91932870370370379</c:v>
                </c:pt>
                <c:pt idx="2955">
                  <c:v>0.91934027777777771</c:v>
                </c:pt>
                <c:pt idx="2956">
                  <c:v>0.91935185185185186</c:v>
                </c:pt>
                <c:pt idx="2957">
                  <c:v>0.91936342592592413</c:v>
                </c:pt>
                <c:pt idx="2958">
                  <c:v>0.91936342592592413</c:v>
                </c:pt>
                <c:pt idx="2959">
                  <c:v>0.91937500000000005</c:v>
                </c:pt>
                <c:pt idx="2960">
                  <c:v>0.91938657407407398</c:v>
                </c:pt>
                <c:pt idx="2961">
                  <c:v>0.91938657407407398</c:v>
                </c:pt>
                <c:pt idx="2962">
                  <c:v>0.91939814814814813</c:v>
                </c:pt>
                <c:pt idx="2963">
                  <c:v>0.91940972222222228</c:v>
                </c:pt>
                <c:pt idx="2964">
                  <c:v>0.91942129629629665</c:v>
                </c:pt>
                <c:pt idx="2965">
                  <c:v>0.91942129629629665</c:v>
                </c:pt>
                <c:pt idx="2966">
                  <c:v>0.91943287037037069</c:v>
                </c:pt>
                <c:pt idx="2967">
                  <c:v>0.91944444444444462</c:v>
                </c:pt>
                <c:pt idx="2968">
                  <c:v>0.91944444444444462</c:v>
                </c:pt>
                <c:pt idx="2969">
                  <c:v>0.91945601851851955</c:v>
                </c:pt>
                <c:pt idx="2970">
                  <c:v>0.9194675925925927</c:v>
                </c:pt>
                <c:pt idx="2971">
                  <c:v>0.91947916666666651</c:v>
                </c:pt>
                <c:pt idx="2972">
                  <c:v>0.91947916666666651</c:v>
                </c:pt>
                <c:pt idx="2973">
                  <c:v>0.91949074074073978</c:v>
                </c:pt>
                <c:pt idx="2974">
                  <c:v>0.91950231481481459</c:v>
                </c:pt>
                <c:pt idx="2975">
                  <c:v>0.91950231481481459</c:v>
                </c:pt>
                <c:pt idx="2976">
                  <c:v>0.91951388888888852</c:v>
                </c:pt>
                <c:pt idx="2977">
                  <c:v>0.91952546296296256</c:v>
                </c:pt>
                <c:pt idx="2978">
                  <c:v>0.91953703703703649</c:v>
                </c:pt>
                <c:pt idx="2979">
                  <c:v>0.91953703703703649</c:v>
                </c:pt>
                <c:pt idx="2980">
                  <c:v>0.91954861111111164</c:v>
                </c:pt>
                <c:pt idx="2981">
                  <c:v>0.91956018518518456</c:v>
                </c:pt>
                <c:pt idx="2982">
                  <c:v>0.91956018518518456</c:v>
                </c:pt>
                <c:pt idx="2983">
                  <c:v>0.91957175925925927</c:v>
                </c:pt>
                <c:pt idx="2984">
                  <c:v>0.91958333333333331</c:v>
                </c:pt>
                <c:pt idx="2985">
                  <c:v>0.91959490740740768</c:v>
                </c:pt>
                <c:pt idx="2986">
                  <c:v>0.91959490740740768</c:v>
                </c:pt>
                <c:pt idx="2987">
                  <c:v>0.91960648148148161</c:v>
                </c:pt>
                <c:pt idx="2988">
                  <c:v>0.91961805555555565</c:v>
                </c:pt>
                <c:pt idx="2989">
                  <c:v>0.91961805555555565</c:v>
                </c:pt>
                <c:pt idx="2990">
                  <c:v>0.9196296296296308</c:v>
                </c:pt>
                <c:pt idx="2991">
                  <c:v>0.91964120370370506</c:v>
                </c:pt>
                <c:pt idx="2992">
                  <c:v>0.91965277777777776</c:v>
                </c:pt>
                <c:pt idx="2993">
                  <c:v>0.91965277777777776</c:v>
                </c:pt>
                <c:pt idx="2994">
                  <c:v>0.91966435185185158</c:v>
                </c:pt>
                <c:pt idx="2995">
                  <c:v>0.91967592592592551</c:v>
                </c:pt>
                <c:pt idx="2996">
                  <c:v>0.91967592592592551</c:v>
                </c:pt>
                <c:pt idx="2997">
                  <c:v>0.9196875000000001</c:v>
                </c:pt>
                <c:pt idx="2998">
                  <c:v>0.91969907407407625</c:v>
                </c:pt>
                <c:pt idx="2999">
                  <c:v>0.91971064814814862</c:v>
                </c:pt>
                <c:pt idx="3000">
                  <c:v>0.91971064814814862</c:v>
                </c:pt>
                <c:pt idx="3001">
                  <c:v>0.91972222222222222</c:v>
                </c:pt>
                <c:pt idx="3002">
                  <c:v>0.9197337962962967</c:v>
                </c:pt>
                <c:pt idx="3003">
                  <c:v>0.91974537037037185</c:v>
                </c:pt>
                <c:pt idx="3004">
                  <c:v>0.91974537037037185</c:v>
                </c:pt>
                <c:pt idx="3005">
                  <c:v>0.91975694444444445</c:v>
                </c:pt>
                <c:pt idx="3006">
                  <c:v>0.91976851851851982</c:v>
                </c:pt>
                <c:pt idx="3007">
                  <c:v>0.91976851851851982</c:v>
                </c:pt>
                <c:pt idx="3008">
                  <c:v>0.9197800925925943</c:v>
                </c:pt>
                <c:pt idx="3009">
                  <c:v>0.91979166666666778</c:v>
                </c:pt>
                <c:pt idx="3010">
                  <c:v>0.91980324074074049</c:v>
                </c:pt>
                <c:pt idx="3011">
                  <c:v>0.91980324074074049</c:v>
                </c:pt>
                <c:pt idx="3012">
                  <c:v>0.91981481481481564</c:v>
                </c:pt>
                <c:pt idx="3013">
                  <c:v>0.91982638888888879</c:v>
                </c:pt>
                <c:pt idx="3014">
                  <c:v>0.91982638888888879</c:v>
                </c:pt>
                <c:pt idx="3015">
                  <c:v>0.91983796296296139</c:v>
                </c:pt>
                <c:pt idx="3016">
                  <c:v>0.91984953703703765</c:v>
                </c:pt>
                <c:pt idx="3017">
                  <c:v>0.91986111111111113</c:v>
                </c:pt>
                <c:pt idx="3018">
                  <c:v>0.91986111111111113</c:v>
                </c:pt>
                <c:pt idx="3019">
                  <c:v>0.91987268518518561</c:v>
                </c:pt>
                <c:pt idx="3020">
                  <c:v>0.91988425925925921</c:v>
                </c:pt>
                <c:pt idx="3021">
                  <c:v>0.91988425925925921</c:v>
                </c:pt>
                <c:pt idx="3022">
                  <c:v>0.91989583333333569</c:v>
                </c:pt>
                <c:pt idx="3023">
                  <c:v>0.91990740740740762</c:v>
                </c:pt>
                <c:pt idx="3024">
                  <c:v>0.91991898148148143</c:v>
                </c:pt>
                <c:pt idx="3025">
                  <c:v>0.91991898148148143</c:v>
                </c:pt>
                <c:pt idx="3026">
                  <c:v>0.9199305555555557</c:v>
                </c:pt>
                <c:pt idx="3027">
                  <c:v>0.91994212962962951</c:v>
                </c:pt>
                <c:pt idx="3028">
                  <c:v>0.91994212962962951</c:v>
                </c:pt>
                <c:pt idx="3029">
                  <c:v>0.91995370370370377</c:v>
                </c:pt>
                <c:pt idx="3030">
                  <c:v>0.9199652777777777</c:v>
                </c:pt>
                <c:pt idx="3031">
                  <c:v>0.91997685185185152</c:v>
                </c:pt>
                <c:pt idx="3032">
                  <c:v>0.91997685185185152</c:v>
                </c:pt>
                <c:pt idx="3033">
                  <c:v>0.91998842592592556</c:v>
                </c:pt>
                <c:pt idx="3034">
                  <c:v>0.91999999999999993</c:v>
                </c:pt>
                <c:pt idx="3035">
                  <c:v>0.91999999999999993</c:v>
                </c:pt>
                <c:pt idx="3036">
                  <c:v>0.92001157407407463</c:v>
                </c:pt>
                <c:pt idx="3037">
                  <c:v>0.92002314814814812</c:v>
                </c:pt>
                <c:pt idx="3038">
                  <c:v>0.92003472222222227</c:v>
                </c:pt>
                <c:pt idx="3039">
                  <c:v>0.92003472222222227</c:v>
                </c:pt>
                <c:pt idx="3040">
                  <c:v>0.92004629629629664</c:v>
                </c:pt>
                <c:pt idx="3041">
                  <c:v>0.92005787037037146</c:v>
                </c:pt>
                <c:pt idx="3042">
                  <c:v>0.92006944444444461</c:v>
                </c:pt>
                <c:pt idx="3043">
                  <c:v>0.92006944444444461</c:v>
                </c:pt>
                <c:pt idx="3044">
                  <c:v>0.92008101851852042</c:v>
                </c:pt>
                <c:pt idx="3045">
                  <c:v>0.92009259259259379</c:v>
                </c:pt>
                <c:pt idx="3046">
                  <c:v>0.92009259259259379</c:v>
                </c:pt>
                <c:pt idx="3047">
                  <c:v>0.9201041666666665</c:v>
                </c:pt>
                <c:pt idx="3048">
                  <c:v>0.92011574074073965</c:v>
                </c:pt>
                <c:pt idx="3049">
                  <c:v>0.92012731481481491</c:v>
                </c:pt>
                <c:pt idx="3050">
                  <c:v>0.92012731481481491</c:v>
                </c:pt>
                <c:pt idx="3051">
                  <c:v>0.92013888888888884</c:v>
                </c:pt>
                <c:pt idx="3052">
                  <c:v>0.92015046296296199</c:v>
                </c:pt>
                <c:pt idx="3053">
                  <c:v>0.92015046296296199</c:v>
                </c:pt>
                <c:pt idx="3054">
                  <c:v>0.92016203703703658</c:v>
                </c:pt>
                <c:pt idx="3055">
                  <c:v>0.92017361111111162</c:v>
                </c:pt>
                <c:pt idx="3056">
                  <c:v>0.92018518518518511</c:v>
                </c:pt>
                <c:pt idx="3057">
                  <c:v>0.92018518518518511</c:v>
                </c:pt>
                <c:pt idx="3058">
                  <c:v>0.92019675925925926</c:v>
                </c:pt>
                <c:pt idx="3059">
                  <c:v>0.92020833333333363</c:v>
                </c:pt>
                <c:pt idx="3060">
                  <c:v>0.92020833333333363</c:v>
                </c:pt>
                <c:pt idx="3061">
                  <c:v>0.92021990740740733</c:v>
                </c:pt>
                <c:pt idx="3062">
                  <c:v>0.92023148148148171</c:v>
                </c:pt>
                <c:pt idx="3063">
                  <c:v>0.92024305555555563</c:v>
                </c:pt>
                <c:pt idx="3064">
                  <c:v>0.92024305555555563</c:v>
                </c:pt>
                <c:pt idx="3065">
                  <c:v>0.92025462962962967</c:v>
                </c:pt>
                <c:pt idx="3066">
                  <c:v>0.92026620370370349</c:v>
                </c:pt>
                <c:pt idx="3067">
                  <c:v>0.92026620370370349</c:v>
                </c:pt>
                <c:pt idx="3068">
                  <c:v>0.92027777777777753</c:v>
                </c:pt>
                <c:pt idx="3069">
                  <c:v>0.92028935185185157</c:v>
                </c:pt>
                <c:pt idx="3070">
                  <c:v>0.92030092592592438</c:v>
                </c:pt>
                <c:pt idx="3071">
                  <c:v>0.92030092592592438</c:v>
                </c:pt>
                <c:pt idx="3072">
                  <c:v>0.92031249999999887</c:v>
                </c:pt>
                <c:pt idx="3073">
                  <c:v>0.92032407407407513</c:v>
                </c:pt>
                <c:pt idx="3074">
                  <c:v>0.92032407407407513</c:v>
                </c:pt>
                <c:pt idx="3075">
                  <c:v>0.92033564814814861</c:v>
                </c:pt>
                <c:pt idx="3076">
                  <c:v>0.92034722222222232</c:v>
                </c:pt>
                <c:pt idx="3077">
                  <c:v>0.92035879629629624</c:v>
                </c:pt>
                <c:pt idx="3078">
                  <c:v>0.92035879629629624</c:v>
                </c:pt>
                <c:pt idx="3079">
                  <c:v>0.92037037037037062</c:v>
                </c:pt>
                <c:pt idx="3080">
                  <c:v>0.92038194444444443</c:v>
                </c:pt>
                <c:pt idx="3081">
                  <c:v>0.92039351851851992</c:v>
                </c:pt>
                <c:pt idx="3082">
                  <c:v>0.92039351851851992</c:v>
                </c:pt>
                <c:pt idx="3083">
                  <c:v>0.92040509259259395</c:v>
                </c:pt>
                <c:pt idx="3084">
                  <c:v>0.92041666666666566</c:v>
                </c:pt>
                <c:pt idx="3085">
                  <c:v>0.92041666666666566</c:v>
                </c:pt>
                <c:pt idx="3086">
                  <c:v>0.92042824074074059</c:v>
                </c:pt>
                <c:pt idx="3087">
                  <c:v>0.92043981481481485</c:v>
                </c:pt>
                <c:pt idx="3088">
                  <c:v>0.92045138888888889</c:v>
                </c:pt>
                <c:pt idx="3089">
                  <c:v>0.92045138888888889</c:v>
                </c:pt>
                <c:pt idx="3090">
                  <c:v>0.92046296296296037</c:v>
                </c:pt>
                <c:pt idx="3091">
                  <c:v>0.92047453703703708</c:v>
                </c:pt>
                <c:pt idx="3092">
                  <c:v>0.92047453703703708</c:v>
                </c:pt>
                <c:pt idx="3093">
                  <c:v>0.92048611111111056</c:v>
                </c:pt>
                <c:pt idx="3094">
                  <c:v>0.92049768518518515</c:v>
                </c:pt>
                <c:pt idx="3095">
                  <c:v>0.9205092592592593</c:v>
                </c:pt>
                <c:pt idx="3096">
                  <c:v>0.9205092592592593</c:v>
                </c:pt>
                <c:pt idx="3097">
                  <c:v>0.92052083333333445</c:v>
                </c:pt>
                <c:pt idx="3098">
                  <c:v>0.92053240740740738</c:v>
                </c:pt>
                <c:pt idx="3099">
                  <c:v>0.92053240740740738</c:v>
                </c:pt>
                <c:pt idx="3100">
                  <c:v>0.92054398148148142</c:v>
                </c:pt>
                <c:pt idx="3101">
                  <c:v>0.92055555555555568</c:v>
                </c:pt>
                <c:pt idx="3102">
                  <c:v>0.92056712962962839</c:v>
                </c:pt>
                <c:pt idx="3103">
                  <c:v>0.92056712962962839</c:v>
                </c:pt>
                <c:pt idx="3104">
                  <c:v>0.92057870370370354</c:v>
                </c:pt>
                <c:pt idx="3105">
                  <c:v>0.9205902777777778</c:v>
                </c:pt>
                <c:pt idx="3106">
                  <c:v>0.9205902777777778</c:v>
                </c:pt>
                <c:pt idx="3107">
                  <c:v>0.92060185185185184</c:v>
                </c:pt>
                <c:pt idx="3108">
                  <c:v>0.92061342592592488</c:v>
                </c:pt>
                <c:pt idx="3109">
                  <c:v>0.92062499999999992</c:v>
                </c:pt>
                <c:pt idx="3110">
                  <c:v>0.92062499999999992</c:v>
                </c:pt>
                <c:pt idx="3111">
                  <c:v>0.92063657407407462</c:v>
                </c:pt>
                <c:pt idx="3112">
                  <c:v>0.92064814814814921</c:v>
                </c:pt>
                <c:pt idx="3113">
                  <c:v>0.92064814814814921</c:v>
                </c:pt>
                <c:pt idx="3114">
                  <c:v>0.92065972222222225</c:v>
                </c:pt>
                <c:pt idx="3115">
                  <c:v>0.92067129629629785</c:v>
                </c:pt>
                <c:pt idx="3116">
                  <c:v>0.92068287037037133</c:v>
                </c:pt>
                <c:pt idx="3117">
                  <c:v>0.92068287037037133</c:v>
                </c:pt>
                <c:pt idx="3118">
                  <c:v>0.92069444444444581</c:v>
                </c:pt>
                <c:pt idx="3119">
                  <c:v>0.92070601851851985</c:v>
                </c:pt>
                <c:pt idx="3120">
                  <c:v>0.92070601851851985</c:v>
                </c:pt>
                <c:pt idx="3121">
                  <c:v>0.92071759259259378</c:v>
                </c:pt>
                <c:pt idx="3122">
                  <c:v>0.92072916666666671</c:v>
                </c:pt>
                <c:pt idx="3123">
                  <c:v>0.92074074074074053</c:v>
                </c:pt>
                <c:pt idx="3124">
                  <c:v>0.92074074074074053</c:v>
                </c:pt>
                <c:pt idx="3125">
                  <c:v>0.92075231481481479</c:v>
                </c:pt>
                <c:pt idx="3126">
                  <c:v>0.92076388888888883</c:v>
                </c:pt>
                <c:pt idx="3127">
                  <c:v>0.92076388888888883</c:v>
                </c:pt>
                <c:pt idx="3128">
                  <c:v>0.92077546296296298</c:v>
                </c:pt>
                <c:pt idx="3129">
                  <c:v>0.92078703703703713</c:v>
                </c:pt>
                <c:pt idx="3130">
                  <c:v>0.92079861111111239</c:v>
                </c:pt>
                <c:pt idx="3131">
                  <c:v>0.92079861111111239</c:v>
                </c:pt>
                <c:pt idx="3132">
                  <c:v>0.9208101851851852</c:v>
                </c:pt>
                <c:pt idx="3133">
                  <c:v>0.92082175925925924</c:v>
                </c:pt>
                <c:pt idx="3134">
                  <c:v>0.92083333333333361</c:v>
                </c:pt>
                <c:pt idx="3135">
                  <c:v>0.92083333333333361</c:v>
                </c:pt>
                <c:pt idx="3136">
                  <c:v>0.92084490740740765</c:v>
                </c:pt>
                <c:pt idx="3137">
                  <c:v>0.92085648148148169</c:v>
                </c:pt>
                <c:pt idx="3138">
                  <c:v>0.92085648148148169</c:v>
                </c:pt>
                <c:pt idx="3139">
                  <c:v>0.92086805555555562</c:v>
                </c:pt>
                <c:pt idx="3140">
                  <c:v>0.92087962962963066</c:v>
                </c:pt>
                <c:pt idx="3141">
                  <c:v>0.92089120370370492</c:v>
                </c:pt>
                <c:pt idx="3142">
                  <c:v>0.92089120370370492</c:v>
                </c:pt>
                <c:pt idx="3143">
                  <c:v>0.92090277777777751</c:v>
                </c:pt>
                <c:pt idx="3144">
                  <c:v>0.92091435185185089</c:v>
                </c:pt>
                <c:pt idx="3145">
                  <c:v>0.92091435185185089</c:v>
                </c:pt>
                <c:pt idx="3146">
                  <c:v>0.92092592592592559</c:v>
                </c:pt>
                <c:pt idx="3147">
                  <c:v>0.92093749999999996</c:v>
                </c:pt>
                <c:pt idx="3148">
                  <c:v>0.92094907407407633</c:v>
                </c:pt>
                <c:pt idx="3149">
                  <c:v>0.92094907407407633</c:v>
                </c:pt>
                <c:pt idx="3150">
                  <c:v>0.92096064814814815</c:v>
                </c:pt>
                <c:pt idx="3151">
                  <c:v>0.92097222222222219</c:v>
                </c:pt>
                <c:pt idx="3152">
                  <c:v>0.92097222222222219</c:v>
                </c:pt>
                <c:pt idx="3153">
                  <c:v>0.92098379629629623</c:v>
                </c:pt>
                <c:pt idx="3154">
                  <c:v>0.92099537037037171</c:v>
                </c:pt>
                <c:pt idx="3155">
                  <c:v>0.92100694444444453</c:v>
                </c:pt>
                <c:pt idx="3156">
                  <c:v>0.92100694444444453</c:v>
                </c:pt>
                <c:pt idx="3157">
                  <c:v>0.92101851851851968</c:v>
                </c:pt>
                <c:pt idx="3158">
                  <c:v>0.92103009259259383</c:v>
                </c:pt>
                <c:pt idx="3159">
                  <c:v>0.92103009259259383</c:v>
                </c:pt>
                <c:pt idx="3160">
                  <c:v>0.92104166666666665</c:v>
                </c:pt>
                <c:pt idx="3161">
                  <c:v>0.92105324074074058</c:v>
                </c:pt>
                <c:pt idx="3162">
                  <c:v>0.92106481481481473</c:v>
                </c:pt>
                <c:pt idx="3163">
                  <c:v>0.92106481481481473</c:v>
                </c:pt>
                <c:pt idx="3164">
                  <c:v>0.92107638888888888</c:v>
                </c:pt>
                <c:pt idx="3165">
                  <c:v>0.92108796296296147</c:v>
                </c:pt>
                <c:pt idx="3166">
                  <c:v>0.92108796296296147</c:v>
                </c:pt>
                <c:pt idx="3167">
                  <c:v>0.92109953703703762</c:v>
                </c:pt>
                <c:pt idx="3168">
                  <c:v>0.9211111111111111</c:v>
                </c:pt>
                <c:pt idx="3169">
                  <c:v>0.92112268518518514</c:v>
                </c:pt>
                <c:pt idx="3170">
                  <c:v>0.92112268518518514</c:v>
                </c:pt>
                <c:pt idx="3171">
                  <c:v>0.92113425925925929</c:v>
                </c:pt>
                <c:pt idx="3172">
                  <c:v>0.92114583333333544</c:v>
                </c:pt>
                <c:pt idx="3173">
                  <c:v>0.92114583333333544</c:v>
                </c:pt>
                <c:pt idx="3174">
                  <c:v>0.9211574074074077</c:v>
                </c:pt>
                <c:pt idx="3175">
                  <c:v>0.92116898148148152</c:v>
                </c:pt>
                <c:pt idx="3176">
                  <c:v>0.92118055555555567</c:v>
                </c:pt>
                <c:pt idx="3177">
                  <c:v>0.92118055555555567</c:v>
                </c:pt>
                <c:pt idx="3178">
                  <c:v>0.92119212962962949</c:v>
                </c:pt>
                <c:pt idx="3179">
                  <c:v>0.92120370370370352</c:v>
                </c:pt>
                <c:pt idx="3180">
                  <c:v>0.92121527777777779</c:v>
                </c:pt>
                <c:pt idx="3181">
                  <c:v>0.92121527777777779</c:v>
                </c:pt>
                <c:pt idx="3182">
                  <c:v>0.92122685185185149</c:v>
                </c:pt>
                <c:pt idx="3183">
                  <c:v>0.92123842592592475</c:v>
                </c:pt>
                <c:pt idx="3184">
                  <c:v>0.92123842592592475</c:v>
                </c:pt>
                <c:pt idx="3185">
                  <c:v>0.92125000000000001</c:v>
                </c:pt>
                <c:pt idx="3186">
                  <c:v>0.92126157407407405</c:v>
                </c:pt>
                <c:pt idx="3187">
                  <c:v>0.9212731481481482</c:v>
                </c:pt>
                <c:pt idx="3188">
                  <c:v>0.9212731481481482</c:v>
                </c:pt>
                <c:pt idx="3189">
                  <c:v>0.92128472222222157</c:v>
                </c:pt>
                <c:pt idx="3190">
                  <c:v>0.92129629629629661</c:v>
                </c:pt>
                <c:pt idx="3191">
                  <c:v>0.92129629629629661</c:v>
                </c:pt>
                <c:pt idx="3192">
                  <c:v>0.92130787037037065</c:v>
                </c:pt>
                <c:pt idx="3193">
                  <c:v>0.92131944444444469</c:v>
                </c:pt>
                <c:pt idx="3194">
                  <c:v>0.92133101851851995</c:v>
                </c:pt>
                <c:pt idx="3195">
                  <c:v>0.92133101851851995</c:v>
                </c:pt>
                <c:pt idx="3196">
                  <c:v>0.92134259259259355</c:v>
                </c:pt>
                <c:pt idx="3197">
                  <c:v>0.92135416666666659</c:v>
                </c:pt>
                <c:pt idx="3198">
                  <c:v>0.92135416666666659</c:v>
                </c:pt>
                <c:pt idx="3199">
                  <c:v>0.9213657407407394</c:v>
                </c:pt>
                <c:pt idx="3200">
                  <c:v>0.92137731481481477</c:v>
                </c:pt>
                <c:pt idx="3201">
                  <c:v>0.92138888888888892</c:v>
                </c:pt>
                <c:pt idx="3202">
                  <c:v>0.92138888888888892</c:v>
                </c:pt>
                <c:pt idx="3203">
                  <c:v>0.92140046296296163</c:v>
                </c:pt>
                <c:pt idx="3204">
                  <c:v>0.92141203703703656</c:v>
                </c:pt>
                <c:pt idx="3205">
                  <c:v>0.92141203703703656</c:v>
                </c:pt>
                <c:pt idx="3206">
                  <c:v>0.92142361111111104</c:v>
                </c:pt>
                <c:pt idx="3207">
                  <c:v>0.92143518518518519</c:v>
                </c:pt>
                <c:pt idx="3208">
                  <c:v>0.92144675925925856</c:v>
                </c:pt>
                <c:pt idx="3209">
                  <c:v>0.92144675925925856</c:v>
                </c:pt>
                <c:pt idx="3210">
                  <c:v>0.9214583333333336</c:v>
                </c:pt>
                <c:pt idx="3211">
                  <c:v>0.92146990740740742</c:v>
                </c:pt>
                <c:pt idx="3212">
                  <c:v>0.92146990740740742</c:v>
                </c:pt>
                <c:pt idx="3213">
                  <c:v>0.92148148148148168</c:v>
                </c:pt>
                <c:pt idx="3214">
                  <c:v>0.92149305555555561</c:v>
                </c:pt>
                <c:pt idx="3215">
                  <c:v>0.92150462962962953</c:v>
                </c:pt>
                <c:pt idx="3216">
                  <c:v>0.92150462962962953</c:v>
                </c:pt>
                <c:pt idx="3217">
                  <c:v>0.92151620370370357</c:v>
                </c:pt>
                <c:pt idx="3218">
                  <c:v>0.9215277777777775</c:v>
                </c:pt>
                <c:pt idx="3219">
                  <c:v>0.92153935185185076</c:v>
                </c:pt>
                <c:pt idx="3220">
                  <c:v>0.92153935185185076</c:v>
                </c:pt>
                <c:pt idx="3221">
                  <c:v>0.92155092592592436</c:v>
                </c:pt>
                <c:pt idx="3222">
                  <c:v>0.92156249999999851</c:v>
                </c:pt>
                <c:pt idx="3223">
                  <c:v>0.92156249999999851</c:v>
                </c:pt>
                <c:pt idx="3224">
                  <c:v>0.9215740740740751</c:v>
                </c:pt>
                <c:pt idx="3225">
                  <c:v>0.92158564814814825</c:v>
                </c:pt>
                <c:pt idx="3226">
                  <c:v>0.92159722222222218</c:v>
                </c:pt>
                <c:pt idx="3227">
                  <c:v>0.92159722222222218</c:v>
                </c:pt>
                <c:pt idx="3228">
                  <c:v>0.92160879629629733</c:v>
                </c:pt>
                <c:pt idx="3229">
                  <c:v>0.92162037037037181</c:v>
                </c:pt>
                <c:pt idx="3230">
                  <c:v>0.92162037037037181</c:v>
                </c:pt>
                <c:pt idx="3231">
                  <c:v>0.92163194444444463</c:v>
                </c:pt>
                <c:pt idx="3232">
                  <c:v>0.92164351851852055</c:v>
                </c:pt>
                <c:pt idx="3233">
                  <c:v>0.92165509259259493</c:v>
                </c:pt>
                <c:pt idx="3234">
                  <c:v>0.92165509259259493</c:v>
                </c:pt>
                <c:pt idx="3235">
                  <c:v>0.92166666666666652</c:v>
                </c:pt>
                <c:pt idx="3236">
                  <c:v>0.92167824074074067</c:v>
                </c:pt>
                <c:pt idx="3237">
                  <c:v>0.92167824074074067</c:v>
                </c:pt>
                <c:pt idx="3238">
                  <c:v>0.92168981481481604</c:v>
                </c:pt>
                <c:pt idx="3239">
                  <c:v>0.92170138888888964</c:v>
                </c:pt>
                <c:pt idx="3240">
                  <c:v>0.92171296296296135</c:v>
                </c:pt>
                <c:pt idx="3241">
                  <c:v>0.92171296296296135</c:v>
                </c:pt>
                <c:pt idx="3242">
                  <c:v>0.92172453703703694</c:v>
                </c:pt>
                <c:pt idx="3243">
                  <c:v>0.92173611111111109</c:v>
                </c:pt>
                <c:pt idx="3244">
                  <c:v>0.92173611111111109</c:v>
                </c:pt>
                <c:pt idx="3245">
                  <c:v>0.92174768518518635</c:v>
                </c:pt>
                <c:pt idx="3246">
                  <c:v>0.92175925925925961</c:v>
                </c:pt>
                <c:pt idx="3247">
                  <c:v>0.9217708333333352</c:v>
                </c:pt>
                <c:pt idx="3248">
                  <c:v>0.9217708333333352</c:v>
                </c:pt>
                <c:pt idx="3249">
                  <c:v>0.92178240740740769</c:v>
                </c:pt>
                <c:pt idx="3250">
                  <c:v>0.92179398148148162</c:v>
                </c:pt>
                <c:pt idx="3251">
                  <c:v>0.92180555555555665</c:v>
                </c:pt>
                <c:pt idx="3252">
                  <c:v>0.92180555555555665</c:v>
                </c:pt>
                <c:pt idx="3253">
                  <c:v>0.92181712962962958</c:v>
                </c:pt>
                <c:pt idx="3254">
                  <c:v>0.92182870370370373</c:v>
                </c:pt>
                <c:pt idx="3255">
                  <c:v>0.92182870370370373</c:v>
                </c:pt>
                <c:pt idx="3256">
                  <c:v>0.92184027777777877</c:v>
                </c:pt>
                <c:pt idx="3257">
                  <c:v>0.92185185185185192</c:v>
                </c:pt>
                <c:pt idx="3258">
                  <c:v>0.92186342592592441</c:v>
                </c:pt>
                <c:pt idx="3259">
                  <c:v>0.92186342592592441</c:v>
                </c:pt>
                <c:pt idx="3260">
                  <c:v>0.92187500000000111</c:v>
                </c:pt>
                <c:pt idx="3261">
                  <c:v>0.92188657407407415</c:v>
                </c:pt>
                <c:pt idx="3262">
                  <c:v>0.92188657407407415</c:v>
                </c:pt>
                <c:pt idx="3263">
                  <c:v>0.92189814814814863</c:v>
                </c:pt>
                <c:pt idx="3264">
                  <c:v>0.92190972222222223</c:v>
                </c:pt>
                <c:pt idx="3265">
                  <c:v>0.92192129629629771</c:v>
                </c:pt>
                <c:pt idx="3266">
                  <c:v>0.92192129629629771</c:v>
                </c:pt>
                <c:pt idx="3267">
                  <c:v>0.92193287037037064</c:v>
                </c:pt>
                <c:pt idx="3268">
                  <c:v>0.92194444444444545</c:v>
                </c:pt>
                <c:pt idx="3269">
                  <c:v>0.92194444444444545</c:v>
                </c:pt>
                <c:pt idx="3270">
                  <c:v>0.92195601851851983</c:v>
                </c:pt>
                <c:pt idx="3271">
                  <c:v>0.92196759259259264</c:v>
                </c:pt>
                <c:pt idx="3272">
                  <c:v>0.92197916666666668</c:v>
                </c:pt>
                <c:pt idx="3273">
                  <c:v>0.92197916666666668</c:v>
                </c:pt>
                <c:pt idx="3274">
                  <c:v>0.9219907407407405</c:v>
                </c:pt>
                <c:pt idx="3275">
                  <c:v>0.92200231481481476</c:v>
                </c:pt>
                <c:pt idx="3276">
                  <c:v>0.92200231481481476</c:v>
                </c:pt>
                <c:pt idx="3277">
                  <c:v>0.92201388888888891</c:v>
                </c:pt>
                <c:pt idx="3278">
                  <c:v>0.92202546296296306</c:v>
                </c:pt>
                <c:pt idx="3279">
                  <c:v>0.92203703703703699</c:v>
                </c:pt>
                <c:pt idx="3280">
                  <c:v>0.92203703703703699</c:v>
                </c:pt>
                <c:pt idx="3281">
                  <c:v>0.92204861111111236</c:v>
                </c:pt>
                <c:pt idx="3282">
                  <c:v>0.92206018518518518</c:v>
                </c:pt>
                <c:pt idx="3283">
                  <c:v>0.92206018518518518</c:v>
                </c:pt>
                <c:pt idx="3284">
                  <c:v>0.92207175925925933</c:v>
                </c:pt>
                <c:pt idx="3285">
                  <c:v>0.92208333333333325</c:v>
                </c:pt>
                <c:pt idx="3286">
                  <c:v>0.92209490740740763</c:v>
                </c:pt>
                <c:pt idx="3287">
                  <c:v>0.92209490740740763</c:v>
                </c:pt>
                <c:pt idx="3288">
                  <c:v>0.92210648148148155</c:v>
                </c:pt>
                <c:pt idx="3289">
                  <c:v>0.9221180555555557</c:v>
                </c:pt>
                <c:pt idx="3290">
                  <c:v>0.92212962962962963</c:v>
                </c:pt>
                <c:pt idx="3291">
                  <c:v>0.92212962962962963</c:v>
                </c:pt>
                <c:pt idx="3292">
                  <c:v>0.92214120370370478</c:v>
                </c:pt>
                <c:pt idx="3293">
                  <c:v>0.92215277777777749</c:v>
                </c:pt>
                <c:pt idx="3294">
                  <c:v>0.92215277777777749</c:v>
                </c:pt>
                <c:pt idx="3295">
                  <c:v>0.92216435185185053</c:v>
                </c:pt>
                <c:pt idx="3296">
                  <c:v>0.92217592592592557</c:v>
                </c:pt>
                <c:pt idx="3297">
                  <c:v>0.92218749999999949</c:v>
                </c:pt>
                <c:pt idx="3298">
                  <c:v>0.92218749999999949</c:v>
                </c:pt>
                <c:pt idx="3299">
                  <c:v>0.92219907407407586</c:v>
                </c:pt>
                <c:pt idx="3300">
                  <c:v>0.92221064814814813</c:v>
                </c:pt>
                <c:pt idx="3301">
                  <c:v>0.92221064814814813</c:v>
                </c:pt>
                <c:pt idx="3302">
                  <c:v>0.92222222222222217</c:v>
                </c:pt>
                <c:pt idx="3303">
                  <c:v>0.92223379629629632</c:v>
                </c:pt>
                <c:pt idx="3304">
                  <c:v>0.92224537037037169</c:v>
                </c:pt>
                <c:pt idx="3305">
                  <c:v>0.92224537037037169</c:v>
                </c:pt>
                <c:pt idx="3306">
                  <c:v>0.92225694444444439</c:v>
                </c:pt>
                <c:pt idx="3307">
                  <c:v>0.92226851851851865</c:v>
                </c:pt>
                <c:pt idx="3308">
                  <c:v>0.92226851851851865</c:v>
                </c:pt>
                <c:pt idx="3309">
                  <c:v>0.92228009259259391</c:v>
                </c:pt>
                <c:pt idx="3310">
                  <c:v>0.92229166666666673</c:v>
                </c:pt>
                <c:pt idx="3311">
                  <c:v>0.92230324074073966</c:v>
                </c:pt>
                <c:pt idx="3312">
                  <c:v>0.92230324074073966</c:v>
                </c:pt>
                <c:pt idx="3313">
                  <c:v>0.92231481481481481</c:v>
                </c:pt>
                <c:pt idx="3314">
                  <c:v>0.92232638888888896</c:v>
                </c:pt>
                <c:pt idx="3315">
                  <c:v>0.92232638888888896</c:v>
                </c:pt>
                <c:pt idx="3316">
                  <c:v>0.922337962962961</c:v>
                </c:pt>
                <c:pt idx="3317">
                  <c:v>0.92234953703703704</c:v>
                </c:pt>
                <c:pt idx="3318">
                  <c:v>0.92236111111111108</c:v>
                </c:pt>
                <c:pt idx="3319">
                  <c:v>0.92236111111111108</c:v>
                </c:pt>
                <c:pt idx="3320">
                  <c:v>0.92237268518518523</c:v>
                </c:pt>
                <c:pt idx="3321">
                  <c:v>0.92238425925925849</c:v>
                </c:pt>
                <c:pt idx="3322">
                  <c:v>0.92238425925925849</c:v>
                </c:pt>
                <c:pt idx="3323">
                  <c:v>0.92239583333333508</c:v>
                </c:pt>
                <c:pt idx="3324">
                  <c:v>0.92240740740740745</c:v>
                </c:pt>
                <c:pt idx="3325">
                  <c:v>0.92241898148148149</c:v>
                </c:pt>
                <c:pt idx="3326">
                  <c:v>0.92241898148148149</c:v>
                </c:pt>
                <c:pt idx="3327">
                  <c:v>0.92243055555555553</c:v>
                </c:pt>
                <c:pt idx="3328">
                  <c:v>0.92244212962962957</c:v>
                </c:pt>
                <c:pt idx="3329">
                  <c:v>0.9224537037037035</c:v>
                </c:pt>
                <c:pt idx="3330">
                  <c:v>0.9224537037037035</c:v>
                </c:pt>
                <c:pt idx="3331">
                  <c:v>0.92246527777777787</c:v>
                </c:pt>
                <c:pt idx="3332">
                  <c:v>0.92247685185185158</c:v>
                </c:pt>
                <c:pt idx="3333">
                  <c:v>0.92247685185185158</c:v>
                </c:pt>
                <c:pt idx="3334">
                  <c:v>0.9224884259259245</c:v>
                </c:pt>
                <c:pt idx="3335">
                  <c:v>0.92249999999999999</c:v>
                </c:pt>
                <c:pt idx="3336">
                  <c:v>0.92251157407407414</c:v>
                </c:pt>
                <c:pt idx="3337">
                  <c:v>0.92251157407407414</c:v>
                </c:pt>
                <c:pt idx="3338">
                  <c:v>0.92252314814814806</c:v>
                </c:pt>
                <c:pt idx="3339">
                  <c:v>0.92253472222222122</c:v>
                </c:pt>
                <c:pt idx="3340">
                  <c:v>0.92253472222222122</c:v>
                </c:pt>
                <c:pt idx="3341">
                  <c:v>0.9225462962962967</c:v>
                </c:pt>
                <c:pt idx="3342">
                  <c:v>0.92255787037037063</c:v>
                </c:pt>
                <c:pt idx="3343">
                  <c:v>0.92256944444444444</c:v>
                </c:pt>
                <c:pt idx="3344">
                  <c:v>0.92256944444444444</c:v>
                </c:pt>
                <c:pt idx="3345">
                  <c:v>0.92258101851851981</c:v>
                </c:pt>
                <c:pt idx="3346">
                  <c:v>0.92259259259259263</c:v>
                </c:pt>
                <c:pt idx="3347">
                  <c:v>0.92259259259259263</c:v>
                </c:pt>
                <c:pt idx="3348">
                  <c:v>0.92260416666666667</c:v>
                </c:pt>
                <c:pt idx="3349">
                  <c:v>0.92261574074074049</c:v>
                </c:pt>
                <c:pt idx="3350">
                  <c:v>0.92262731481481564</c:v>
                </c:pt>
                <c:pt idx="3351">
                  <c:v>0.92262731481481564</c:v>
                </c:pt>
                <c:pt idx="3352">
                  <c:v>0.92263888888889001</c:v>
                </c:pt>
                <c:pt idx="3353">
                  <c:v>0.92265046296296249</c:v>
                </c:pt>
                <c:pt idx="3354">
                  <c:v>0.92265046296296249</c:v>
                </c:pt>
                <c:pt idx="3355">
                  <c:v>0.92266203703703698</c:v>
                </c:pt>
                <c:pt idx="3356">
                  <c:v>0.92267361111111224</c:v>
                </c:pt>
                <c:pt idx="3357">
                  <c:v>0.92268518518518561</c:v>
                </c:pt>
                <c:pt idx="3358">
                  <c:v>0.92268518518518561</c:v>
                </c:pt>
                <c:pt idx="3359">
                  <c:v>0.9226967592592592</c:v>
                </c:pt>
                <c:pt idx="3360">
                  <c:v>0.92270833333333446</c:v>
                </c:pt>
                <c:pt idx="3361">
                  <c:v>0.92271990740740761</c:v>
                </c:pt>
                <c:pt idx="3362">
                  <c:v>0.92271990740740761</c:v>
                </c:pt>
                <c:pt idx="3363">
                  <c:v>0.92273148148148165</c:v>
                </c:pt>
                <c:pt idx="3364">
                  <c:v>0.9227430555555568</c:v>
                </c:pt>
                <c:pt idx="3365">
                  <c:v>0.9227430555555568</c:v>
                </c:pt>
                <c:pt idx="3366">
                  <c:v>0.92275462962962962</c:v>
                </c:pt>
                <c:pt idx="3367">
                  <c:v>0.92276620370370377</c:v>
                </c:pt>
                <c:pt idx="3368">
                  <c:v>0.92277777777777781</c:v>
                </c:pt>
                <c:pt idx="3369">
                  <c:v>0.92277777777777781</c:v>
                </c:pt>
                <c:pt idx="3370">
                  <c:v>0.92278935185185151</c:v>
                </c:pt>
                <c:pt idx="3371">
                  <c:v>0.92280092592592489</c:v>
                </c:pt>
                <c:pt idx="3372">
                  <c:v>0.92280092592592489</c:v>
                </c:pt>
                <c:pt idx="3373">
                  <c:v>0.92281249999999959</c:v>
                </c:pt>
                <c:pt idx="3374">
                  <c:v>0.92282407407407563</c:v>
                </c:pt>
                <c:pt idx="3375">
                  <c:v>0.92283564814814922</c:v>
                </c:pt>
                <c:pt idx="3376">
                  <c:v>0.92283564814814922</c:v>
                </c:pt>
                <c:pt idx="3377">
                  <c:v>0.9228472222222226</c:v>
                </c:pt>
                <c:pt idx="3378">
                  <c:v>0.92285879629629664</c:v>
                </c:pt>
                <c:pt idx="3379">
                  <c:v>0.92285879629629664</c:v>
                </c:pt>
                <c:pt idx="3380">
                  <c:v>0.92287037037037145</c:v>
                </c:pt>
                <c:pt idx="3381">
                  <c:v>0.9228819444444446</c:v>
                </c:pt>
                <c:pt idx="3382">
                  <c:v>0.92289351851852031</c:v>
                </c:pt>
                <c:pt idx="3383">
                  <c:v>0.92289351851852031</c:v>
                </c:pt>
                <c:pt idx="3384">
                  <c:v>0.9229050925925949</c:v>
                </c:pt>
                <c:pt idx="3385">
                  <c:v>0.9229166666666665</c:v>
                </c:pt>
                <c:pt idx="3386">
                  <c:v>0.9229166666666665</c:v>
                </c:pt>
                <c:pt idx="3387">
                  <c:v>0.92292824074074076</c:v>
                </c:pt>
                <c:pt idx="3388">
                  <c:v>0.92293981481481591</c:v>
                </c:pt>
                <c:pt idx="3389">
                  <c:v>0.92295138888888895</c:v>
                </c:pt>
                <c:pt idx="3390">
                  <c:v>0.92295138888888895</c:v>
                </c:pt>
                <c:pt idx="3391">
                  <c:v>0.92296296296296065</c:v>
                </c:pt>
                <c:pt idx="3392">
                  <c:v>0.92297453703703702</c:v>
                </c:pt>
                <c:pt idx="3393">
                  <c:v>0.92297453703703702</c:v>
                </c:pt>
                <c:pt idx="3394">
                  <c:v>0.92298611111111117</c:v>
                </c:pt>
                <c:pt idx="3395">
                  <c:v>0.92299768518518621</c:v>
                </c:pt>
                <c:pt idx="3396">
                  <c:v>0.92300925925925925</c:v>
                </c:pt>
                <c:pt idx="3397">
                  <c:v>0.92300925925925925</c:v>
                </c:pt>
                <c:pt idx="3398">
                  <c:v>0.92302083333333484</c:v>
                </c:pt>
                <c:pt idx="3399">
                  <c:v>0.92303240740740744</c:v>
                </c:pt>
                <c:pt idx="3400">
                  <c:v>0.92303240740740744</c:v>
                </c:pt>
                <c:pt idx="3401">
                  <c:v>0.9230439814814817</c:v>
                </c:pt>
                <c:pt idx="3402">
                  <c:v>0.92305555555555563</c:v>
                </c:pt>
                <c:pt idx="3403">
                  <c:v>0.92306712962962956</c:v>
                </c:pt>
                <c:pt idx="3404">
                  <c:v>0.92306712962962956</c:v>
                </c:pt>
                <c:pt idx="3405">
                  <c:v>0.92307870370370371</c:v>
                </c:pt>
                <c:pt idx="3406">
                  <c:v>0.92309027777777775</c:v>
                </c:pt>
                <c:pt idx="3407">
                  <c:v>0.92309027777777775</c:v>
                </c:pt>
                <c:pt idx="3408">
                  <c:v>0.92310185185185178</c:v>
                </c:pt>
                <c:pt idx="3409">
                  <c:v>0.92311342592592438</c:v>
                </c:pt>
                <c:pt idx="3410">
                  <c:v>0.92312500000000064</c:v>
                </c:pt>
                <c:pt idx="3411">
                  <c:v>0.92312500000000064</c:v>
                </c:pt>
                <c:pt idx="3412">
                  <c:v>0.92313657407407401</c:v>
                </c:pt>
                <c:pt idx="3413">
                  <c:v>0.92314814814814861</c:v>
                </c:pt>
                <c:pt idx="3414">
                  <c:v>0.9231597222222222</c:v>
                </c:pt>
                <c:pt idx="3415">
                  <c:v>0.9231597222222222</c:v>
                </c:pt>
                <c:pt idx="3416">
                  <c:v>0.92317129629629746</c:v>
                </c:pt>
                <c:pt idx="3417">
                  <c:v>0.92318287037037061</c:v>
                </c:pt>
                <c:pt idx="3418">
                  <c:v>0.92318287037037061</c:v>
                </c:pt>
                <c:pt idx="3419">
                  <c:v>0.92319444444444465</c:v>
                </c:pt>
                <c:pt idx="3420">
                  <c:v>0.92320601851851991</c:v>
                </c:pt>
                <c:pt idx="3421">
                  <c:v>0.92321759259259262</c:v>
                </c:pt>
                <c:pt idx="3422">
                  <c:v>0.92321759259259262</c:v>
                </c:pt>
                <c:pt idx="3423">
                  <c:v>0.92322916666666666</c:v>
                </c:pt>
                <c:pt idx="3424">
                  <c:v>0.92324074074074058</c:v>
                </c:pt>
                <c:pt idx="3425">
                  <c:v>0.92324074074074058</c:v>
                </c:pt>
                <c:pt idx="3426">
                  <c:v>0.92325231481481451</c:v>
                </c:pt>
                <c:pt idx="3427">
                  <c:v>0.92326388888888899</c:v>
                </c:pt>
                <c:pt idx="3428">
                  <c:v>0.92327546296296259</c:v>
                </c:pt>
                <c:pt idx="3429">
                  <c:v>0.92327546296296259</c:v>
                </c:pt>
                <c:pt idx="3430">
                  <c:v>0.92328703703703707</c:v>
                </c:pt>
                <c:pt idx="3431">
                  <c:v>0.92329861111111222</c:v>
                </c:pt>
                <c:pt idx="3432">
                  <c:v>0.92329861111111222</c:v>
                </c:pt>
                <c:pt idx="3433">
                  <c:v>0.92331018518518448</c:v>
                </c:pt>
                <c:pt idx="3434">
                  <c:v>0.92332175925925919</c:v>
                </c:pt>
                <c:pt idx="3435">
                  <c:v>0.92333333333333334</c:v>
                </c:pt>
                <c:pt idx="3436">
                  <c:v>0.92333333333333334</c:v>
                </c:pt>
                <c:pt idx="3437">
                  <c:v>0.9233449074074076</c:v>
                </c:pt>
                <c:pt idx="3438">
                  <c:v>0.92335648148148142</c:v>
                </c:pt>
                <c:pt idx="3439">
                  <c:v>0.92335648148148142</c:v>
                </c:pt>
                <c:pt idx="3440">
                  <c:v>0.92336805555555568</c:v>
                </c:pt>
                <c:pt idx="3441">
                  <c:v>0.92337962962962961</c:v>
                </c:pt>
                <c:pt idx="3442">
                  <c:v>0.92339120370370464</c:v>
                </c:pt>
                <c:pt idx="3443">
                  <c:v>0.92339120370370464</c:v>
                </c:pt>
                <c:pt idx="3444">
                  <c:v>0.92340277777777757</c:v>
                </c:pt>
                <c:pt idx="3445">
                  <c:v>0.92341435185185039</c:v>
                </c:pt>
                <c:pt idx="3446">
                  <c:v>0.92341435185185039</c:v>
                </c:pt>
                <c:pt idx="3447">
                  <c:v>0.92342592592592487</c:v>
                </c:pt>
                <c:pt idx="3448">
                  <c:v>0.92343749999999958</c:v>
                </c:pt>
                <c:pt idx="3449">
                  <c:v>0.92344907407407573</c:v>
                </c:pt>
                <c:pt idx="3450">
                  <c:v>0.92344907407407573</c:v>
                </c:pt>
                <c:pt idx="3451">
                  <c:v>0.9234606481481481</c:v>
                </c:pt>
                <c:pt idx="3452">
                  <c:v>0.92347222222222158</c:v>
                </c:pt>
                <c:pt idx="3453">
                  <c:v>0.92347222222222158</c:v>
                </c:pt>
                <c:pt idx="3454">
                  <c:v>0.9234837962962964</c:v>
                </c:pt>
                <c:pt idx="3455">
                  <c:v>0.92349537037037133</c:v>
                </c:pt>
                <c:pt idx="3456">
                  <c:v>0.92350694444444448</c:v>
                </c:pt>
                <c:pt idx="3457">
                  <c:v>0.92350694444444448</c:v>
                </c:pt>
                <c:pt idx="3458">
                  <c:v>0.92351851851851863</c:v>
                </c:pt>
                <c:pt idx="3459">
                  <c:v>0.92353009259259367</c:v>
                </c:pt>
                <c:pt idx="3460">
                  <c:v>0.92353009259259367</c:v>
                </c:pt>
                <c:pt idx="3461">
                  <c:v>0.92354166666666671</c:v>
                </c:pt>
                <c:pt idx="3462">
                  <c:v>0.92355324074073952</c:v>
                </c:pt>
                <c:pt idx="3463">
                  <c:v>0.92356481481481489</c:v>
                </c:pt>
                <c:pt idx="3464">
                  <c:v>0.92356481481481489</c:v>
                </c:pt>
                <c:pt idx="3465">
                  <c:v>0.92357638888888849</c:v>
                </c:pt>
                <c:pt idx="3466">
                  <c:v>0.92358796296296075</c:v>
                </c:pt>
                <c:pt idx="3467">
                  <c:v>0.92359953703703701</c:v>
                </c:pt>
                <c:pt idx="3468">
                  <c:v>0.92359953703703701</c:v>
                </c:pt>
                <c:pt idx="3469">
                  <c:v>0.9236111111111116</c:v>
                </c:pt>
                <c:pt idx="3470">
                  <c:v>0.92362268518518564</c:v>
                </c:pt>
                <c:pt idx="3471">
                  <c:v>0.92362268518518564</c:v>
                </c:pt>
                <c:pt idx="3472">
                  <c:v>0.92363425925925924</c:v>
                </c:pt>
                <c:pt idx="3473">
                  <c:v>0.92364583333333583</c:v>
                </c:pt>
                <c:pt idx="3474">
                  <c:v>0.92365740740740765</c:v>
                </c:pt>
                <c:pt idx="3475">
                  <c:v>0.92365740740740765</c:v>
                </c:pt>
                <c:pt idx="3476">
                  <c:v>0.92366898148148169</c:v>
                </c:pt>
                <c:pt idx="3477">
                  <c:v>0.92368055555555562</c:v>
                </c:pt>
                <c:pt idx="3478">
                  <c:v>0.92368055555555562</c:v>
                </c:pt>
                <c:pt idx="3479">
                  <c:v>0.92369212962962954</c:v>
                </c:pt>
                <c:pt idx="3480">
                  <c:v>0.9237037037037038</c:v>
                </c:pt>
                <c:pt idx="3481">
                  <c:v>0.92371527777777773</c:v>
                </c:pt>
                <c:pt idx="3482">
                  <c:v>0.92371527777777773</c:v>
                </c:pt>
                <c:pt idx="3483">
                  <c:v>0.92372685185185188</c:v>
                </c:pt>
                <c:pt idx="3484">
                  <c:v>0.92373842592592559</c:v>
                </c:pt>
                <c:pt idx="3485">
                  <c:v>0.92373842592592559</c:v>
                </c:pt>
                <c:pt idx="3486">
                  <c:v>0.92375000000000063</c:v>
                </c:pt>
                <c:pt idx="3487">
                  <c:v>0.923761574074075</c:v>
                </c:pt>
                <c:pt idx="3488">
                  <c:v>0.92377314814814815</c:v>
                </c:pt>
                <c:pt idx="3489">
                  <c:v>0.92377314814814815</c:v>
                </c:pt>
                <c:pt idx="3490">
                  <c:v>0.9237847222222223</c:v>
                </c:pt>
                <c:pt idx="3491">
                  <c:v>0.92379629629629734</c:v>
                </c:pt>
                <c:pt idx="3492">
                  <c:v>0.92379629629629734</c:v>
                </c:pt>
                <c:pt idx="3493">
                  <c:v>0.92380787037037171</c:v>
                </c:pt>
                <c:pt idx="3494">
                  <c:v>0.92381944444444464</c:v>
                </c:pt>
                <c:pt idx="3495">
                  <c:v>0.9238310185185209</c:v>
                </c:pt>
                <c:pt idx="3496">
                  <c:v>0.9238310185185209</c:v>
                </c:pt>
                <c:pt idx="3497">
                  <c:v>0.92384259259259383</c:v>
                </c:pt>
                <c:pt idx="3498">
                  <c:v>0.92385416666666653</c:v>
                </c:pt>
                <c:pt idx="3499">
                  <c:v>0.92385416666666653</c:v>
                </c:pt>
                <c:pt idx="3500">
                  <c:v>0.92386574074074057</c:v>
                </c:pt>
                <c:pt idx="3501">
                  <c:v>0.92387731481481483</c:v>
                </c:pt>
                <c:pt idx="3502">
                  <c:v>0.92388888888888965</c:v>
                </c:pt>
                <c:pt idx="3503">
                  <c:v>0.92388888888888965</c:v>
                </c:pt>
                <c:pt idx="3504">
                  <c:v>0.92390046296296258</c:v>
                </c:pt>
                <c:pt idx="3505">
                  <c:v>0.92391203703703706</c:v>
                </c:pt>
                <c:pt idx="3506">
                  <c:v>0.92392361111111165</c:v>
                </c:pt>
                <c:pt idx="3507">
                  <c:v>0.92392361111111165</c:v>
                </c:pt>
                <c:pt idx="3508">
                  <c:v>0.92393518518518514</c:v>
                </c:pt>
                <c:pt idx="3509">
                  <c:v>0.92394675925925929</c:v>
                </c:pt>
                <c:pt idx="3510">
                  <c:v>0.92394675925925929</c:v>
                </c:pt>
                <c:pt idx="3511">
                  <c:v>0.92395833333333433</c:v>
                </c:pt>
                <c:pt idx="3512">
                  <c:v>0.9239699074074077</c:v>
                </c:pt>
                <c:pt idx="3513">
                  <c:v>0.92398148148148163</c:v>
                </c:pt>
                <c:pt idx="3514">
                  <c:v>0.92398148148148163</c:v>
                </c:pt>
                <c:pt idx="3515">
                  <c:v>0.92399305555555655</c:v>
                </c:pt>
                <c:pt idx="3516">
                  <c:v>0.9240046296296297</c:v>
                </c:pt>
                <c:pt idx="3517">
                  <c:v>0.9240046296296297</c:v>
                </c:pt>
                <c:pt idx="3518">
                  <c:v>0.92401620370370352</c:v>
                </c:pt>
                <c:pt idx="3519">
                  <c:v>0.92402777777777778</c:v>
                </c:pt>
                <c:pt idx="3520">
                  <c:v>0.92403935185185149</c:v>
                </c:pt>
                <c:pt idx="3521">
                  <c:v>0.92403935185185149</c:v>
                </c:pt>
                <c:pt idx="3522">
                  <c:v>0.92405092592592486</c:v>
                </c:pt>
                <c:pt idx="3523">
                  <c:v>0.92406249999999956</c:v>
                </c:pt>
                <c:pt idx="3524">
                  <c:v>0.92406249999999956</c:v>
                </c:pt>
                <c:pt idx="3525">
                  <c:v>0.92407407407407538</c:v>
                </c:pt>
                <c:pt idx="3526">
                  <c:v>0.92408564814814864</c:v>
                </c:pt>
                <c:pt idx="3527">
                  <c:v>0.92409722222222224</c:v>
                </c:pt>
                <c:pt idx="3528">
                  <c:v>0.92409722222222224</c:v>
                </c:pt>
                <c:pt idx="3529">
                  <c:v>0.92410879629629661</c:v>
                </c:pt>
                <c:pt idx="3530">
                  <c:v>0.92412037037037065</c:v>
                </c:pt>
                <c:pt idx="3531">
                  <c:v>0.92412037037037065</c:v>
                </c:pt>
                <c:pt idx="3532">
                  <c:v>0.92413194444444469</c:v>
                </c:pt>
                <c:pt idx="3533">
                  <c:v>0.92414351851851995</c:v>
                </c:pt>
                <c:pt idx="3534">
                  <c:v>0.92415509259259443</c:v>
                </c:pt>
                <c:pt idx="3535">
                  <c:v>0.92415509259259443</c:v>
                </c:pt>
                <c:pt idx="3536">
                  <c:v>0.92416666666666658</c:v>
                </c:pt>
                <c:pt idx="3537">
                  <c:v>0.92417824074074051</c:v>
                </c:pt>
                <c:pt idx="3538">
                  <c:v>0.92417824074074051</c:v>
                </c:pt>
                <c:pt idx="3539">
                  <c:v>0.92418981481481588</c:v>
                </c:pt>
                <c:pt idx="3540">
                  <c:v>0.92420138888888881</c:v>
                </c:pt>
                <c:pt idx="3541">
                  <c:v>0.92421296296296074</c:v>
                </c:pt>
                <c:pt idx="3542">
                  <c:v>0.92421296296296074</c:v>
                </c:pt>
                <c:pt idx="3543">
                  <c:v>0.92422453703703711</c:v>
                </c:pt>
                <c:pt idx="3544">
                  <c:v>0.92423611111111059</c:v>
                </c:pt>
                <c:pt idx="3545">
                  <c:v>0.92423611111111059</c:v>
                </c:pt>
                <c:pt idx="3546">
                  <c:v>0.92424768518518563</c:v>
                </c:pt>
                <c:pt idx="3547">
                  <c:v>0.92425925925925922</c:v>
                </c:pt>
                <c:pt idx="3548">
                  <c:v>0.92427083333333471</c:v>
                </c:pt>
                <c:pt idx="3549">
                  <c:v>0.92427083333333471</c:v>
                </c:pt>
                <c:pt idx="3550">
                  <c:v>0.9242824074074073</c:v>
                </c:pt>
                <c:pt idx="3551">
                  <c:v>0.92429398148148145</c:v>
                </c:pt>
                <c:pt idx="3552">
                  <c:v>0.92429398148148145</c:v>
                </c:pt>
                <c:pt idx="3553">
                  <c:v>0.9243055555555556</c:v>
                </c:pt>
                <c:pt idx="3554">
                  <c:v>0.92431712962962842</c:v>
                </c:pt>
                <c:pt idx="3555">
                  <c:v>0.92432870370370368</c:v>
                </c:pt>
                <c:pt idx="3556">
                  <c:v>0.92432870370370368</c:v>
                </c:pt>
                <c:pt idx="3557">
                  <c:v>0.92434027777777772</c:v>
                </c:pt>
                <c:pt idx="3558">
                  <c:v>0.92435185185185187</c:v>
                </c:pt>
                <c:pt idx="3559">
                  <c:v>0.92435185185185187</c:v>
                </c:pt>
                <c:pt idx="3560">
                  <c:v>0.92436342592592435</c:v>
                </c:pt>
                <c:pt idx="3561">
                  <c:v>0.9243749999999995</c:v>
                </c:pt>
                <c:pt idx="3562">
                  <c:v>0.9243865740740741</c:v>
                </c:pt>
                <c:pt idx="3563">
                  <c:v>0.9243865740740741</c:v>
                </c:pt>
                <c:pt idx="3564">
                  <c:v>0.92439814814814814</c:v>
                </c:pt>
                <c:pt idx="3565">
                  <c:v>0.92440972222222229</c:v>
                </c:pt>
                <c:pt idx="3566">
                  <c:v>0.92440972222222229</c:v>
                </c:pt>
                <c:pt idx="3567">
                  <c:v>0.92442129629629721</c:v>
                </c:pt>
                <c:pt idx="3568">
                  <c:v>0.9244328703703707</c:v>
                </c:pt>
                <c:pt idx="3569">
                  <c:v>0.92444444444444462</c:v>
                </c:pt>
                <c:pt idx="3570">
                  <c:v>0.92444444444444462</c:v>
                </c:pt>
                <c:pt idx="3571">
                  <c:v>0.92445601851851955</c:v>
                </c:pt>
                <c:pt idx="3572">
                  <c:v>0.9244675925925927</c:v>
                </c:pt>
                <c:pt idx="3573">
                  <c:v>0.92447916666666652</c:v>
                </c:pt>
                <c:pt idx="3574">
                  <c:v>0.92447916666666652</c:v>
                </c:pt>
                <c:pt idx="3575">
                  <c:v>0.92449074074074056</c:v>
                </c:pt>
                <c:pt idx="3576">
                  <c:v>0.92450231481481449</c:v>
                </c:pt>
                <c:pt idx="3577">
                  <c:v>0.92450231481481449</c:v>
                </c:pt>
                <c:pt idx="3578">
                  <c:v>0.92451388888888886</c:v>
                </c:pt>
                <c:pt idx="3579">
                  <c:v>0.92452546296296256</c:v>
                </c:pt>
                <c:pt idx="3580">
                  <c:v>0.92453703703703649</c:v>
                </c:pt>
                <c:pt idx="3581">
                  <c:v>0.92453703703703649</c:v>
                </c:pt>
                <c:pt idx="3582">
                  <c:v>0.92454861111111164</c:v>
                </c:pt>
                <c:pt idx="3583">
                  <c:v>0.92456018518518457</c:v>
                </c:pt>
                <c:pt idx="3584">
                  <c:v>0.92456018518518457</c:v>
                </c:pt>
                <c:pt idx="3585">
                  <c:v>0.92457175925925927</c:v>
                </c:pt>
                <c:pt idx="3586">
                  <c:v>0.92458333333333342</c:v>
                </c:pt>
                <c:pt idx="3587">
                  <c:v>0.92459490740740735</c:v>
                </c:pt>
                <c:pt idx="3588">
                  <c:v>0.92459490740740735</c:v>
                </c:pt>
                <c:pt idx="3589">
                  <c:v>0.92460648148148161</c:v>
                </c:pt>
                <c:pt idx="3590">
                  <c:v>0.92461805555555565</c:v>
                </c:pt>
                <c:pt idx="3591">
                  <c:v>0.92461805555555565</c:v>
                </c:pt>
                <c:pt idx="3592">
                  <c:v>0.92462962962963091</c:v>
                </c:pt>
                <c:pt idx="3593">
                  <c:v>0.92464120370370495</c:v>
                </c:pt>
                <c:pt idx="3594">
                  <c:v>0.92465277777777777</c:v>
                </c:pt>
                <c:pt idx="3595">
                  <c:v>0.92465277777777777</c:v>
                </c:pt>
                <c:pt idx="3596">
                  <c:v>0.92466435185185158</c:v>
                </c:pt>
                <c:pt idx="3597">
                  <c:v>0.92467592592592596</c:v>
                </c:pt>
                <c:pt idx="3598">
                  <c:v>0.92467592592592596</c:v>
                </c:pt>
                <c:pt idx="3599">
                  <c:v>0.9246875</c:v>
                </c:pt>
                <c:pt idx="3600">
                  <c:v>0.92469907407407637</c:v>
                </c:pt>
                <c:pt idx="3601">
                  <c:v>0.92471064814814863</c:v>
                </c:pt>
                <c:pt idx="3602">
                  <c:v>0.92471064814814863</c:v>
                </c:pt>
                <c:pt idx="3603">
                  <c:v>0.92472222222222211</c:v>
                </c:pt>
                <c:pt idx="3604">
                  <c:v>0.9247337962962966</c:v>
                </c:pt>
                <c:pt idx="3605">
                  <c:v>0.9247337962962966</c:v>
                </c:pt>
                <c:pt idx="3606">
                  <c:v>0.92474537037037208</c:v>
                </c:pt>
                <c:pt idx="3607">
                  <c:v>0.92475694444444445</c:v>
                </c:pt>
                <c:pt idx="3608">
                  <c:v>0.92476851851851982</c:v>
                </c:pt>
                <c:pt idx="3609">
                  <c:v>0.92476851851851982</c:v>
                </c:pt>
                <c:pt idx="3610">
                  <c:v>0.9247800925925943</c:v>
                </c:pt>
                <c:pt idx="3611">
                  <c:v>0.92479166666666779</c:v>
                </c:pt>
                <c:pt idx="3612">
                  <c:v>0.9248032407407405</c:v>
                </c:pt>
                <c:pt idx="3613">
                  <c:v>0.9248032407407405</c:v>
                </c:pt>
                <c:pt idx="3614">
                  <c:v>0.92481481481481564</c:v>
                </c:pt>
                <c:pt idx="3615">
                  <c:v>0.92482638888888891</c:v>
                </c:pt>
                <c:pt idx="3616">
                  <c:v>0.92482638888888891</c:v>
                </c:pt>
                <c:pt idx="3617">
                  <c:v>0.9248379629629615</c:v>
                </c:pt>
                <c:pt idx="3618">
                  <c:v>0.92484953703703765</c:v>
                </c:pt>
                <c:pt idx="3619">
                  <c:v>0.92486111111111102</c:v>
                </c:pt>
                <c:pt idx="3620">
                  <c:v>0.92486111111111102</c:v>
                </c:pt>
                <c:pt idx="3621">
                  <c:v>0.92487268518518562</c:v>
                </c:pt>
                <c:pt idx="3622">
                  <c:v>0.92488425925925932</c:v>
                </c:pt>
                <c:pt idx="3623">
                  <c:v>0.92488425925925932</c:v>
                </c:pt>
                <c:pt idx="3624">
                  <c:v>0.92489583333333569</c:v>
                </c:pt>
                <c:pt idx="3625">
                  <c:v>0.92490740740740762</c:v>
                </c:pt>
                <c:pt idx="3626">
                  <c:v>0.92491898148148144</c:v>
                </c:pt>
                <c:pt idx="3627">
                  <c:v>0.92491898148148144</c:v>
                </c:pt>
                <c:pt idx="3628">
                  <c:v>0.9249305555555557</c:v>
                </c:pt>
                <c:pt idx="3629">
                  <c:v>0.92494212962962952</c:v>
                </c:pt>
                <c:pt idx="3630">
                  <c:v>0.92494212962962952</c:v>
                </c:pt>
                <c:pt idx="3631">
                  <c:v>0.92495370370370367</c:v>
                </c:pt>
                <c:pt idx="3632">
                  <c:v>0.92496527777777782</c:v>
                </c:pt>
                <c:pt idx="3633">
                  <c:v>0.92497685185185186</c:v>
                </c:pt>
                <c:pt idx="3634">
                  <c:v>0.92497685185185186</c:v>
                </c:pt>
                <c:pt idx="3635">
                  <c:v>0.92498842592592556</c:v>
                </c:pt>
                <c:pt idx="3636">
                  <c:v>0.92499999999999993</c:v>
                </c:pt>
                <c:pt idx="3637">
                  <c:v>0.92499999999999993</c:v>
                </c:pt>
                <c:pt idx="3638">
                  <c:v>0.92501157407407464</c:v>
                </c:pt>
                <c:pt idx="3639">
                  <c:v>0.92502314814814823</c:v>
                </c:pt>
                <c:pt idx="3640">
                  <c:v>0.92503472222222216</c:v>
                </c:pt>
                <c:pt idx="3641">
                  <c:v>0.92503472222222216</c:v>
                </c:pt>
                <c:pt idx="3642">
                  <c:v>0.92504629629629664</c:v>
                </c:pt>
                <c:pt idx="3643">
                  <c:v>0.92505787037037146</c:v>
                </c:pt>
                <c:pt idx="3644">
                  <c:v>0.92505787037037146</c:v>
                </c:pt>
                <c:pt idx="3645">
                  <c:v>0.92506944444444461</c:v>
                </c:pt>
                <c:pt idx="3646">
                  <c:v>0.9250810185185202</c:v>
                </c:pt>
                <c:pt idx="3647">
                  <c:v>0.9250925925925938</c:v>
                </c:pt>
                <c:pt idx="3648">
                  <c:v>0.9250925925925938</c:v>
                </c:pt>
                <c:pt idx="3649">
                  <c:v>0.92510416666666651</c:v>
                </c:pt>
                <c:pt idx="3650">
                  <c:v>0.92511574074073977</c:v>
                </c:pt>
                <c:pt idx="3651">
                  <c:v>0.92511574074073977</c:v>
                </c:pt>
                <c:pt idx="3652">
                  <c:v>0.92512731481481481</c:v>
                </c:pt>
                <c:pt idx="3653">
                  <c:v>0.92513888888888884</c:v>
                </c:pt>
                <c:pt idx="3654">
                  <c:v>0.92515046296296199</c:v>
                </c:pt>
                <c:pt idx="3655">
                  <c:v>0.92515046296296199</c:v>
                </c:pt>
                <c:pt idx="3656">
                  <c:v>0.92516203703703659</c:v>
                </c:pt>
                <c:pt idx="3657">
                  <c:v>0.92517361111111163</c:v>
                </c:pt>
                <c:pt idx="3658">
                  <c:v>0.92518518518518522</c:v>
                </c:pt>
                <c:pt idx="3659">
                  <c:v>0.92518518518518522</c:v>
                </c:pt>
                <c:pt idx="3660">
                  <c:v>0.92519675925925926</c:v>
                </c:pt>
                <c:pt idx="3661">
                  <c:v>0.92520833333333363</c:v>
                </c:pt>
                <c:pt idx="3662">
                  <c:v>0.92520833333333363</c:v>
                </c:pt>
                <c:pt idx="3663">
                  <c:v>0.92521990740740734</c:v>
                </c:pt>
                <c:pt idx="3664">
                  <c:v>0.9252314814814816</c:v>
                </c:pt>
                <c:pt idx="3665">
                  <c:v>0.92524305555555564</c:v>
                </c:pt>
                <c:pt idx="3666">
                  <c:v>0.92524305555555564</c:v>
                </c:pt>
                <c:pt idx="3667">
                  <c:v>0.92525462962962968</c:v>
                </c:pt>
                <c:pt idx="3668">
                  <c:v>0.92526620370370349</c:v>
                </c:pt>
                <c:pt idx="3669">
                  <c:v>0.92526620370370349</c:v>
                </c:pt>
                <c:pt idx="3670">
                  <c:v>0.92527777777777753</c:v>
                </c:pt>
                <c:pt idx="3671">
                  <c:v>0.92528935185185157</c:v>
                </c:pt>
                <c:pt idx="3672">
                  <c:v>0.92530092592592439</c:v>
                </c:pt>
                <c:pt idx="3673">
                  <c:v>0.92530092592592439</c:v>
                </c:pt>
                <c:pt idx="3674">
                  <c:v>0.92531249999999887</c:v>
                </c:pt>
                <c:pt idx="3675">
                  <c:v>0.92532407407407524</c:v>
                </c:pt>
                <c:pt idx="3676">
                  <c:v>0.92532407407407524</c:v>
                </c:pt>
                <c:pt idx="3677">
                  <c:v>0.92533564814814862</c:v>
                </c:pt>
                <c:pt idx="3678">
                  <c:v>0.92534722222222221</c:v>
                </c:pt>
                <c:pt idx="3679">
                  <c:v>0.92535879629629625</c:v>
                </c:pt>
                <c:pt idx="3680">
                  <c:v>0.92535879629629625</c:v>
                </c:pt>
                <c:pt idx="3681">
                  <c:v>0.92537037037037062</c:v>
                </c:pt>
                <c:pt idx="3682">
                  <c:v>0.92538194444444455</c:v>
                </c:pt>
                <c:pt idx="3683">
                  <c:v>0.92538194444444455</c:v>
                </c:pt>
                <c:pt idx="3684">
                  <c:v>0.92539351851851981</c:v>
                </c:pt>
                <c:pt idx="3685">
                  <c:v>0.92540509259259396</c:v>
                </c:pt>
                <c:pt idx="3686">
                  <c:v>0.92541666666666567</c:v>
                </c:pt>
                <c:pt idx="3687">
                  <c:v>0.92541666666666567</c:v>
                </c:pt>
                <c:pt idx="3688">
                  <c:v>0.92542824074074059</c:v>
                </c:pt>
                <c:pt idx="3689">
                  <c:v>0.92543981481481474</c:v>
                </c:pt>
                <c:pt idx="3690">
                  <c:v>0.92543981481481474</c:v>
                </c:pt>
                <c:pt idx="3691">
                  <c:v>0.92545138888888889</c:v>
                </c:pt>
                <c:pt idx="3692">
                  <c:v>0.92546296296296038</c:v>
                </c:pt>
                <c:pt idx="3693">
                  <c:v>0.92547453703703697</c:v>
                </c:pt>
                <c:pt idx="3694">
                  <c:v>0.92547453703703697</c:v>
                </c:pt>
                <c:pt idx="3695">
                  <c:v>0.92548611111111057</c:v>
                </c:pt>
                <c:pt idx="3696">
                  <c:v>0.9254976851851856</c:v>
                </c:pt>
                <c:pt idx="3697">
                  <c:v>0.92550925925925931</c:v>
                </c:pt>
                <c:pt idx="3698">
                  <c:v>0.92550925925925931</c:v>
                </c:pt>
                <c:pt idx="3699">
                  <c:v>0.92552083333333435</c:v>
                </c:pt>
                <c:pt idx="3700">
                  <c:v>0.92553240740740739</c:v>
                </c:pt>
                <c:pt idx="3701">
                  <c:v>0.92553240740740739</c:v>
                </c:pt>
                <c:pt idx="3702">
                  <c:v>0.92554398148148154</c:v>
                </c:pt>
                <c:pt idx="3703">
                  <c:v>0.92555555555555569</c:v>
                </c:pt>
                <c:pt idx="3704">
                  <c:v>0.92556712962962828</c:v>
                </c:pt>
                <c:pt idx="3705">
                  <c:v>0.92556712962962828</c:v>
                </c:pt>
                <c:pt idx="3706">
                  <c:v>0.92557870370370354</c:v>
                </c:pt>
                <c:pt idx="3707">
                  <c:v>0.9255902777777778</c:v>
                </c:pt>
                <c:pt idx="3708">
                  <c:v>0.9255902777777778</c:v>
                </c:pt>
                <c:pt idx="3709">
                  <c:v>0.92560185185185195</c:v>
                </c:pt>
                <c:pt idx="3710">
                  <c:v>0.92561342592592488</c:v>
                </c:pt>
                <c:pt idx="3711">
                  <c:v>0.92562500000000125</c:v>
                </c:pt>
                <c:pt idx="3712">
                  <c:v>0.92562500000000125</c:v>
                </c:pt>
                <c:pt idx="3713">
                  <c:v>0.92563657407407463</c:v>
                </c:pt>
                <c:pt idx="3714">
                  <c:v>0.92564814814814922</c:v>
                </c:pt>
                <c:pt idx="3715">
                  <c:v>0.92564814814814922</c:v>
                </c:pt>
                <c:pt idx="3716">
                  <c:v>0.92565972222222215</c:v>
                </c:pt>
                <c:pt idx="3717">
                  <c:v>0.92567129629629785</c:v>
                </c:pt>
                <c:pt idx="3718">
                  <c:v>0.92568287037037156</c:v>
                </c:pt>
                <c:pt idx="3719">
                  <c:v>0.92568287037037156</c:v>
                </c:pt>
                <c:pt idx="3720">
                  <c:v>0.92569444444444571</c:v>
                </c:pt>
                <c:pt idx="3721">
                  <c:v>0.9257060185185203</c:v>
                </c:pt>
                <c:pt idx="3722">
                  <c:v>0.9257060185185203</c:v>
                </c:pt>
                <c:pt idx="3723">
                  <c:v>0.92571759259259379</c:v>
                </c:pt>
                <c:pt idx="3724">
                  <c:v>0.92572916666666671</c:v>
                </c:pt>
                <c:pt idx="3725">
                  <c:v>0.92574074074074053</c:v>
                </c:pt>
                <c:pt idx="3726">
                  <c:v>0.92574074074074053</c:v>
                </c:pt>
                <c:pt idx="3727">
                  <c:v>0.92575231481481479</c:v>
                </c:pt>
                <c:pt idx="3728">
                  <c:v>0.92576388888888894</c:v>
                </c:pt>
                <c:pt idx="3729">
                  <c:v>0.92576388888888894</c:v>
                </c:pt>
                <c:pt idx="3730">
                  <c:v>0.92577546296296298</c:v>
                </c:pt>
                <c:pt idx="3731">
                  <c:v>0.92578703703703702</c:v>
                </c:pt>
                <c:pt idx="3732">
                  <c:v>0.92579861111111272</c:v>
                </c:pt>
                <c:pt idx="3733">
                  <c:v>0.92579861111111272</c:v>
                </c:pt>
                <c:pt idx="3734">
                  <c:v>0.92581018518518521</c:v>
                </c:pt>
                <c:pt idx="3735">
                  <c:v>0.92582175925925969</c:v>
                </c:pt>
                <c:pt idx="3736">
                  <c:v>0.92583333333333362</c:v>
                </c:pt>
                <c:pt idx="3737">
                  <c:v>0.92583333333333362</c:v>
                </c:pt>
                <c:pt idx="3738">
                  <c:v>0.92584490740740844</c:v>
                </c:pt>
                <c:pt idx="3739">
                  <c:v>0.9258564814814817</c:v>
                </c:pt>
                <c:pt idx="3740">
                  <c:v>0.9258564814814817</c:v>
                </c:pt>
                <c:pt idx="3741">
                  <c:v>0.92586805555555562</c:v>
                </c:pt>
                <c:pt idx="3742">
                  <c:v>0.92587962962963055</c:v>
                </c:pt>
                <c:pt idx="3743">
                  <c:v>0.92589120370370492</c:v>
                </c:pt>
                <c:pt idx="3744">
                  <c:v>0.92589120370370492</c:v>
                </c:pt>
                <c:pt idx="3745">
                  <c:v>0.92590277777777752</c:v>
                </c:pt>
                <c:pt idx="3746">
                  <c:v>0.92591435185185156</c:v>
                </c:pt>
                <c:pt idx="3747">
                  <c:v>0.92591435185185156</c:v>
                </c:pt>
                <c:pt idx="3748">
                  <c:v>0.92592592592592549</c:v>
                </c:pt>
                <c:pt idx="3749">
                  <c:v>0.92593749999999997</c:v>
                </c:pt>
                <c:pt idx="3750">
                  <c:v>0.92594907407407634</c:v>
                </c:pt>
                <c:pt idx="3751">
                  <c:v>0.92594907407407634</c:v>
                </c:pt>
                <c:pt idx="3752">
                  <c:v>0.92596064814814805</c:v>
                </c:pt>
                <c:pt idx="3753">
                  <c:v>0.9259722222222222</c:v>
                </c:pt>
                <c:pt idx="3754">
                  <c:v>0.9259722222222222</c:v>
                </c:pt>
                <c:pt idx="3755">
                  <c:v>0.92598379629629635</c:v>
                </c:pt>
                <c:pt idx="3756">
                  <c:v>0.92599537037037172</c:v>
                </c:pt>
                <c:pt idx="3757">
                  <c:v>0.92600694444444442</c:v>
                </c:pt>
                <c:pt idx="3758">
                  <c:v>0.92600694444444442</c:v>
                </c:pt>
                <c:pt idx="3759">
                  <c:v>0.92601851851851968</c:v>
                </c:pt>
                <c:pt idx="3760">
                  <c:v>0.92603009259259395</c:v>
                </c:pt>
                <c:pt idx="3761">
                  <c:v>0.92603009259259395</c:v>
                </c:pt>
                <c:pt idx="3762">
                  <c:v>0.92604166666666765</c:v>
                </c:pt>
                <c:pt idx="3763">
                  <c:v>0.92605324074074058</c:v>
                </c:pt>
                <c:pt idx="3764">
                  <c:v>0.92606481481481484</c:v>
                </c:pt>
                <c:pt idx="3765">
                  <c:v>0.92606481481481484</c:v>
                </c:pt>
                <c:pt idx="3766">
                  <c:v>0.92607638888888888</c:v>
                </c:pt>
                <c:pt idx="3767">
                  <c:v>0.92608796296296148</c:v>
                </c:pt>
                <c:pt idx="3768">
                  <c:v>0.92608796296296148</c:v>
                </c:pt>
                <c:pt idx="3769">
                  <c:v>0.92609953703703762</c:v>
                </c:pt>
                <c:pt idx="3770">
                  <c:v>0.92611111111111111</c:v>
                </c:pt>
                <c:pt idx="3771">
                  <c:v>0.9261226851851857</c:v>
                </c:pt>
                <c:pt idx="3772">
                  <c:v>0.9261226851851857</c:v>
                </c:pt>
                <c:pt idx="3773">
                  <c:v>0.9261342592592593</c:v>
                </c:pt>
                <c:pt idx="3774">
                  <c:v>0.92614583333333556</c:v>
                </c:pt>
                <c:pt idx="3775">
                  <c:v>0.92614583333333556</c:v>
                </c:pt>
                <c:pt idx="3776">
                  <c:v>0.9261574074074076</c:v>
                </c:pt>
                <c:pt idx="3777">
                  <c:v>0.92616898148148152</c:v>
                </c:pt>
                <c:pt idx="3778">
                  <c:v>0.92618055555555545</c:v>
                </c:pt>
                <c:pt idx="3779">
                  <c:v>0.92618055555555545</c:v>
                </c:pt>
                <c:pt idx="3780">
                  <c:v>0.92619212962962949</c:v>
                </c:pt>
                <c:pt idx="3781">
                  <c:v>0.92620370370370353</c:v>
                </c:pt>
                <c:pt idx="3782">
                  <c:v>0.92621527777777779</c:v>
                </c:pt>
                <c:pt idx="3783">
                  <c:v>0.92621527777777779</c:v>
                </c:pt>
                <c:pt idx="3784">
                  <c:v>0.9262268518518515</c:v>
                </c:pt>
                <c:pt idx="3785">
                  <c:v>0.92623842592592476</c:v>
                </c:pt>
                <c:pt idx="3786">
                  <c:v>0.92623842592592476</c:v>
                </c:pt>
                <c:pt idx="3787">
                  <c:v>0.92625000000000002</c:v>
                </c:pt>
                <c:pt idx="3788">
                  <c:v>0.92626157407407461</c:v>
                </c:pt>
                <c:pt idx="3789">
                  <c:v>0.9262731481481481</c:v>
                </c:pt>
                <c:pt idx="3790">
                  <c:v>0.9262731481481481</c:v>
                </c:pt>
                <c:pt idx="3791">
                  <c:v>0.92628472222222158</c:v>
                </c:pt>
                <c:pt idx="3792">
                  <c:v>0.92629629629629662</c:v>
                </c:pt>
                <c:pt idx="3793">
                  <c:v>0.92629629629629662</c:v>
                </c:pt>
                <c:pt idx="3794">
                  <c:v>0.92630787037037143</c:v>
                </c:pt>
                <c:pt idx="3795">
                  <c:v>0.9263194444444447</c:v>
                </c:pt>
                <c:pt idx="3796">
                  <c:v>0.92633101851851996</c:v>
                </c:pt>
                <c:pt idx="3797">
                  <c:v>0.92633101851851996</c:v>
                </c:pt>
                <c:pt idx="3798">
                  <c:v>0.92634259259259366</c:v>
                </c:pt>
                <c:pt idx="3799">
                  <c:v>0.92635416666666659</c:v>
                </c:pt>
                <c:pt idx="3800">
                  <c:v>0.92635416666666659</c:v>
                </c:pt>
                <c:pt idx="3801">
                  <c:v>0.92636574074073941</c:v>
                </c:pt>
                <c:pt idx="3802">
                  <c:v>0.92637731481481478</c:v>
                </c:pt>
                <c:pt idx="3803">
                  <c:v>0.92638888888888893</c:v>
                </c:pt>
                <c:pt idx="3804">
                  <c:v>0.92638888888888893</c:v>
                </c:pt>
                <c:pt idx="3805">
                  <c:v>0.92640046296296175</c:v>
                </c:pt>
                <c:pt idx="3806">
                  <c:v>0.92641203703703656</c:v>
                </c:pt>
                <c:pt idx="3807">
                  <c:v>0.92641203703703656</c:v>
                </c:pt>
                <c:pt idx="3808">
                  <c:v>0.9264236111111116</c:v>
                </c:pt>
                <c:pt idx="3809">
                  <c:v>0.92643518518518519</c:v>
                </c:pt>
                <c:pt idx="3810">
                  <c:v>0.92644675925925857</c:v>
                </c:pt>
                <c:pt idx="3811">
                  <c:v>0.92644675925925857</c:v>
                </c:pt>
                <c:pt idx="3812">
                  <c:v>0.92645833333333361</c:v>
                </c:pt>
                <c:pt idx="3813">
                  <c:v>0.92646990740740742</c:v>
                </c:pt>
                <c:pt idx="3814">
                  <c:v>0.92646990740740742</c:v>
                </c:pt>
                <c:pt idx="3815">
                  <c:v>0.92648148148148168</c:v>
                </c:pt>
                <c:pt idx="3816">
                  <c:v>0.92649305555555561</c:v>
                </c:pt>
                <c:pt idx="3817">
                  <c:v>0.92650462962962954</c:v>
                </c:pt>
                <c:pt idx="3818">
                  <c:v>0.92650462962962954</c:v>
                </c:pt>
                <c:pt idx="3819">
                  <c:v>0.92651620370370358</c:v>
                </c:pt>
                <c:pt idx="3820">
                  <c:v>0.92652777777777751</c:v>
                </c:pt>
                <c:pt idx="3821">
                  <c:v>0.92653935185185077</c:v>
                </c:pt>
                <c:pt idx="3822">
                  <c:v>0.92653935185185077</c:v>
                </c:pt>
                <c:pt idx="3823">
                  <c:v>0.92655092592592436</c:v>
                </c:pt>
                <c:pt idx="3824">
                  <c:v>0.92656249999999885</c:v>
                </c:pt>
                <c:pt idx="3825">
                  <c:v>0.92656249999999885</c:v>
                </c:pt>
                <c:pt idx="3826">
                  <c:v>0.9265740740740751</c:v>
                </c:pt>
                <c:pt idx="3827">
                  <c:v>0.92658564814814814</c:v>
                </c:pt>
                <c:pt idx="3828">
                  <c:v>0.92659722222222218</c:v>
                </c:pt>
                <c:pt idx="3829">
                  <c:v>0.92659722222222218</c:v>
                </c:pt>
                <c:pt idx="3830">
                  <c:v>0.92660879629629744</c:v>
                </c:pt>
                <c:pt idx="3831">
                  <c:v>0.9266203703703717</c:v>
                </c:pt>
                <c:pt idx="3832">
                  <c:v>0.9266203703703717</c:v>
                </c:pt>
                <c:pt idx="3833">
                  <c:v>0.92663194444444463</c:v>
                </c:pt>
                <c:pt idx="3834">
                  <c:v>0.92664351851852089</c:v>
                </c:pt>
                <c:pt idx="3835">
                  <c:v>0.92665509259259482</c:v>
                </c:pt>
                <c:pt idx="3836">
                  <c:v>0.92665509259259482</c:v>
                </c:pt>
                <c:pt idx="3837">
                  <c:v>0.92666666666666653</c:v>
                </c:pt>
                <c:pt idx="3838">
                  <c:v>0.92667824074074068</c:v>
                </c:pt>
                <c:pt idx="3839">
                  <c:v>0.92667824074074068</c:v>
                </c:pt>
                <c:pt idx="3840">
                  <c:v>0.92668981481481605</c:v>
                </c:pt>
                <c:pt idx="3841">
                  <c:v>0.92670138888888964</c:v>
                </c:pt>
                <c:pt idx="3842">
                  <c:v>0.92671296296296113</c:v>
                </c:pt>
                <c:pt idx="3843">
                  <c:v>0.92671296296296113</c:v>
                </c:pt>
                <c:pt idx="3844">
                  <c:v>0.92672453703703705</c:v>
                </c:pt>
                <c:pt idx="3845">
                  <c:v>0.92673611111111109</c:v>
                </c:pt>
                <c:pt idx="3846">
                  <c:v>0.92673611111111109</c:v>
                </c:pt>
                <c:pt idx="3847">
                  <c:v>0.92674768518518635</c:v>
                </c:pt>
                <c:pt idx="3848">
                  <c:v>0.92675925925925962</c:v>
                </c:pt>
                <c:pt idx="3849">
                  <c:v>0.92677083333333521</c:v>
                </c:pt>
                <c:pt idx="3850">
                  <c:v>0.92677083333333521</c:v>
                </c:pt>
                <c:pt idx="3851">
                  <c:v>0.92678240740740769</c:v>
                </c:pt>
                <c:pt idx="3852">
                  <c:v>0.92679398148148162</c:v>
                </c:pt>
                <c:pt idx="3853">
                  <c:v>0.92679398148148162</c:v>
                </c:pt>
                <c:pt idx="3854">
                  <c:v>0.92680555555555655</c:v>
                </c:pt>
                <c:pt idx="3855">
                  <c:v>0.92681712962962959</c:v>
                </c:pt>
                <c:pt idx="3856">
                  <c:v>0.92682870370370374</c:v>
                </c:pt>
                <c:pt idx="3857">
                  <c:v>0.92682870370370374</c:v>
                </c:pt>
                <c:pt idx="3858">
                  <c:v>0.92684027777777889</c:v>
                </c:pt>
                <c:pt idx="3859">
                  <c:v>0.92685185185185182</c:v>
                </c:pt>
                <c:pt idx="3860">
                  <c:v>0.92686342592592474</c:v>
                </c:pt>
                <c:pt idx="3861">
                  <c:v>0.92686342592592474</c:v>
                </c:pt>
                <c:pt idx="3862">
                  <c:v>0.92687500000000111</c:v>
                </c:pt>
                <c:pt idx="3863">
                  <c:v>0.92688657407407404</c:v>
                </c:pt>
                <c:pt idx="3864">
                  <c:v>0.92688657407407404</c:v>
                </c:pt>
                <c:pt idx="3865">
                  <c:v>0.92689814814814864</c:v>
                </c:pt>
                <c:pt idx="3866">
                  <c:v>0.92690972222222223</c:v>
                </c:pt>
                <c:pt idx="3867">
                  <c:v>0.92692129629629771</c:v>
                </c:pt>
                <c:pt idx="3868">
                  <c:v>0.92692129629629771</c:v>
                </c:pt>
                <c:pt idx="3869">
                  <c:v>0.92693287037037064</c:v>
                </c:pt>
                <c:pt idx="3870">
                  <c:v>0.92694444444444568</c:v>
                </c:pt>
                <c:pt idx="3871">
                  <c:v>0.92694444444444568</c:v>
                </c:pt>
                <c:pt idx="3872">
                  <c:v>0.92695601851851983</c:v>
                </c:pt>
                <c:pt idx="3873">
                  <c:v>0.92696759259259265</c:v>
                </c:pt>
                <c:pt idx="3874">
                  <c:v>0.92697916666666669</c:v>
                </c:pt>
                <c:pt idx="3875">
                  <c:v>0.92697916666666669</c:v>
                </c:pt>
                <c:pt idx="3876">
                  <c:v>0.9269907407407405</c:v>
                </c:pt>
                <c:pt idx="3877">
                  <c:v>0.92700231481481488</c:v>
                </c:pt>
                <c:pt idx="3878">
                  <c:v>0.92700231481481488</c:v>
                </c:pt>
                <c:pt idx="3879">
                  <c:v>0.92701388888888892</c:v>
                </c:pt>
                <c:pt idx="3880">
                  <c:v>0.92702546296296251</c:v>
                </c:pt>
                <c:pt idx="3881">
                  <c:v>0.92703703703703699</c:v>
                </c:pt>
                <c:pt idx="3882">
                  <c:v>0.92703703703703699</c:v>
                </c:pt>
                <c:pt idx="3883">
                  <c:v>0.92704861111111236</c:v>
                </c:pt>
                <c:pt idx="3884">
                  <c:v>0.92706018518518529</c:v>
                </c:pt>
                <c:pt idx="3885">
                  <c:v>0.92706018518518529</c:v>
                </c:pt>
                <c:pt idx="3886">
                  <c:v>0.92707175925925922</c:v>
                </c:pt>
                <c:pt idx="3887">
                  <c:v>0.9270833333333337</c:v>
                </c:pt>
                <c:pt idx="3888">
                  <c:v>0.92709490740740763</c:v>
                </c:pt>
                <c:pt idx="3889">
                  <c:v>0.92709490740740763</c:v>
                </c:pt>
                <c:pt idx="3890">
                  <c:v>0.92710648148148145</c:v>
                </c:pt>
                <c:pt idx="3891">
                  <c:v>0.9271180555555556</c:v>
                </c:pt>
                <c:pt idx="3892">
                  <c:v>0.9271180555555556</c:v>
                </c:pt>
                <c:pt idx="3893">
                  <c:v>0.92712962962962964</c:v>
                </c:pt>
                <c:pt idx="3894">
                  <c:v>0.9271412037037049</c:v>
                </c:pt>
                <c:pt idx="3895">
                  <c:v>0.92715277777777749</c:v>
                </c:pt>
                <c:pt idx="3896">
                  <c:v>0.92715277777777749</c:v>
                </c:pt>
                <c:pt idx="3897">
                  <c:v>0.92716435185185075</c:v>
                </c:pt>
                <c:pt idx="3898">
                  <c:v>0.92717592592592557</c:v>
                </c:pt>
                <c:pt idx="3899">
                  <c:v>0.9271874999999995</c:v>
                </c:pt>
                <c:pt idx="3900">
                  <c:v>0.9271874999999995</c:v>
                </c:pt>
                <c:pt idx="3901">
                  <c:v>0.92719907407407576</c:v>
                </c:pt>
                <c:pt idx="3902">
                  <c:v>0.92721064814814813</c:v>
                </c:pt>
                <c:pt idx="3903">
                  <c:v>0.92721064814814813</c:v>
                </c:pt>
                <c:pt idx="3904">
                  <c:v>0.92722222222222228</c:v>
                </c:pt>
                <c:pt idx="3905">
                  <c:v>0.92723379629629632</c:v>
                </c:pt>
                <c:pt idx="3906">
                  <c:v>0.9272453703703718</c:v>
                </c:pt>
                <c:pt idx="3907">
                  <c:v>0.9272453703703718</c:v>
                </c:pt>
                <c:pt idx="3908">
                  <c:v>0.9272569444444444</c:v>
                </c:pt>
                <c:pt idx="3909">
                  <c:v>0.92726851851851955</c:v>
                </c:pt>
                <c:pt idx="3910">
                  <c:v>0.92726851851851955</c:v>
                </c:pt>
                <c:pt idx="3911">
                  <c:v>0.92728009259259392</c:v>
                </c:pt>
                <c:pt idx="3912">
                  <c:v>0.92729166666666663</c:v>
                </c:pt>
                <c:pt idx="3913">
                  <c:v>0.92730324074073978</c:v>
                </c:pt>
                <c:pt idx="3914">
                  <c:v>0.92730324074073978</c:v>
                </c:pt>
                <c:pt idx="3915">
                  <c:v>0.92731481481481481</c:v>
                </c:pt>
                <c:pt idx="3916">
                  <c:v>0.92732638888888852</c:v>
                </c:pt>
                <c:pt idx="3917">
                  <c:v>0.92732638888888852</c:v>
                </c:pt>
                <c:pt idx="3918">
                  <c:v>0.927337962962961</c:v>
                </c:pt>
                <c:pt idx="3919">
                  <c:v>0.92734953703703704</c:v>
                </c:pt>
                <c:pt idx="3920">
                  <c:v>0.92736111111111119</c:v>
                </c:pt>
                <c:pt idx="3921">
                  <c:v>0.92736111111111119</c:v>
                </c:pt>
                <c:pt idx="3922">
                  <c:v>0.92737268518518512</c:v>
                </c:pt>
                <c:pt idx="3923">
                  <c:v>0.92738425925925927</c:v>
                </c:pt>
                <c:pt idx="3924">
                  <c:v>0.92738425925925927</c:v>
                </c:pt>
                <c:pt idx="3925">
                  <c:v>0.92739583333333508</c:v>
                </c:pt>
                <c:pt idx="3926">
                  <c:v>0.92740740740740768</c:v>
                </c:pt>
                <c:pt idx="3927">
                  <c:v>0.92741898148148139</c:v>
                </c:pt>
                <c:pt idx="3928">
                  <c:v>0.92741898148148139</c:v>
                </c:pt>
                <c:pt idx="3929">
                  <c:v>0.92743055555555554</c:v>
                </c:pt>
                <c:pt idx="3930">
                  <c:v>0.92744212962962957</c:v>
                </c:pt>
                <c:pt idx="3931">
                  <c:v>0.92744212962962957</c:v>
                </c:pt>
                <c:pt idx="3932">
                  <c:v>0.9274537037037035</c:v>
                </c:pt>
                <c:pt idx="3933">
                  <c:v>0.92746527777777776</c:v>
                </c:pt>
                <c:pt idx="3934">
                  <c:v>0.92747685185185158</c:v>
                </c:pt>
                <c:pt idx="3935">
                  <c:v>0.92747685185185158</c:v>
                </c:pt>
                <c:pt idx="3936">
                  <c:v>0.92748842592592451</c:v>
                </c:pt>
                <c:pt idx="3937">
                  <c:v>0.9275000000000001</c:v>
                </c:pt>
                <c:pt idx="3938">
                  <c:v>0.92751157407407403</c:v>
                </c:pt>
                <c:pt idx="3939">
                  <c:v>0.92751157407407403</c:v>
                </c:pt>
                <c:pt idx="3940">
                  <c:v>0.92752314814814818</c:v>
                </c:pt>
                <c:pt idx="3941">
                  <c:v>0.92753472222222122</c:v>
                </c:pt>
                <c:pt idx="3942">
                  <c:v>0.92753472222222122</c:v>
                </c:pt>
                <c:pt idx="3943">
                  <c:v>0.9275462962962967</c:v>
                </c:pt>
                <c:pt idx="3944">
                  <c:v>0.92755787037037063</c:v>
                </c:pt>
                <c:pt idx="3945">
                  <c:v>0.92756944444444445</c:v>
                </c:pt>
                <c:pt idx="3946">
                  <c:v>0.92756944444444445</c:v>
                </c:pt>
                <c:pt idx="3947">
                  <c:v>0.92758101851851982</c:v>
                </c:pt>
                <c:pt idx="3948">
                  <c:v>0.92759259259259264</c:v>
                </c:pt>
                <c:pt idx="3949">
                  <c:v>0.92759259259259264</c:v>
                </c:pt>
                <c:pt idx="3950">
                  <c:v>0.92760416666666667</c:v>
                </c:pt>
                <c:pt idx="3951">
                  <c:v>0.92761574074074049</c:v>
                </c:pt>
                <c:pt idx="3952">
                  <c:v>0.92762731481481564</c:v>
                </c:pt>
                <c:pt idx="3953">
                  <c:v>0.92762731481481564</c:v>
                </c:pt>
                <c:pt idx="3954">
                  <c:v>0.9276388888888899</c:v>
                </c:pt>
                <c:pt idx="3955">
                  <c:v>0.9276504629629625</c:v>
                </c:pt>
                <c:pt idx="3956">
                  <c:v>0.9276504629629625</c:v>
                </c:pt>
                <c:pt idx="3957">
                  <c:v>0.92766203703703709</c:v>
                </c:pt>
                <c:pt idx="3958">
                  <c:v>0.92767361111111224</c:v>
                </c:pt>
                <c:pt idx="3959">
                  <c:v>0.92768518518518561</c:v>
                </c:pt>
                <c:pt idx="3960">
                  <c:v>0.92768518518518561</c:v>
                </c:pt>
                <c:pt idx="3961">
                  <c:v>0.92769675925925921</c:v>
                </c:pt>
                <c:pt idx="3962">
                  <c:v>0.9277083333333348</c:v>
                </c:pt>
                <c:pt idx="3963">
                  <c:v>0.9277083333333348</c:v>
                </c:pt>
                <c:pt idx="3964">
                  <c:v>0.92771990740740762</c:v>
                </c:pt>
                <c:pt idx="3965">
                  <c:v>0.92773148148148243</c:v>
                </c:pt>
                <c:pt idx="3966">
                  <c:v>0.92774305555555692</c:v>
                </c:pt>
                <c:pt idx="3967">
                  <c:v>0.92774305555555692</c:v>
                </c:pt>
                <c:pt idx="3968">
                  <c:v>0.92775462962962962</c:v>
                </c:pt>
                <c:pt idx="3969">
                  <c:v>0.92776620370370377</c:v>
                </c:pt>
                <c:pt idx="3970">
                  <c:v>0.92776620370370377</c:v>
                </c:pt>
                <c:pt idx="3971">
                  <c:v>0.9277777777777777</c:v>
                </c:pt>
                <c:pt idx="3972">
                  <c:v>0.92778935185185152</c:v>
                </c:pt>
                <c:pt idx="3973">
                  <c:v>0.92780092592592556</c:v>
                </c:pt>
                <c:pt idx="3974">
                  <c:v>0.92780092592592556</c:v>
                </c:pt>
                <c:pt idx="3975">
                  <c:v>0.92781249999999948</c:v>
                </c:pt>
                <c:pt idx="3976">
                  <c:v>0.92782407407407586</c:v>
                </c:pt>
                <c:pt idx="3977">
                  <c:v>0.92782407407407586</c:v>
                </c:pt>
                <c:pt idx="3978">
                  <c:v>0.92783564814814923</c:v>
                </c:pt>
                <c:pt idx="3979">
                  <c:v>0.9278472222222226</c:v>
                </c:pt>
                <c:pt idx="3980">
                  <c:v>0.92785879629629664</c:v>
                </c:pt>
                <c:pt idx="3981">
                  <c:v>0.92785879629629664</c:v>
                </c:pt>
                <c:pt idx="3982">
                  <c:v>0.92787037037037146</c:v>
                </c:pt>
                <c:pt idx="3983">
                  <c:v>0.92788194444444461</c:v>
                </c:pt>
                <c:pt idx="3984">
                  <c:v>0.92789351851852042</c:v>
                </c:pt>
                <c:pt idx="3985">
                  <c:v>0.92789351851852042</c:v>
                </c:pt>
                <c:pt idx="3986">
                  <c:v>0.9279050925925949</c:v>
                </c:pt>
                <c:pt idx="3987">
                  <c:v>0.9279166666666665</c:v>
                </c:pt>
                <c:pt idx="3988">
                  <c:v>0.9279166666666665</c:v>
                </c:pt>
                <c:pt idx="3989">
                  <c:v>0.92792824074074076</c:v>
                </c:pt>
                <c:pt idx="3990">
                  <c:v>0.92793981481481613</c:v>
                </c:pt>
                <c:pt idx="3991">
                  <c:v>0.92795138888888884</c:v>
                </c:pt>
                <c:pt idx="3992">
                  <c:v>0.92795138888888884</c:v>
                </c:pt>
                <c:pt idx="3993">
                  <c:v>0.92796296296296099</c:v>
                </c:pt>
                <c:pt idx="3994">
                  <c:v>0.92797453703703703</c:v>
                </c:pt>
                <c:pt idx="3995">
                  <c:v>0.92797453703703703</c:v>
                </c:pt>
                <c:pt idx="3996">
                  <c:v>0.92798611111111118</c:v>
                </c:pt>
                <c:pt idx="3997">
                  <c:v>0.92799768518518611</c:v>
                </c:pt>
                <c:pt idx="3998">
                  <c:v>0.9280092592592597</c:v>
                </c:pt>
                <c:pt idx="3999">
                  <c:v>0.9280092592592597</c:v>
                </c:pt>
                <c:pt idx="4000">
                  <c:v>0.92802083333333485</c:v>
                </c:pt>
                <c:pt idx="4001">
                  <c:v>0.92803240740740733</c:v>
                </c:pt>
                <c:pt idx="4002">
                  <c:v>0.92803240740740733</c:v>
                </c:pt>
                <c:pt idx="4003">
                  <c:v>0.92804398148148171</c:v>
                </c:pt>
                <c:pt idx="4004">
                  <c:v>0.92805555555555563</c:v>
                </c:pt>
                <c:pt idx="4005">
                  <c:v>0.92806712962962956</c:v>
                </c:pt>
                <c:pt idx="4006">
                  <c:v>0.92806712962962956</c:v>
                </c:pt>
                <c:pt idx="4007">
                  <c:v>0.9280787037037036</c:v>
                </c:pt>
                <c:pt idx="4008">
                  <c:v>0.92809027777777775</c:v>
                </c:pt>
                <c:pt idx="4009">
                  <c:v>0.92809027777777775</c:v>
                </c:pt>
                <c:pt idx="4010">
                  <c:v>0.9281018518518519</c:v>
                </c:pt>
                <c:pt idx="4011">
                  <c:v>0.92811342592592438</c:v>
                </c:pt>
                <c:pt idx="4012">
                  <c:v>0.92812499999999998</c:v>
                </c:pt>
                <c:pt idx="4013">
                  <c:v>0.92812499999999998</c:v>
                </c:pt>
                <c:pt idx="4014">
                  <c:v>0.92813657407407402</c:v>
                </c:pt>
                <c:pt idx="4015">
                  <c:v>0.92814814814814861</c:v>
                </c:pt>
                <c:pt idx="4016">
                  <c:v>0.92815972222222232</c:v>
                </c:pt>
                <c:pt idx="4017">
                  <c:v>0.92815972222222232</c:v>
                </c:pt>
                <c:pt idx="4018">
                  <c:v>0.92817129629629747</c:v>
                </c:pt>
                <c:pt idx="4019">
                  <c:v>0.92818287037037062</c:v>
                </c:pt>
                <c:pt idx="4020">
                  <c:v>0.92818287037037062</c:v>
                </c:pt>
                <c:pt idx="4021">
                  <c:v>0.92819444444444543</c:v>
                </c:pt>
                <c:pt idx="4022">
                  <c:v>0.92820601851851992</c:v>
                </c:pt>
                <c:pt idx="4023">
                  <c:v>0.92821759259259262</c:v>
                </c:pt>
                <c:pt idx="4024">
                  <c:v>0.92821759259259262</c:v>
                </c:pt>
                <c:pt idx="4025">
                  <c:v>0.92822916666666666</c:v>
                </c:pt>
                <c:pt idx="4026">
                  <c:v>0.92824074074074059</c:v>
                </c:pt>
                <c:pt idx="4027">
                  <c:v>0.92824074074074059</c:v>
                </c:pt>
                <c:pt idx="4028">
                  <c:v>0.92825231481481452</c:v>
                </c:pt>
                <c:pt idx="4029">
                  <c:v>0.92826388888888889</c:v>
                </c:pt>
                <c:pt idx="4030">
                  <c:v>0.92827546296296259</c:v>
                </c:pt>
                <c:pt idx="4031">
                  <c:v>0.92827546296296259</c:v>
                </c:pt>
                <c:pt idx="4032">
                  <c:v>0.92828703703703708</c:v>
                </c:pt>
                <c:pt idx="4033">
                  <c:v>0.92829861111111212</c:v>
                </c:pt>
                <c:pt idx="4034">
                  <c:v>0.92829861111111212</c:v>
                </c:pt>
                <c:pt idx="4035">
                  <c:v>0.92831018518518449</c:v>
                </c:pt>
                <c:pt idx="4036">
                  <c:v>0.9283217592592593</c:v>
                </c:pt>
                <c:pt idx="4037">
                  <c:v>0.92833333333333334</c:v>
                </c:pt>
                <c:pt idx="4038">
                  <c:v>0.92833333333333334</c:v>
                </c:pt>
                <c:pt idx="4039">
                  <c:v>0.9283449074074076</c:v>
                </c:pt>
                <c:pt idx="4040">
                  <c:v>0.92835648148148142</c:v>
                </c:pt>
                <c:pt idx="4041">
                  <c:v>0.92835648148148142</c:v>
                </c:pt>
                <c:pt idx="4042">
                  <c:v>0.92836805555555568</c:v>
                </c:pt>
                <c:pt idx="4043">
                  <c:v>0.92837962962962972</c:v>
                </c:pt>
                <c:pt idx="4044">
                  <c:v>0.92839120370370365</c:v>
                </c:pt>
                <c:pt idx="4045">
                  <c:v>0.92839120370370365</c:v>
                </c:pt>
                <c:pt idx="4046">
                  <c:v>0.92840277777777758</c:v>
                </c:pt>
                <c:pt idx="4047">
                  <c:v>0.92841435185185039</c:v>
                </c:pt>
                <c:pt idx="4048">
                  <c:v>0.92841435185185039</c:v>
                </c:pt>
                <c:pt idx="4049">
                  <c:v>0.92842592592592488</c:v>
                </c:pt>
                <c:pt idx="4050">
                  <c:v>0.92843749999999958</c:v>
                </c:pt>
                <c:pt idx="4051">
                  <c:v>0.92844907407407573</c:v>
                </c:pt>
                <c:pt idx="4052">
                  <c:v>0.92844907407407573</c:v>
                </c:pt>
                <c:pt idx="4053">
                  <c:v>0.92846064814814822</c:v>
                </c:pt>
                <c:pt idx="4054">
                  <c:v>0.92847222222222159</c:v>
                </c:pt>
                <c:pt idx="4055">
                  <c:v>0.92848379629629629</c:v>
                </c:pt>
                <c:pt idx="4056">
                  <c:v>0.92848379629629629</c:v>
                </c:pt>
                <c:pt idx="4057">
                  <c:v>0.92849537037037133</c:v>
                </c:pt>
                <c:pt idx="4058">
                  <c:v>0.92850694444444448</c:v>
                </c:pt>
                <c:pt idx="4059">
                  <c:v>0.92850694444444448</c:v>
                </c:pt>
                <c:pt idx="4060">
                  <c:v>0.92851851851851863</c:v>
                </c:pt>
                <c:pt idx="4061">
                  <c:v>0.92853009259259378</c:v>
                </c:pt>
                <c:pt idx="4062">
                  <c:v>0.92854166666666671</c:v>
                </c:pt>
                <c:pt idx="4063">
                  <c:v>0.92854166666666671</c:v>
                </c:pt>
                <c:pt idx="4064">
                  <c:v>0.92855324074073953</c:v>
                </c:pt>
                <c:pt idx="4065">
                  <c:v>0.92856481481481479</c:v>
                </c:pt>
                <c:pt idx="4066">
                  <c:v>0.92856481481481479</c:v>
                </c:pt>
                <c:pt idx="4067">
                  <c:v>0.92857638888888849</c:v>
                </c:pt>
                <c:pt idx="4068">
                  <c:v>0.92858796296296076</c:v>
                </c:pt>
                <c:pt idx="4069">
                  <c:v>0.92859953703703713</c:v>
                </c:pt>
                <c:pt idx="4070">
                  <c:v>0.92859953703703713</c:v>
                </c:pt>
                <c:pt idx="4071">
                  <c:v>0.92861111111111105</c:v>
                </c:pt>
                <c:pt idx="4072">
                  <c:v>0.92862268518518565</c:v>
                </c:pt>
                <c:pt idx="4073">
                  <c:v>0.92862268518518565</c:v>
                </c:pt>
                <c:pt idx="4074">
                  <c:v>0.92863425925925924</c:v>
                </c:pt>
                <c:pt idx="4075">
                  <c:v>0.92864583333333595</c:v>
                </c:pt>
                <c:pt idx="4076">
                  <c:v>0.92865740740740765</c:v>
                </c:pt>
                <c:pt idx="4077">
                  <c:v>0.92865740740740765</c:v>
                </c:pt>
                <c:pt idx="4078">
                  <c:v>0.92866898148148169</c:v>
                </c:pt>
                <c:pt idx="4079">
                  <c:v>0.92868055555555562</c:v>
                </c:pt>
                <c:pt idx="4080">
                  <c:v>0.92868055555555562</c:v>
                </c:pt>
                <c:pt idx="4081">
                  <c:v>0.92869212962962966</c:v>
                </c:pt>
                <c:pt idx="4082">
                  <c:v>0.9287037037037037</c:v>
                </c:pt>
                <c:pt idx="4083">
                  <c:v>0.92871527777777774</c:v>
                </c:pt>
                <c:pt idx="4084">
                  <c:v>0.92871527777777774</c:v>
                </c:pt>
                <c:pt idx="4085">
                  <c:v>0.92872685185185189</c:v>
                </c:pt>
                <c:pt idx="4086">
                  <c:v>0.92873842592592559</c:v>
                </c:pt>
                <c:pt idx="4087">
                  <c:v>0.92873842592592559</c:v>
                </c:pt>
                <c:pt idx="4088">
                  <c:v>0.92875000000000063</c:v>
                </c:pt>
                <c:pt idx="4089">
                  <c:v>0.92876157407407522</c:v>
                </c:pt>
                <c:pt idx="4090">
                  <c:v>0.92877314814814815</c:v>
                </c:pt>
                <c:pt idx="4091">
                  <c:v>0.92877314814814815</c:v>
                </c:pt>
                <c:pt idx="4092">
                  <c:v>0.92878472222222219</c:v>
                </c:pt>
                <c:pt idx="4093">
                  <c:v>0.92879629629629734</c:v>
                </c:pt>
                <c:pt idx="4094">
                  <c:v>0.92880787037037171</c:v>
                </c:pt>
                <c:pt idx="4095">
                  <c:v>0.92880787037037171</c:v>
                </c:pt>
                <c:pt idx="4096">
                  <c:v>0.92881944444444464</c:v>
                </c:pt>
                <c:pt idx="4097">
                  <c:v>0.92883101851852079</c:v>
                </c:pt>
                <c:pt idx="4098">
                  <c:v>0.92883101851852079</c:v>
                </c:pt>
                <c:pt idx="4099">
                  <c:v>0.92884259259259383</c:v>
                </c:pt>
                <c:pt idx="4100">
                  <c:v>0.92885416666666654</c:v>
                </c:pt>
                <c:pt idx="4101">
                  <c:v>0.92886574074074058</c:v>
                </c:pt>
                <c:pt idx="4102">
                  <c:v>0.92886574074074058</c:v>
                </c:pt>
                <c:pt idx="4103">
                  <c:v>0.92887731481481473</c:v>
                </c:pt>
                <c:pt idx="4104">
                  <c:v>0.92888888888888965</c:v>
                </c:pt>
                <c:pt idx="4105">
                  <c:v>0.92888888888888965</c:v>
                </c:pt>
                <c:pt idx="4106">
                  <c:v>0.92890046296296258</c:v>
                </c:pt>
                <c:pt idx="4107">
                  <c:v>0.92891203703703706</c:v>
                </c:pt>
                <c:pt idx="4108">
                  <c:v>0.9289236111111121</c:v>
                </c:pt>
                <c:pt idx="4109">
                  <c:v>0.9289236111111121</c:v>
                </c:pt>
                <c:pt idx="4110">
                  <c:v>0.92893518518518514</c:v>
                </c:pt>
                <c:pt idx="4111">
                  <c:v>0.92894675925925929</c:v>
                </c:pt>
                <c:pt idx="4112">
                  <c:v>0.92894675925925929</c:v>
                </c:pt>
                <c:pt idx="4113">
                  <c:v>0.92895833333333444</c:v>
                </c:pt>
                <c:pt idx="4114">
                  <c:v>0.9289699074074077</c:v>
                </c:pt>
                <c:pt idx="4115">
                  <c:v>0.92898148148148163</c:v>
                </c:pt>
                <c:pt idx="4116">
                  <c:v>0.92898148148148163</c:v>
                </c:pt>
                <c:pt idx="4117">
                  <c:v>0.92899305555555678</c:v>
                </c:pt>
                <c:pt idx="4118">
                  <c:v>0.9290046296296296</c:v>
                </c:pt>
                <c:pt idx="4119">
                  <c:v>0.9290046296296296</c:v>
                </c:pt>
                <c:pt idx="4120">
                  <c:v>0.92901620370370352</c:v>
                </c:pt>
                <c:pt idx="4121">
                  <c:v>0.92902777777777779</c:v>
                </c:pt>
                <c:pt idx="4122">
                  <c:v>0.92903935185185149</c:v>
                </c:pt>
                <c:pt idx="4123">
                  <c:v>0.92903935185185149</c:v>
                </c:pt>
                <c:pt idx="4124">
                  <c:v>0.92905092592592475</c:v>
                </c:pt>
                <c:pt idx="4125">
                  <c:v>0.92906249999999957</c:v>
                </c:pt>
                <c:pt idx="4126">
                  <c:v>0.92906249999999957</c:v>
                </c:pt>
                <c:pt idx="4127">
                  <c:v>0.92907407407407538</c:v>
                </c:pt>
                <c:pt idx="4128">
                  <c:v>0.92908564814814865</c:v>
                </c:pt>
                <c:pt idx="4129">
                  <c:v>0.92909722222222213</c:v>
                </c:pt>
                <c:pt idx="4130">
                  <c:v>0.92909722222222213</c:v>
                </c:pt>
                <c:pt idx="4131">
                  <c:v>0.92910879629629661</c:v>
                </c:pt>
                <c:pt idx="4132">
                  <c:v>0.92912037037037065</c:v>
                </c:pt>
                <c:pt idx="4133">
                  <c:v>0.92913194444444469</c:v>
                </c:pt>
                <c:pt idx="4134">
                  <c:v>0.92913194444444469</c:v>
                </c:pt>
                <c:pt idx="4135">
                  <c:v>0.92914351851851995</c:v>
                </c:pt>
                <c:pt idx="4136">
                  <c:v>0.92915509259259454</c:v>
                </c:pt>
                <c:pt idx="4137">
                  <c:v>0.92915509259259454</c:v>
                </c:pt>
                <c:pt idx="4138">
                  <c:v>0.92916666666666659</c:v>
                </c:pt>
                <c:pt idx="4139">
                  <c:v>0.92917824074074051</c:v>
                </c:pt>
                <c:pt idx="4140">
                  <c:v>0.92918981481481577</c:v>
                </c:pt>
                <c:pt idx="4141">
                  <c:v>0.92918981481481577</c:v>
                </c:pt>
                <c:pt idx="4142">
                  <c:v>0.92920138888888892</c:v>
                </c:pt>
                <c:pt idx="4143">
                  <c:v>0.92921296296296074</c:v>
                </c:pt>
                <c:pt idx="4144">
                  <c:v>0.92921296296296074</c:v>
                </c:pt>
                <c:pt idx="4145">
                  <c:v>0.929224537037037</c:v>
                </c:pt>
                <c:pt idx="4146">
                  <c:v>0.92923611111111049</c:v>
                </c:pt>
                <c:pt idx="4147">
                  <c:v>0.92924768518518563</c:v>
                </c:pt>
                <c:pt idx="4148">
                  <c:v>0.92924768518518563</c:v>
                </c:pt>
                <c:pt idx="4149">
                  <c:v>0.92925925925925934</c:v>
                </c:pt>
                <c:pt idx="4150">
                  <c:v>0.92927083333333471</c:v>
                </c:pt>
                <c:pt idx="4151">
                  <c:v>0.92927083333333471</c:v>
                </c:pt>
                <c:pt idx="4152">
                  <c:v>0.92928240740740742</c:v>
                </c:pt>
                <c:pt idx="4153">
                  <c:v>0.92929398148148168</c:v>
                </c:pt>
                <c:pt idx="4154">
                  <c:v>0.92930555555555561</c:v>
                </c:pt>
                <c:pt idx="4155">
                  <c:v>0.92930555555555561</c:v>
                </c:pt>
                <c:pt idx="4156">
                  <c:v>0.92931712962962842</c:v>
                </c:pt>
                <c:pt idx="4157">
                  <c:v>0.92932870370370368</c:v>
                </c:pt>
                <c:pt idx="4158">
                  <c:v>0.92932870370370368</c:v>
                </c:pt>
                <c:pt idx="4159">
                  <c:v>0.92934027777777783</c:v>
                </c:pt>
                <c:pt idx="4160">
                  <c:v>0.92935185185185187</c:v>
                </c:pt>
                <c:pt idx="4161">
                  <c:v>0.92936342592592436</c:v>
                </c:pt>
                <c:pt idx="4162">
                  <c:v>0.92936342592592436</c:v>
                </c:pt>
                <c:pt idx="4163">
                  <c:v>0.92937499999999951</c:v>
                </c:pt>
                <c:pt idx="4164">
                  <c:v>0.9293865740740741</c:v>
                </c:pt>
                <c:pt idx="4165">
                  <c:v>0.9293865740740741</c:v>
                </c:pt>
                <c:pt idx="4166">
                  <c:v>0.92939814814814825</c:v>
                </c:pt>
                <c:pt idx="4167">
                  <c:v>0.92940972222222218</c:v>
                </c:pt>
                <c:pt idx="4168">
                  <c:v>0.92942129629629733</c:v>
                </c:pt>
                <c:pt idx="4169">
                  <c:v>0.92942129629629733</c:v>
                </c:pt>
                <c:pt idx="4170">
                  <c:v>0.9294328703703707</c:v>
                </c:pt>
                <c:pt idx="4171">
                  <c:v>0.92944444444444463</c:v>
                </c:pt>
                <c:pt idx="4172">
                  <c:v>0.92944444444444463</c:v>
                </c:pt>
                <c:pt idx="4173">
                  <c:v>0.92945601851851956</c:v>
                </c:pt>
                <c:pt idx="4174">
                  <c:v>0.9294675925925926</c:v>
                </c:pt>
                <c:pt idx="4175">
                  <c:v>0.92947916666666652</c:v>
                </c:pt>
                <c:pt idx="4176">
                  <c:v>0.92947916666666652</c:v>
                </c:pt>
                <c:pt idx="4177">
                  <c:v>0.92949074074074056</c:v>
                </c:pt>
                <c:pt idx="4178">
                  <c:v>0.92950231481481449</c:v>
                </c:pt>
                <c:pt idx="4179">
                  <c:v>0.92951388888888886</c:v>
                </c:pt>
                <c:pt idx="4180">
                  <c:v>0.92951388888888886</c:v>
                </c:pt>
                <c:pt idx="4181">
                  <c:v>0.92952546296296257</c:v>
                </c:pt>
                <c:pt idx="4182">
                  <c:v>0.9295370370370365</c:v>
                </c:pt>
                <c:pt idx="4183">
                  <c:v>0.9295370370370365</c:v>
                </c:pt>
                <c:pt idx="4184">
                  <c:v>0.92954861111111164</c:v>
                </c:pt>
                <c:pt idx="4185">
                  <c:v>0.92956018518518457</c:v>
                </c:pt>
                <c:pt idx="4186">
                  <c:v>0.92957175925925928</c:v>
                </c:pt>
                <c:pt idx="4187">
                  <c:v>0.92957175925925928</c:v>
                </c:pt>
                <c:pt idx="4188">
                  <c:v>0.92958333333333332</c:v>
                </c:pt>
                <c:pt idx="4189">
                  <c:v>0.92959490740740769</c:v>
                </c:pt>
                <c:pt idx="4190">
                  <c:v>0.92959490740740769</c:v>
                </c:pt>
                <c:pt idx="4191">
                  <c:v>0.92960648148148162</c:v>
                </c:pt>
                <c:pt idx="4192">
                  <c:v>0.92961805555555665</c:v>
                </c:pt>
                <c:pt idx="4193">
                  <c:v>0.92962962962963092</c:v>
                </c:pt>
                <c:pt idx="4194">
                  <c:v>0.92962962962963092</c:v>
                </c:pt>
                <c:pt idx="4195">
                  <c:v>0.92964120370370507</c:v>
                </c:pt>
                <c:pt idx="4196">
                  <c:v>0.92965277777777777</c:v>
                </c:pt>
                <c:pt idx="4197">
                  <c:v>0.92965277777777777</c:v>
                </c:pt>
                <c:pt idx="4198">
                  <c:v>0.92966435185185159</c:v>
                </c:pt>
                <c:pt idx="4199">
                  <c:v>0.92967592592592552</c:v>
                </c:pt>
                <c:pt idx="4200">
                  <c:v>0.9296875</c:v>
                </c:pt>
                <c:pt idx="4201">
                  <c:v>0.9296875</c:v>
                </c:pt>
                <c:pt idx="4202">
                  <c:v>0.92969907407407637</c:v>
                </c:pt>
                <c:pt idx="4203">
                  <c:v>0.92971064814814863</c:v>
                </c:pt>
                <c:pt idx="4204">
                  <c:v>0.92971064814814863</c:v>
                </c:pt>
                <c:pt idx="4205">
                  <c:v>0.92972222222222223</c:v>
                </c:pt>
                <c:pt idx="4206">
                  <c:v>0.9297337962962966</c:v>
                </c:pt>
                <c:pt idx="4207">
                  <c:v>0.92974537037037208</c:v>
                </c:pt>
                <c:pt idx="4208">
                  <c:v>0.92974537037037208</c:v>
                </c:pt>
                <c:pt idx="4209">
                  <c:v>0.92975694444444434</c:v>
                </c:pt>
                <c:pt idx="4210">
                  <c:v>0.92976851851851983</c:v>
                </c:pt>
                <c:pt idx="4211">
                  <c:v>0.92976851851851983</c:v>
                </c:pt>
                <c:pt idx="4212">
                  <c:v>0.92978009259259431</c:v>
                </c:pt>
                <c:pt idx="4213">
                  <c:v>0.92979166666666779</c:v>
                </c:pt>
                <c:pt idx="4214">
                  <c:v>0.9298032407407405</c:v>
                </c:pt>
                <c:pt idx="4215">
                  <c:v>0.9298032407407405</c:v>
                </c:pt>
                <c:pt idx="4216">
                  <c:v>0.92981481481481565</c:v>
                </c:pt>
                <c:pt idx="4217">
                  <c:v>0.92982638888888891</c:v>
                </c:pt>
                <c:pt idx="4218">
                  <c:v>0.92983796296296173</c:v>
                </c:pt>
                <c:pt idx="4219">
                  <c:v>0.92983796296296173</c:v>
                </c:pt>
                <c:pt idx="4220">
                  <c:v>0.92984953703703765</c:v>
                </c:pt>
                <c:pt idx="4221">
                  <c:v>0.92986111111111114</c:v>
                </c:pt>
                <c:pt idx="4222">
                  <c:v>0.92986111111111114</c:v>
                </c:pt>
                <c:pt idx="4223">
                  <c:v>0.92987268518518562</c:v>
                </c:pt>
                <c:pt idx="4224">
                  <c:v>0.92988425925925933</c:v>
                </c:pt>
                <c:pt idx="4225">
                  <c:v>0.92989583333333548</c:v>
                </c:pt>
                <c:pt idx="4226">
                  <c:v>0.92989583333333548</c:v>
                </c:pt>
                <c:pt idx="4227">
                  <c:v>0.92990740740740763</c:v>
                </c:pt>
                <c:pt idx="4228">
                  <c:v>0.92991898148148155</c:v>
                </c:pt>
                <c:pt idx="4229">
                  <c:v>0.92991898148148155</c:v>
                </c:pt>
                <c:pt idx="4230">
                  <c:v>0.9299305555555557</c:v>
                </c:pt>
                <c:pt idx="4231">
                  <c:v>0.92994212962962952</c:v>
                </c:pt>
                <c:pt idx="4232">
                  <c:v>0.92995370370370367</c:v>
                </c:pt>
                <c:pt idx="4233">
                  <c:v>0.92995370370370367</c:v>
                </c:pt>
                <c:pt idx="4234">
                  <c:v>0.92996527777777782</c:v>
                </c:pt>
                <c:pt idx="4235">
                  <c:v>0.92997685185185153</c:v>
                </c:pt>
                <c:pt idx="4236">
                  <c:v>0.92997685185185153</c:v>
                </c:pt>
                <c:pt idx="4237">
                  <c:v>0.92998842592592557</c:v>
                </c:pt>
                <c:pt idx="4238">
                  <c:v>0.93</c:v>
                </c:pt>
                <c:pt idx="4239">
                  <c:v>0.93001157407407464</c:v>
                </c:pt>
                <c:pt idx="4240">
                  <c:v>0.93001157407407464</c:v>
                </c:pt>
                <c:pt idx="4241">
                  <c:v>0.93002314814814813</c:v>
                </c:pt>
                <c:pt idx="4242">
                  <c:v>0.93003472222222217</c:v>
                </c:pt>
                <c:pt idx="4243">
                  <c:v>0.93003472222222217</c:v>
                </c:pt>
                <c:pt idx="4244">
                  <c:v>0.93004629629629665</c:v>
                </c:pt>
                <c:pt idx="4245">
                  <c:v>0.93005787037037169</c:v>
                </c:pt>
                <c:pt idx="4246">
                  <c:v>0.93006944444444462</c:v>
                </c:pt>
                <c:pt idx="4247">
                  <c:v>0.93006944444444462</c:v>
                </c:pt>
                <c:pt idx="4248">
                  <c:v>0.93008101851852043</c:v>
                </c:pt>
                <c:pt idx="4249">
                  <c:v>0.93009259259259391</c:v>
                </c:pt>
                <c:pt idx="4250">
                  <c:v>0.93010416666666651</c:v>
                </c:pt>
                <c:pt idx="4251">
                  <c:v>0.93010416666666651</c:v>
                </c:pt>
                <c:pt idx="4252">
                  <c:v>0.93011574074073966</c:v>
                </c:pt>
                <c:pt idx="4253">
                  <c:v>0.93012731481481481</c:v>
                </c:pt>
                <c:pt idx="4254">
                  <c:v>0.93012731481481481</c:v>
                </c:pt>
                <c:pt idx="4255">
                  <c:v>0.93013888888888963</c:v>
                </c:pt>
                <c:pt idx="4256">
                  <c:v>0.930150462962962</c:v>
                </c:pt>
                <c:pt idx="4257">
                  <c:v>0.93016203703703659</c:v>
                </c:pt>
                <c:pt idx="4258">
                  <c:v>0.93016203703703659</c:v>
                </c:pt>
                <c:pt idx="4259">
                  <c:v>0.93017361111111163</c:v>
                </c:pt>
                <c:pt idx="4260">
                  <c:v>0.93018518518518523</c:v>
                </c:pt>
                <c:pt idx="4261">
                  <c:v>0.93018518518518523</c:v>
                </c:pt>
                <c:pt idx="4262">
                  <c:v>0.93019675925925849</c:v>
                </c:pt>
                <c:pt idx="4263">
                  <c:v>0.93020833333333364</c:v>
                </c:pt>
                <c:pt idx="4264">
                  <c:v>0.93021990740740745</c:v>
                </c:pt>
                <c:pt idx="4265">
                  <c:v>0.93021990740740745</c:v>
                </c:pt>
                <c:pt idx="4266">
                  <c:v>0.9302314814814816</c:v>
                </c:pt>
                <c:pt idx="4267">
                  <c:v>0.93024305555555564</c:v>
                </c:pt>
                <c:pt idx="4268">
                  <c:v>0.93024305555555564</c:v>
                </c:pt>
                <c:pt idx="4269">
                  <c:v>0.93025462962962968</c:v>
                </c:pt>
                <c:pt idx="4270">
                  <c:v>0.9302662037037035</c:v>
                </c:pt>
                <c:pt idx="4271">
                  <c:v>0.93027777777777787</c:v>
                </c:pt>
                <c:pt idx="4272">
                  <c:v>0.93027777777777787</c:v>
                </c:pt>
                <c:pt idx="4273">
                  <c:v>0.93028935185185158</c:v>
                </c:pt>
                <c:pt idx="4274">
                  <c:v>0.9303009259259245</c:v>
                </c:pt>
                <c:pt idx="4275">
                  <c:v>0.9303009259259245</c:v>
                </c:pt>
                <c:pt idx="4276">
                  <c:v>0.93031249999999888</c:v>
                </c:pt>
                <c:pt idx="4277">
                  <c:v>0.93032407407407536</c:v>
                </c:pt>
                <c:pt idx="4278">
                  <c:v>0.93033564814814862</c:v>
                </c:pt>
                <c:pt idx="4279">
                  <c:v>0.93033564814814862</c:v>
                </c:pt>
                <c:pt idx="4280">
                  <c:v>0.93034722222222221</c:v>
                </c:pt>
                <c:pt idx="4281">
                  <c:v>0.9303587962962967</c:v>
                </c:pt>
                <c:pt idx="4282">
                  <c:v>0.9303587962962967</c:v>
                </c:pt>
                <c:pt idx="4283">
                  <c:v>0.93037037037037063</c:v>
                </c:pt>
                <c:pt idx="4284">
                  <c:v>0.93038194444444444</c:v>
                </c:pt>
                <c:pt idx="4285">
                  <c:v>0.93039351851851981</c:v>
                </c:pt>
                <c:pt idx="4286">
                  <c:v>0.93039351851851981</c:v>
                </c:pt>
                <c:pt idx="4287">
                  <c:v>0.93040509259259396</c:v>
                </c:pt>
                <c:pt idx="4288">
                  <c:v>0.93041666666666656</c:v>
                </c:pt>
                <c:pt idx="4289">
                  <c:v>0.93041666666666656</c:v>
                </c:pt>
                <c:pt idx="4290">
                  <c:v>0.93042824074074049</c:v>
                </c:pt>
                <c:pt idx="4291">
                  <c:v>0.93043981481481564</c:v>
                </c:pt>
                <c:pt idx="4292">
                  <c:v>0.9304513888888889</c:v>
                </c:pt>
                <c:pt idx="4293">
                  <c:v>0.9304513888888889</c:v>
                </c:pt>
                <c:pt idx="4294">
                  <c:v>0.93046296296296027</c:v>
                </c:pt>
                <c:pt idx="4295">
                  <c:v>0.93047453703703698</c:v>
                </c:pt>
                <c:pt idx="4296">
                  <c:v>0.93048611111111057</c:v>
                </c:pt>
                <c:pt idx="4297">
                  <c:v>0.93048611111111057</c:v>
                </c:pt>
                <c:pt idx="4298">
                  <c:v>0.93049768518518561</c:v>
                </c:pt>
                <c:pt idx="4299">
                  <c:v>0.9305092592592592</c:v>
                </c:pt>
                <c:pt idx="4300">
                  <c:v>0.9305092592592592</c:v>
                </c:pt>
                <c:pt idx="4301">
                  <c:v>0.93052083333333446</c:v>
                </c:pt>
                <c:pt idx="4302">
                  <c:v>0.93053240740740739</c:v>
                </c:pt>
                <c:pt idx="4303">
                  <c:v>0.93054398148148154</c:v>
                </c:pt>
                <c:pt idx="4304">
                  <c:v>0.93054398148148154</c:v>
                </c:pt>
                <c:pt idx="4305">
                  <c:v>0.93055555555555569</c:v>
                </c:pt>
                <c:pt idx="4306">
                  <c:v>0.93056712962962829</c:v>
                </c:pt>
                <c:pt idx="4307">
                  <c:v>0.93056712962962829</c:v>
                </c:pt>
                <c:pt idx="4308">
                  <c:v>0.93057870370370377</c:v>
                </c:pt>
                <c:pt idx="4309">
                  <c:v>0.93059027777777781</c:v>
                </c:pt>
                <c:pt idx="4310">
                  <c:v>0.93060185185185185</c:v>
                </c:pt>
                <c:pt idx="4311">
                  <c:v>0.93060185185185185</c:v>
                </c:pt>
                <c:pt idx="4312">
                  <c:v>0.93061342592592489</c:v>
                </c:pt>
                <c:pt idx="4313">
                  <c:v>0.93062500000000126</c:v>
                </c:pt>
                <c:pt idx="4314">
                  <c:v>0.93062500000000126</c:v>
                </c:pt>
                <c:pt idx="4315">
                  <c:v>0.93063657407407463</c:v>
                </c:pt>
                <c:pt idx="4316">
                  <c:v>0.93064814814814922</c:v>
                </c:pt>
                <c:pt idx="4317">
                  <c:v>0.9306597222222226</c:v>
                </c:pt>
                <c:pt idx="4318">
                  <c:v>0.9306597222222226</c:v>
                </c:pt>
                <c:pt idx="4319">
                  <c:v>0.93067129629629808</c:v>
                </c:pt>
                <c:pt idx="4320">
                  <c:v>0.93068287037037145</c:v>
                </c:pt>
                <c:pt idx="4321">
                  <c:v>0.93068287037037145</c:v>
                </c:pt>
                <c:pt idx="4322">
                  <c:v>0.93069444444444571</c:v>
                </c:pt>
                <c:pt idx="4323">
                  <c:v>0.93070601851852031</c:v>
                </c:pt>
                <c:pt idx="4324">
                  <c:v>0.93071759259259379</c:v>
                </c:pt>
                <c:pt idx="4325">
                  <c:v>0.93071759259259379</c:v>
                </c:pt>
                <c:pt idx="4326">
                  <c:v>0.93072916666666661</c:v>
                </c:pt>
                <c:pt idx="4327">
                  <c:v>0.93074074074074076</c:v>
                </c:pt>
                <c:pt idx="4328">
                  <c:v>0.93074074074074076</c:v>
                </c:pt>
                <c:pt idx="4329">
                  <c:v>0.9307523148148148</c:v>
                </c:pt>
                <c:pt idx="4330">
                  <c:v>0.93076388888888895</c:v>
                </c:pt>
                <c:pt idx="4331">
                  <c:v>0.93077546296296287</c:v>
                </c:pt>
                <c:pt idx="4332">
                  <c:v>0.93077546296296287</c:v>
                </c:pt>
                <c:pt idx="4333">
                  <c:v>0.93078703703703702</c:v>
                </c:pt>
                <c:pt idx="4334">
                  <c:v>0.93079861111111273</c:v>
                </c:pt>
                <c:pt idx="4335">
                  <c:v>0.93079861111111273</c:v>
                </c:pt>
                <c:pt idx="4336">
                  <c:v>0.93081018518518521</c:v>
                </c:pt>
                <c:pt idx="4337">
                  <c:v>0.93082175925925925</c:v>
                </c:pt>
                <c:pt idx="4338">
                  <c:v>0.93083333333333362</c:v>
                </c:pt>
                <c:pt idx="4339">
                  <c:v>0.93083333333333362</c:v>
                </c:pt>
                <c:pt idx="4340">
                  <c:v>0.93084490740740844</c:v>
                </c:pt>
                <c:pt idx="4341">
                  <c:v>0.9308564814814817</c:v>
                </c:pt>
                <c:pt idx="4342">
                  <c:v>0.93086805555555563</c:v>
                </c:pt>
                <c:pt idx="4343">
                  <c:v>0.93086805555555563</c:v>
                </c:pt>
                <c:pt idx="4344">
                  <c:v>0.93087962962963078</c:v>
                </c:pt>
                <c:pt idx="4345">
                  <c:v>0.93089120370370493</c:v>
                </c:pt>
                <c:pt idx="4346">
                  <c:v>0.93089120370370493</c:v>
                </c:pt>
                <c:pt idx="4347">
                  <c:v>0.93090277777777752</c:v>
                </c:pt>
                <c:pt idx="4348">
                  <c:v>0.93091435185185156</c:v>
                </c:pt>
                <c:pt idx="4349">
                  <c:v>0.93092592592592549</c:v>
                </c:pt>
                <c:pt idx="4350">
                  <c:v>0.93092592592592549</c:v>
                </c:pt>
                <c:pt idx="4351">
                  <c:v>0.93093750000000008</c:v>
                </c:pt>
                <c:pt idx="4352">
                  <c:v>0.93094907407407623</c:v>
                </c:pt>
                <c:pt idx="4353">
                  <c:v>0.93094907407407623</c:v>
                </c:pt>
                <c:pt idx="4354">
                  <c:v>0.93096064814814861</c:v>
                </c:pt>
                <c:pt idx="4355">
                  <c:v>0.9309722222222222</c:v>
                </c:pt>
                <c:pt idx="4356">
                  <c:v>0.93098379629629635</c:v>
                </c:pt>
                <c:pt idx="4357">
                  <c:v>0.93098379629629635</c:v>
                </c:pt>
                <c:pt idx="4358">
                  <c:v>0.93099537037037183</c:v>
                </c:pt>
                <c:pt idx="4359">
                  <c:v>0.93100694444444443</c:v>
                </c:pt>
                <c:pt idx="4360">
                  <c:v>0.93100694444444443</c:v>
                </c:pt>
                <c:pt idx="4361">
                  <c:v>0.93101851851851991</c:v>
                </c:pt>
                <c:pt idx="4362">
                  <c:v>0.93103009259259395</c:v>
                </c:pt>
                <c:pt idx="4363">
                  <c:v>0.93104166666666766</c:v>
                </c:pt>
                <c:pt idx="4364">
                  <c:v>0.93104166666666766</c:v>
                </c:pt>
                <c:pt idx="4365">
                  <c:v>0.93105324074074058</c:v>
                </c:pt>
                <c:pt idx="4366">
                  <c:v>0.93106481481481485</c:v>
                </c:pt>
                <c:pt idx="4367">
                  <c:v>0.93106481481481485</c:v>
                </c:pt>
                <c:pt idx="4368">
                  <c:v>0.93107638888888899</c:v>
                </c:pt>
                <c:pt idx="4369">
                  <c:v>0.93108796296296137</c:v>
                </c:pt>
                <c:pt idx="4370">
                  <c:v>0.93109953703703763</c:v>
                </c:pt>
                <c:pt idx="4371">
                  <c:v>0.93109953703703763</c:v>
                </c:pt>
                <c:pt idx="4372">
                  <c:v>0.93111111111111111</c:v>
                </c:pt>
                <c:pt idx="4373">
                  <c:v>0.93112268518518515</c:v>
                </c:pt>
                <c:pt idx="4374">
                  <c:v>0.93112268518518515</c:v>
                </c:pt>
                <c:pt idx="4375">
                  <c:v>0.93113425925925919</c:v>
                </c:pt>
                <c:pt idx="4376">
                  <c:v>0.93114583333333556</c:v>
                </c:pt>
                <c:pt idx="4377">
                  <c:v>0.9311574074074076</c:v>
                </c:pt>
                <c:pt idx="4378">
                  <c:v>0.9311574074074076</c:v>
                </c:pt>
                <c:pt idx="4379">
                  <c:v>0.93116898148148142</c:v>
                </c:pt>
                <c:pt idx="4380">
                  <c:v>0.93118055555555568</c:v>
                </c:pt>
                <c:pt idx="4381">
                  <c:v>0.93119212962962949</c:v>
                </c:pt>
                <c:pt idx="4382">
                  <c:v>0.93119212962962949</c:v>
                </c:pt>
                <c:pt idx="4383">
                  <c:v>0.93120370370370376</c:v>
                </c:pt>
                <c:pt idx="4384">
                  <c:v>0.93121527777777768</c:v>
                </c:pt>
                <c:pt idx="4385">
                  <c:v>0.93121527777777768</c:v>
                </c:pt>
                <c:pt idx="4386">
                  <c:v>0.9312268518518515</c:v>
                </c:pt>
                <c:pt idx="4387">
                  <c:v>0.93123842592592487</c:v>
                </c:pt>
                <c:pt idx="4388">
                  <c:v>0.93125000000000002</c:v>
                </c:pt>
                <c:pt idx="4389">
                  <c:v>0.93125000000000002</c:v>
                </c:pt>
                <c:pt idx="4390">
                  <c:v>0.93126157407407462</c:v>
                </c:pt>
                <c:pt idx="4391">
                  <c:v>0.9312731481481481</c:v>
                </c:pt>
                <c:pt idx="4392">
                  <c:v>0.9312731481481481</c:v>
                </c:pt>
                <c:pt idx="4393">
                  <c:v>0.93128472222222158</c:v>
                </c:pt>
                <c:pt idx="4394">
                  <c:v>0.93129629629629662</c:v>
                </c:pt>
                <c:pt idx="4395">
                  <c:v>0.93130787037037133</c:v>
                </c:pt>
                <c:pt idx="4396">
                  <c:v>0.93130787037037133</c:v>
                </c:pt>
                <c:pt idx="4397">
                  <c:v>0.9313194444444447</c:v>
                </c:pt>
                <c:pt idx="4398">
                  <c:v>0.93133101851851996</c:v>
                </c:pt>
                <c:pt idx="4399">
                  <c:v>0.93133101851851996</c:v>
                </c:pt>
                <c:pt idx="4400">
                  <c:v>0.93134259259259367</c:v>
                </c:pt>
                <c:pt idx="4401">
                  <c:v>0.93135416666666659</c:v>
                </c:pt>
                <c:pt idx="4402">
                  <c:v>0.93136574074073952</c:v>
                </c:pt>
                <c:pt idx="4403">
                  <c:v>0.93136574074073952</c:v>
                </c:pt>
                <c:pt idx="4404">
                  <c:v>0.93137731481481489</c:v>
                </c:pt>
                <c:pt idx="4405">
                  <c:v>0.93138888888888882</c:v>
                </c:pt>
                <c:pt idx="4406">
                  <c:v>0.93138888888888882</c:v>
                </c:pt>
                <c:pt idx="4407">
                  <c:v>0.93140046296296186</c:v>
                </c:pt>
                <c:pt idx="4408">
                  <c:v>0.93141203703703657</c:v>
                </c:pt>
                <c:pt idx="4409">
                  <c:v>0.9314236111111116</c:v>
                </c:pt>
                <c:pt idx="4410">
                  <c:v>0.9314236111111116</c:v>
                </c:pt>
                <c:pt idx="4411">
                  <c:v>0.93143518518518509</c:v>
                </c:pt>
                <c:pt idx="4412">
                  <c:v>0.93144675925925857</c:v>
                </c:pt>
                <c:pt idx="4413">
                  <c:v>0.93145833333333361</c:v>
                </c:pt>
                <c:pt idx="4414">
                  <c:v>0.93145833333333361</c:v>
                </c:pt>
                <c:pt idx="4415">
                  <c:v>0.93146990740740743</c:v>
                </c:pt>
                <c:pt idx="4416">
                  <c:v>0.93148148148148169</c:v>
                </c:pt>
                <c:pt idx="4417">
                  <c:v>0.93148148148148169</c:v>
                </c:pt>
                <c:pt idx="4418">
                  <c:v>0.93149305555555562</c:v>
                </c:pt>
                <c:pt idx="4419">
                  <c:v>0.93150462962962954</c:v>
                </c:pt>
                <c:pt idx="4420">
                  <c:v>0.93151620370370358</c:v>
                </c:pt>
                <c:pt idx="4421">
                  <c:v>0.93151620370370358</c:v>
                </c:pt>
                <c:pt idx="4422">
                  <c:v>0.93152777777777751</c:v>
                </c:pt>
                <c:pt idx="4423">
                  <c:v>0.93153935185185088</c:v>
                </c:pt>
                <c:pt idx="4424">
                  <c:v>0.93153935185185088</c:v>
                </c:pt>
                <c:pt idx="4425">
                  <c:v>0.93155092592592437</c:v>
                </c:pt>
                <c:pt idx="4426">
                  <c:v>0.93156249999999885</c:v>
                </c:pt>
                <c:pt idx="4427">
                  <c:v>0.931574074074075</c:v>
                </c:pt>
                <c:pt idx="4428">
                  <c:v>0.931574074074075</c:v>
                </c:pt>
                <c:pt idx="4429">
                  <c:v>0.93158564814814815</c:v>
                </c:pt>
                <c:pt idx="4430">
                  <c:v>0.9315972222222223</c:v>
                </c:pt>
                <c:pt idx="4431">
                  <c:v>0.9315972222222223</c:v>
                </c:pt>
                <c:pt idx="4432">
                  <c:v>0.93160879629629734</c:v>
                </c:pt>
                <c:pt idx="4433">
                  <c:v>0.93162037037037171</c:v>
                </c:pt>
                <c:pt idx="4434">
                  <c:v>0.93163194444444464</c:v>
                </c:pt>
                <c:pt idx="4435">
                  <c:v>0.93163194444444464</c:v>
                </c:pt>
                <c:pt idx="4436">
                  <c:v>0.9316435185185209</c:v>
                </c:pt>
                <c:pt idx="4437">
                  <c:v>0.93165509259259482</c:v>
                </c:pt>
                <c:pt idx="4438">
                  <c:v>0.93165509259259482</c:v>
                </c:pt>
                <c:pt idx="4439">
                  <c:v>0.93166666666666653</c:v>
                </c:pt>
                <c:pt idx="4440">
                  <c:v>0.93167824074074079</c:v>
                </c:pt>
                <c:pt idx="4441">
                  <c:v>0.93168981481481605</c:v>
                </c:pt>
                <c:pt idx="4442">
                  <c:v>0.93168981481481605</c:v>
                </c:pt>
                <c:pt idx="4443">
                  <c:v>0.93170138888888965</c:v>
                </c:pt>
                <c:pt idx="4444">
                  <c:v>0.93171296296296124</c:v>
                </c:pt>
                <c:pt idx="4445">
                  <c:v>0.93171296296296124</c:v>
                </c:pt>
                <c:pt idx="4446">
                  <c:v>0.93172453703703761</c:v>
                </c:pt>
                <c:pt idx="4447">
                  <c:v>0.93173611111111121</c:v>
                </c:pt>
                <c:pt idx="4448">
                  <c:v>0.93174768518518636</c:v>
                </c:pt>
                <c:pt idx="4449">
                  <c:v>0.93174768518518636</c:v>
                </c:pt>
                <c:pt idx="4450">
                  <c:v>0.93175925925925962</c:v>
                </c:pt>
                <c:pt idx="4451">
                  <c:v>0.93177083333333532</c:v>
                </c:pt>
                <c:pt idx="4452">
                  <c:v>0.9317824074074077</c:v>
                </c:pt>
                <c:pt idx="4453">
                  <c:v>0.9317824074074077</c:v>
                </c:pt>
                <c:pt idx="4454">
                  <c:v>0.93179398148148163</c:v>
                </c:pt>
                <c:pt idx="4455">
                  <c:v>0.93180555555555655</c:v>
                </c:pt>
                <c:pt idx="4456">
                  <c:v>0.93180555555555655</c:v>
                </c:pt>
                <c:pt idx="4457">
                  <c:v>0.93181712962962959</c:v>
                </c:pt>
                <c:pt idx="4458">
                  <c:v>0.93182870370370363</c:v>
                </c:pt>
                <c:pt idx="4459">
                  <c:v>0.93184027777777889</c:v>
                </c:pt>
                <c:pt idx="4460">
                  <c:v>0.93184027777777889</c:v>
                </c:pt>
                <c:pt idx="4461">
                  <c:v>0.93185185185185182</c:v>
                </c:pt>
                <c:pt idx="4462">
                  <c:v>0.93186342592592486</c:v>
                </c:pt>
                <c:pt idx="4463">
                  <c:v>0.93186342592592486</c:v>
                </c:pt>
                <c:pt idx="4464">
                  <c:v>0.9318749999999999</c:v>
                </c:pt>
                <c:pt idx="4465">
                  <c:v>0.93188657407407405</c:v>
                </c:pt>
                <c:pt idx="4466">
                  <c:v>0.93189814814814864</c:v>
                </c:pt>
                <c:pt idx="4467">
                  <c:v>0.93189814814814864</c:v>
                </c:pt>
                <c:pt idx="4468">
                  <c:v>0.93190972222222224</c:v>
                </c:pt>
                <c:pt idx="4469">
                  <c:v>0.93192129629629772</c:v>
                </c:pt>
                <c:pt idx="4470">
                  <c:v>0.93192129629629772</c:v>
                </c:pt>
                <c:pt idx="4471">
                  <c:v>0.93193287037037065</c:v>
                </c:pt>
                <c:pt idx="4472">
                  <c:v>0.93194444444444569</c:v>
                </c:pt>
                <c:pt idx="4473">
                  <c:v>0.93195601851851995</c:v>
                </c:pt>
                <c:pt idx="4474">
                  <c:v>0.93195601851851995</c:v>
                </c:pt>
                <c:pt idx="4475">
                  <c:v>0.93196759259259265</c:v>
                </c:pt>
                <c:pt idx="4476">
                  <c:v>0.93197916666666669</c:v>
                </c:pt>
                <c:pt idx="4477">
                  <c:v>0.93197916666666669</c:v>
                </c:pt>
                <c:pt idx="4478">
                  <c:v>0.93199074074074051</c:v>
                </c:pt>
                <c:pt idx="4479">
                  <c:v>0.93200231481481488</c:v>
                </c:pt>
                <c:pt idx="4480">
                  <c:v>0.93201388888888881</c:v>
                </c:pt>
                <c:pt idx="4481">
                  <c:v>0.93201388888888881</c:v>
                </c:pt>
                <c:pt idx="4482">
                  <c:v>0.93202546296296296</c:v>
                </c:pt>
                <c:pt idx="4483">
                  <c:v>0.93203703703703711</c:v>
                </c:pt>
                <c:pt idx="4484">
                  <c:v>0.93203703703703711</c:v>
                </c:pt>
                <c:pt idx="4485">
                  <c:v>0.93204861111111226</c:v>
                </c:pt>
                <c:pt idx="4486">
                  <c:v>0.93206018518518519</c:v>
                </c:pt>
                <c:pt idx="4487">
                  <c:v>0.93207175925925922</c:v>
                </c:pt>
                <c:pt idx="4488">
                  <c:v>0.93207175925925922</c:v>
                </c:pt>
                <c:pt idx="4489">
                  <c:v>0.9320833333333336</c:v>
                </c:pt>
                <c:pt idx="4490">
                  <c:v>0.93209490740740764</c:v>
                </c:pt>
                <c:pt idx="4491">
                  <c:v>0.93210648148148145</c:v>
                </c:pt>
                <c:pt idx="4492">
                  <c:v>0.93210648148148145</c:v>
                </c:pt>
                <c:pt idx="4493">
                  <c:v>0.9321180555555556</c:v>
                </c:pt>
                <c:pt idx="4494">
                  <c:v>0.93212962962962964</c:v>
                </c:pt>
                <c:pt idx="4495">
                  <c:v>0.93212962962962964</c:v>
                </c:pt>
                <c:pt idx="4496">
                  <c:v>0.93214120370370479</c:v>
                </c:pt>
                <c:pt idx="4497">
                  <c:v>0.9321527777777775</c:v>
                </c:pt>
                <c:pt idx="4498">
                  <c:v>0.93216435185185076</c:v>
                </c:pt>
                <c:pt idx="4499">
                  <c:v>0.93216435185185076</c:v>
                </c:pt>
                <c:pt idx="4500">
                  <c:v>0.93217592592592557</c:v>
                </c:pt>
                <c:pt idx="4501">
                  <c:v>0.9321874999999995</c:v>
                </c:pt>
                <c:pt idx="4502">
                  <c:v>0.9321874999999995</c:v>
                </c:pt>
                <c:pt idx="4503">
                  <c:v>0.93219907407407598</c:v>
                </c:pt>
                <c:pt idx="4504">
                  <c:v>0.93221064814814814</c:v>
                </c:pt>
                <c:pt idx="4505">
                  <c:v>0.93222222222222229</c:v>
                </c:pt>
                <c:pt idx="4506">
                  <c:v>0.93222222222222229</c:v>
                </c:pt>
                <c:pt idx="4507">
                  <c:v>0.93223379629629621</c:v>
                </c:pt>
                <c:pt idx="4508">
                  <c:v>0.93224537037037181</c:v>
                </c:pt>
                <c:pt idx="4509">
                  <c:v>0.93224537037037181</c:v>
                </c:pt>
                <c:pt idx="4510">
                  <c:v>0.93225694444444451</c:v>
                </c:pt>
                <c:pt idx="4511">
                  <c:v>0.93226851851851955</c:v>
                </c:pt>
                <c:pt idx="4512">
                  <c:v>0.93228009259259392</c:v>
                </c:pt>
                <c:pt idx="4513">
                  <c:v>0.93228009259259392</c:v>
                </c:pt>
                <c:pt idx="4514">
                  <c:v>0.93229166666666663</c:v>
                </c:pt>
                <c:pt idx="4515">
                  <c:v>0.93230324074074056</c:v>
                </c:pt>
                <c:pt idx="4516">
                  <c:v>0.93230324074074056</c:v>
                </c:pt>
                <c:pt idx="4517">
                  <c:v>0.93231481481481471</c:v>
                </c:pt>
                <c:pt idx="4518">
                  <c:v>0.93232638888888886</c:v>
                </c:pt>
                <c:pt idx="4519">
                  <c:v>0.93233796296296123</c:v>
                </c:pt>
                <c:pt idx="4520">
                  <c:v>0.93233796296296123</c:v>
                </c:pt>
                <c:pt idx="4521">
                  <c:v>0.93234953703703705</c:v>
                </c:pt>
                <c:pt idx="4522">
                  <c:v>0.93236111111111108</c:v>
                </c:pt>
                <c:pt idx="4523">
                  <c:v>0.93236111111111108</c:v>
                </c:pt>
                <c:pt idx="4524">
                  <c:v>0.93237268518518512</c:v>
                </c:pt>
                <c:pt idx="4525">
                  <c:v>0.93238425925925927</c:v>
                </c:pt>
                <c:pt idx="4526">
                  <c:v>0.9323958333333352</c:v>
                </c:pt>
                <c:pt idx="4527">
                  <c:v>0.9323958333333352</c:v>
                </c:pt>
                <c:pt idx="4528">
                  <c:v>0.93240740740740735</c:v>
                </c:pt>
                <c:pt idx="4529">
                  <c:v>0.9324189814814815</c:v>
                </c:pt>
                <c:pt idx="4530">
                  <c:v>0.93243055555555554</c:v>
                </c:pt>
                <c:pt idx="4531">
                  <c:v>0.93243055555555554</c:v>
                </c:pt>
                <c:pt idx="4532">
                  <c:v>0.93244212962962958</c:v>
                </c:pt>
                <c:pt idx="4533">
                  <c:v>0.93245370370370351</c:v>
                </c:pt>
                <c:pt idx="4534">
                  <c:v>0.93245370370370351</c:v>
                </c:pt>
                <c:pt idx="4535">
                  <c:v>0.93246527777777777</c:v>
                </c:pt>
                <c:pt idx="4536">
                  <c:v>0.93247685185185158</c:v>
                </c:pt>
                <c:pt idx="4537">
                  <c:v>0.93248842592592462</c:v>
                </c:pt>
                <c:pt idx="4538">
                  <c:v>0.93248842592592462</c:v>
                </c:pt>
                <c:pt idx="4539">
                  <c:v>0.9325</c:v>
                </c:pt>
                <c:pt idx="4540">
                  <c:v>0.93251157407407403</c:v>
                </c:pt>
                <c:pt idx="4541">
                  <c:v>0.93251157407407403</c:v>
                </c:pt>
                <c:pt idx="4542">
                  <c:v>0.93252314814814818</c:v>
                </c:pt>
                <c:pt idx="4543">
                  <c:v>0.93253472222222156</c:v>
                </c:pt>
                <c:pt idx="4544">
                  <c:v>0.9325462962962966</c:v>
                </c:pt>
                <c:pt idx="4545">
                  <c:v>0.9325462962962966</c:v>
                </c:pt>
                <c:pt idx="4546">
                  <c:v>0.93255787037037063</c:v>
                </c:pt>
                <c:pt idx="4547">
                  <c:v>0.93256944444444445</c:v>
                </c:pt>
                <c:pt idx="4548">
                  <c:v>0.93256944444444445</c:v>
                </c:pt>
                <c:pt idx="4549">
                  <c:v>0.93258101851851982</c:v>
                </c:pt>
                <c:pt idx="4550">
                  <c:v>0.93259259259259264</c:v>
                </c:pt>
                <c:pt idx="4551">
                  <c:v>0.93260416666666668</c:v>
                </c:pt>
                <c:pt idx="4552">
                  <c:v>0.93260416666666668</c:v>
                </c:pt>
                <c:pt idx="4553">
                  <c:v>0.9326157407407405</c:v>
                </c:pt>
                <c:pt idx="4554">
                  <c:v>0.93262731481481564</c:v>
                </c:pt>
                <c:pt idx="4555">
                  <c:v>0.93262731481481564</c:v>
                </c:pt>
                <c:pt idx="4556">
                  <c:v>0.93263888888889002</c:v>
                </c:pt>
                <c:pt idx="4557">
                  <c:v>0.9326504629629625</c:v>
                </c:pt>
                <c:pt idx="4558">
                  <c:v>0.93266203703703709</c:v>
                </c:pt>
                <c:pt idx="4559">
                  <c:v>0.93266203703703709</c:v>
                </c:pt>
                <c:pt idx="4560">
                  <c:v>0.93267361111111224</c:v>
                </c:pt>
                <c:pt idx="4561">
                  <c:v>0.93268518518518562</c:v>
                </c:pt>
                <c:pt idx="4562">
                  <c:v>0.93269675925925932</c:v>
                </c:pt>
                <c:pt idx="4563">
                  <c:v>0.93269675925925932</c:v>
                </c:pt>
                <c:pt idx="4564">
                  <c:v>0.9327083333333348</c:v>
                </c:pt>
                <c:pt idx="4565">
                  <c:v>0.93271990740740762</c:v>
                </c:pt>
                <c:pt idx="4566">
                  <c:v>0.93271990740740762</c:v>
                </c:pt>
                <c:pt idx="4567">
                  <c:v>0.93273148148148244</c:v>
                </c:pt>
                <c:pt idx="4568">
                  <c:v>0.93274305555555692</c:v>
                </c:pt>
                <c:pt idx="4569">
                  <c:v>0.93275462962962974</c:v>
                </c:pt>
                <c:pt idx="4570">
                  <c:v>0.93275462962962974</c:v>
                </c:pt>
                <c:pt idx="4571">
                  <c:v>0.93276620370370367</c:v>
                </c:pt>
                <c:pt idx="4572">
                  <c:v>0.93277777777777782</c:v>
                </c:pt>
                <c:pt idx="4573">
                  <c:v>0.93277777777777782</c:v>
                </c:pt>
                <c:pt idx="4574">
                  <c:v>0.93278935185185186</c:v>
                </c:pt>
                <c:pt idx="4575">
                  <c:v>0.93280092592592556</c:v>
                </c:pt>
                <c:pt idx="4576">
                  <c:v>0.93281249999999949</c:v>
                </c:pt>
                <c:pt idx="4577">
                  <c:v>0.93281249999999949</c:v>
                </c:pt>
                <c:pt idx="4578">
                  <c:v>0.93282407407407586</c:v>
                </c:pt>
                <c:pt idx="4579">
                  <c:v>0.93283564814814934</c:v>
                </c:pt>
                <c:pt idx="4580">
                  <c:v>0.93283564814814934</c:v>
                </c:pt>
                <c:pt idx="4581">
                  <c:v>0.93284722222222261</c:v>
                </c:pt>
                <c:pt idx="4582">
                  <c:v>0.93285879629629664</c:v>
                </c:pt>
                <c:pt idx="4583">
                  <c:v>0.93287037037037146</c:v>
                </c:pt>
                <c:pt idx="4584">
                  <c:v>0.93287037037037146</c:v>
                </c:pt>
                <c:pt idx="4585">
                  <c:v>0.93288194444444461</c:v>
                </c:pt>
                <c:pt idx="4586">
                  <c:v>0.9328935185185202</c:v>
                </c:pt>
                <c:pt idx="4587">
                  <c:v>0.9328935185185202</c:v>
                </c:pt>
                <c:pt idx="4588">
                  <c:v>0.93290509259259491</c:v>
                </c:pt>
                <c:pt idx="4589">
                  <c:v>0.93291666666666651</c:v>
                </c:pt>
                <c:pt idx="4590">
                  <c:v>0.93292824074074077</c:v>
                </c:pt>
                <c:pt idx="4591">
                  <c:v>0.93292824074074077</c:v>
                </c:pt>
                <c:pt idx="4592">
                  <c:v>0.93293981481481603</c:v>
                </c:pt>
                <c:pt idx="4593">
                  <c:v>0.93295138888888884</c:v>
                </c:pt>
                <c:pt idx="4594">
                  <c:v>0.93295138888888884</c:v>
                </c:pt>
                <c:pt idx="4595">
                  <c:v>0.932962962962961</c:v>
                </c:pt>
                <c:pt idx="4596">
                  <c:v>0.93297453703703714</c:v>
                </c:pt>
                <c:pt idx="4597">
                  <c:v>0.93298611111111107</c:v>
                </c:pt>
                <c:pt idx="4598">
                  <c:v>0.93298611111111107</c:v>
                </c:pt>
                <c:pt idx="4599">
                  <c:v>0.93299768518518622</c:v>
                </c:pt>
                <c:pt idx="4600">
                  <c:v>0.9330092592592597</c:v>
                </c:pt>
                <c:pt idx="4601">
                  <c:v>0.93302083333333485</c:v>
                </c:pt>
                <c:pt idx="4602">
                  <c:v>0.93302083333333485</c:v>
                </c:pt>
                <c:pt idx="4603">
                  <c:v>0.93303240740740734</c:v>
                </c:pt>
                <c:pt idx="4604">
                  <c:v>0.9330439814814816</c:v>
                </c:pt>
                <c:pt idx="4605">
                  <c:v>0.9330439814814816</c:v>
                </c:pt>
                <c:pt idx="4606">
                  <c:v>0.93305555555555564</c:v>
                </c:pt>
                <c:pt idx="4607">
                  <c:v>0.93306712962962957</c:v>
                </c:pt>
                <c:pt idx="4608">
                  <c:v>0.93307870370370372</c:v>
                </c:pt>
                <c:pt idx="4609">
                  <c:v>0.93307870370370372</c:v>
                </c:pt>
                <c:pt idx="4610">
                  <c:v>0.93309027777777775</c:v>
                </c:pt>
                <c:pt idx="4611">
                  <c:v>0.9331018518518519</c:v>
                </c:pt>
                <c:pt idx="4612">
                  <c:v>0.9331018518518519</c:v>
                </c:pt>
                <c:pt idx="4613">
                  <c:v>0.93311342592592439</c:v>
                </c:pt>
                <c:pt idx="4614">
                  <c:v>0.93312499999999998</c:v>
                </c:pt>
                <c:pt idx="4615">
                  <c:v>0.93313657407407413</c:v>
                </c:pt>
                <c:pt idx="4616">
                  <c:v>0.93313657407407413</c:v>
                </c:pt>
                <c:pt idx="4617">
                  <c:v>0.93314814814814862</c:v>
                </c:pt>
                <c:pt idx="4618">
                  <c:v>0.93315972222222221</c:v>
                </c:pt>
                <c:pt idx="4619">
                  <c:v>0.93315972222222221</c:v>
                </c:pt>
                <c:pt idx="4620">
                  <c:v>0.93317129629629758</c:v>
                </c:pt>
                <c:pt idx="4621">
                  <c:v>0.93318287037037062</c:v>
                </c:pt>
                <c:pt idx="4622">
                  <c:v>0.93319444444444555</c:v>
                </c:pt>
                <c:pt idx="4623">
                  <c:v>0.93319444444444555</c:v>
                </c:pt>
                <c:pt idx="4624">
                  <c:v>0.93320601851851981</c:v>
                </c:pt>
                <c:pt idx="4625">
                  <c:v>0.93321759259259263</c:v>
                </c:pt>
                <c:pt idx="4626">
                  <c:v>0.93321759259259263</c:v>
                </c:pt>
                <c:pt idx="4627">
                  <c:v>0.93322916666666667</c:v>
                </c:pt>
                <c:pt idx="4628">
                  <c:v>0.93324074074074059</c:v>
                </c:pt>
                <c:pt idx="4629">
                  <c:v>0.93325231481481452</c:v>
                </c:pt>
                <c:pt idx="4630">
                  <c:v>0.93325231481481452</c:v>
                </c:pt>
                <c:pt idx="4631">
                  <c:v>0.93326388888888889</c:v>
                </c:pt>
                <c:pt idx="4632">
                  <c:v>0.93327546296296249</c:v>
                </c:pt>
                <c:pt idx="4633">
                  <c:v>0.93327546296296249</c:v>
                </c:pt>
                <c:pt idx="4634">
                  <c:v>0.93328703703703697</c:v>
                </c:pt>
                <c:pt idx="4635">
                  <c:v>0.93329861111111223</c:v>
                </c:pt>
                <c:pt idx="4636">
                  <c:v>0.93331018518518516</c:v>
                </c:pt>
                <c:pt idx="4637">
                  <c:v>0.93331018518518516</c:v>
                </c:pt>
                <c:pt idx="4638">
                  <c:v>0.93332175925925931</c:v>
                </c:pt>
                <c:pt idx="4639">
                  <c:v>0.93333333333333324</c:v>
                </c:pt>
                <c:pt idx="4640">
                  <c:v>0.93333333333333324</c:v>
                </c:pt>
                <c:pt idx="4641">
                  <c:v>0.93334490740740761</c:v>
                </c:pt>
                <c:pt idx="4642">
                  <c:v>0.93335648148148154</c:v>
                </c:pt>
                <c:pt idx="4643">
                  <c:v>0.93336805555555569</c:v>
                </c:pt>
                <c:pt idx="4644">
                  <c:v>0.93336805555555569</c:v>
                </c:pt>
                <c:pt idx="4645">
                  <c:v>0.93337962962962961</c:v>
                </c:pt>
                <c:pt idx="4646">
                  <c:v>0.93339120370370365</c:v>
                </c:pt>
                <c:pt idx="4647">
                  <c:v>0.93340277777777758</c:v>
                </c:pt>
                <c:pt idx="4648">
                  <c:v>0.93340277777777758</c:v>
                </c:pt>
                <c:pt idx="4649">
                  <c:v>0.93341435185185051</c:v>
                </c:pt>
                <c:pt idx="4650">
                  <c:v>0.93342592592592488</c:v>
                </c:pt>
                <c:pt idx="4651">
                  <c:v>0.93342592592592488</c:v>
                </c:pt>
                <c:pt idx="4652">
                  <c:v>0.93343749999999959</c:v>
                </c:pt>
                <c:pt idx="4653">
                  <c:v>0.93344907407407574</c:v>
                </c:pt>
                <c:pt idx="4654">
                  <c:v>0.93346064814814822</c:v>
                </c:pt>
                <c:pt idx="4655">
                  <c:v>0.93346064814814822</c:v>
                </c:pt>
                <c:pt idx="4656">
                  <c:v>0.93347222222222159</c:v>
                </c:pt>
                <c:pt idx="4657">
                  <c:v>0.9334837962962963</c:v>
                </c:pt>
                <c:pt idx="4658">
                  <c:v>0.9334837962962963</c:v>
                </c:pt>
                <c:pt idx="4659">
                  <c:v>0.93349537037037156</c:v>
                </c:pt>
                <c:pt idx="4660">
                  <c:v>0.93350694444444438</c:v>
                </c:pt>
                <c:pt idx="4661">
                  <c:v>0.93351851851851864</c:v>
                </c:pt>
                <c:pt idx="4662">
                  <c:v>0.93351851851851864</c:v>
                </c:pt>
                <c:pt idx="4663">
                  <c:v>0.93353009259259379</c:v>
                </c:pt>
                <c:pt idx="4664">
                  <c:v>0.93354166666666671</c:v>
                </c:pt>
                <c:pt idx="4665">
                  <c:v>0.93354166666666671</c:v>
                </c:pt>
                <c:pt idx="4666">
                  <c:v>0.93355324074073942</c:v>
                </c:pt>
                <c:pt idx="4667">
                  <c:v>0.93356481481481479</c:v>
                </c:pt>
                <c:pt idx="4668">
                  <c:v>0.9335763888888885</c:v>
                </c:pt>
                <c:pt idx="4669">
                  <c:v>0.9335763888888885</c:v>
                </c:pt>
                <c:pt idx="4670">
                  <c:v>0.93358796296296087</c:v>
                </c:pt>
                <c:pt idx="4671">
                  <c:v>0.93359953703703702</c:v>
                </c:pt>
                <c:pt idx="4672">
                  <c:v>0.93359953703703702</c:v>
                </c:pt>
                <c:pt idx="4673">
                  <c:v>0.93361111111111161</c:v>
                </c:pt>
                <c:pt idx="4674">
                  <c:v>0.93362268518518565</c:v>
                </c:pt>
                <c:pt idx="4675">
                  <c:v>0.93363425925925969</c:v>
                </c:pt>
                <c:pt idx="4676">
                  <c:v>0.93363425925925969</c:v>
                </c:pt>
                <c:pt idx="4677">
                  <c:v>0.93364583333333584</c:v>
                </c:pt>
                <c:pt idx="4678">
                  <c:v>0.93365740740740844</c:v>
                </c:pt>
                <c:pt idx="4679">
                  <c:v>0.93365740740740844</c:v>
                </c:pt>
                <c:pt idx="4680">
                  <c:v>0.9336689814814817</c:v>
                </c:pt>
                <c:pt idx="4681">
                  <c:v>0.93368055555555562</c:v>
                </c:pt>
                <c:pt idx="4682">
                  <c:v>0.93369212962962955</c:v>
                </c:pt>
                <c:pt idx="4683">
                  <c:v>0.93369212962962955</c:v>
                </c:pt>
                <c:pt idx="4684">
                  <c:v>0.9337037037037037</c:v>
                </c:pt>
                <c:pt idx="4685">
                  <c:v>0.93371527777777785</c:v>
                </c:pt>
                <c:pt idx="4686">
                  <c:v>0.93372685185185178</c:v>
                </c:pt>
                <c:pt idx="4687">
                  <c:v>0.93372685185185178</c:v>
                </c:pt>
                <c:pt idx="4688">
                  <c:v>0.93373842592592549</c:v>
                </c:pt>
                <c:pt idx="4689">
                  <c:v>0.93375000000000064</c:v>
                </c:pt>
                <c:pt idx="4690">
                  <c:v>0.93375000000000064</c:v>
                </c:pt>
                <c:pt idx="4691">
                  <c:v>0.93376157407407523</c:v>
                </c:pt>
                <c:pt idx="4692">
                  <c:v>0.93377314814814805</c:v>
                </c:pt>
                <c:pt idx="4693">
                  <c:v>0.9337847222222222</c:v>
                </c:pt>
                <c:pt idx="4694">
                  <c:v>0.9337847222222222</c:v>
                </c:pt>
                <c:pt idx="4695">
                  <c:v>0.93379629629629746</c:v>
                </c:pt>
                <c:pt idx="4696">
                  <c:v>0.93380787037037172</c:v>
                </c:pt>
                <c:pt idx="4697">
                  <c:v>0.93380787037037172</c:v>
                </c:pt>
                <c:pt idx="4698">
                  <c:v>0.93381944444444465</c:v>
                </c:pt>
                <c:pt idx="4699">
                  <c:v>0.93383101851852079</c:v>
                </c:pt>
                <c:pt idx="4700">
                  <c:v>0.93384259259259395</c:v>
                </c:pt>
                <c:pt idx="4701">
                  <c:v>0.93384259259259395</c:v>
                </c:pt>
                <c:pt idx="4702">
                  <c:v>0.93385416666666676</c:v>
                </c:pt>
                <c:pt idx="4703">
                  <c:v>0.93386574074074058</c:v>
                </c:pt>
                <c:pt idx="4704">
                  <c:v>0.93386574074074058</c:v>
                </c:pt>
                <c:pt idx="4705">
                  <c:v>0.93387731481481484</c:v>
                </c:pt>
                <c:pt idx="4706">
                  <c:v>0.93388888888888988</c:v>
                </c:pt>
                <c:pt idx="4707">
                  <c:v>0.93390046296296259</c:v>
                </c:pt>
                <c:pt idx="4708">
                  <c:v>0.93390046296296259</c:v>
                </c:pt>
                <c:pt idx="4709">
                  <c:v>0.93391203703703696</c:v>
                </c:pt>
                <c:pt idx="4710">
                  <c:v>0.93392361111111211</c:v>
                </c:pt>
                <c:pt idx="4711">
                  <c:v>0.93392361111111211</c:v>
                </c:pt>
                <c:pt idx="4712">
                  <c:v>0.9339351851851857</c:v>
                </c:pt>
                <c:pt idx="4713">
                  <c:v>0.9339467592592593</c:v>
                </c:pt>
                <c:pt idx="4714">
                  <c:v>0.93395833333333445</c:v>
                </c:pt>
                <c:pt idx="4715">
                  <c:v>0.93395833333333445</c:v>
                </c:pt>
                <c:pt idx="4716">
                  <c:v>0.9339699074074076</c:v>
                </c:pt>
                <c:pt idx="4717">
                  <c:v>0.93398148148148163</c:v>
                </c:pt>
                <c:pt idx="4718">
                  <c:v>0.93399305555555656</c:v>
                </c:pt>
                <c:pt idx="4719">
                  <c:v>0.93399305555555656</c:v>
                </c:pt>
                <c:pt idx="4720">
                  <c:v>0.9340046296296296</c:v>
                </c:pt>
                <c:pt idx="4721">
                  <c:v>0.93401620370370353</c:v>
                </c:pt>
                <c:pt idx="4722">
                  <c:v>0.93401620370370353</c:v>
                </c:pt>
                <c:pt idx="4723">
                  <c:v>0.93402777777777779</c:v>
                </c:pt>
                <c:pt idx="4724">
                  <c:v>0.9340393518518515</c:v>
                </c:pt>
                <c:pt idx="4725">
                  <c:v>0.93405092592592476</c:v>
                </c:pt>
                <c:pt idx="4726">
                  <c:v>0.93405092592592476</c:v>
                </c:pt>
                <c:pt idx="4727">
                  <c:v>0.93406249999999957</c:v>
                </c:pt>
                <c:pt idx="4728">
                  <c:v>0.93407407407407572</c:v>
                </c:pt>
                <c:pt idx="4729">
                  <c:v>0.93407407407407572</c:v>
                </c:pt>
                <c:pt idx="4730">
                  <c:v>0.93408564814814865</c:v>
                </c:pt>
                <c:pt idx="4731">
                  <c:v>0.93409722222222225</c:v>
                </c:pt>
                <c:pt idx="4732">
                  <c:v>0.93410879629629662</c:v>
                </c:pt>
                <c:pt idx="4733">
                  <c:v>0.93410879629629662</c:v>
                </c:pt>
                <c:pt idx="4734">
                  <c:v>0.93412037037037143</c:v>
                </c:pt>
                <c:pt idx="4735">
                  <c:v>0.9341319444444447</c:v>
                </c:pt>
                <c:pt idx="4736">
                  <c:v>0.9341319444444447</c:v>
                </c:pt>
                <c:pt idx="4737">
                  <c:v>0.93414351851851996</c:v>
                </c:pt>
                <c:pt idx="4738">
                  <c:v>0.93415509259259466</c:v>
                </c:pt>
                <c:pt idx="4739">
                  <c:v>0.93416666666666659</c:v>
                </c:pt>
                <c:pt idx="4740">
                  <c:v>0.93416666666666659</c:v>
                </c:pt>
                <c:pt idx="4741">
                  <c:v>0.93417824074074052</c:v>
                </c:pt>
                <c:pt idx="4742">
                  <c:v>0.93418981481481589</c:v>
                </c:pt>
                <c:pt idx="4743">
                  <c:v>0.93418981481481589</c:v>
                </c:pt>
                <c:pt idx="4744">
                  <c:v>0.93420138888888893</c:v>
                </c:pt>
                <c:pt idx="4745">
                  <c:v>0.93421296296296064</c:v>
                </c:pt>
                <c:pt idx="4746">
                  <c:v>0.93422453703703701</c:v>
                </c:pt>
                <c:pt idx="4747">
                  <c:v>0.93422453703703701</c:v>
                </c:pt>
                <c:pt idx="4748">
                  <c:v>0.93423611111111116</c:v>
                </c:pt>
                <c:pt idx="4749">
                  <c:v>0.93424768518518564</c:v>
                </c:pt>
                <c:pt idx="4750">
                  <c:v>0.93425925925925923</c:v>
                </c:pt>
                <c:pt idx="4751">
                  <c:v>0.93425925925925923</c:v>
                </c:pt>
                <c:pt idx="4752">
                  <c:v>0.93427083333333472</c:v>
                </c:pt>
                <c:pt idx="4753">
                  <c:v>0.93428240740740742</c:v>
                </c:pt>
                <c:pt idx="4754">
                  <c:v>0.93428240740740742</c:v>
                </c:pt>
                <c:pt idx="4755">
                  <c:v>0.93429398148148168</c:v>
                </c:pt>
                <c:pt idx="4756">
                  <c:v>0.93430555555555561</c:v>
                </c:pt>
                <c:pt idx="4757">
                  <c:v>0.93431712962962843</c:v>
                </c:pt>
                <c:pt idx="4758">
                  <c:v>0.93431712962962843</c:v>
                </c:pt>
                <c:pt idx="4759">
                  <c:v>0.93432870370370369</c:v>
                </c:pt>
                <c:pt idx="4760">
                  <c:v>0.93434027777777784</c:v>
                </c:pt>
                <c:pt idx="4761">
                  <c:v>0.93434027777777784</c:v>
                </c:pt>
                <c:pt idx="4762">
                  <c:v>0.93435185185185177</c:v>
                </c:pt>
                <c:pt idx="4763">
                  <c:v>0.93436342592592436</c:v>
                </c:pt>
                <c:pt idx="4764">
                  <c:v>0.93437500000000062</c:v>
                </c:pt>
                <c:pt idx="4765">
                  <c:v>0.93437500000000062</c:v>
                </c:pt>
                <c:pt idx="4766">
                  <c:v>0.93438657407407411</c:v>
                </c:pt>
                <c:pt idx="4767">
                  <c:v>0.93439814814814814</c:v>
                </c:pt>
                <c:pt idx="4768">
                  <c:v>0.93439814814814814</c:v>
                </c:pt>
                <c:pt idx="4769">
                  <c:v>0.93440972222222218</c:v>
                </c:pt>
                <c:pt idx="4770">
                  <c:v>0.93442129629629744</c:v>
                </c:pt>
                <c:pt idx="4771">
                  <c:v>0.93443287037037071</c:v>
                </c:pt>
                <c:pt idx="4772">
                  <c:v>0.93443287037037071</c:v>
                </c:pt>
                <c:pt idx="4773">
                  <c:v>0.93444444444444463</c:v>
                </c:pt>
                <c:pt idx="4774">
                  <c:v>0.93445601851851978</c:v>
                </c:pt>
                <c:pt idx="4775">
                  <c:v>0.93445601851851978</c:v>
                </c:pt>
                <c:pt idx="4776">
                  <c:v>0.9344675925925926</c:v>
                </c:pt>
                <c:pt idx="4777">
                  <c:v>0.93447916666666653</c:v>
                </c:pt>
                <c:pt idx="4778">
                  <c:v>0.93449074074074057</c:v>
                </c:pt>
                <c:pt idx="4779">
                  <c:v>0.93449074074074057</c:v>
                </c:pt>
                <c:pt idx="4780">
                  <c:v>0.93450231481481449</c:v>
                </c:pt>
                <c:pt idx="4781">
                  <c:v>0.93451388888888898</c:v>
                </c:pt>
                <c:pt idx="4782">
                  <c:v>0.93452546296296257</c:v>
                </c:pt>
                <c:pt idx="4783">
                  <c:v>0.93452546296296257</c:v>
                </c:pt>
                <c:pt idx="4784">
                  <c:v>0.9345370370370365</c:v>
                </c:pt>
                <c:pt idx="4785">
                  <c:v>0.93454861111111165</c:v>
                </c:pt>
                <c:pt idx="4786">
                  <c:v>0.93454861111111165</c:v>
                </c:pt>
                <c:pt idx="4787">
                  <c:v>0.93456018518518458</c:v>
                </c:pt>
                <c:pt idx="4788">
                  <c:v>0.93457175925925917</c:v>
                </c:pt>
                <c:pt idx="4789">
                  <c:v>0.93458333333333332</c:v>
                </c:pt>
                <c:pt idx="4790">
                  <c:v>0.93458333333333332</c:v>
                </c:pt>
                <c:pt idx="4791">
                  <c:v>0.93459490740740769</c:v>
                </c:pt>
                <c:pt idx="4792">
                  <c:v>0.93460648148148162</c:v>
                </c:pt>
                <c:pt idx="4793">
                  <c:v>0.93460648148148162</c:v>
                </c:pt>
                <c:pt idx="4794">
                  <c:v>0.93461805555555655</c:v>
                </c:pt>
                <c:pt idx="4795">
                  <c:v>0.93462962962963092</c:v>
                </c:pt>
                <c:pt idx="4796">
                  <c:v>0.93464120370370518</c:v>
                </c:pt>
                <c:pt idx="4797">
                  <c:v>0.93464120370370518</c:v>
                </c:pt>
                <c:pt idx="4798">
                  <c:v>0.93465277777777767</c:v>
                </c:pt>
                <c:pt idx="4799">
                  <c:v>0.93466435185185159</c:v>
                </c:pt>
                <c:pt idx="4800">
                  <c:v>0.93466435185185159</c:v>
                </c:pt>
                <c:pt idx="4801">
                  <c:v>0.93467592592592597</c:v>
                </c:pt>
                <c:pt idx="4802">
                  <c:v>0.9346875</c:v>
                </c:pt>
                <c:pt idx="4803">
                  <c:v>0.93469907407407626</c:v>
                </c:pt>
                <c:pt idx="4804">
                  <c:v>0.93469907407407626</c:v>
                </c:pt>
                <c:pt idx="4805">
                  <c:v>0.93471064814814864</c:v>
                </c:pt>
                <c:pt idx="4806">
                  <c:v>0.93472222222222223</c:v>
                </c:pt>
                <c:pt idx="4807">
                  <c:v>0.93472222222222223</c:v>
                </c:pt>
                <c:pt idx="4808">
                  <c:v>0.9347337962962966</c:v>
                </c:pt>
                <c:pt idx="4809">
                  <c:v>0.93474537037037209</c:v>
                </c:pt>
                <c:pt idx="4810">
                  <c:v>0.93475694444444468</c:v>
                </c:pt>
                <c:pt idx="4811">
                  <c:v>0.93475694444444468</c:v>
                </c:pt>
                <c:pt idx="4812">
                  <c:v>0.93476851851851983</c:v>
                </c:pt>
                <c:pt idx="4813">
                  <c:v>0.93478009259259442</c:v>
                </c:pt>
                <c:pt idx="4814">
                  <c:v>0.93478009259259442</c:v>
                </c:pt>
                <c:pt idx="4815">
                  <c:v>0.9347916666666678</c:v>
                </c:pt>
                <c:pt idx="4816">
                  <c:v>0.9348032407407405</c:v>
                </c:pt>
                <c:pt idx="4817">
                  <c:v>0.93481481481481565</c:v>
                </c:pt>
                <c:pt idx="4818">
                  <c:v>0.93481481481481565</c:v>
                </c:pt>
                <c:pt idx="4819">
                  <c:v>0.93482638888888892</c:v>
                </c:pt>
                <c:pt idx="4820">
                  <c:v>0.93483796296296151</c:v>
                </c:pt>
                <c:pt idx="4821">
                  <c:v>0.93483796296296151</c:v>
                </c:pt>
                <c:pt idx="4822">
                  <c:v>0.93484953703703799</c:v>
                </c:pt>
                <c:pt idx="4823">
                  <c:v>0.93486111111111114</c:v>
                </c:pt>
                <c:pt idx="4824">
                  <c:v>0.93487268518518563</c:v>
                </c:pt>
                <c:pt idx="4825">
                  <c:v>0.93487268518518563</c:v>
                </c:pt>
                <c:pt idx="4826">
                  <c:v>0.93488425925925922</c:v>
                </c:pt>
                <c:pt idx="4827">
                  <c:v>0.9348958333333357</c:v>
                </c:pt>
                <c:pt idx="4828">
                  <c:v>0.93490740740740763</c:v>
                </c:pt>
                <c:pt idx="4829">
                  <c:v>0.93490740740740763</c:v>
                </c:pt>
                <c:pt idx="4830">
                  <c:v>0.93491898148148145</c:v>
                </c:pt>
                <c:pt idx="4831">
                  <c:v>0.9349305555555556</c:v>
                </c:pt>
                <c:pt idx="4832">
                  <c:v>0.9349305555555556</c:v>
                </c:pt>
                <c:pt idx="4833">
                  <c:v>0.93494212962962953</c:v>
                </c:pt>
                <c:pt idx="4834">
                  <c:v>0.93495370370370379</c:v>
                </c:pt>
                <c:pt idx="4835">
                  <c:v>0.93496527777777771</c:v>
                </c:pt>
                <c:pt idx="4836">
                  <c:v>0.93496527777777771</c:v>
                </c:pt>
                <c:pt idx="4837">
                  <c:v>0.93497685185185186</c:v>
                </c:pt>
                <c:pt idx="4838">
                  <c:v>0.93498842592592557</c:v>
                </c:pt>
                <c:pt idx="4839">
                  <c:v>0.93498842592592557</c:v>
                </c:pt>
                <c:pt idx="4840">
                  <c:v>0.93500000000000005</c:v>
                </c:pt>
                <c:pt idx="4841">
                  <c:v>0.93501157407407465</c:v>
                </c:pt>
                <c:pt idx="4842">
                  <c:v>0.93502314814814813</c:v>
                </c:pt>
                <c:pt idx="4843">
                  <c:v>0.93502314814814813</c:v>
                </c:pt>
                <c:pt idx="4844">
                  <c:v>0.93503472222222228</c:v>
                </c:pt>
                <c:pt idx="4845">
                  <c:v>0.93504629629629665</c:v>
                </c:pt>
                <c:pt idx="4846">
                  <c:v>0.93504629629629665</c:v>
                </c:pt>
                <c:pt idx="4847">
                  <c:v>0.9350578703703718</c:v>
                </c:pt>
                <c:pt idx="4848">
                  <c:v>0.93506944444444462</c:v>
                </c:pt>
                <c:pt idx="4849">
                  <c:v>0.93508101851852055</c:v>
                </c:pt>
                <c:pt idx="4850">
                  <c:v>0.93508101851852055</c:v>
                </c:pt>
                <c:pt idx="4851">
                  <c:v>0.93509259259259392</c:v>
                </c:pt>
                <c:pt idx="4852">
                  <c:v>0.93510416666666651</c:v>
                </c:pt>
                <c:pt idx="4853">
                  <c:v>0.93510416666666651</c:v>
                </c:pt>
                <c:pt idx="4854">
                  <c:v>0.93511574074073978</c:v>
                </c:pt>
                <c:pt idx="4855">
                  <c:v>0.93512731481481481</c:v>
                </c:pt>
                <c:pt idx="4856">
                  <c:v>0.93513888888888963</c:v>
                </c:pt>
                <c:pt idx="4857">
                  <c:v>0.93513888888888963</c:v>
                </c:pt>
                <c:pt idx="4858">
                  <c:v>0.93515046296296256</c:v>
                </c:pt>
                <c:pt idx="4859">
                  <c:v>0.93516203703703649</c:v>
                </c:pt>
                <c:pt idx="4860">
                  <c:v>0.93516203703703649</c:v>
                </c:pt>
                <c:pt idx="4861">
                  <c:v>0.93517361111111164</c:v>
                </c:pt>
                <c:pt idx="4862">
                  <c:v>0.93518518518518512</c:v>
                </c:pt>
                <c:pt idx="4863">
                  <c:v>0.93519675925925927</c:v>
                </c:pt>
                <c:pt idx="4864">
                  <c:v>0.93519675925925927</c:v>
                </c:pt>
                <c:pt idx="4865">
                  <c:v>0.93520833333333364</c:v>
                </c:pt>
                <c:pt idx="4866">
                  <c:v>0.93521990740740768</c:v>
                </c:pt>
                <c:pt idx="4867">
                  <c:v>0.93523148148148161</c:v>
                </c:pt>
                <c:pt idx="4868">
                  <c:v>0.93523148148148161</c:v>
                </c:pt>
                <c:pt idx="4869">
                  <c:v>0.93524305555555565</c:v>
                </c:pt>
                <c:pt idx="4870">
                  <c:v>0.93525462962962969</c:v>
                </c:pt>
                <c:pt idx="4871">
                  <c:v>0.93525462962962969</c:v>
                </c:pt>
                <c:pt idx="4872">
                  <c:v>0.9352662037037035</c:v>
                </c:pt>
                <c:pt idx="4873">
                  <c:v>0.93527777777777776</c:v>
                </c:pt>
                <c:pt idx="4874">
                  <c:v>0.93528935185185158</c:v>
                </c:pt>
                <c:pt idx="4875">
                  <c:v>0.93528935185185158</c:v>
                </c:pt>
                <c:pt idx="4876">
                  <c:v>0.93530092592592451</c:v>
                </c:pt>
                <c:pt idx="4877">
                  <c:v>0.9353124999999991</c:v>
                </c:pt>
                <c:pt idx="4878">
                  <c:v>0.9353124999999991</c:v>
                </c:pt>
                <c:pt idx="4879">
                  <c:v>0.93532407407407525</c:v>
                </c:pt>
                <c:pt idx="4880">
                  <c:v>0.93533564814814862</c:v>
                </c:pt>
                <c:pt idx="4881">
                  <c:v>0.93534722222222222</c:v>
                </c:pt>
                <c:pt idx="4882">
                  <c:v>0.93534722222222222</c:v>
                </c:pt>
                <c:pt idx="4883">
                  <c:v>0.9353587962962967</c:v>
                </c:pt>
                <c:pt idx="4884">
                  <c:v>0.93537037037037063</c:v>
                </c:pt>
                <c:pt idx="4885">
                  <c:v>0.93537037037037063</c:v>
                </c:pt>
                <c:pt idx="4886">
                  <c:v>0.93538194444444445</c:v>
                </c:pt>
                <c:pt idx="4887">
                  <c:v>0.93539351851851982</c:v>
                </c:pt>
                <c:pt idx="4888">
                  <c:v>0.9354050925925943</c:v>
                </c:pt>
                <c:pt idx="4889">
                  <c:v>0.9354050925925943</c:v>
                </c:pt>
                <c:pt idx="4890">
                  <c:v>0.93541666666666656</c:v>
                </c:pt>
                <c:pt idx="4891">
                  <c:v>0.93542824074074049</c:v>
                </c:pt>
                <c:pt idx="4892">
                  <c:v>0.93542824074074049</c:v>
                </c:pt>
                <c:pt idx="4893">
                  <c:v>0.93543981481481564</c:v>
                </c:pt>
                <c:pt idx="4894">
                  <c:v>0.93545138888888879</c:v>
                </c:pt>
                <c:pt idx="4895">
                  <c:v>0.93546296296296028</c:v>
                </c:pt>
                <c:pt idx="4896">
                  <c:v>0.93546296296296028</c:v>
                </c:pt>
                <c:pt idx="4897">
                  <c:v>0.93547453703703709</c:v>
                </c:pt>
                <c:pt idx="4898">
                  <c:v>0.93548611111111057</c:v>
                </c:pt>
                <c:pt idx="4899">
                  <c:v>0.93548611111111057</c:v>
                </c:pt>
                <c:pt idx="4900">
                  <c:v>0.93549768518518561</c:v>
                </c:pt>
                <c:pt idx="4901">
                  <c:v>0.93550925925925921</c:v>
                </c:pt>
                <c:pt idx="4902">
                  <c:v>0.9355208333333348</c:v>
                </c:pt>
                <c:pt idx="4903">
                  <c:v>0.9355208333333348</c:v>
                </c:pt>
                <c:pt idx="4904">
                  <c:v>0.93553240740740751</c:v>
                </c:pt>
                <c:pt idx="4905">
                  <c:v>0.93554398148148143</c:v>
                </c:pt>
                <c:pt idx="4906">
                  <c:v>0.93554398148148143</c:v>
                </c:pt>
                <c:pt idx="4907">
                  <c:v>0.9355555555555557</c:v>
                </c:pt>
                <c:pt idx="4908">
                  <c:v>0.93556712962962829</c:v>
                </c:pt>
                <c:pt idx="4909">
                  <c:v>0.93557870370370377</c:v>
                </c:pt>
                <c:pt idx="4910">
                  <c:v>0.93557870370370377</c:v>
                </c:pt>
                <c:pt idx="4911">
                  <c:v>0.9355902777777777</c:v>
                </c:pt>
                <c:pt idx="4912">
                  <c:v>0.93560185185185185</c:v>
                </c:pt>
                <c:pt idx="4913">
                  <c:v>0.93561342592592556</c:v>
                </c:pt>
                <c:pt idx="4914">
                  <c:v>0.93561342592592556</c:v>
                </c:pt>
                <c:pt idx="4915">
                  <c:v>0.93562499999999993</c:v>
                </c:pt>
                <c:pt idx="4916">
                  <c:v>0.93563657407407463</c:v>
                </c:pt>
                <c:pt idx="4917">
                  <c:v>0.93563657407407463</c:v>
                </c:pt>
                <c:pt idx="4918">
                  <c:v>0.93564814814814923</c:v>
                </c:pt>
                <c:pt idx="4919">
                  <c:v>0.9356597222222226</c:v>
                </c:pt>
                <c:pt idx="4920">
                  <c:v>0.93567129629629786</c:v>
                </c:pt>
                <c:pt idx="4921">
                  <c:v>0.93567129629629786</c:v>
                </c:pt>
                <c:pt idx="4922">
                  <c:v>0.93568287037037146</c:v>
                </c:pt>
                <c:pt idx="4923">
                  <c:v>0.93569444444444583</c:v>
                </c:pt>
                <c:pt idx="4924">
                  <c:v>0.93569444444444583</c:v>
                </c:pt>
                <c:pt idx="4925">
                  <c:v>0.93570601851852042</c:v>
                </c:pt>
                <c:pt idx="4926">
                  <c:v>0.93571759259259379</c:v>
                </c:pt>
                <c:pt idx="4927">
                  <c:v>0.93572916666666661</c:v>
                </c:pt>
                <c:pt idx="4928">
                  <c:v>0.93572916666666661</c:v>
                </c:pt>
                <c:pt idx="4929">
                  <c:v>0.93574074074074076</c:v>
                </c:pt>
                <c:pt idx="4930">
                  <c:v>0.93575231481481491</c:v>
                </c:pt>
                <c:pt idx="4931">
                  <c:v>0.93575231481481491</c:v>
                </c:pt>
                <c:pt idx="4932">
                  <c:v>0.93576388888888884</c:v>
                </c:pt>
                <c:pt idx="4933">
                  <c:v>0.93577546296296299</c:v>
                </c:pt>
                <c:pt idx="4934">
                  <c:v>0.93578703703703703</c:v>
                </c:pt>
                <c:pt idx="4935">
                  <c:v>0.93578703703703703</c:v>
                </c:pt>
                <c:pt idx="4936">
                  <c:v>0.93579861111111273</c:v>
                </c:pt>
                <c:pt idx="4937">
                  <c:v>0.93581018518518511</c:v>
                </c:pt>
                <c:pt idx="4938">
                  <c:v>0.93581018518518511</c:v>
                </c:pt>
                <c:pt idx="4939">
                  <c:v>0.9358217592592597</c:v>
                </c:pt>
                <c:pt idx="4940">
                  <c:v>0.93583333333333363</c:v>
                </c:pt>
                <c:pt idx="4941">
                  <c:v>0.93584490740740844</c:v>
                </c:pt>
                <c:pt idx="4942">
                  <c:v>0.93584490740740844</c:v>
                </c:pt>
                <c:pt idx="4943">
                  <c:v>0.93585648148148171</c:v>
                </c:pt>
                <c:pt idx="4944">
                  <c:v>0.93586805555555563</c:v>
                </c:pt>
                <c:pt idx="4945">
                  <c:v>0.93586805555555563</c:v>
                </c:pt>
                <c:pt idx="4946">
                  <c:v>0.93587962962963078</c:v>
                </c:pt>
                <c:pt idx="4947">
                  <c:v>0.93589120370370482</c:v>
                </c:pt>
                <c:pt idx="4948">
                  <c:v>0.93590277777777753</c:v>
                </c:pt>
                <c:pt idx="4949">
                  <c:v>0.93590277777777753</c:v>
                </c:pt>
                <c:pt idx="4950">
                  <c:v>0.93591435185185157</c:v>
                </c:pt>
                <c:pt idx="4951">
                  <c:v>0.93592592592592549</c:v>
                </c:pt>
                <c:pt idx="4952">
                  <c:v>0.93593749999999998</c:v>
                </c:pt>
                <c:pt idx="4953">
                  <c:v>0.93593749999999998</c:v>
                </c:pt>
                <c:pt idx="4954">
                  <c:v>0.93594907407407624</c:v>
                </c:pt>
                <c:pt idx="4955">
                  <c:v>0.93596064814814861</c:v>
                </c:pt>
                <c:pt idx="4956">
                  <c:v>0.93596064814814861</c:v>
                </c:pt>
                <c:pt idx="4957">
                  <c:v>0.93597222222222232</c:v>
                </c:pt>
                <c:pt idx="4958">
                  <c:v>0.93598379629629624</c:v>
                </c:pt>
                <c:pt idx="4959">
                  <c:v>0.93599537037037184</c:v>
                </c:pt>
                <c:pt idx="4960">
                  <c:v>0.93599537037037184</c:v>
                </c:pt>
                <c:pt idx="4961">
                  <c:v>0.93600694444444443</c:v>
                </c:pt>
                <c:pt idx="4962">
                  <c:v>0.93601851851851992</c:v>
                </c:pt>
                <c:pt idx="4963">
                  <c:v>0.93601851851851992</c:v>
                </c:pt>
                <c:pt idx="4964">
                  <c:v>0.93603009259259395</c:v>
                </c:pt>
                <c:pt idx="4965">
                  <c:v>0.93604166666666766</c:v>
                </c:pt>
                <c:pt idx="4966">
                  <c:v>0.93605324074074059</c:v>
                </c:pt>
                <c:pt idx="4967">
                  <c:v>0.93605324074074059</c:v>
                </c:pt>
                <c:pt idx="4968">
                  <c:v>0.93606481481481485</c:v>
                </c:pt>
                <c:pt idx="4969">
                  <c:v>0.93607638888888889</c:v>
                </c:pt>
                <c:pt idx="4970">
                  <c:v>0.93607638888888889</c:v>
                </c:pt>
                <c:pt idx="4971">
                  <c:v>0.93608796296296137</c:v>
                </c:pt>
                <c:pt idx="4972">
                  <c:v>0.93609953703703763</c:v>
                </c:pt>
                <c:pt idx="4973">
                  <c:v>0.93611111111111101</c:v>
                </c:pt>
                <c:pt idx="4974">
                  <c:v>0.93611111111111101</c:v>
                </c:pt>
                <c:pt idx="4975">
                  <c:v>0.93612268518518515</c:v>
                </c:pt>
                <c:pt idx="4976">
                  <c:v>0.9361342592592593</c:v>
                </c:pt>
                <c:pt idx="4977">
                  <c:v>0.9361342592592593</c:v>
                </c:pt>
                <c:pt idx="4978">
                  <c:v>0.93614583333333556</c:v>
                </c:pt>
                <c:pt idx="4979">
                  <c:v>0.9361574074074076</c:v>
                </c:pt>
                <c:pt idx="4980">
                  <c:v>0.93616898148148142</c:v>
                </c:pt>
                <c:pt idx="4981">
                  <c:v>0.93616898148148142</c:v>
                </c:pt>
                <c:pt idx="4982">
                  <c:v>0.93618055555555568</c:v>
                </c:pt>
                <c:pt idx="4983">
                  <c:v>0.9361921296296295</c:v>
                </c:pt>
                <c:pt idx="4984">
                  <c:v>0.9361921296296295</c:v>
                </c:pt>
                <c:pt idx="4985">
                  <c:v>0.93620370370370354</c:v>
                </c:pt>
                <c:pt idx="4986">
                  <c:v>0.9362152777777778</c:v>
                </c:pt>
                <c:pt idx="4987">
                  <c:v>0.9362268518518515</c:v>
                </c:pt>
                <c:pt idx="4988">
                  <c:v>0.9362268518518515</c:v>
                </c:pt>
                <c:pt idx="4989">
                  <c:v>0.93623842592592488</c:v>
                </c:pt>
                <c:pt idx="4990">
                  <c:v>0.93624999999999992</c:v>
                </c:pt>
                <c:pt idx="4991">
                  <c:v>0.93626157407407462</c:v>
                </c:pt>
                <c:pt idx="4992">
                  <c:v>0.93626157407407462</c:v>
                </c:pt>
                <c:pt idx="4993">
                  <c:v>0.93627314814814822</c:v>
                </c:pt>
                <c:pt idx="4994">
                  <c:v>0.93628472222222159</c:v>
                </c:pt>
                <c:pt idx="4995">
                  <c:v>0.93628472222222159</c:v>
                </c:pt>
                <c:pt idx="4996">
                  <c:v>0.93629629629629663</c:v>
                </c:pt>
                <c:pt idx="4997">
                  <c:v>0.93630787037037133</c:v>
                </c:pt>
                <c:pt idx="4998">
                  <c:v>0.9363194444444447</c:v>
                </c:pt>
                <c:pt idx="4999">
                  <c:v>0.9363194444444447</c:v>
                </c:pt>
                <c:pt idx="5000">
                  <c:v>0.93633101851851985</c:v>
                </c:pt>
                <c:pt idx="5001">
                  <c:v>0.93634259259259378</c:v>
                </c:pt>
                <c:pt idx="5002">
                  <c:v>0.93634259259259378</c:v>
                </c:pt>
                <c:pt idx="5003">
                  <c:v>0.93635416666666649</c:v>
                </c:pt>
                <c:pt idx="5004">
                  <c:v>0.93636574074073953</c:v>
                </c:pt>
                <c:pt idx="5005">
                  <c:v>0.93637731481481479</c:v>
                </c:pt>
                <c:pt idx="5006">
                  <c:v>0.93637731481481479</c:v>
                </c:pt>
                <c:pt idx="5007">
                  <c:v>0.93638888888888883</c:v>
                </c:pt>
                <c:pt idx="5008">
                  <c:v>0.93640046296296187</c:v>
                </c:pt>
                <c:pt idx="5009">
                  <c:v>0.93640046296296187</c:v>
                </c:pt>
                <c:pt idx="5010">
                  <c:v>0.93641203703703657</c:v>
                </c:pt>
              </c:numCache>
            </c:numRef>
          </c:xVal>
          <c:yVal>
            <c:numRef>
              <c:f>MD_SPS_20110509200834!$F$6740:$F$11750</c:f>
              <c:numCache>
                <c:formatCode>0.00E+00</c:formatCode>
                <c:ptCount val="5011"/>
                <c:pt idx="0">
                  <c:v>2.6632000000000116E-8</c:v>
                </c:pt>
                <c:pt idx="1">
                  <c:v>2.6399000000000103E-8</c:v>
                </c:pt>
                <c:pt idx="2">
                  <c:v>2.7673000000000155E-8</c:v>
                </c:pt>
                <c:pt idx="3">
                  <c:v>2.8012000000000086E-8</c:v>
                </c:pt>
                <c:pt idx="4">
                  <c:v>2.7021000000000123E-8</c:v>
                </c:pt>
                <c:pt idx="5">
                  <c:v>2.6401000000000125E-8</c:v>
                </c:pt>
                <c:pt idx="6">
                  <c:v>2.7081000000000135E-8</c:v>
                </c:pt>
                <c:pt idx="7">
                  <c:v>2.6078000000000119E-8</c:v>
                </c:pt>
                <c:pt idx="8">
                  <c:v>2.6597000000000106E-8</c:v>
                </c:pt>
                <c:pt idx="9">
                  <c:v>2.6907000000000123E-8</c:v>
                </c:pt>
                <c:pt idx="10">
                  <c:v>2.6629000000000116E-8</c:v>
                </c:pt>
                <c:pt idx="11">
                  <c:v>2.592700000000009E-8</c:v>
                </c:pt>
                <c:pt idx="12">
                  <c:v>2.651600000000009E-8</c:v>
                </c:pt>
                <c:pt idx="13">
                  <c:v>2.6384000000000096E-8</c:v>
                </c:pt>
                <c:pt idx="14">
                  <c:v>2.6631000000000144E-8</c:v>
                </c:pt>
                <c:pt idx="15">
                  <c:v>2.6031000000000146E-8</c:v>
                </c:pt>
                <c:pt idx="16">
                  <c:v>2.5470000000000115E-8</c:v>
                </c:pt>
                <c:pt idx="17">
                  <c:v>2.5451000000000123E-8</c:v>
                </c:pt>
                <c:pt idx="18">
                  <c:v>2.6921000000000106E-8</c:v>
                </c:pt>
                <c:pt idx="19">
                  <c:v>2.6252000000000092E-8</c:v>
                </c:pt>
                <c:pt idx="20">
                  <c:v>2.6488000000000114E-8</c:v>
                </c:pt>
                <c:pt idx="21">
                  <c:v>2.6527000000000096E-8</c:v>
                </c:pt>
                <c:pt idx="22">
                  <c:v>2.5997000000000114E-8</c:v>
                </c:pt>
                <c:pt idx="23">
                  <c:v>2.5482000000000099E-8</c:v>
                </c:pt>
                <c:pt idx="24">
                  <c:v>2.6042000000000115E-8</c:v>
                </c:pt>
                <c:pt idx="25">
                  <c:v>2.6751000000000115E-8</c:v>
                </c:pt>
                <c:pt idx="26">
                  <c:v>2.5341000000000114E-8</c:v>
                </c:pt>
                <c:pt idx="27">
                  <c:v>2.6175000000000124E-8</c:v>
                </c:pt>
                <c:pt idx="28">
                  <c:v>2.5061000000000101E-8</c:v>
                </c:pt>
                <c:pt idx="29">
                  <c:v>2.52500000000001E-8</c:v>
                </c:pt>
                <c:pt idx="30">
                  <c:v>2.6493000000000123E-8</c:v>
                </c:pt>
                <c:pt idx="31">
                  <c:v>2.5884000000000115E-8</c:v>
                </c:pt>
                <c:pt idx="32">
                  <c:v>2.6057000000000115E-8</c:v>
                </c:pt>
                <c:pt idx="33">
                  <c:v>2.4644000000000092E-8</c:v>
                </c:pt>
                <c:pt idx="34">
                  <c:v>2.5774000000000096E-8</c:v>
                </c:pt>
                <c:pt idx="35">
                  <c:v>2.6644000000000119E-8</c:v>
                </c:pt>
                <c:pt idx="36">
                  <c:v>2.5842000000000113E-8</c:v>
                </c:pt>
                <c:pt idx="37">
                  <c:v>2.6109000000000102E-8</c:v>
                </c:pt>
                <c:pt idx="38">
                  <c:v>2.6012000000000114E-8</c:v>
                </c:pt>
                <c:pt idx="39">
                  <c:v>2.5980000000000091E-8</c:v>
                </c:pt>
                <c:pt idx="40">
                  <c:v>2.5607000000000115E-8</c:v>
                </c:pt>
                <c:pt idx="41">
                  <c:v>2.6200000000000115E-8</c:v>
                </c:pt>
                <c:pt idx="42">
                  <c:v>2.4944000000000081E-8</c:v>
                </c:pt>
                <c:pt idx="43">
                  <c:v>2.57780000000001E-8</c:v>
                </c:pt>
                <c:pt idx="44">
                  <c:v>2.4638000000000091E-8</c:v>
                </c:pt>
                <c:pt idx="45">
                  <c:v>2.6576000000000092E-8</c:v>
                </c:pt>
                <c:pt idx="46">
                  <c:v>2.5196000000000056E-8</c:v>
                </c:pt>
                <c:pt idx="47">
                  <c:v>2.6752000000000103E-8</c:v>
                </c:pt>
                <c:pt idx="48">
                  <c:v>2.5853000000000119E-8</c:v>
                </c:pt>
                <c:pt idx="49">
                  <c:v>2.5168000000000067E-8</c:v>
                </c:pt>
                <c:pt idx="50">
                  <c:v>2.5189000000000091E-8</c:v>
                </c:pt>
                <c:pt idx="51">
                  <c:v>2.567900000000013E-8</c:v>
                </c:pt>
                <c:pt idx="52">
                  <c:v>2.5918000000000087E-8</c:v>
                </c:pt>
                <c:pt idx="53">
                  <c:v>2.6136000000000096E-8</c:v>
                </c:pt>
                <c:pt idx="54">
                  <c:v>2.5808000000000114E-8</c:v>
                </c:pt>
                <c:pt idx="55">
                  <c:v>2.6159000000000089E-8</c:v>
                </c:pt>
                <c:pt idx="56">
                  <c:v>2.473600000000009E-8</c:v>
                </c:pt>
                <c:pt idx="57">
                  <c:v>2.5468000000000083E-8</c:v>
                </c:pt>
                <c:pt idx="58">
                  <c:v>2.539300000000009E-8</c:v>
                </c:pt>
                <c:pt idx="59">
                  <c:v>2.5488000000000099E-8</c:v>
                </c:pt>
                <c:pt idx="60">
                  <c:v>2.5500000000000093E-8</c:v>
                </c:pt>
                <c:pt idx="61">
                  <c:v>2.5323000000000091E-8</c:v>
                </c:pt>
                <c:pt idx="62">
                  <c:v>2.5887000000000115E-8</c:v>
                </c:pt>
                <c:pt idx="63">
                  <c:v>2.6178000000000114E-8</c:v>
                </c:pt>
                <c:pt idx="64">
                  <c:v>2.5281000000000119E-8</c:v>
                </c:pt>
                <c:pt idx="65">
                  <c:v>2.5454000000000113E-8</c:v>
                </c:pt>
                <c:pt idx="66">
                  <c:v>2.6364000000000086E-8</c:v>
                </c:pt>
                <c:pt idx="67">
                  <c:v>2.5151000000000091E-8</c:v>
                </c:pt>
                <c:pt idx="68">
                  <c:v>2.5030000000000116E-8</c:v>
                </c:pt>
                <c:pt idx="69">
                  <c:v>2.5752000000000087E-8</c:v>
                </c:pt>
                <c:pt idx="70">
                  <c:v>2.5897000000000119E-8</c:v>
                </c:pt>
                <c:pt idx="71">
                  <c:v>2.5195000000000091E-8</c:v>
                </c:pt>
                <c:pt idx="72">
                  <c:v>2.5102000000000075E-8</c:v>
                </c:pt>
                <c:pt idx="73">
                  <c:v>2.5883000000000133E-8</c:v>
                </c:pt>
                <c:pt idx="74">
                  <c:v>2.4536000000000075E-8</c:v>
                </c:pt>
                <c:pt idx="75">
                  <c:v>2.5719000000000103E-8</c:v>
                </c:pt>
                <c:pt idx="76">
                  <c:v>2.4522000000000049E-8</c:v>
                </c:pt>
                <c:pt idx="77">
                  <c:v>2.5118000000000073E-8</c:v>
                </c:pt>
                <c:pt idx="78">
                  <c:v>2.4591000000000088E-8</c:v>
                </c:pt>
                <c:pt idx="79">
                  <c:v>2.4791000000000093E-8</c:v>
                </c:pt>
                <c:pt idx="80">
                  <c:v>2.5122000000000068E-8</c:v>
                </c:pt>
                <c:pt idx="81">
                  <c:v>2.5554000000000075E-8</c:v>
                </c:pt>
                <c:pt idx="82">
                  <c:v>2.514200000000009E-8</c:v>
                </c:pt>
                <c:pt idx="83">
                  <c:v>2.5491000000000116E-8</c:v>
                </c:pt>
                <c:pt idx="84">
                  <c:v>2.5902000000000089E-8</c:v>
                </c:pt>
                <c:pt idx="85">
                  <c:v>2.4615000000000092E-8</c:v>
                </c:pt>
                <c:pt idx="86">
                  <c:v>2.5294000000000091E-8</c:v>
                </c:pt>
                <c:pt idx="87">
                  <c:v>2.454600000000008E-8</c:v>
                </c:pt>
                <c:pt idx="88">
                  <c:v>2.4469000000000082E-8</c:v>
                </c:pt>
                <c:pt idx="89">
                  <c:v>2.5202000000000099E-8</c:v>
                </c:pt>
                <c:pt idx="90">
                  <c:v>2.4276000000000091E-8</c:v>
                </c:pt>
                <c:pt idx="91">
                  <c:v>2.489400000000009E-8</c:v>
                </c:pt>
                <c:pt idx="92">
                  <c:v>2.5561000000000092E-8</c:v>
                </c:pt>
                <c:pt idx="93">
                  <c:v>2.5039000000000119E-8</c:v>
                </c:pt>
                <c:pt idx="94">
                  <c:v>2.512100000000009E-8</c:v>
                </c:pt>
                <c:pt idx="95">
                  <c:v>2.4944000000000081E-8</c:v>
                </c:pt>
                <c:pt idx="96">
                  <c:v>2.55970000000001E-8</c:v>
                </c:pt>
                <c:pt idx="97">
                  <c:v>2.4580000000000075E-8</c:v>
                </c:pt>
                <c:pt idx="98">
                  <c:v>2.4498000000000075E-8</c:v>
                </c:pt>
                <c:pt idx="99">
                  <c:v>2.457000000000009E-8</c:v>
                </c:pt>
                <c:pt idx="100">
                  <c:v>2.3912000000000046E-8</c:v>
                </c:pt>
                <c:pt idx="101">
                  <c:v>2.5354000000000066E-8</c:v>
                </c:pt>
                <c:pt idx="102">
                  <c:v>2.4972000000000103E-8</c:v>
                </c:pt>
                <c:pt idx="103">
                  <c:v>2.5063000000000113E-8</c:v>
                </c:pt>
                <c:pt idx="104">
                  <c:v>2.4799000000000065E-8</c:v>
                </c:pt>
                <c:pt idx="105">
                  <c:v>2.5606000000000114E-8</c:v>
                </c:pt>
                <c:pt idx="106">
                  <c:v>2.3802000000000086E-8</c:v>
                </c:pt>
                <c:pt idx="107">
                  <c:v>2.4295000000000096E-8</c:v>
                </c:pt>
                <c:pt idx="108">
                  <c:v>2.5349000000000113E-8</c:v>
                </c:pt>
                <c:pt idx="109">
                  <c:v>2.4445000000000114E-8</c:v>
                </c:pt>
                <c:pt idx="110">
                  <c:v>2.5239000000000114E-8</c:v>
                </c:pt>
                <c:pt idx="111">
                  <c:v>2.3962000000000049E-8</c:v>
                </c:pt>
                <c:pt idx="112">
                  <c:v>2.5755000000000101E-8</c:v>
                </c:pt>
                <c:pt idx="113">
                  <c:v>2.4388000000000066E-8</c:v>
                </c:pt>
                <c:pt idx="114">
                  <c:v>2.4898000000000075E-8</c:v>
                </c:pt>
                <c:pt idx="115">
                  <c:v>2.3927000000000059E-8</c:v>
                </c:pt>
                <c:pt idx="116">
                  <c:v>2.3392000000000045E-8</c:v>
                </c:pt>
                <c:pt idx="117">
                  <c:v>2.5163000000000071E-8</c:v>
                </c:pt>
                <c:pt idx="118">
                  <c:v>2.3956000000000056E-8</c:v>
                </c:pt>
                <c:pt idx="119">
                  <c:v>2.4333000000000103E-8</c:v>
                </c:pt>
                <c:pt idx="120">
                  <c:v>2.3769000000000046E-8</c:v>
                </c:pt>
                <c:pt idx="121">
                  <c:v>2.3867000000000087E-8</c:v>
                </c:pt>
                <c:pt idx="122">
                  <c:v>2.4846000000000089E-8</c:v>
                </c:pt>
                <c:pt idx="123">
                  <c:v>2.5161000000000076E-8</c:v>
                </c:pt>
                <c:pt idx="124">
                  <c:v>2.4335000000000092E-8</c:v>
                </c:pt>
                <c:pt idx="125">
                  <c:v>2.4460000000000075E-8</c:v>
                </c:pt>
                <c:pt idx="126">
                  <c:v>2.4811000000000115E-8</c:v>
                </c:pt>
                <c:pt idx="127">
                  <c:v>2.5152000000000069E-8</c:v>
                </c:pt>
                <c:pt idx="128">
                  <c:v>2.5213000000000115E-8</c:v>
                </c:pt>
                <c:pt idx="129">
                  <c:v>2.4904000000000075E-8</c:v>
                </c:pt>
                <c:pt idx="130">
                  <c:v>2.5201000000000114E-8</c:v>
                </c:pt>
                <c:pt idx="131">
                  <c:v>2.4189000000000065E-8</c:v>
                </c:pt>
                <c:pt idx="132">
                  <c:v>2.4399000000000065E-8</c:v>
                </c:pt>
                <c:pt idx="133">
                  <c:v>2.4463000000000081E-8</c:v>
                </c:pt>
                <c:pt idx="134">
                  <c:v>2.4697000000000092E-8</c:v>
                </c:pt>
                <c:pt idx="135">
                  <c:v>2.4277000000000115E-8</c:v>
                </c:pt>
                <c:pt idx="136">
                  <c:v>2.4176000000000087E-8</c:v>
                </c:pt>
                <c:pt idx="137">
                  <c:v>2.4384000000000075E-8</c:v>
                </c:pt>
                <c:pt idx="138">
                  <c:v>2.3864000000000074E-8</c:v>
                </c:pt>
                <c:pt idx="139">
                  <c:v>2.370300000000009E-8</c:v>
                </c:pt>
                <c:pt idx="140">
                  <c:v>2.4390000000000062E-8</c:v>
                </c:pt>
                <c:pt idx="141">
                  <c:v>2.4414000000000076E-8</c:v>
                </c:pt>
                <c:pt idx="142">
                  <c:v>2.4845000000000114E-8</c:v>
                </c:pt>
                <c:pt idx="143">
                  <c:v>2.419000000000007E-8</c:v>
                </c:pt>
                <c:pt idx="144">
                  <c:v>2.3569000000000067E-8</c:v>
                </c:pt>
                <c:pt idx="145">
                  <c:v>2.4405000000000115E-8</c:v>
                </c:pt>
                <c:pt idx="146">
                  <c:v>2.3103000000000065E-8</c:v>
                </c:pt>
                <c:pt idx="147">
                  <c:v>2.5017000000000114E-8</c:v>
                </c:pt>
                <c:pt idx="148">
                  <c:v>2.376400000000005E-8</c:v>
                </c:pt>
                <c:pt idx="149">
                  <c:v>2.4327000000000079E-8</c:v>
                </c:pt>
                <c:pt idx="150">
                  <c:v>2.4090000000000075E-8</c:v>
                </c:pt>
                <c:pt idx="151">
                  <c:v>2.3926000000000012E-8</c:v>
                </c:pt>
                <c:pt idx="152">
                  <c:v>2.4256000000000075E-8</c:v>
                </c:pt>
                <c:pt idx="153">
                  <c:v>2.4079000000000119E-8</c:v>
                </c:pt>
                <c:pt idx="154">
                  <c:v>2.4050000000000083E-8</c:v>
                </c:pt>
                <c:pt idx="155">
                  <c:v>2.4232000000000114E-8</c:v>
                </c:pt>
                <c:pt idx="156">
                  <c:v>2.394200000000008E-8</c:v>
                </c:pt>
                <c:pt idx="157">
                  <c:v>2.4138000000000087E-8</c:v>
                </c:pt>
                <c:pt idx="158">
                  <c:v>2.4049000000000092E-8</c:v>
                </c:pt>
                <c:pt idx="159">
                  <c:v>2.3498000000000066E-8</c:v>
                </c:pt>
                <c:pt idx="160">
                  <c:v>2.4275000000000123E-8</c:v>
                </c:pt>
                <c:pt idx="161">
                  <c:v>2.370300000000009E-8</c:v>
                </c:pt>
                <c:pt idx="162">
                  <c:v>2.4255000000000114E-8</c:v>
                </c:pt>
                <c:pt idx="163">
                  <c:v>2.3105000000000087E-8</c:v>
                </c:pt>
                <c:pt idx="164">
                  <c:v>2.3763000000000045E-8</c:v>
                </c:pt>
                <c:pt idx="165">
                  <c:v>2.3871000000000115E-8</c:v>
                </c:pt>
                <c:pt idx="166">
                  <c:v>2.302900000000008E-8</c:v>
                </c:pt>
                <c:pt idx="167">
                  <c:v>2.3246000000000075E-8</c:v>
                </c:pt>
                <c:pt idx="168">
                  <c:v>2.419000000000007E-8</c:v>
                </c:pt>
                <c:pt idx="169">
                  <c:v>2.3563000000000073E-8</c:v>
                </c:pt>
                <c:pt idx="170">
                  <c:v>2.3103000000000065E-8</c:v>
                </c:pt>
                <c:pt idx="171">
                  <c:v>2.3725000000000045E-8</c:v>
                </c:pt>
                <c:pt idx="172">
                  <c:v>2.3882000000000088E-8</c:v>
                </c:pt>
                <c:pt idx="173">
                  <c:v>2.4408000000000082E-8</c:v>
                </c:pt>
                <c:pt idx="174">
                  <c:v>2.4523000000000087E-8</c:v>
                </c:pt>
                <c:pt idx="175">
                  <c:v>2.4098000000000075E-8</c:v>
                </c:pt>
                <c:pt idx="176">
                  <c:v>2.2857000000000123E-8</c:v>
                </c:pt>
                <c:pt idx="177">
                  <c:v>2.3736000000000074E-8</c:v>
                </c:pt>
                <c:pt idx="178">
                  <c:v>2.4130000000000081E-8</c:v>
                </c:pt>
                <c:pt idx="179">
                  <c:v>2.3017000000000083E-8</c:v>
                </c:pt>
                <c:pt idx="180">
                  <c:v>2.4386000000000074E-8</c:v>
                </c:pt>
                <c:pt idx="181">
                  <c:v>2.3329000000000053E-8</c:v>
                </c:pt>
                <c:pt idx="182">
                  <c:v>2.4573000000000114E-8</c:v>
                </c:pt>
                <c:pt idx="183">
                  <c:v>2.3258000000000052E-8</c:v>
                </c:pt>
                <c:pt idx="184">
                  <c:v>2.3388000000000067E-8</c:v>
                </c:pt>
                <c:pt idx="185">
                  <c:v>2.4090000000000075E-8</c:v>
                </c:pt>
                <c:pt idx="186">
                  <c:v>2.4611000000000114E-8</c:v>
                </c:pt>
                <c:pt idx="187">
                  <c:v>2.3609000000000096E-8</c:v>
                </c:pt>
                <c:pt idx="188">
                  <c:v>2.2696000000000103E-8</c:v>
                </c:pt>
                <c:pt idx="189">
                  <c:v>2.3873000000000114E-8</c:v>
                </c:pt>
                <c:pt idx="190">
                  <c:v>2.361300000000009E-8</c:v>
                </c:pt>
                <c:pt idx="191">
                  <c:v>2.4259000000000082E-8</c:v>
                </c:pt>
                <c:pt idx="192">
                  <c:v>2.3156000000000012E-8</c:v>
                </c:pt>
                <c:pt idx="193">
                  <c:v>2.292700000000009E-8</c:v>
                </c:pt>
                <c:pt idx="194">
                  <c:v>2.364200000000009E-8</c:v>
                </c:pt>
                <c:pt idx="195">
                  <c:v>2.2959000000000113E-8</c:v>
                </c:pt>
                <c:pt idx="196">
                  <c:v>2.3844000000000088E-8</c:v>
                </c:pt>
                <c:pt idx="197">
                  <c:v>2.3921000000000066E-8</c:v>
                </c:pt>
                <c:pt idx="198">
                  <c:v>2.3048000000000068E-8</c:v>
                </c:pt>
                <c:pt idx="199">
                  <c:v>2.3963000000000074E-8</c:v>
                </c:pt>
                <c:pt idx="200">
                  <c:v>2.3762000000000044E-8</c:v>
                </c:pt>
                <c:pt idx="201">
                  <c:v>2.3825000000000086E-8</c:v>
                </c:pt>
                <c:pt idx="202">
                  <c:v>2.2556000000000083E-8</c:v>
                </c:pt>
                <c:pt idx="203">
                  <c:v>2.2940000000000092E-8</c:v>
                </c:pt>
                <c:pt idx="204">
                  <c:v>2.324200000000009E-8</c:v>
                </c:pt>
                <c:pt idx="205">
                  <c:v>2.3114000000000051E-8</c:v>
                </c:pt>
                <c:pt idx="206">
                  <c:v>2.4547000000000091E-8</c:v>
                </c:pt>
                <c:pt idx="207">
                  <c:v>2.3576000000000068E-8</c:v>
                </c:pt>
                <c:pt idx="208">
                  <c:v>2.2318000000000075E-8</c:v>
                </c:pt>
                <c:pt idx="209">
                  <c:v>2.3641000000000109E-8</c:v>
                </c:pt>
                <c:pt idx="210">
                  <c:v>2.3706000000000073E-8</c:v>
                </c:pt>
                <c:pt idx="211">
                  <c:v>2.3516000000000053E-8</c:v>
                </c:pt>
                <c:pt idx="212">
                  <c:v>2.3358000000000049E-8</c:v>
                </c:pt>
                <c:pt idx="213">
                  <c:v>2.4224000000000069E-8</c:v>
                </c:pt>
                <c:pt idx="214">
                  <c:v>2.3282000000000079E-8</c:v>
                </c:pt>
                <c:pt idx="215">
                  <c:v>2.251000000000009E-8</c:v>
                </c:pt>
                <c:pt idx="216">
                  <c:v>2.3496000000000074E-8</c:v>
                </c:pt>
                <c:pt idx="217">
                  <c:v>2.2935000000000119E-8</c:v>
                </c:pt>
                <c:pt idx="218">
                  <c:v>2.316900000000006E-8</c:v>
                </c:pt>
                <c:pt idx="219">
                  <c:v>2.3588000000000046E-8</c:v>
                </c:pt>
                <c:pt idx="220">
                  <c:v>2.2788000000000088E-8</c:v>
                </c:pt>
                <c:pt idx="221">
                  <c:v>2.3132000000000071E-8</c:v>
                </c:pt>
                <c:pt idx="222">
                  <c:v>2.2716000000000082E-8</c:v>
                </c:pt>
                <c:pt idx="223">
                  <c:v>2.4482000000000103E-8</c:v>
                </c:pt>
                <c:pt idx="224">
                  <c:v>2.3026000000000067E-8</c:v>
                </c:pt>
                <c:pt idx="225">
                  <c:v>2.2892000000000113E-8</c:v>
                </c:pt>
                <c:pt idx="226">
                  <c:v>2.4009000000000096E-8</c:v>
                </c:pt>
                <c:pt idx="227">
                  <c:v>2.309300000000009E-8</c:v>
                </c:pt>
                <c:pt idx="228">
                  <c:v>2.379000000000006E-8</c:v>
                </c:pt>
                <c:pt idx="229">
                  <c:v>2.3263000000000087E-8</c:v>
                </c:pt>
                <c:pt idx="230">
                  <c:v>2.3717000000000066E-8</c:v>
                </c:pt>
                <c:pt idx="231">
                  <c:v>2.3752000000000056E-8</c:v>
                </c:pt>
                <c:pt idx="232">
                  <c:v>2.3125000000000066E-8</c:v>
                </c:pt>
                <c:pt idx="233">
                  <c:v>2.3285000000000096E-8</c:v>
                </c:pt>
                <c:pt idx="234">
                  <c:v>2.3429000000000087E-8</c:v>
                </c:pt>
                <c:pt idx="235">
                  <c:v>2.3193000000000074E-8</c:v>
                </c:pt>
                <c:pt idx="236">
                  <c:v>2.3478000000000093E-8</c:v>
                </c:pt>
                <c:pt idx="237">
                  <c:v>2.3640000000000088E-8</c:v>
                </c:pt>
                <c:pt idx="238">
                  <c:v>2.3818000000000068E-8</c:v>
                </c:pt>
                <c:pt idx="239">
                  <c:v>2.3067000000000087E-8</c:v>
                </c:pt>
                <c:pt idx="240">
                  <c:v>2.2562000000000086E-8</c:v>
                </c:pt>
                <c:pt idx="241">
                  <c:v>2.3977000000000103E-8</c:v>
                </c:pt>
                <c:pt idx="242">
                  <c:v>2.3527000000000056E-8</c:v>
                </c:pt>
                <c:pt idx="243">
                  <c:v>2.3848000000000076E-8</c:v>
                </c:pt>
                <c:pt idx="244">
                  <c:v>2.3449000000000103E-8</c:v>
                </c:pt>
                <c:pt idx="245">
                  <c:v>2.3462000000000055E-8</c:v>
                </c:pt>
                <c:pt idx="246">
                  <c:v>2.3993000000000065E-8</c:v>
                </c:pt>
                <c:pt idx="247">
                  <c:v>2.271400000000009E-8</c:v>
                </c:pt>
                <c:pt idx="248">
                  <c:v>2.3021000000000081E-8</c:v>
                </c:pt>
                <c:pt idx="249">
                  <c:v>2.3571000000000096E-8</c:v>
                </c:pt>
                <c:pt idx="250">
                  <c:v>2.3450000000000074E-8</c:v>
                </c:pt>
                <c:pt idx="251">
                  <c:v>2.2658000000000096E-8</c:v>
                </c:pt>
                <c:pt idx="252">
                  <c:v>2.3008000000000079E-8</c:v>
                </c:pt>
                <c:pt idx="253">
                  <c:v>2.3023000000000086E-8</c:v>
                </c:pt>
                <c:pt idx="254">
                  <c:v>2.3265000000000083E-8</c:v>
                </c:pt>
                <c:pt idx="255">
                  <c:v>2.2877000000000149E-8</c:v>
                </c:pt>
                <c:pt idx="256">
                  <c:v>2.2922000000000074E-8</c:v>
                </c:pt>
                <c:pt idx="257">
                  <c:v>2.2401000000000126E-8</c:v>
                </c:pt>
                <c:pt idx="258">
                  <c:v>2.3245000000000113E-8</c:v>
                </c:pt>
                <c:pt idx="259">
                  <c:v>2.3235000000000092E-8</c:v>
                </c:pt>
                <c:pt idx="260">
                  <c:v>2.2756000000000075E-8</c:v>
                </c:pt>
                <c:pt idx="261">
                  <c:v>2.2347000000000114E-8</c:v>
                </c:pt>
                <c:pt idx="262">
                  <c:v>2.2619000000000115E-8</c:v>
                </c:pt>
                <c:pt idx="263">
                  <c:v>2.2304000000000082E-8</c:v>
                </c:pt>
                <c:pt idx="264">
                  <c:v>2.3063000000000069E-8</c:v>
                </c:pt>
                <c:pt idx="265">
                  <c:v>2.2853000000000115E-8</c:v>
                </c:pt>
                <c:pt idx="266">
                  <c:v>2.3105000000000087E-8</c:v>
                </c:pt>
                <c:pt idx="267">
                  <c:v>2.2654000000000092E-8</c:v>
                </c:pt>
                <c:pt idx="268">
                  <c:v>2.3268000000000066E-8</c:v>
                </c:pt>
                <c:pt idx="269">
                  <c:v>2.330000000000007E-8</c:v>
                </c:pt>
                <c:pt idx="270">
                  <c:v>2.3462000000000055E-8</c:v>
                </c:pt>
                <c:pt idx="271">
                  <c:v>2.2665000000000114E-8</c:v>
                </c:pt>
                <c:pt idx="272">
                  <c:v>2.2540000000000091E-8</c:v>
                </c:pt>
                <c:pt idx="273">
                  <c:v>2.1958000000000073E-8</c:v>
                </c:pt>
                <c:pt idx="274">
                  <c:v>2.2822000000000113E-8</c:v>
                </c:pt>
                <c:pt idx="275">
                  <c:v>2.2823000000000114E-8</c:v>
                </c:pt>
                <c:pt idx="276">
                  <c:v>2.1850000000000103E-8</c:v>
                </c:pt>
                <c:pt idx="277">
                  <c:v>2.2929000000000092E-8</c:v>
                </c:pt>
                <c:pt idx="278">
                  <c:v>2.2355000000000113E-8</c:v>
                </c:pt>
                <c:pt idx="279">
                  <c:v>2.3178000000000074E-8</c:v>
                </c:pt>
                <c:pt idx="280">
                  <c:v>2.3129000000000051E-8</c:v>
                </c:pt>
                <c:pt idx="281">
                  <c:v>2.2787000000000113E-8</c:v>
                </c:pt>
                <c:pt idx="282">
                  <c:v>2.2709000000000114E-8</c:v>
                </c:pt>
                <c:pt idx="283">
                  <c:v>2.3088000000000074E-8</c:v>
                </c:pt>
                <c:pt idx="284">
                  <c:v>2.3614000000000068E-8</c:v>
                </c:pt>
                <c:pt idx="285">
                  <c:v>2.2943000000000115E-8</c:v>
                </c:pt>
                <c:pt idx="286">
                  <c:v>2.2366000000000066E-8</c:v>
                </c:pt>
                <c:pt idx="287">
                  <c:v>2.2196000000000069E-8</c:v>
                </c:pt>
                <c:pt idx="288">
                  <c:v>2.2797000000000092E-8</c:v>
                </c:pt>
                <c:pt idx="289">
                  <c:v>2.3053000000000091E-8</c:v>
                </c:pt>
                <c:pt idx="290">
                  <c:v>2.2251000000000114E-8</c:v>
                </c:pt>
                <c:pt idx="291">
                  <c:v>2.3597000000000056E-8</c:v>
                </c:pt>
                <c:pt idx="292">
                  <c:v>2.3562000000000049E-8</c:v>
                </c:pt>
                <c:pt idx="293">
                  <c:v>2.322700000000008E-8</c:v>
                </c:pt>
                <c:pt idx="294">
                  <c:v>2.3568000000000016E-8</c:v>
                </c:pt>
                <c:pt idx="295">
                  <c:v>2.2745000000000115E-8</c:v>
                </c:pt>
                <c:pt idx="296">
                  <c:v>2.3629000000000069E-8</c:v>
                </c:pt>
                <c:pt idx="297">
                  <c:v>2.2824000000000096E-8</c:v>
                </c:pt>
                <c:pt idx="298">
                  <c:v>2.2834000000000124E-8</c:v>
                </c:pt>
                <c:pt idx="299">
                  <c:v>2.2326000000000074E-8</c:v>
                </c:pt>
                <c:pt idx="300">
                  <c:v>2.3354000000000045E-8</c:v>
                </c:pt>
                <c:pt idx="301">
                  <c:v>2.3202000000000081E-8</c:v>
                </c:pt>
                <c:pt idx="302">
                  <c:v>2.3264000000000052E-8</c:v>
                </c:pt>
                <c:pt idx="303">
                  <c:v>2.2984000000000089E-8</c:v>
                </c:pt>
                <c:pt idx="304">
                  <c:v>2.3139000000000079E-8</c:v>
                </c:pt>
                <c:pt idx="305">
                  <c:v>2.3471000000000115E-8</c:v>
                </c:pt>
                <c:pt idx="306">
                  <c:v>2.2719000000000096E-8</c:v>
                </c:pt>
                <c:pt idx="307">
                  <c:v>2.2924000000000087E-8</c:v>
                </c:pt>
                <c:pt idx="308">
                  <c:v>2.3328000000000002E-8</c:v>
                </c:pt>
                <c:pt idx="309">
                  <c:v>2.3238000000000075E-8</c:v>
                </c:pt>
                <c:pt idx="310">
                  <c:v>2.2969000000000081E-8</c:v>
                </c:pt>
                <c:pt idx="311">
                  <c:v>2.2961000000000089E-8</c:v>
                </c:pt>
                <c:pt idx="312">
                  <c:v>2.2687000000000119E-8</c:v>
                </c:pt>
                <c:pt idx="313">
                  <c:v>2.2948000000000091E-8</c:v>
                </c:pt>
                <c:pt idx="314">
                  <c:v>2.3402000000000083E-8</c:v>
                </c:pt>
                <c:pt idx="315">
                  <c:v>2.2936000000000114E-8</c:v>
                </c:pt>
                <c:pt idx="316">
                  <c:v>2.2917000000000092E-8</c:v>
                </c:pt>
                <c:pt idx="317">
                  <c:v>2.2623000000000119E-8</c:v>
                </c:pt>
                <c:pt idx="318">
                  <c:v>2.2665000000000114E-8</c:v>
                </c:pt>
                <c:pt idx="319">
                  <c:v>2.2769000000000093E-8</c:v>
                </c:pt>
                <c:pt idx="320">
                  <c:v>2.2726000000000074E-8</c:v>
                </c:pt>
                <c:pt idx="321">
                  <c:v>2.1469000000000081E-8</c:v>
                </c:pt>
                <c:pt idx="322">
                  <c:v>2.2010000000000096E-8</c:v>
                </c:pt>
                <c:pt idx="323">
                  <c:v>2.3133000000000076E-8</c:v>
                </c:pt>
                <c:pt idx="324">
                  <c:v>2.2301000000000115E-8</c:v>
                </c:pt>
                <c:pt idx="325">
                  <c:v>2.2693000000000119E-8</c:v>
                </c:pt>
                <c:pt idx="326">
                  <c:v>2.1349000000000091E-8</c:v>
                </c:pt>
                <c:pt idx="327">
                  <c:v>2.2275000000000118E-8</c:v>
                </c:pt>
                <c:pt idx="328">
                  <c:v>2.2401000000000126E-8</c:v>
                </c:pt>
                <c:pt idx="329">
                  <c:v>2.3411000000000103E-8</c:v>
                </c:pt>
                <c:pt idx="330">
                  <c:v>2.2602000000000115E-8</c:v>
                </c:pt>
                <c:pt idx="331">
                  <c:v>2.2025000000000103E-8</c:v>
                </c:pt>
                <c:pt idx="332">
                  <c:v>2.2604000000000114E-8</c:v>
                </c:pt>
                <c:pt idx="333">
                  <c:v>2.2359000000000081E-8</c:v>
                </c:pt>
                <c:pt idx="334">
                  <c:v>2.2061000000000114E-8</c:v>
                </c:pt>
                <c:pt idx="335">
                  <c:v>2.2407000000000119E-8</c:v>
                </c:pt>
                <c:pt idx="336">
                  <c:v>2.2374000000000092E-8</c:v>
                </c:pt>
                <c:pt idx="337">
                  <c:v>2.309900000000009E-8</c:v>
                </c:pt>
                <c:pt idx="338">
                  <c:v>2.2039000000000115E-8</c:v>
                </c:pt>
                <c:pt idx="339">
                  <c:v>2.2277000000000124E-8</c:v>
                </c:pt>
                <c:pt idx="340">
                  <c:v>2.2370000000000114E-8</c:v>
                </c:pt>
                <c:pt idx="341">
                  <c:v>2.232000000000008E-8</c:v>
                </c:pt>
                <c:pt idx="342">
                  <c:v>2.2166000000000068E-8</c:v>
                </c:pt>
                <c:pt idx="343">
                  <c:v>2.1920000000000073E-8</c:v>
                </c:pt>
                <c:pt idx="344">
                  <c:v>2.199900000000009E-8</c:v>
                </c:pt>
                <c:pt idx="345">
                  <c:v>2.2945000000000114E-8</c:v>
                </c:pt>
                <c:pt idx="346">
                  <c:v>2.2127000000000083E-8</c:v>
                </c:pt>
                <c:pt idx="347">
                  <c:v>2.2270000000000119E-8</c:v>
                </c:pt>
                <c:pt idx="348">
                  <c:v>2.1927000000000065E-8</c:v>
                </c:pt>
                <c:pt idx="349">
                  <c:v>2.2948000000000091E-8</c:v>
                </c:pt>
                <c:pt idx="350">
                  <c:v>2.2109000000000096E-8</c:v>
                </c:pt>
                <c:pt idx="351">
                  <c:v>2.2769000000000093E-8</c:v>
                </c:pt>
                <c:pt idx="352">
                  <c:v>2.2175000000000114E-8</c:v>
                </c:pt>
                <c:pt idx="353">
                  <c:v>2.2439000000000126E-8</c:v>
                </c:pt>
                <c:pt idx="354">
                  <c:v>2.2787000000000113E-8</c:v>
                </c:pt>
                <c:pt idx="355">
                  <c:v>2.3010000000000068E-8</c:v>
                </c:pt>
                <c:pt idx="356">
                  <c:v>2.2382000000000091E-8</c:v>
                </c:pt>
                <c:pt idx="357">
                  <c:v>2.2326000000000074E-8</c:v>
                </c:pt>
                <c:pt idx="358">
                  <c:v>2.3330000000000074E-8</c:v>
                </c:pt>
                <c:pt idx="359">
                  <c:v>2.3059000000000088E-8</c:v>
                </c:pt>
                <c:pt idx="360">
                  <c:v>2.2587000000000102E-8</c:v>
                </c:pt>
                <c:pt idx="361">
                  <c:v>2.2205000000000115E-8</c:v>
                </c:pt>
                <c:pt idx="362">
                  <c:v>2.2436000000000119E-8</c:v>
                </c:pt>
                <c:pt idx="363">
                  <c:v>2.2818000000000092E-8</c:v>
                </c:pt>
                <c:pt idx="364">
                  <c:v>2.2787000000000113E-8</c:v>
                </c:pt>
                <c:pt idx="365">
                  <c:v>2.2286000000000114E-8</c:v>
                </c:pt>
                <c:pt idx="366">
                  <c:v>2.2233000000000147E-8</c:v>
                </c:pt>
                <c:pt idx="367">
                  <c:v>2.2887000000000124E-8</c:v>
                </c:pt>
                <c:pt idx="368">
                  <c:v>2.2240000000000115E-8</c:v>
                </c:pt>
                <c:pt idx="369">
                  <c:v>2.2306000000000087E-8</c:v>
                </c:pt>
                <c:pt idx="370">
                  <c:v>2.1400000000000096E-8</c:v>
                </c:pt>
                <c:pt idx="371">
                  <c:v>2.2778000000000113E-8</c:v>
                </c:pt>
                <c:pt idx="372">
                  <c:v>2.2241000000000139E-8</c:v>
                </c:pt>
                <c:pt idx="373">
                  <c:v>2.2842000000000119E-8</c:v>
                </c:pt>
                <c:pt idx="374">
                  <c:v>2.1767000000000065E-8</c:v>
                </c:pt>
                <c:pt idx="375">
                  <c:v>2.2095000000000119E-8</c:v>
                </c:pt>
                <c:pt idx="376">
                  <c:v>2.1387000000000091E-8</c:v>
                </c:pt>
                <c:pt idx="377">
                  <c:v>2.175700000000009E-8</c:v>
                </c:pt>
                <c:pt idx="378">
                  <c:v>2.2281000000000115E-8</c:v>
                </c:pt>
                <c:pt idx="379">
                  <c:v>2.1600000000000114E-8</c:v>
                </c:pt>
                <c:pt idx="380">
                  <c:v>2.2842000000000119E-8</c:v>
                </c:pt>
                <c:pt idx="381">
                  <c:v>2.2400000000000115E-8</c:v>
                </c:pt>
                <c:pt idx="382">
                  <c:v>2.2016000000000093E-8</c:v>
                </c:pt>
                <c:pt idx="383">
                  <c:v>2.1423000000000082E-8</c:v>
                </c:pt>
                <c:pt idx="384">
                  <c:v>2.226200000000009E-8</c:v>
                </c:pt>
                <c:pt idx="385">
                  <c:v>2.2513000000000114E-8</c:v>
                </c:pt>
                <c:pt idx="386">
                  <c:v>2.1650000000000091E-8</c:v>
                </c:pt>
                <c:pt idx="387">
                  <c:v>2.2540000000000091E-8</c:v>
                </c:pt>
                <c:pt idx="388">
                  <c:v>2.279000000000009E-8</c:v>
                </c:pt>
                <c:pt idx="389">
                  <c:v>2.2562000000000086E-8</c:v>
                </c:pt>
                <c:pt idx="390">
                  <c:v>2.2335000000000114E-8</c:v>
                </c:pt>
                <c:pt idx="391">
                  <c:v>2.0985000000000082E-8</c:v>
                </c:pt>
                <c:pt idx="392">
                  <c:v>2.1947000000000114E-8</c:v>
                </c:pt>
                <c:pt idx="393">
                  <c:v>2.2778000000000113E-8</c:v>
                </c:pt>
                <c:pt idx="394">
                  <c:v>2.1060000000000074E-8</c:v>
                </c:pt>
                <c:pt idx="395">
                  <c:v>2.1837000000000115E-8</c:v>
                </c:pt>
                <c:pt idx="396">
                  <c:v>2.3031000000000115E-8</c:v>
                </c:pt>
                <c:pt idx="397">
                  <c:v>2.1904000000000075E-8</c:v>
                </c:pt>
                <c:pt idx="398">
                  <c:v>2.1817000000000092E-8</c:v>
                </c:pt>
                <c:pt idx="399">
                  <c:v>2.3126000000000011E-8</c:v>
                </c:pt>
                <c:pt idx="400">
                  <c:v>2.3011000000000093E-8</c:v>
                </c:pt>
                <c:pt idx="401">
                  <c:v>2.1556000000000071E-8</c:v>
                </c:pt>
                <c:pt idx="402">
                  <c:v>2.215700000000009E-8</c:v>
                </c:pt>
                <c:pt idx="403">
                  <c:v>2.2603000000000143E-8</c:v>
                </c:pt>
                <c:pt idx="404">
                  <c:v>2.2231000000000125E-8</c:v>
                </c:pt>
                <c:pt idx="405">
                  <c:v>2.3057000000000075E-8</c:v>
                </c:pt>
                <c:pt idx="406">
                  <c:v>2.1973000000000113E-8</c:v>
                </c:pt>
                <c:pt idx="407">
                  <c:v>2.2233000000000147E-8</c:v>
                </c:pt>
                <c:pt idx="408">
                  <c:v>2.1801000000000124E-8</c:v>
                </c:pt>
                <c:pt idx="409">
                  <c:v>2.2445000000000132E-8</c:v>
                </c:pt>
                <c:pt idx="410">
                  <c:v>2.178000000000009E-8</c:v>
                </c:pt>
                <c:pt idx="411">
                  <c:v>2.2660000000000092E-8</c:v>
                </c:pt>
                <c:pt idx="412">
                  <c:v>2.1919000000000075E-8</c:v>
                </c:pt>
                <c:pt idx="413">
                  <c:v>2.2722000000000076E-8</c:v>
                </c:pt>
                <c:pt idx="414">
                  <c:v>2.185300000000012E-8</c:v>
                </c:pt>
                <c:pt idx="415">
                  <c:v>2.2545000000000114E-8</c:v>
                </c:pt>
                <c:pt idx="416">
                  <c:v>2.2515000000000096E-8</c:v>
                </c:pt>
                <c:pt idx="417">
                  <c:v>2.1722000000000067E-8</c:v>
                </c:pt>
                <c:pt idx="418">
                  <c:v>2.1710000000000087E-8</c:v>
                </c:pt>
                <c:pt idx="419">
                  <c:v>2.1594000000000074E-8</c:v>
                </c:pt>
                <c:pt idx="420">
                  <c:v>2.27610000000001E-8</c:v>
                </c:pt>
                <c:pt idx="421">
                  <c:v>2.2095000000000119E-8</c:v>
                </c:pt>
                <c:pt idx="422">
                  <c:v>2.3116000000000043E-8</c:v>
                </c:pt>
                <c:pt idx="423">
                  <c:v>2.2404000000000119E-8</c:v>
                </c:pt>
                <c:pt idx="424">
                  <c:v>2.2503000000000116E-8</c:v>
                </c:pt>
                <c:pt idx="425">
                  <c:v>2.2049000000000124E-8</c:v>
                </c:pt>
                <c:pt idx="426">
                  <c:v>2.316900000000006E-8</c:v>
                </c:pt>
                <c:pt idx="427">
                  <c:v>2.2493000000000114E-8</c:v>
                </c:pt>
                <c:pt idx="428">
                  <c:v>2.1867000000000096E-8</c:v>
                </c:pt>
                <c:pt idx="429">
                  <c:v>2.2715000000000091E-8</c:v>
                </c:pt>
                <c:pt idx="430">
                  <c:v>2.1969000000000082E-8</c:v>
                </c:pt>
                <c:pt idx="431">
                  <c:v>2.2575000000000114E-8</c:v>
                </c:pt>
                <c:pt idx="432">
                  <c:v>2.1666000000000083E-8</c:v>
                </c:pt>
                <c:pt idx="433">
                  <c:v>2.2002000000000113E-8</c:v>
                </c:pt>
                <c:pt idx="434">
                  <c:v>2.1516000000000052E-8</c:v>
                </c:pt>
                <c:pt idx="435">
                  <c:v>2.1919000000000075E-8</c:v>
                </c:pt>
                <c:pt idx="436">
                  <c:v>2.2333000000000115E-8</c:v>
                </c:pt>
                <c:pt idx="437">
                  <c:v>2.27990000000001E-8</c:v>
                </c:pt>
                <c:pt idx="438">
                  <c:v>2.1151000000000081E-8</c:v>
                </c:pt>
                <c:pt idx="439">
                  <c:v>2.1731000000000114E-8</c:v>
                </c:pt>
                <c:pt idx="440">
                  <c:v>2.1716000000000073E-8</c:v>
                </c:pt>
                <c:pt idx="441">
                  <c:v>2.210400000000009E-8</c:v>
                </c:pt>
                <c:pt idx="442">
                  <c:v>2.0999000000000074E-8</c:v>
                </c:pt>
                <c:pt idx="443">
                  <c:v>2.162000000000009E-8</c:v>
                </c:pt>
                <c:pt idx="444">
                  <c:v>2.1017000000000092E-8</c:v>
                </c:pt>
                <c:pt idx="445">
                  <c:v>2.3433000000000115E-8</c:v>
                </c:pt>
                <c:pt idx="446">
                  <c:v>2.1814000000000089E-8</c:v>
                </c:pt>
                <c:pt idx="447">
                  <c:v>2.2250000000000113E-8</c:v>
                </c:pt>
                <c:pt idx="448">
                  <c:v>2.252400000000008E-8</c:v>
                </c:pt>
                <c:pt idx="449">
                  <c:v>2.117600000000009E-8</c:v>
                </c:pt>
                <c:pt idx="450">
                  <c:v>2.1798000000000074E-8</c:v>
                </c:pt>
                <c:pt idx="451">
                  <c:v>2.1454000000000091E-8</c:v>
                </c:pt>
                <c:pt idx="452">
                  <c:v>2.1772000000000091E-8</c:v>
                </c:pt>
                <c:pt idx="453">
                  <c:v>2.2240000000000115E-8</c:v>
                </c:pt>
                <c:pt idx="454">
                  <c:v>2.171900000000009E-8</c:v>
                </c:pt>
                <c:pt idx="455">
                  <c:v>2.1123000000000069E-8</c:v>
                </c:pt>
                <c:pt idx="456">
                  <c:v>2.1906000000000087E-8</c:v>
                </c:pt>
                <c:pt idx="457">
                  <c:v>2.2006000000000091E-8</c:v>
                </c:pt>
                <c:pt idx="458">
                  <c:v>2.2040000000000113E-8</c:v>
                </c:pt>
                <c:pt idx="459">
                  <c:v>2.1933000000000114E-8</c:v>
                </c:pt>
                <c:pt idx="460">
                  <c:v>2.2110000000000087E-8</c:v>
                </c:pt>
                <c:pt idx="461">
                  <c:v>2.2091000000000115E-8</c:v>
                </c:pt>
                <c:pt idx="462">
                  <c:v>2.0960000000000067E-8</c:v>
                </c:pt>
                <c:pt idx="463">
                  <c:v>2.1273000000000124E-8</c:v>
                </c:pt>
                <c:pt idx="464">
                  <c:v>2.1866000000000075E-8</c:v>
                </c:pt>
                <c:pt idx="465">
                  <c:v>2.1926000000000073E-8</c:v>
                </c:pt>
                <c:pt idx="466">
                  <c:v>2.182400000000009E-8</c:v>
                </c:pt>
                <c:pt idx="467">
                  <c:v>2.2418000000000089E-8</c:v>
                </c:pt>
                <c:pt idx="468">
                  <c:v>2.1427000000000113E-8</c:v>
                </c:pt>
                <c:pt idx="469">
                  <c:v>2.2205000000000115E-8</c:v>
                </c:pt>
                <c:pt idx="470">
                  <c:v>2.2053000000000115E-8</c:v>
                </c:pt>
                <c:pt idx="471">
                  <c:v>2.1767000000000065E-8</c:v>
                </c:pt>
                <c:pt idx="472">
                  <c:v>2.1852000000000089E-8</c:v>
                </c:pt>
                <c:pt idx="473">
                  <c:v>2.193800000000009E-8</c:v>
                </c:pt>
                <c:pt idx="474">
                  <c:v>2.1781000000000114E-8</c:v>
                </c:pt>
                <c:pt idx="475">
                  <c:v>2.2049000000000124E-8</c:v>
                </c:pt>
                <c:pt idx="476">
                  <c:v>2.2010000000000096E-8</c:v>
                </c:pt>
                <c:pt idx="477">
                  <c:v>2.1654000000000093E-8</c:v>
                </c:pt>
                <c:pt idx="478">
                  <c:v>2.185600000000009E-8</c:v>
                </c:pt>
                <c:pt idx="479">
                  <c:v>2.1978000000000093E-8</c:v>
                </c:pt>
                <c:pt idx="480">
                  <c:v>2.1883000000000124E-8</c:v>
                </c:pt>
                <c:pt idx="481">
                  <c:v>2.1448000000000091E-8</c:v>
                </c:pt>
                <c:pt idx="482">
                  <c:v>2.1261000000000113E-8</c:v>
                </c:pt>
                <c:pt idx="483">
                  <c:v>2.1649000000000113E-8</c:v>
                </c:pt>
                <c:pt idx="484">
                  <c:v>2.2602000000000115E-8</c:v>
                </c:pt>
                <c:pt idx="485">
                  <c:v>2.1857000000000114E-8</c:v>
                </c:pt>
                <c:pt idx="486">
                  <c:v>2.18940000000001E-8</c:v>
                </c:pt>
                <c:pt idx="487">
                  <c:v>2.2215000000000123E-8</c:v>
                </c:pt>
                <c:pt idx="488">
                  <c:v>2.1640000000000113E-8</c:v>
                </c:pt>
                <c:pt idx="489">
                  <c:v>2.1763000000000087E-8</c:v>
                </c:pt>
                <c:pt idx="490">
                  <c:v>2.1581000000000096E-8</c:v>
                </c:pt>
                <c:pt idx="491">
                  <c:v>2.1529000000000086E-8</c:v>
                </c:pt>
                <c:pt idx="492">
                  <c:v>2.2450000000000092E-8</c:v>
                </c:pt>
                <c:pt idx="493">
                  <c:v>2.1546000000000083E-8</c:v>
                </c:pt>
                <c:pt idx="494">
                  <c:v>2.8438000000000109E-8</c:v>
                </c:pt>
                <c:pt idx="495">
                  <c:v>3.1292000000000119E-8</c:v>
                </c:pt>
                <c:pt idx="496">
                  <c:v>3.3660000000000111E-8</c:v>
                </c:pt>
                <c:pt idx="497">
                  <c:v>3.6082000000000144E-8</c:v>
                </c:pt>
                <c:pt idx="498">
                  <c:v>3.6894000000000125E-8</c:v>
                </c:pt>
                <c:pt idx="499">
                  <c:v>5.0885000000000174E-8</c:v>
                </c:pt>
                <c:pt idx="500">
                  <c:v>6.1158000000000156E-8</c:v>
                </c:pt>
                <c:pt idx="501">
                  <c:v>6.8269000000000212E-8</c:v>
                </c:pt>
                <c:pt idx="502">
                  <c:v>7.2934000000000314E-8</c:v>
                </c:pt>
                <c:pt idx="503">
                  <c:v>7.9705000000000369E-8</c:v>
                </c:pt>
                <c:pt idx="504">
                  <c:v>9.4295000000000475E-8</c:v>
                </c:pt>
                <c:pt idx="505">
                  <c:v>1.0447000000000035E-7</c:v>
                </c:pt>
                <c:pt idx="506">
                  <c:v>1.1056000000000035E-7</c:v>
                </c:pt>
                <c:pt idx="507">
                  <c:v>1.2025000000000035E-7</c:v>
                </c:pt>
                <c:pt idx="508">
                  <c:v>1.2233000000000028E-7</c:v>
                </c:pt>
                <c:pt idx="509">
                  <c:v>1.2401000000000043E-7</c:v>
                </c:pt>
                <c:pt idx="510">
                  <c:v>1.2503000000000045E-7</c:v>
                </c:pt>
                <c:pt idx="511">
                  <c:v>1.2298000000000027E-7</c:v>
                </c:pt>
                <c:pt idx="512">
                  <c:v>1.2346000000000034E-7</c:v>
                </c:pt>
                <c:pt idx="513">
                  <c:v>1.2097999999999999E-7</c:v>
                </c:pt>
                <c:pt idx="514">
                  <c:v>1.2039000000000003E-7</c:v>
                </c:pt>
                <c:pt idx="515">
                  <c:v>1.1999000000000043E-7</c:v>
                </c:pt>
                <c:pt idx="516">
                  <c:v>1.1743000000000057E-7</c:v>
                </c:pt>
                <c:pt idx="517">
                  <c:v>1.1910000000000045E-7</c:v>
                </c:pt>
                <c:pt idx="518">
                  <c:v>1.1776000000000043E-7</c:v>
                </c:pt>
                <c:pt idx="519">
                  <c:v>1.1536000000000039E-7</c:v>
                </c:pt>
                <c:pt idx="520">
                  <c:v>1.0919000000000028E-7</c:v>
                </c:pt>
                <c:pt idx="521">
                  <c:v>9.8509000000000528E-8</c:v>
                </c:pt>
                <c:pt idx="522">
                  <c:v>8.8849000000000321E-8</c:v>
                </c:pt>
                <c:pt idx="523">
                  <c:v>8.2267000000000283E-8</c:v>
                </c:pt>
                <c:pt idx="524">
                  <c:v>7.5710000000000352E-8</c:v>
                </c:pt>
                <c:pt idx="525">
                  <c:v>6.9441000000000244E-8</c:v>
                </c:pt>
                <c:pt idx="526">
                  <c:v>6.5527000000000253E-8</c:v>
                </c:pt>
                <c:pt idx="527">
                  <c:v>6.0676000000000205E-8</c:v>
                </c:pt>
                <c:pt idx="528">
                  <c:v>5.6620000000000132E-8</c:v>
                </c:pt>
                <c:pt idx="529">
                  <c:v>5.4704000000000249E-8</c:v>
                </c:pt>
                <c:pt idx="530">
                  <c:v>5.1574000000000128E-8</c:v>
                </c:pt>
                <c:pt idx="531">
                  <c:v>4.9056000000000231E-8</c:v>
                </c:pt>
                <c:pt idx="532">
                  <c:v>4.6658000000000099E-8</c:v>
                </c:pt>
                <c:pt idx="533">
                  <c:v>4.640500000000013E-8</c:v>
                </c:pt>
                <c:pt idx="534">
                  <c:v>4.4128000000000169E-8</c:v>
                </c:pt>
                <c:pt idx="535">
                  <c:v>4.2417000000000214E-8</c:v>
                </c:pt>
                <c:pt idx="536">
                  <c:v>4.2581000000000148E-8</c:v>
                </c:pt>
                <c:pt idx="537">
                  <c:v>4.0598000000000169E-8</c:v>
                </c:pt>
                <c:pt idx="538">
                  <c:v>3.9941000000000166E-8</c:v>
                </c:pt>
                <c:pt idx="539">
                  <c:v>3.8432000000000155E-8</c:v>
                </c:pt>
                <c:pt idx="540">
                  <c:v>3.7697000000000175E-8</c:v>
                </c:pt>
                <c:pt idx="541">
                  <c:v>3.70010000000002E-8</c:v>
                </c:pt>
                <c:pt idx="542">
                  <c:v>3.6661000000000165E-8</c:v>
                </c:pt>
                <c:pt idx="543">
                  <c:v>3.6685000000000186E-8</c:v>
                </c:pt>
                <c:pt idx="544">
                  <c:v>3.5593000000000119E-8</c:v>
                </c:pt>
                <c:pt idx="545">
                  <c:v>3.4877000000000174E-8</c:v>
                </c:pt>
                <c:pt idx="546">
                  <c:v>3.3690000000000112E-8</c:v>
                </c:pt>
                <c:pt idx="547">
                  <c:v>3.3077000000000125E-8</c:v>
                </c:pt>
                <c:pt idx="548">
                  <c:v>3.399800000000011E-8</c:v>
                </c:pt>
                <c:pt idx="549">
                  <c:v>3.2068000000000112E-8</c:v>
                </c:pt>
                <c:pt idx="550">
                  <c:v>3.2075000000000186E-8</c:v>
                </c:pt>
                <c:pt idx="551">
                  <c:v>3.2733000000000158E-8</c:v>
                </c:pt>
                <c:pt idx="552">
                  <c:v>3.1579000000000167E-8</c:v>
                </c:pt>
                <c:pt idx="553">
                  <c:v>3.1010000000000117E-8</c:v>
                </c:pt>
                <c:pt idx="554">
                  <c:v>3.5355000000000127E-8</c:v>
                </c:pt>
                <c:pt idx="555">
                  <c:v>3.9101000000000166E-8</c:v>
                </c:pt>
                <c:pt idx="556">
                  <c:v>4.0748000000000134E-8</c:v>
                </c:pt>
                <c:pt idx="557">
                  <c:v>4.1233000000000128E-8</c:v>
                </c:pt>
                <c:pt idx="558">
                  <c:v>4.2972000000000181E-8</c:v>
                </c:pt>
                <c:pt idx="559">
                  <c:v>5.3330000000000214E-8</c:v>
                </c:pt>
                <c:pt idx="560">
                  <c:v>6.0814000000000256E-8</c:v>
                </c:pt>
                <c:pt idx="561">
                  <c:v>6.808300000000028E-8</c:v>
                </c:pt>
                <c:pt idx="562">
                  <c:v>7.3545000000000213E-8</c:v>
                </c:pt>
                <c:pt idx="563">
                  <c:v>7.747700000000033E-8</c:v>
                </c:pt>
                <c:pt idx="564">
                  <c:v>9.0248000000000267E-8</c:v>
                </c:pt>
                <c:pt idx="565">
                  <c:v>1.0212000000000033E-7</c:v>
                </c:pt>
                <c:pt idx="566">
                  <c:v>1.1091000000000044E-7</c:v>
                </c:pt>
                <c:pt idx="567">
                  <c:v>1.164500000000005E-7</c:v>
                </c:pt>
                <c:pt idx="568">
                  <c:v>1.2177000000000028E-7</c:v>
                </c:pt>
                <c:pt idx="569">
                  <c:v>1.2453000000000031E-7</c:v>
                </c:pt>
                <c:pt idx="570">
                  <c:v>1.2338000000000027E-7</c:v>
                </c:pt>
                <c:pt idx="571">
                  <c:v>1.2089000000000031E-7</c:v>
                </c:pt>
                <c:pt idx="572">
                  <c:v>1.2237000000000021E-7</c:v>
                </c:pt>
                <c:pt idx="573">
                  <c:v>1.1792000000000045E-7</c:v>
                </c:pt>
                <c:pt idx="574">
                  <c:v>1.1675000000000045E-7</c:v>
                </c:pt>
                <c:pt idx="575">
                  <c:v>1.1713000000000047E-7</c:v>
                </c:pt>
                <c:pt idx="576">
                  <c:v>1.1560000000000057E-7</c:v>
                </c:pt>
                <c:pt idx="577">
                  <c:v>1.1575000000000042E-7</c:v>
                </c:pt>
                <c:pt idx="578">
                  <c:v>1.1555000000000042E-7</c:v>
                </c:pt>
                <c:pt idx="579">
                  <c:v>1.1477000000000037E-7</c:v>
                </c:pt>
                <c:pt idx="580">
                  <c:v>1.0674000000000028E-7</c:v>
                </c:pt>
                <c:pt idx="581">
                  <c:v>9.7530000000000437E-8</c:v>
                </c:pt>
                <c:pt idx="582">
                  <c:v>8.6528000000000456E-8</c:v>
                </c:pt>
                <c:pt idx="583">
                  <c:v>8.0165000000000401E-8</c:v>
                </c:pt>
                <c:pt idx="584">
                  <c:v>7.3862000000000347E-8</c:v>
                </c:pt>
                <c:pt idx="585">
                  <c:v>6.9063000000000358E-8</c:v>
                </c:pt>
                <c:pt idx="586">
                  <c:v>6.3805000000000233E-8</c:v>
                </c:pt>
                <c:pt idx="587">
                  <c:v>6.0242000000000203E-8</c:v>
                </c:pt>
                <c:pt idx="588">
                  <c:v>5.6976000000000192E-8</c:v>
                </c:pt>
                <c:pt idx="589">
                  <c:v>5.3742000000000231E-8</c:v>
                </c:pt>
                <c:pt idx="590">
                  <c:v>5.1864000000000192E-8</c:v>
                </c:pt>
                <c:pt idx="591">
                  <c:v>4.8903000000000183E-8</c:v>
                </c:pt>
                <c:pt idx="592">
                  <c:v>4.6575000000000098E-8</c:v>
                </c:pt>
                <c:pt idx="593">
                  <c:v>4.572500000000016E-8</c:v>
                </c:pt>
                <c:pt idx="594">
                  <c:v>4.4138000000000193E-8</c:v>
                </c:pt>
                <c:pt idx="595">
                  <c:v>4.3710000000000204E-8</c:v>
                </c:pt>
                <c:pt idx="596">
                  <c:v>4.2864000000000211E-8</c:v>
                </c:pt>
                <c:pt idx="597">
                  <c:v>4.0226000000000138E-8</c:v>
                </c:pt>
                <c:pt idx="598">
                  <c:v>4.0480000000000181E-8</c:v>
                </c:pt>
                <c:pt idx="599">
                  <c:v>4.0230000000000123E-8</c:v>
                </c:pt>
                <c:pt idx="600">
                  <c:v>3.8672000000000169E-8</c:v>
                </c:pt>
                <c:pt idx="601">
                  <c:v>3.7686000000000176E-8</c:v>
                </c:pt>
                <c:pt idx="602">
                  <c:v>3.76490000000002E-8</c:v>
                </c:pt>
                <c:pt idx="603">
                  <c:v>3.641700000000018E-8</c:v>
                </c:pt>
                <c:pt idx="604">
                  <c:v>3.5701000000000169E-8</c:v>
                </c:pt>
                <c:pt idx="605">
                  <c:v>3.6342000000000128E-8</c:v>
                </c:pt>
                <c:pt idx="606">
                  <c:v>3.6571000000000169E-8</c:v>
                </c:pt>
                <c:pt idx="607">
                  <c:v>3.5427000000000142E-8</c:v>
                </c:pt>
                <c:pt idx="608">
                  <c:v>3.4450000000000127E-8</c:v>
                </c:pt>
                <c:pt idx="609">
                  <c:v>3.2877000000000176E-8</c:v>
                </c:pt>
                <c:pt idx="610">
                  <c:v>3.3996000000000115E-8</c:v>
                </c:pt>
                <c:pt idx="611">
                  <c:v>3.3673000000000165E-8</c:v>
                </c:pt>
                <c:pt idx="612">
                  <c:v>3.3836000000000118E-8</c:v>
                </c:pt>
                <c:pt idx="613">
                  <c:v>3.2712000000000121E-8</c:v>
                </c:pt>
                <c:pt idx="614">
                  <c:v>3.6202000000000168E-8</c:v>
                </c:pt>
                <c:pt idx="615">
                  <c:v>3.8998000000000115E-8</c:v>
                </c:pt>
                <c:pt idx="616">
                  <c:v>4.1715000000000172E-8</c:v>
                </c:pt>
                <c:pt idx="617">
                  <c:v>4.4454000000000194E-8</c:v>
                </c:pt>
                <c:pt idx="618">
                  <c:v>4.4081000000000181E-8</c:v>
                </c:pt>
                <c:pt idx="619">
                  <c:v>5.2625000000000142E-8</c:v>
                </c:pt>
                <c:pt idx="620">
                  <c:v>6.2176000000000225E-8</c:v>
                </c:pt>
                <c:pt idx="621">
                  <c:v>6.9139000000000246E-8</c:v>
                </c:pt>
                <c:pt idx="622">
                  <c:v>7.2809000000000239E-8</c:v>
                </c:pt>
                <c:pt idx="623">
                  <c:v>7.8911000000000249E-8</c:v>
                </c:pt>
                <c:pt idx="624">
                  <c:v>8.8429000000000401E-8</c:v>
                </c:pt>
                <c:pt idx="625">
                  <c:v>1.0050000000000027E-7</c:v>
                </c:pt>
                <c:pt idx="626">
                  <c:v>1.0823000000000045E-7</c:v>
                </c:pt>
                <c:pt idx="627">
                  <c:v>1.1341000000000052E-7</c:v>
                </c:pt>
                <c:pt idx="628">
                  <c:v>1.1962000000000062E-7</c:v>
                </c:pt>
                <c:pt idx="629">
                  <c:v>1.2139999999999999E-7</c:v>
                </c:pt>
                <c:pt idx="630">
                  <c:v>1.2274000000000029E-7</c:v>
                </c:pt>
                <c:pt idx="631">
                  <c:v>1.1896000000000042E-7</c:v>
                </c:pt>
                <c:pt idx="632">
                  <c:v>1.1999000000000043E-7</c:v>
                </c:pt>
                <c:pt idx="633">
                  <c:v>1.1976000000000046E-7</c:v>
                </c:pt>
                <c:pt idx="634">
                  <c:v>1.1883000000000059E-7</c:v>
                </c:pt>
                <c:pt idx="635">
                  <c:v>1.1654000000000045E-7</c:v>
                </c:pt>
                <c:pt idx="636">
                  <c:v>1.1468000000000047E-7</c:v>
                </c:pt>
                <c:pt idx="637">
                  <c:v>1.1384000000000059E-7</c:v>
                </c:pt>
                <c:pt idx="638">
                  <c:v>1.1397000000000035E-7</c:v>
                </c:pt>
                <c:pt idx="639">
                  <c:v>1.1259000000000035E-7</c:v>
                </c:pt>
                <c:pt idx="640">
                  <c:v>1.0988000000000037E-7</c:v>
                </c:pt>
                <c:pt idx="641">
                  <c:v>9.6150000000000434E-8</c:v>
                </c:pt>
                <c:pt idx="642">
                  <c:v>8.8555000000000636E-8</c:v>
                </c:pt>
                <c:pt idx="643">
                  <c:v>8.1435000000000279E-8</c:v>
                </c:pt>
                <c:pt idx="644">
                  <c:v>7.3305000000000285E-8</c:v>
                </c:pt>
                <c:pt idx="645">
                  <c:v>6.928600000000028E-8</c:v>
                </c:pt>
                <c:pt idx="646">
                  <c:v>6.4151000000000255E-8</c:v>
                </c:pt>
                <c:pt idx="647">
                  <c:v>6.0641000000000126E-8</c:v>
                </c:pt>
                <c:pt idx="648">
                  <c:v>5.7280000000000193E-8</c:v>
                </c:pt>
                <c:pt idx="649">
                  <c:v>5.4168000000000231E-8</c:v>
                </c:pt>
                <c:pt idx="650">
                  <c:v>5.128400000000013E-8</c:v>
                </c:pt>
                <c:pt idx="651">
                  <c:v>4.8740000000000144E-8</c:v>
                </c:pt>
                <c:pt idx="652">
                  <c:v>4.7682000000000221E-8</c:v>
                </c:pt>
                <c:pt idx="653">
                  <c:v>4.6873000000000151E-8</c:v>
                </c:pt>
                <c:pt idx="654">
                  <c:v>4.3999000000000168E-8</c:v>
                </c:pt>
                <c:pt idx="655">
                  <c:v>4.43960000000003E-8</c:v>
                </c:pt>
                <c:pt idx="656">
                  <c:v>4.2722000000000222E-8</c:v>
                </c:pt>
                <c:pt idx="657">
                  <c:v>4.1093000000000181E-8</c:v>
                </c:pt>
                <c:pt idx="658">
                  <c:v>4.1606000000000141E-8</c:v>
                </c:pt>
                <c:pt idx="659">
                  <c:v>4.0448000000000112E-8</c:v>
                </c:pt>
                <c:pt idx="660">
                  <c:v>3.8995000000000119E-8</c:v>
                </c:pt>
                <c:pt idx="661">
                  <c:v>3.8221000000000128E-8</c:v>
                </c:pt>
                <c:pt idx="662">
                  <c:v>3.8121000000000127E-8</c:v>
                </c:pt>
                <c:pt idx="663">
                  <c:v>3.7220000000000124E-8</c:v>
                </c:pt>
                <c:pt idx="664">
                  <c:v>3.7031000000000214E-8</c:v>
                </c:pt>
                <c:pt idx="665">
                  <c:v>3.7519000000000165E-8</c:v>
                </c:pt>
                <c:pt idx="666">
                  <c:v>3.620700000000018E-8</c:v>
                </c:pt>
                <c:pt idx="667">
                  <c:v>3.4965000000000122E-8</c:v>
                </c:pt>
                <c:pt idx="668">
                  <c:v>3.4488000000000123E-8</c:v>
                </c:pt>
                <c:pt idx="669">
                  <c:v>3.4417000000000149E-8</c:v>
                </c:pt>
                <c:pt idx="670">
                  <c:v>3.4174000000000111E-8</c:v>
                </c:pt>
                <c:pt idx="671">
                  <c:v>3.3647000000000142E-8</c:v>
                </c:pt>
                <c:pt idx="672">
                  <c:v>3.378800000000011E-8</c:v>
                </c:pt>
                <c:pt idx="673">
                  <c:v>3.3177000000000119E-8</c:v>
                </c:pt>
                <c:pt idx="674">
                  <c:v>3.4850000000000123E-8</c:v>
                </c:pt>
                <c:pt idx="675">
                  <c:v>3.9182000000000119E-8</c:v>
                </c:pt>
                <c:pt idx="676">
                  <c:v>4.1944000000000088E-8</c:v>
                </c:pt>
                <c:pt idx="677">
                  <c:v>4.3274000000000034E-8</c:v>
                </c:pt>
                <c:pt idx="678">
                  <c:v>4.3491000000000161E-8</c:v>
                </c:pt>
                <c:pt idx="679">
                  <c:v>4.9628000000000171E-8</c:v>
                </c:pt>
                <c:pt idx="680">
                  <c:v>6.171000000000024E-8</c:v>
                </c:pt>
                <c:pt idx="681">
                  <c:v>6.6034000000000246E-8</c:v>
                </c:pt>
                <c:pt idx="682">
                  <c:v>7.1478000000000225E-8</c:v>
                </c:pt>
                <c:pt idx="683">
                  <c:v>7.7733000000000369E-8</c:v>
                </c:pt>
                <c:pt idx="684">
                  <c:v>8.657800000000038E-8</c:v>
                </c:pt>
                <c:pt idx="685">
                  <c:v>9.8737000000000496E-8</c:v>
                </c:pt>
                <c:pt idx="686">
                  <c:v>1.0826000000000044E-7</c:v>
                </c:pt>
                <c:pt idx="687">
                  <c:v>1.1340000000000059E-7</c:v>
                </c:pt>
                <c:pt idx="688">
                  <c:v>1.2015000000000027E-7</c:v>
                </c:pt>
                <c:pt idx="689">
                  <c:v>1.2032000000000027E-7</c:v>
                </c:pt>
                <c:pt idx="690">
                  <c:v>1.2116000000000027E-7</c:v>
                </c:pt>
                <c:pt idx="691">
                  <c:v>1.1834000000000045E-7</c:v>
                </c:pt>
                <c:pt idx="692">
                  <c:v>1.197500000000005E-7</c:v>
                </c:pt>
                <c:pt idx="693">
                  <c:v>1.1813000000000045E-7</c:v>
                </c:pt>
                <c:pt idx="694">
                  <c:v>1.1738000000000039E-7</c:v>
                </c:pt>
                <c:pt idx="695">
                  <c:v>1.1568000000000045E-7</c:v>
                </c:pt>
                <c:pt idx="696">
                  <c:v>1.1556000000000039E-7</c:v>
                </c:pt>
                <c:pt idx="697">
                  <c:v>1.1433000000000044E-7</c:v>
                </c:pt>
                <c:pt idx="698">
                  <c:v>1.1457000000000037E-7</c:v>
                </c:pt>
                <c:pt idx="699">
                  <c:v>1.1438000000000039E-7</c:v>
                </c:pt>
                <c:pt idx="700">
                  <c:v>1.1075000000000035E-7</c:v>
                </c:pt>
                <c:pt idx="701">
                  <c:v>9.867100000000046E-8</c:v>
                </c:pt>
                <c:pt idx="702">
                  <c:v>8.9628000000000477E-8</c:v>
                </c:pt>
                <c:pt idx="703">
                  <c:v>8.3451000000000381E-8</c:v>
                </c:pt>
                <c:pt idx="704">
                  <c:v>7.8277000000000245E-8</c:v>
                </c:pt>
                <c:pt idx="705">
                  <c:v>6.876700000000034E-8</c:v>
                </c:pt>
                <c:pt idx="706">
                  <c:v>6.5413000000000296E-8</c:v>
                </c:pt>
                <c:pt idx="707">
                  <c:v>6.1170000000000157E-8</c:v>
                </c:pt>
                <c:pt idx="708">
                  <c:v>5.8169000000000182E-8</c:v>
                </c:pt>
                <c:pt idx="709">
                  <c:v>5.5371000000000192E-8</c:v>
                </c:pt>
                <c:pt idx="710">
                  <c:v>5.3128000000000143E-8</c:v>
                </c:pt>
                <c:pt idx="711">
                  <c:v>5.2261000000000192E-8</c:v>
                </c:pt>
                <c:pt idx="712">
                  <c:v>4.8596000000000239E-8</c:v>
                </c:pt>
                <c:pt idx="713">
                  <c:v>4.7014000000000238E-8</c:v>
                </c:pt>
                <c:pt idx="714">
                  <c:v>4.4701000000000203E-8</c:v>
                </c:pt>
                <c:pt idx="715">
                  <c:v>4.4636000000000222E-8</c:v>
                </c:pt>
                <c:pt idx="716">
                  <c:v>4.4885000000000193E-8</c:v>
                </c:pt>
                <c:pt idx="717">
                  <c:v>4.2517000000000221E-8</c:v>
                </c:pt>
                <c:pt idx="718">
                  <c:v>4.1488000000000113E-8</c:v>
                </c:pt>
                <c:pt idx="719">
                  <c:v>4.1450000000000123E-8</c:v>
                </c:pt>
                <c:pt idx="720">
                  <c:v>4.0411000000000169E-8</c:v>
                </c:pt>
                <c:pt idx="721">
                  <c:v>3.9166000000000121E-8</c:v>
                </c:pt>
                <c:pt idx="722">
                  <c:v>3.8339000000000156E-8</c:v>
                </c:pt>
                <c:pt idx="723">
                  <c:v>3.942200000000014E-8</c:v>
                </c:pt>
                <c:pt idx="724">
                  <c:v>3.7067000000000169E-8</c:v>
                </c:pt>
                <c:pt idx="725">
                  <c:v>3.7271000000000189E-8</c:v>
                </c:pt>
                <c:pt idx="726">
                  <c:v>3.6336000000000134E-8</c:v>
                </c:pt>
                <c:pt idx="727">
                  <c:v>3.5587000000000125E-8</c:v>
                </c:pt>
                <c:pt idx="728">
                  <c:v>3.5520000000000116E-8</c:v>
                </c:pt>
                <c:pt idx="729">
                  <c:v>3.6343000000000182E-8</c:v>
                </c:pt>
                <c:pt idx="730">
                  <c:v>3.5652000000000159E-8</c:v>
                </c:pt>
                <c:pt idx="731">
                  <c:v>3.3819000000000119E-8</c:v>
                </c:pt>
                <c:pt idx="732">
                  <c:v>3.430400000000012E-8</c:v>
                </c:pt>
                <c:pt idx="733">
                  <c:v>3.4047000000000159E-8</c:v>
                </c:pt>
                <c:pt idx="734">
                  <c:v>3.6341000000000173E-8</c:v>
                </c:pt>
                <c:pt idx="735">
                  <c:v>3.9720000000000127E-8</c:v>
                </c:pt>
                <c:pt idx="736">
                  <c:v>4.1808000000000132E-8</c:v>
                </c:pt>
                <c:pt idx="737">
                  <c:v>4.2651000000000128E-8</c:v>
                </c:pt>
                <c:pt idx="738">
                  <c:v>4.3576000000000151E-8</c:v>
                </c:pt>
                <c:pt idx="739">
                  <c:v>4.8890000000000221E-8</c:v>
                </c:pt>
                <c:pt idx="740">
                  <c:v>6.1387000000000244E-8</c:v>
                </c:pt>
                <c:pt idx="741">
                  <c:v>6.7093000000000348E-8</c:v>
                </c:pt>
                <c:pt idx="742">
                  <c:v>7.4567000000000339E-8</c:v>
                </c:pt>
                <c:pt idx="743">
                  <c:v>7.742700000000034E-8</c:v>
                </c:pt>
                <c:pt idx="744">
                  <c:v>8.4226000000000439E-8</c:v>
                </c:pt>
                <c:pt idx="745">
                  <c:v>9.8086000000000406E-8</c:v>
                </c:pt>
                <c:pt idx="746">
                  <c:v>1.0665000000000044E-7</c:v>
                </c:pt>
                <c:pt idx="747">
                  <c:v>1.1426000000000052E-7</c:v>
                </c:pt>
                <c:pt idx="748">
                  <c:v>1.1924000000000056E-7</c:v>
                </c:pt>
                <c:pt idx="749">
                  <c:v>1.2095000000000027E-7</c:v>
                </c:pt>
                <c:pt idx="750">
                  <c:v>1.2079000000000001E-7</c:v>
                </c:pt>
                <c:pt idx="751">
                  <c:v>1.197300000000005E-7</c:v>
                </c:pt>
                <c:pt idx="752">
                  <c:v>1.1935000000000047E-7</c:v>
                </c:pt>
                <c:pt idx="753">
                  <c:v>1.1925000000000054E-7</c:v>
                </c:pt>
                <c:pt idx="754">
                  <c:v>1.1852000000000047E-7</c:v>
                </c:pt>
                <c:pt idx="755">
                  <c:v>1.1781000000000055E-7</c:v>
                </c:pt>
                <c:pt idx="756">
                  <c:v>1.1722000000000057E-7</c:v>
                </c:pt>
                <c:pt idx="757">
                  <c:v>1.1495000000000038E-7</c:v>
                </c:pt>
                <c:pt idx="758">
                  <c:v>1.1614000000000044E-7</c:v>
                </c:pt>
                <c:pt idx="759">
                  <c:v>1.1525000000000049E-7</c:v>
                </c:pt>
                <c:pt idx="760">
                  <c:v>1.1409000000000045E-7</c:v>
                </c:pt>
                <c:pt idx="761">
                  <c:v>1.0122000000000037E-7</c:v>
                </c:pt>
                <c:pt idx="762">
                  <c:v>9.2235000000000362E-8</c:v>
                </c:pt>
                <c:pt idx="763">
                  <c:v>8.4383000000000048E-8</c:v>
                </c:pt>
                <c:pt idx="764">
                  <c:v>7.9154000000000326E-8</c:v>
                </c:pt>
                <c:pt idx="765">
                  <c:v>7.1920000000000223E-8</c:v>
                </c:pt>
                <c:pt idx="766">
                  <c:v>6.5934000000000238E-8</c:v>
                </c:pt>
                <c:pt idx="767">
                  <c:v>6.3492000000000315E-8</c:v>
                </c:pt>
                <c:pt idx="768">
                  <c:v>5.9374000000000251E-8</c:v>
                </c:pt>
                <c:pt idx="769">
                  <c:v>5.6913000000000213E-8</c:v>
                </c:pt>
                <c:pt idx="770">
                  <c:v>5.4224000000000182E-8</c:v>
                </c:pt>
                <c:pt idx="771">
                  <c:v>5.1148000000000102E-8</c:v>
                </c:pt>
                <c:pt idx="772">
                  <c:v>4.941700000000025E-8</c:v>
                </c:pt>
                <c:pt idx="773">
                  <c:v>4.8536000000000184E-8</c:v>
                </c:pt>
                <c:pt idx="774">
                  <c:v>4.7900000000000184E-8</c:v>
                </c:pt>
                <c:pt idx="775">
                  <c:v>4.6083000000000182E-8</c:v>
                </c:pt>
                <c:pt idx="776">
                  <c:v>4.4552000000000213E-8</c:v>
                </c:pt>
                <c:pt idx="777">
                  <c:v>4.257400000000012E-8</c:v>
                </c:pt>
                <c:pt idx="778">
                  <c:v>4.0868000000000191E-8</c:v>
                </c:pt>
                <c:pt idx="779">
                  <c:v>4.0919000000000143E-8</c:v>
                </c:pt>
                <c:pt idx="780">
                  <c:v>4.1067000000000172E-8</c:v>
                </c:pt>
                <c:pt idx="781">
                  <c:v>3.8770000000000128E-8</c:v>
                </c:pt>
                <c:pt idx="782">
                  <c:v>3.9363000000000119E-8</c:v>
                </c:pt>
                <c:pt idx="783">
                  <c:v>3.7823000000000186E-8</c:v>
                </c:pt>
                <c:pt idx="784">
                  <c:v>3.7337000000000171E-8</c:v>
                </c:pt>
                <c:pt idx="785">
                  <c:v>3.7049000000000195E-8</c:v>
                </c:pt>
                <c:pt idx="786">
                  <c:v>3.6582000000000149E-8</c:v>
                </c:pt>
                <c:pt idx="787">
                  <c:v>3.6333000000000164E-8</c:v>
                </c:pt>
                <c:pt idx="788">
                  <c:v>3.6729000000000123E-8</c:v>
                </c:pt>
                <c:pt idx="789">
                  <c:v>3.6341000000000173E-8</c:v>
                </c:pt>
                <c:pt idx="790">
                  <c:v>3.5591000000000123E-8</c:v>
                </c:pt>
                <c:pt idx="791">
                  <c:v>3.4863000000000118E-8</c:v>
                </c:pt>
                <c:pt idx="792">
                  <c:v>3.4356000000000119E-8</c:v>
                </c:pt>
                <c:pt idx="793">
                  <c:v>3.503700000000017E-8</c:v>
                </c:pt>
                <c:pt idx="794">
                  <c:v>3.4185000000000117E-8</c:v>
                </c:pt>
                <c:pt idx="795">
                  <c:v>3.9573000000000165E-8</c:v>
                </c:pt>
                <c:pt idx="796">
                  <c:v>4.2106000000000192E-8</c:v>
                </c:pt>
                <c:pt idx="797">
                  <c:v>4.3235000000000102E-8</c:v>
                </c:pt>
                <c:pt idx="798">
                  <c:v>4.2539000000000134E-8</c:v>
                </c:pt>
                <c:pt idx="799">
                  <c:v>4.5688000000000131E-8</c:v>
                </c:pt>
                <c:pt idx="800">
                  <c:v>5.6403000000000231E-8</c:v>
                </c:pt>
                <c:pt idx="801">
                  <c:v>6.3650000000000203E-8</c:v>
                </c:pt>
                <c:pt idx="802">
                  <c:v>6.9618000000000326E-8</c:v>
                </c:pt>
                <c:pt idx="803">
                  <c:v>7.4180000000000377E-8</c:v>
                </c:pt>
                <c:pt idx="804">
                  <c:v>7.8620000000000237E-8</c:v>
                </c:pt>
                <c:pt idx="805">
                  <c:v>9.0886000000000368E-8</c:v>
                </c:pt>
                <c:pt idx="806">
                  <c:v>1.0192000000000027E-7</c:v>
                </c:pt>
                <c:pt idx="807">
                  <c:v>1.0678000000000025E-7</c:v>
                </c:pt>
                <c:pt idx="808">
                  <c:v>1.1444000000000051E-7</c:v>
                </c:pt>
                <c:pt idx="809">
                  <c:v>1.1878000000000045E-7</c:v>
                </c:pt>
                <c:pt idx="810">
                  <c:v>1.1926000000000053E-7</c:v>
                </c:pt>
                <c:pt idx="811">
                  <c:v>1.1710000000000045E-7</c:v>
                </c:pt>
                <c:pt idx="812">
                  <c:v>1.1538000000000044E-7</c:v>
                </c:pt>
                <c:pt idx="813">
                  <c:v>1.1521000000000059E-7</c:v>
                </c:pt>
                <c:pt idx="814">
                  <c:v>1.1385000000000053E-7</c:v>
                </c:pt>
                <c:pt idx="815">
                  <c:v>1.1399000000000037E-7</c:v>
                </c:pt>
                <c:pt idx="816">
                  <c:v>1.1137000000000037E-7</c:v>
                </c:pt>
                <c:pt idx="817">
                  <c:v>1.0848000000000037E-7</c:v>
                </c:pt>
                <c:pt idx="818">
                  <c:v>1.1244000000000047E-7</c:v>
                </c:pt>
                <c:pt idx="819">
                  <c:v>1.1002000000000045E-7</c:v>
                </c:pt>
                <c:pt idx="820">
                  <c:v>1.0932000000000037E-7</c:v>
                </c:pt>
                <c:pt idx="821">
                  <c:v>9.9602000000000444E-8</c:v>
                </c:pt>
                <c:pt idx="822">
                  <c:v>8.9456000000000441E-8</c:v>
                </c:pt>
                <c:pt idx="823">
                  <c:v>8.1341000000000066E-8</c:v>
                </c:pt>
                <c:pt idx="824">
                  <c:v>7.608700000000029E-8</c:v>
                </c:pt>
                <c:pt idx="825">
                  <c:v>7.0024000000000257E-8</c:v>
                </c:pt>
                <c:pt idx="826">
                  <c:v>6.5195000000000234E-8</c:v>
                </c:pt>
                <c:pt idx="827">
                  <c:v>6.1008000000000224E-8</c:v>
                </c:pt>
                <c:pt idx="828">
                  <c:v>5.7260000000000223E-8</c:v>
                </c:pt>
                <c:pt idx="829">
                  <c:v>5.4382000000000301E-8</c:v>
                </c:pt>
                <c:pt idx="830">
                  <c:v>5.1805000000000152E-8</c:v>
                </c:pt>
                <c:pt idx="831">
                  <c:v>5.0648000000000104E-8</c:v>
                </c:pt>
                <c:pt idx="832">
                  <c:v>4.9310000000000287E-8</c:v>
                </c:pt>
                <c:pt idx="833">
                  <c:v>4.7509000000000158E-8</c:v>
                </c:pt>
                <c:pt idx="834">
                  <c:v>4.5133000000000183E-8</c:v>
                </c:pt>
                <c:pt idx="835">
                  <c:v>4.4581000000000186E-8</c:v>
                </c:pt>
                <c:pt idx="836">
                  <c:v>4.390100000000013E-8</c:v>
                </c:pt>
                <c:pt idx="837">
                  <c:v>4.2075000000000124E-8</c:v>
                </c:pt>
                <c:pt idx="838">
                  <c:v>4.0647000000000099E-8</c:v>
                </c:pt>
                <c:pt idx="839">
                  <c:v>4.072700000000017E-8</c:v>
                </c:pt>
                <c:pt idx="840">
                  <c:v>3.996500000000016E-8</c:v>
                </c:pt>
                <c:pt idx="841">
                  <c:v>4.0209000000000099E-8</c:v>
                </c:pt>
                <c:pt idx="842">
                  <c:v>3.9479000000000171E-8</c:v>
                </c:pt>
                <c:pt idx="843">
                  <c:v>3.7921000000000125E-8</c:v>
                </c:pt>
                <c:pt idx="844">
                  <c:v>3.7808000000000169E-8</c:v>
                </c:pt>
                <c:pt idx="845">
                  <c:v>3.6877000000000192E-8</c:v>
                </c:pt>
                <c:pt idx="846">
                  <c:v>3.7124000000000128E-8</c:v>
                </c:pt>
                <c:pt idx="847">
                  <c:v>3.6934000000000137E-8</c:v>
                </c:pt>
                <c:pt idx="848">
                  <c:v>3.587700000000019E-8</c:v>
                </c:pt>
                <c:pt idx="849">
                  <c:v>3.7274000000000179E-8</c:v>
                </c:pt>
                <c:pt idx="850">
                  <c:v>3.5332000000000127E-8</c:v>
                </c:pt>
                <c:pt idx="851">
                  <c:v>3.4691000000000148E-8</c:v>
                </c:pt>
                <c:pt idx="852">
                  <c:v>3.4413000000000124E-8</c:v>
                </c:pt>
                <c:pt idx="853">
                  <c:v>3.3657000000000127E-8</c:v>
                </c:pt>
                <c:pt idx="854">
                  <c:v>3.3827000000000122E-8</c:v>
                </c:pt>
                <c:pt idx="855">
                  <c:v>3.8069000000000127E-8</c:v>
                </c:pt>
                <c:pt idx="856">
                  <c:v>4.0817000000000193E-8</c:v>
                </c:pt>
                <c:pt idx="857">
                  <c:v>4.3489000000000132E-8</c:v>
                </c:pt>
                <c:pt idx="858">
                  <c:v>4.3883000000000182E-8</c:v>
                </c:pt>
                <c:pt idx="859">
                  <c:v>4.4578000000000143E-8</c:v>
                </c:pt>
                <c:pt idx="860">
                  <c:v>5.6905000000000171E-8</c:v>
                </c:pt>
                <c:pt idx="861">
                  <c:v>6.5016000000000309E-8</c:v>
                </c:pt>
                <c:pt idx="862">
                  <c:v>6.9907000000000336E-8</c:v>
                </c:pt>
                <c:pt idx="863">
                  <c:v>7.3855000000000247E-8</c:v>
                </c:pt>
                <c:pt idx="864">
                  <c:v>7.9191000000000368E-8</c:v>
                </c:pt>
                <c:pt idx="865">
                  <c:v>9.3182000000000311E-8</c:v>
                </c:pt>
                <c:pt idx="866">
                  <c:v>1.0125000000000034E-7</c:v>
                </c:pt>
                <c:pt idx="867">
                  <c:v>1.0991000000000039E-7</c:v>
                </c:pt>
                <c:pt idx="868">
                  <c:v>1.1511000000000047E-7</c:v>
                </c:pt>
                <c:pt idx="869">
                  <c:v>1.184000000000006E-7</c:v>
                </c:pt>
                <c:pt idx="870">
                  <c:v>1.1978000000000045E-7</c:v>
                </c:pt>
                <c:pt idx="871">
                  <c:v>1.1976000000000046E-7</c:v>
                </c:pt>
                <c:pt idx="872">
                  <c:v>1.1915000000000047E-7</c:v>
                </c:pt>
                <c:pt idx="873">
                  <c:v>1.1729000000000045E-7</c:v>
                </c:pt>
                <c:pt idx="874">
                  <c:v>1.1910000000000045E-7</c:v>
                </c:pt>
                <c:pt idx="875">
                  <c:v>1.1669000000000043E-7</c:v>
                </c:pt>
                <c:pt idx="876">
                  <c:v>1.1478000000000037E-7</c:v>
                </c:pt>
                <c:pt idx="877">
                  <c:v>1.1415000000000037E-7</c:v>
                </c:pt>
                <c:pt idx="878">
                  <c:v>1.1586000000000052E-7</c:v>
                </c:pt>
                <c:pt idx="879">
                  <c:v>1.1410000000000045E-7</c:v>
                </c:pt>
                <c:pt idx="880">
                  <c:v>1.1284000000000047E-7</c:v>
                </c:pt>
                <c:pt idx="881">
                  <c:v>1.0439000000000025E-7</c:v>
                </c:pt>
                <c:pt idx="882">
                  <c:v>9.5114000000000437E-8</c:v>
                </c:pt>
                <c:pt idx="883">
                  <c:v>8.5413000000000065E-8</c:v>
                </c:pt>
                <c:pt idx="884">
                  <c:v>7.9146000000000344E-8</c:v>
                </c:pt>
                <c:pt idx="885">
                  <c:v>7.3586000000000286E-8</c:v>
                </c:pt>
                <c:pt idx="886">
                  <c:v>6.8072000000000254E-8</c:v>
                </c:pt>
                <c:pt idx="887">
                  <c:v>6.5416000000000339E-8</c:v>
                </c:pt>
                <c:pt idx="888">
                  <c:v>6.0512000000000311E-8</c:v>
                </c:pt>
                <c:pt idx="889">
                  <c:v>5.5829000000000182E-8</c:v>
                </c:pt>
                <c:pt idx="890">
                  <c:v>5.4697000000000248E-8</c:v>
                </c:pt>
                <c:pt idx="891">
                  <c:v>5.2391000000000241E-8</c:v>
                </c:pt>
                <c:pt idx="892">
                  <c:v>5.0610000000000193E-8</c:v>
                </c:pt>
                <c:pt idx="893">
                  <c:v>4.863700000000016E-8</c:v>
                </c:pt>
                <c:pt idx="894">
                  <c:v>4.754000000000014E-8</c:v>
                </c:pt>
                <c:pt idx="895">
                  <c:v>4.6403000000000161E-8</c:v>
                </c:pt>
                <c:pt idx="896">
                  <c:v>4.4248000000000113E-8</c:v>
                </c:pt>
                <c:pt idx="897">
                  <c:v>4.3409000000000128E-8</c:v>
                </c:pt>
                <c:pt idx="898">
                  <c:v>4.2365000000000201E-8</c:v>
                </c:pt>
                <c:pt idx="899">
                  <c:v>4.1501000000000101E-8</c:v>
                </c:pt>
                <c:pt idx="900">
                  <c:v>4.1180000000000128E-8</c:v>
                </c:pt>
                <c:pt idx="901">
                  <c:v>3.8739000000000159E-8</c:v>
                </c:pt>
                <c:pt idx="902">
                  <c:v>4.0099000000000159E-8</c:v>
                </c:pt>
                <c:pt idx="903">
                  <c:v>3.8938000000000127E-8</c:v>
                </c:pt>
                <c:pt idx="904">
                  <c:v>3.8099000000000128E-8</c:v>
                </c:pt>
                <c:pt idx="905">
                  <c:v>3.8376000000000118E-8</c:v>
                </c:pt>
                <c:pt idx="906">
                  <c:v>3.7835000000000226E-8</c:v>
                </c:pt>
                <c:pt idx="907">
                  <c:v>3.6450000000000125E-8</c:v>
                </c:pt>
                <c:pt idx="908">
                  <c:v>3.7107000000000168E-8</c:v>
                </c:pt>
                <c:pt idx="909">
                  <c:v>3.6177000000000179E-8</c:v>
                </c:pt>
                <c:pt idx="910">
                  <c:v>3.5797000000000119E-8</c:v>
                </c:pt>
                <c:pt idx="911">
                  <c:v>3.5291000000000167E-8</c:v>
                </c:pt>
                <c:pt idx="912">
                  <c:v>3.4960000000000116E-8</c:v>
                </c:pt>
                <c:pt idx="913">
                  <c:v>3.4595000000000112E-8</c:v>
                </c:pt>
                <c:pt idx="914">
                  <c:v>3.4134000000000112E-8</c:v>
                </c:pt>
                <c:pt idx="915">
                  <c:v>3.9604000000000167E-8</c:v>
                </c:pt>
                <c:pt idx="916">
                  <c:v>4.212200000000015E-8</c:v>
                </c:pt>
                <c:pt idx="917">
                  <c:v>4.3700000000000186E-8</c:v>
                </c:pt>
                <c:pt idx="918">
                  <c:v>4.3285000000000099E-8</c:v>
                </c:pt>
                <c:pt idx="919">
                  <c:v>4.4594000000000214E-8</c:v>
                </c:pt>
                <c:pt idx="920">
                  <c:v>5.4644000000000181E-8</c:v>
                </c:pt>
                <c:pt idx="921">
                  <c:v>6.3011000000000246E-8</c:v>
                </c:pt>
                <c:pt idx="922">
                  <c:v>6.9576000000000305E-8</c:v>
                </c:pt>
                <c:pt idx="923">
                  <c:v>7.4498000000000354E-8</c:v>
                </c:pt>
                <c:pt idx="924">
                  <c:v>7.9638000000000346E-8</c:v>
                </c:pt>
                <c:pt idx="925">
                  <c:v>9.1902000000000302E-8</c:v>
                </c:pt>
                <c:pt idx="926">
                  <c:v>1.0200000000000042E-7</c:v>
                </c:pt>
                <c:pt idx="927">
                  <c:v>1.1038000000000032E-7</c:v>
                </c:pt>
                <c:pt idx="928">
                  <c:v>1.1540000000000057E-7</c:v>
                </c:pt>
                <c:pt idx="929">
                  <c:v>1.1900000000000055E-7</c:v>
                </c:pt>
                <c:pt idx="930">
                  <c:v>1.2174000000000029E-7</c:v>
                </c:pt>
                <c:pt idx="931">
                  <c:v>1.2179999999999999E-7</c:v>
                </c:pt>
                <c:pt idx="932">
                  <c:v>1.2118999999999999E-7</c:v>
                </c:pt>
                <c:pt idx="933">
                  <c:v>1.2034000000000027E-7</c:v>
                </c:pt>
                <c:pt idx="934">
                  <c:v>1.1854000000000045E-7</c:v>
                </c:pt>
                <c:pt idx="935">
                  <c:v>1.1801000000000059E-7</c:v>
                </c:pt>
                <c:pt idx="936">
                  <c:v>1.1991000000000047E-7</c:v>
                </c:pt>
                <c:pt idx="937">
                  <c:v>1.164600000000005E-7</c:v>
                </c:pt>
                <c:pt idx="938">
                  <c:v>1.1661000000000059E-7</c:v>
                </c:pt>
                <c:pt idx="939">
                  <c:v>1.1824000000000059E-7</c:v>
                </c:pt>
                <c:pt idx="940">
                  <c:v>1.1399000000000037E-7</c:v>
                </c:pt>
                <c:pt idx="941">
                  <c:v>1.0817000000000027E-7</c:v>
                </c:pt>
                <c:pt idx="942">
                  <c:v>9.7737000000000394E-8</c:v>
                </c:pt>
                <c:pt idx="943">
                  <c:v>8.806100000000046E-8</c:v>
                </c:pt>
                <c:pt idx="944">
                  <c:v>8.1561000000000382E-8</c:v>
                </c:pt>
                <c:pt idx="945">
                  <c:v>7.4434000000000347E-8</c:v>
                </c:pt>
                <c:pt idx="946">
                  <c:v>6.8925000000000215E-8</c:v>
                </c:pt>
                <c:pt idx="947">
                  <c:v>6.5892000000000349E-8</c:v>
                </c:pt>
                <c:pt idx="948">
                  <c:v>6.0993000000000247E-8</c:v>
                </c:pt>
                <c:pt idx="949">
                  <c:v>5.8295000000000192E-8</c:v>
                </c:pt>
                <c:pt idx="950">
                  <c:v>5.4798000000000297E-8</c:v>
                </c:pt>
                <c:pt idx="951">
                  <c:v>5.2255000000000153E-8</c:v>
                </c:pt>
                <c:pt idx="952">
                  <c:v>5.1159000000000108E-8</c:v>
                </c:pt>
                <c:pt idx="953">
                  <c:v>4.929200000000026E-8</c:v>
                </c:pt>
                <c:pt idx="954">
                  <c:v>4.695700000000014E-8</c:v>
                </c:pt>
                <c:pt idx="955">
                  <c:v>4.6774000000000151E-8</c:v>
                </c:pt>
                <c:pt idx="956">
                  <c:v>4.4952000000000223E-8</c:v>
                </c:pt>
                <c:pt idx="957">
                  <c:v>4.3722000000000191E-8</c:v>
                </c:pt>
                <c:pt idx="958">
                  <c:v>4.4348000000000186E-8</c:v>
                </c:pt>
                <c:pt idx="959">
                  <c:v>4.3165000000000142E-8</c:v>
                </c:pt>
                <c:pt idx="960">
                  <c:v>4.1110000000000148E-8</c:v>
                </c:pt>
                <c:pt idx="961">
                  <c:v>4.0721000000000143E-8</c:v>
                </c:pt>
                <c:pt idx="962">
                  <c:v>4.0417000000000202E-8</c:v>
                </c:pt>
                <c:pt idx="963">
                  <c:v>3.8167000000000126E-8</c:v>
                </c:pt>
                <c:pt idx="964">
                  <c:v>4.0183000000000169E-8</c:v>
                </c:pt>
                <c:pt idx="965">
                  <c:v>3.8009000000000165E-8</c:v>
                </c:pt>
                <c:pt idx="966">
                  <c:v>3.8936000000000124E-8</c:v>
                </c:pt>
                <c:pt idx="967">
                  <c:v>3.7713000000000174E-8</c:v>
                </c:pt>
                <c:pt idx="968">
                  <c:v>3.7536000000000145E-8</c:v>
                </c:pt>
                <c:pt idx="969">
                  <c:v>3.70530000000002E-8</c:v>
                </c:pt>
                <c:pt idx="970">
                  <c:v>3.6386000000000118E-8</c:v>
                </c:pt>
                <c:pt idx="971">
                  <c:v>3.5850000000000132E-8</c:v>
                </c:pt>
                <c:pt idx="972">
                  <c:v>3.5331000000000173E-8</c:v>
                </c:pt>
                <c:pt idx="973">
                  <c:v>3.5889000000000163E-8</c:v>
                </c:pt>
                <c:pt idx="974">
                  <c:v>3.5317000000000124E-8</c:v>
                </c:pt>
                <c:pt idx="975">
                  <c:v>3.8395000000000126E-8</c:v>
                </c:pt>
                <c:pt idx="976">
                  <c:v>4.1306000000000171E-8</c:v>
                </c:pt>
                <c:pt idx="977">
                  <c:v>4.2012000000000231E-8</c:v>
                </c:pt>
                <c:pt idx="978">
                  <c:v>4.4308000000000214E-8</c:v>
                </c:pt>
                <c:pt idx="979">
                  <c:v>4.4255000000000127E-8</c:v>
                </c:pt>
                <c:pt idx="980">
                  <c:v>5.3444000000000144E-8</c:v>
                </c:pt>
                <c:pt idx="981">
                  <c:v>6.1898000000000254E-8</c:v>
                </c:pt>
                <c:pt idx="982">
                  <c:v>6.7722000000000347E-8</c:v>
                </c:pt>
                <c:pt idx="983">
                  <c:v>7.3421000000000244E-8</c:v>
                </c:pt>
                <c:pt idx="984">
                  <c:v>7.8464000000000338E-8</c:v>
                </c:pt>
                <c:pt idx="985">
                  <c:v>8.9508000000000407E-8</c:v>
                </c:pt>
                <c:pt idx="986">
                  <c:v>9.9261000000000402E-8</c:v>
                </c:pt>
                <c:pt idx="987">
                  <c:v>1.060100000000004E-7</c:v>
                </c:pt>
                <c:pt idx="988">
                  <c:v>1.1440000000000059E-7</c:v>
                </c:pt>
                <c:pt idx="989">
                  <c:v>1.1733000000000047E-7</c:v>
                </c:pt>
                <c:pt idx="990">
                  <c:v>1.204100000000004E-7</c:v>
                </c:pt>
                <c:pt idx="991">
                  <c:v>1.1964000000000056E-7</c:v>
                </c:pt>
                <c:pt idx="992">
                  <c:v>1.2126000000000033E-7</c:v>
                </c:pt>
                <c:pt idx="993">
                  <c:v>1.1851000000000043E-7</c:v>
                </c:pt>
                <c:pt idx="994">
                  <c:v>1.1749000000000045E-7</c:v>
                </c:pt>
                <c:pt idx="995">
                  <c:v>1.1604000000000057E-7</c:v>
                </c:pt>
                <c:pt idx="996">
                  <c:v>1.1581000000000057E-7</c:v>
                </c:pt>
                <c:pt idx="997">
                  <c:v>1.1419000000000035E-7</c:v>
                </c:pt>
                <c:pt idx="998">
                  <c:v>1.1611000000000045E-7</c:v>
                </c:pt>
                <c:pt idx="999">
                  <c:v>1.1607000000000052E-7</c:v>
                </c:pt>
                <c:pt idx="1000">
                  <c:v>1.1391000000000044E-7</c:v>
                </c:pt>
                <c:pt idx="1001">
                  <c:v>1.1010000000000042E-7</c:v>
                </c:pt>
                <c:pt idx="1002">
                  <c:v>9.6122000000000363E-8</c:v>
                </c:pt>
                <c:pt idx="1003">
                  <c:v>8.9937000000000404E-8</c:v>
                </c:pt>
                <c:pt idx="1004">
                  <c:v>8.3347000000000316E-8</c:v>
                </c:pt>
                <c:pt idx="1005">
                  <c:v>7.4568000000000341E-8</c:v>
                </c:pt>
                <c:pt idx="1006">
                  <c:v>6.99220000000003E-8</c:v>
                </c:pt>
                <c:pt idx="1007">
                  <c:v>6.5397000000000357E-8</c:v>
                </c:pt>
                <c:pt idx="1008">
                  <c:v>6.0579000000000201E-8</c:v>
                </c:pt>
                <c:pt idx="1009">
                  <c:v>5.8320000000000214E-8</c:v>
                </c:pt>
                <c:pt idx="1010">
                  <c:v>5.633600000000026E-8</c:v>
                </c:pt>
                <c:pt idx="1011">
                  <c:v>5.2705000000000213E-8</c:v>
                </c:pt>
                <c:pt idx="1012">
                  <c:v>5.1116000000000204E-8</c:v>
                </c:pt>
                <c:pt idx="1013">
                  <c:v>4.9028000000000193E-8</c:v>
                </c:pt>
                <c:pt idx="1014">
                  <c:v>4.813300000000017E-8</c:v>
                </c:pt>
                <c:pt idx="1015">
                  <c:v>4.69740000000001E-8</c:v>
                </c:pt>
                <c:pt idx="1016">
                  <c:v>4.6278000000000032E-8</c:v>
                </c:pt>
                <c:pt idx="1017">
                  <c:v>4.5389000000000182E-8</c:v>
                </c:pt>
                <c:pt idx="1018">
                  <c:v>4.3701000000000161E-8</c:v>
                </c:pt>
                <c:pt idx="1019">
                  <c:v>4.169300000000014E-8</c:v>
                </c:pt>
                <c:pt idx="1020">
                  <c:v>4.1056000000000153E-8</c:v>
                </c:pt>
                <c:pt idx="1021">
                  <c:v>3.9930000000000173E-8</c:v>
                </c:pt>
                <c:pt idx="1022">
                  <c:v>4.0843000000000143E-8</c:v>
                </c:pt>
                <c:pt idx="1023">
                  <c:v>3.8579000000000156E-8</c:v>
                </c:pt>
                <c:pt idx="1024">
                  <c:v>3.8276000000000124E-8</c:v>
                </c:pt>
                <c:pt idx="1025">
                  <c:v>3.9690000000000152E-8</c:v>
                </c:pt>
                <c:pt idx="1026">
                  <c:v>3.8211000000000163E-8</c:v>
                </c:pt>
                <c:pt idx="1027">
                  <c:v>3.6767000000000147E-8</c:v>
                </c:pt>
                <c:pt idx="1028">
                  <c:v>3.6490000000000163E-8</c:v>
                </c:pt>
                <c:pt idx="1029">
                  <c:v>3.7914000000000124E-8</c:v>
                </c:pt>
                <c:pt idx="1030">
                  <c:v>3.6902000000000147E-8</c:v>
                </c:pt>
                <c:pt idx="1031">
                  <c:v>3.6427000000000125E-8</c:v>
                </c:pt>
                <c:pt idx="1032">
                  <c:v>3.4886000000000125E-8</c:v>
                </c:pt>
                <c:pt idx="1033">
                  <c:v>3.4750000000000116E-8</c:v>
                </c:pt>
                <c:pt idx="1034">
                  <c:v>3.5395000000000133E-8</c:v>
                </c:pt>
                <c:pt idx="1035">
                  <c:v>3.6775000000000169E-8</c:v>
                </c:pt>
                <c:pt idx="1036">
                  <c:v>4.156400000000012E-8</c:v>
                </c:pt>
                <c:pt idx="1037">
                  <c:v>4.1566000000000182E-8</c:v>
                </c:pt>
                <c:pt idx="1038">
                  <c:v>4.3979000000000099E-8</c:v>
                </c:pt>
                <c:pt idx="1039">
                  <c:v>4.5650000000000128E-8</c:v>
                </c:pt>
                <c:pt idx="1040">
                  <c:v>5.022200000000015E-8</c:v>
                </c:pt>
                <c:pt idx="1041">
                  <c:v>6.0958000000000207E-8</c:v>
                </c:pt>
                <c:pt idx="1042">
                  <c:v>6.6580000000000243E-8</c:v>
                </c:pt>
                <c:pt idx="1043">
                  <c:v>7.2506000000000345E-8</c:v>
                </c:pt>
                <c:pt idx="1044">
                  <c:v>7.5764000000000347E-8</c:v>
                </c:pt>
                <c:pt idx="1045">
                  <c:v>8.2915000000000276E-8</c:v>
                </c:pt>
                <c:pt idx="1046">
                  <c:v>9.7965000000000401E-8</c:v>
                </c:pt>
                <c:pt idx="1047">
                  <c:v>1.0642000000000045E-7</c:v>
                </c:pt>
                <c:pt idx="1048">
                  <c:v>1.1182000000000053E-7</c:v>
                </c:pt>
                <c:pt idx="1049">
                  <c:v>1.1694000000000045E-7</c:v>
                </c:pt>
                <c:pt idx="1050">
                  <c:v>1.1945000000000056E-7</c:v>
                </c:pt>
                <c:pt idx="1051">
                  <c:v>1.210900000000003E-7</c:v>
                </c:pt>
                <c:pt idx="1052">
                  <c:v>1.1761000000000059E-7</c:v>
                </c:pt>
                <c:pt idx="1053">
                  <c:v>1.2046000000000035E-7</c:v>
                </c:pt>
                <c:pt idx="1054">
                  <c:v>1.1835000000000045E-7</c:v>
                </c:pt>
                <c:pt idx="1055">
                  <c:v>1.1691000000000047E-7</c:v>
                </c:pt>
                <c:pt idx="1056">
                  <c:v>1.1808000000000047E-7</c:v>
                </c:pt>
                <c:pt idx="1057">
                  <c:v>1.1416000000000042E-7</c:v>
                </c:pt>
                <c:pt idx="1058">
                  <c:v>1.1305000000000045E-7</c:v>
                </c:pt>
                <c:pt idx="1059">
                  <c:v>1.1489000000000047E-7</c:v>
                </c:pt>
                <c:pt idx="1060">
                  <c:v>1.1275000000000037E-7</c:v>
                </c:pt>
                <c:pt idx="1061">
                  <c:v>1.1079000000000028E-7</c:v>
                </c:pt>
                <c:pt idx="1062">
                  <c:v>1.0035999999999999E-7</c:v>
                </c:pt>
                <c:pt idx="1063">
                  <c:v>9.0042000000000311E-8</c:v>
                </c:pt>
                <c:pt idx="1064">
                  <c:v>8.2508000000000304E-8</c:v>
                </c:pt>
                <c:pt idx="1065">
                  <c:v>7.6173000000000255E-8</c:v>
                </c:pt>
                <c:pt idx="1066">
                  <c:v>7.1046000000000225E-8</c:v>
                </c:pt>
                <c:pt idx="1067">
                  <c:v>6.5974000000000231E-8</c:v>
                </c:pt>
                <c:pt idx="1068">
                  <c:v>6.2675000000000156E-8</c:v>
                </c:pt>
                <c:pt idx="1069">
                  <c:v>5.9578000000000231E-8</c:v>
                </c:pt>
                <c:pt idx="1070">
                  <c:v>5.565800000000016E-8</c:v>
                </c:pt>
                <c:pt idx="1071">
                  <c:v>5.4255000000000171E-8</c:v>
                </c:pt>
                <c:pt idx="1072">
                  <c:v>5.0788000000000203E-8</c:v>
                </c:pt>
                <c:pt idx="1073">
                  <c:v>5.0882000000000224E-8</c:v>
                </c:pt>
                <c:pt idx="1074">
                  <c:v>4.704700000000017E-8</c:v>
                </c:pt>
                <c:pt idx="1075">
                  <c:v>4.7030000000000203E-8</c:v>
                </c:pt>
                <c:pt idx="1076">
                  <c:v>4.6818000000000181E-8</c:v>
                </c:pt>
                <c:pt idx="1077">
                  <c:v>4.3985000000000119E-8</c:v>
                </c:pt>
                <c:pt idx="1078">
                  <c:v>4.3976000000000148E-8</c:v>
                </c:pt>
                <c:pt idx="1079">
                  <c:v>4.2269000000000132E-8</c:v>
                </c:pt>
                <c:pt idx="1080">
                  <c:v>4.101300000000017E-8</c:v>
                </c:pt>
                <c:pt idx="1081">
                  <c:v>4.139500000000016E-8</c:v>
                </c:pt>
                <c:pt idx="1082">
                  <c:v>4.008500000000013E-8</c:v>
                </c:pt>
                <c:pt idx="1083">
                  <c:v>4.098900000000011E-8</c:v>
                </c:pt>
                <c:pt idx="1084">
                  <c:v>3.9518000000000123E-8</c:v>
                </c:pt>
                <c:pt idx="1085">
                  <c:v>3.9362000000000111E-8</c:v>
                </c:pt>
                <c:pt idx="1086">
                  <c:v>4.014600000000012E-8</c:v>
                </c:pt>
                <c:pt idx="1087">
                  <c:v>3.7253000000000195E-8</c:v>
                </c:pt>
                <c:pt idx="1088">
                  <c:v>3.7209000000000171E-8</c:v>
                </c:pt>
                <c:pt idx="1089">
                  <c:v>3.7303000000000172E-8</c:v>
                </c:pt>
                <c:pt idx="1090">
                  <c:v>3.6266000000000128E-8</c:v>
                </c:pt>
                <c:pt idx="1091">
                  <c:v>3.6438000000000177E-8</c:v>
                </c:pt>
                <c:pt idx="1092">
                  <c:v>3.6645000000000187E-8</c:v>
                </c:pt>
                <c:pt idx="1093">
                  <c:v>3.4847000000000173E-8</c:v>
                </c:pt>
                <c:pt idx="1094">
                  <c:v>3.4003000000000156E-8</c:v>
                </c:pt>
                <c:pt idx="1095">
                  <c:v>3.4604000000000122E-8</c:v>
                </c:pt>
                <c:pt idx="1096">
                  <c:v>3.9589000000000144E-8</c:v>
                </c:pt>
                <c:pt idx="1097">
                  <c:v>4.284500000000013E-8</c:v>
                </c:pt>
                <c:pt idx="1098">
                  <c:v>4.3946000000000141E-8</c:v>
                </c:pt>
                <c:pt idx="1099">
                  <c:v>4.442100000000017E-8</c:v>
                </c:pt>
                <c:pt idx="1100">
                  <c:v>4.8462000000000239E-8</c:v>
                </c:pt>
                <c:pt idx="1101">
                  <c:v>6.0324000000000243E-8</c:v>
                </c:pt>
                <c:pt idx="1102">
                  <c:v>6.5255000000000157E-8</c:v>
                </c:pt>
                <c:pt idx="1103">
                  <c:v>7.2271000000000224E-8</c:v>
                </c:pt>
                <c:pt idx="1104">
                  <c:v>7.6994000000000286E-8</c:v>
                </c:pt>
                <c:pt idx="1105">
                  <c:v>8.1737000000000396E-8</c:v>
                </c:pt>
                <c:pt idx="1106">
                  <c:v>9.5873000000000319E-8</c:v>
                </c:pt>
                <c:pt idx="1107">
                  <c:v>1.0609000000000035E-7</c:v>
                </c:pt>
                <c:pt idx="1108">
                  <c:v>1.1313000000000038E-7</c:v>
                </c:pt>
                <c:pt idx="1109">
                  <c:v>1.1674000000000045E-7</c:v>
                </c:pt>
                <c:pt idx="1110">
                  <c:v>1.210900000000003E-7</c:v>
                </c:pt>
                <c:pt idx="1111">
                  <c:v>1.2199000000000023E-7</c:v>
                </c:pt>
                <c:pt idx="1112">
                  <c:v>1.2123000000000035E-7</c:v>
                </c:pt>
                <c:pt idx="1113">
                  <c:v>1.1918000000000042E-7</c:v>
                </c:pt>
                <c:pt idx="1114">
                  <c:v>1.1836000000000045E-7</c:v>
                </c:pt>
                <c:pt idx="1115">
                  <c:v>1.1914000000000043E-7</c:v>
                </c:pt>
                <c:pt idx="1116">
                  <c:v>1.1584000000000053E-7</c:v>
                </c:pt>
                <c:pt idx="1117">
                  <c:v>1.1566000000000053E-7</c:v>
                </c:pt>
                <c:pt idx="1118">
                  <c:v>1.145300000000004E-7</c:v>
                </c:pt>
                <c:pt idx="1119">
                  <c:v>1.1754000000000044E-7</c:v>
                </c:pt>
                <c:pt idx="1120">
                  <c:v>1.1466000000000047E-7</c:v>
                </c:pt>
                <c:pt idx="1121">
                  <c:v>1.1379000000000037E-7</c:v>
                </c:pt>
                <c:pt idx="1122">
                  <c:v>1.0163000000000041E-7</c:v>
                </c:pt>
                <c:pt idx="1123">
                  <c:v>9.1775000000000383E-8</c:v>
                </c:pt>
                <c:pt idx="1124">
                  <c:v>8.3971000000000362E-8</c:v>
                </c:pt>
                <c:pt idx="1125">
                  <c:v>7.8466000000000353E-8</c:v>
                </c:pt>
                <c:pt idx="1126">
                  <c:v>7.199700000000031E-8</c:v>
                </c:pt>
                <c:pt idx="1127">
                  <c:v>6.6952000000000254E-8</c:v>
                </c:pt>
                <c:pt idx="1128">
                  <c:v>6.2592000000000287E-8</c:v>
                </c:pt>
                <c:pt idx="1129">
                  <c:v>6.0554000000000213E-8</c:v>
                </c:pt>
                <c:pt idx="1130">
                  <c:v>5.6029000000000131E-8</c:v>
                </c:pt>
                <c:pt idx="1131">
                  <c:v>5.4080000000000224E-8</c:v>
                </c:pt>
                <c:pt idx="1132">
                  <c:v>5.1919000000000169E-8</c:v>
                </c:pt>
                <c:pt idx="1133">
                  <c:v>5.0325000000000181E-8</c:v>
                </c:pt>
                <c:pt idx="1134">
                  <c:v>4.8274000000000112E-8</c:v>
                </c:pt>
                <c:pt idx="1135">
                  <c:v>4.7536000000000221E-8</c:v>
                </c:pt>
                <c:pt idx="1136">
                  <c:v>4.6546000000000131E-8</c:v>
                </c:pt>
                <c:pt idx="1137">
                  <c:v>4.5703000000000214E-8</c:v>
                </c:pt>
                <c:pt idx="1138">
                  <c:v>4.3802000000000183E-8</c:v>
                </c:pt>
                <c:pt idx="1139">
                  <c:v>4.3715000000000183E-8</c:v>
                </c:pt>
                <c:pt idx="1140">
                  <c:v>4.2822000000000203E-8</c:v>
                </c:pt>
                <c:pt idx="1141">
                  <c:v>4.1936000000000171E-8</c:v>
                </c:pt>
                <c:pt idx="1142">
                  <c:v>3.9819000000000179E-8</c:v>
                </c:pt>
                <c:pt idx="1143">
                  <c:v>4.0200000000000128E-8</c:v>
                </c:pt>
                <c:pt idx="1144">
                  <c:v>4.0844000000000111E-8</c:v>
                </c:pt>
                <c:pt idx="1145">
                  <c:v>3.900500000000017E-8</c:v>
                </c:pt>
                <c:pt idx="1146">
                  <c:v>3.8842000000000124E-8</c:v>
                </c:pt>
                <c:pt idx="1147">
                  <c:v>3.8695000000000156E-8</c:v>
                </c:pt>
                <c:pt idx="1148">
                  <c:v>3.8850000000000159E-8</c:v>
                </c:pt>
                <c:pt idx="1149">
                  <c:v>3.7631000000000226E-8</c:v>
                </c:pt>
                <c:pt idx="1150">
                  <c:v>3.6929000000000118E-8</c:v>
                </c:pt>
                <c:pt idx="1151">
                  <c:v>3.7226000000000124E-8</c:v>
                </c:pt>
                <c:pt idx="1152">
                  <c:v>3.5742000000000122E-8</c:v>
                </c:pt>
                <c:pt idx="1153">
                  <c:v>3.5851000000000173E-8</c:v>
                </c:pt>
                <c:pt idx="1154">
                  <c:v>3.5119000000000117E-8</c:v>
                </c:pt>
                <c:pt idx="1155">
                  <c:v>3.4034000000000125E-8</c:v>
                </c:pt>
                <c:pt idx="1156">
                  <c:v>4.1138000000000113E-8</c:v>
                </c:pt>
                <c:pt idx="1157">
                  <c:v>4.2809000000000168E-8</c:v>
                </c:pt>
                <c:pt idx="1158">
                  <c:v>4.2948000000000128E-8</c:v>
                </c:pt>
                <c:pt idx="1159">
                  <c:v>4.4055000000000172E-8</c:v>
                </c:pt>
                <c:pt idx="1160">
                  <c:v>4.563500000000013E-8</c:v>
                </c:pt>
                <c:pt idx="1161">
                  <c:v>5.7968000000000238E-8</c:v>
                </c:pt>
                <c:pt idx="1162">
                  <c:v>6.4247000000000244E-8</c:v>
                </c:pt>
                <c:pt idx="1163">
                  <c:v>6.9697000000000336E-8</c:v>
                </c:pt>
                <c:pt idx="1164">
                  <c:v>7.483300000000039E-8</c:v>
                </c:pt>
                <c:pt idx="1165">
                  <c:v>7.8327000000000355E-8</c:v>
                </c:pt>
                <c:pt idx="1166">
                  <c:v>9.4416000000000321E-8</c:v>
                </c:pt>
                <c:pt idx="1167">
                  <c:v>1.0183000000000038E-7</c:v>
                </c:pt>
                <c:pt idx="1168">
                  <c:v>1.1081000000000047E-7</c:v>
                </c:pt>
                <c:pt idx="1169">
                  <c:v>1.1543000000000059E-7</c:v>
                </c:pt>
                <c:pt idx="1170">
                  <c:v>1.2027000000000035E-7</c:v>
                </c:pt>
                <c:pt idx="1171">
                  <c:v>1.2004000000000035E-7</c:v>
                </c:pt>
                <c:pt idx="1172">
                  <c:v>1.2007000000000033E-7</c:v>
                </c:pt>
                <c:pt idx="1173">
                  <c:v>1.1866000000000059E-7</c:v>
                </c:pt>
                <c:pt idx="1174">
                  <c:v>1.1762000000000057E-7</c:v>
                </c:pt>
                <c:pt idx="1175">
                  <c:v>1.181600000000004E-7</c:v>
                </c:pt>
                <c:pt idx="1176">
                  <c:v>1.1660000000000059E-7</c:v>
                </c:pt>
                <c:pt idx="1177">
                  <c:v>1.1587000000000053E-7</c:v>
                </c:pt>
                <c:pt idx="1178">
                  <c:v>1.1311000000000045E-7</c:v>
                </c:pt>
                <c:pt idx="1179">
                  <c:v>1.1579000000000035E-7</c:v>
                </c:pt>
                <c:pt idx="1180">
                  <c:v>1.1651000000000049E-7</c:v>
                </c:pt>
                <c:pt idx="1181">
                  <c:v>1.1508000000000047E-7</c:v>
                </c:pt>
                <c:pt idx="1182">
                  <c:v>1.0445000000000037E-7</c:v>
                </c:pt>
                <c:pt idx="1183">
                  <c:v>9.4357000000000439E-8</c:v>
                </c:pt>
                <c:pt idx="1184">
                  <c:v>8.6516000000000363E-8</c:v>
                </c:pt>
                <c:pt idx="1185">
                  <c:v>8.0461000000000246E-8</c:v>
                </c:pt>
                <c:pt idx="1186">
                  <c:v>7.2782000000000354E-8</c:v>
                </c:pt>
                <c:pt idx="1187">
                  <c:v>6.7781000000000294E-8</c:v>
                </c:pt>
                <c:pt idx="1188">
                  <c:v>6.4021000000000226E-8</c:v>
                </c:pt>
                <c:pt idx="1189">
                  <c:v>6.1001000000000203E-8</c:v>
                </c:pt>
                <c:pt idx="1190">
                  <c:v>5.700700000000024E-8</c:v>
                </c:pt>
                <c:pt idx="1191">
                  <c:v>5.4424000000000223E-8</c:v>
                </c:pt>
                <c:pt idx="1192">
                  <c:v>5.2471000000000186E-8</c:v>
                </c:pt>
                <c:pt idx="1193">
                  <c:v>5.1029000000000119E-8</c:v>
                </c:pt>
                <c:pt idx="1194">
                  <c:v>4.8647000000000118E-8</c:v>
                </c:pt>
                <c:pt idx="1195">
                  <c:v>4.7359000000000193E-8</c:v>
                </c:pt>
                <c:pt idx="1196">
                  <c:v>4.4661000000000151E-8</c:v>
                </c:pt>
                <c:pt idx="1197">
                  <c:v>4.5357000000000192E-8</c:v>
                </c:pt>
                <c:pt idx="1198">
                  <c:v>4.3098000000000192E-8</c:v>
                </c:pt>
                <c:pt idx="1199">
                  <c:v>4.3230000000000123E-8</c:v>
                </c:pt>
                <c:pt idx="1200">
                  <c:v>4.2940000000000132E-8</c:v>
                </c:pt>
                <c:pt idx="1201">
                  <c:v>4.2509000000000133E-8</c:v>
                </c:pt>
                <c:pt idx="1202">
                  <c:v>4.2034000000000183E-8</c:v>
                </c:pt>
                <c:pt idx="1203">
                  <c:v>3.9403000000000164E-8</c:v>
                </c:pt>
                <c:pt idx="1204">
                  <c:v>4.0733000000000203E-8</c:v>
                </c:pt>
                <c:pt idx="1205">
                  <c:v>3.9888000000000145E-8</c:v>
                </c:pt>
                <c:pt idx="1206">
                  <c:v>3.8729000000000121E-8</c:v>
                </c:pt>
                <c:pt idx="1207">
                  <c:v>3.7809000000000196E-8</c:v>
                </c:pt>
                <c:pt idx="1208">
                  <c:v>3.6762000000000121E-8</c:v>
                </c:pt>
                <c:pt idx="1209">
                  <c:v>3.727800000000019E-8</c:v>
                </c:pt>
                <c:pt idx="1210">
                  <c:v>3.7544000000000167E-8</c:v>
                </c:pt>
                <c:pt idx="1211">
                  <c:v>3.6294000000000159E-8</c:v>
                </c:pt>
                <c:pt idx="1212">
                  <c:v>3.7104000000000125E-8</c:v>
                </c:pt>
                <c:pt idx="1213">
                  <c:v>3.5810000000000166E-8</c:v>
                </c:pt>
                <c:pt idx="1214">
                  <c:v>3.5940000000000129E-8</c:v>
                </c:pt>
                <c:pt idx="1215">
                  <c:v>3.5455000000000168E-8</c:v>
                </c:pt>
                <c:pt idx="1216">
                  <c:v>3.8501000000000147E-8</c:v>
                </c:pt>
                <c:pt idx="1217">
                  <c:v>4.1790000000000171E-8</c:v>
                </c:pt>
                <c:pt idx="1218">
                  <c:v>4.3395000000000191E-8</c:v>
                </c:pt>
                <c:pt idx="1219">
                  <c:v>4.5098000000000183E-8</c:v>
                </c:pt>
                <c:pt idx="1220">
                  <c:v>4.6726000000000183E-8</c:v>
                </c:pt>
                <c:pt idx="1221">
                  <c:v>5.5367000000000287E-8</c:v>
                </c:pt>
                <c:pt idx="1222">
                  <c:v>6.3609000000000156E-8</c:v>
                </c:pt>
                <c:pt idx="1223">
                  <c:v>6.9688000000000247E-8</c:v>
                </c:pt>
                <c:pt idx="1224">
                  <c:v>7.4992000000000411E-8</c:v>
                </c:pt>
                <c:pt idx="1225">
                  <c:v>7.892300000000025E-8</c:v>
                </c:pt>
                <c:pt idx="1226">
                  <c:v>9.2374000000000321E-8</c:v>
                </c:pt>
                <c:pt idx="1227">
                  <c:v>1.0144000000000037E-7</c:v>
                </c:pt>
                <c:pt idx="1228">
                  <c:v>1.0812000000000035E-7</c:v>
                </c:pt>
                <c:pt idx="1229">
                  <c:v>1.1371000000000043E-7</c:v>
                </c:pt>
                <c:pt idx="1230">
                  <c:v>1.1911000000000045E-7</c:v>
                </c:pt>
                <c:pt idx="1231">
                  <c:v>1.2170000000000036E-7</c:v>
                </c:pt>
                <c:pt idx="1232">
                  <c:v>1.1921000000000066E-7</c:v>
                </c:pt>
                <c:pt idx="1233">
                  <c:v>1.1842000000000059E-7</c:v>
                </c:pt>
                <c:pt idx="1234">
                  <c:v>1.1925000000000054E-7</c:v>
                </c:pt>
                <c:pt idx="1235">
                  <c:v>1.1663000000000059E-7</c:v>
                </c:pt>
                <c:pt idx="1236">
                  <c:v>1.1738000000000039E-7</c:v>
                </c:pt>
                <c:pt idx="1237">
                  <c:v>1.1431000000000045E-7</c:v>
                </c:pt>
                <c:pt idx="1238">
                  <c:v>1.1258000000000035E-7</c:v>
                </c:pt>
                <c:pt idx="1239">
                  <c:v>1.1454000000000044E-7</c:v>
                </c:pt>
                <c:pt idx="1240">
                  <c:v>1.1633000000000045E-7</c:v>
                </c:pt>
                <c:pt idx="1241">
                  <c:v>1.1208000000000045E-7</c:v>
                </c:pt>
                <c:pt idx="1242">
                  <c:v>1.0730000000000037E-7</c:v>
                </c:pt>
                <c:pt idx="1243">
                  <c:v>9.626600000000038E-8</c:v>
                </c:pt>
                <c:pt idx="1244">
                  <c:v>8.5545000000000439E-8</c:v>
                </c:pt>
                <c:pt idx="1245">
                  <c:v>7.907500000000029E-8</c:v>
                </c:pt>
                <c:pt idx="1246">
                  <c:v>7.4146000000000286E-8</c:v>
                </c:pt>
                <c:pt idx="1247">
                  <c:v>6.8897000000000276E-8</c:v>
                </c:pt>
                <c:pt idx="1248">
                  <c:v>6.2780000000000248E-8</c:v>
                </c:pt>
                <c:pt idx="1249">
                  <c:v>6.1208000000000147E-8</c:v>
                </c:pt>
                <c:pt idx="1250">
                  <c:v>5.7436000000000297E-8</c:v>
                </c:pt>
                <c:pt idx="1251">
                  <c:v>5.490600000000028E-8</c:v>
                </c:pt>
                <c:pt idx="1252">
                  <c:v>5.3161000000000161E-8</c:v>
                </c:pt>
                <c:pt idx="1253">
                  <c:v>4.996000000000023E-8</c:v>
                </c:pt>
                <c:pt idx="1254">
                  <c:v>4.8237000000000169E-8</c:v>
                </c:pt>
                <c:pt idx="1255">
                  <c:v>4.7847000000000184E-8</c:v>
                </c:pt>
                <c:pt idx="1256">
                  <c:v>4.5463000000000213E-8</c:v>
                </c:pt>
                <c:pt idx="1257">
                  <c:v>4.4540000000000153E-8</c:v>
                </c:pt>
                <c:pt idx="1258">
                  <c:v>4.5926000000000182E-8</c:v>
                </c:pt>
                <c:pt idx="1259">
                  <c:v>4.2854000000000186E-8</c:v>
                </c:pt>
                <c:pt idx="1260">
                  <c:v>4.230600000000024E-8</c:v>
                </c:pt>
                <c:pt idx="1261">
                  <c:v>4.2836000000000239E-8</c:v>
                </c:pt>
                <c:pt idx="1262">
                  <c:v>4.1460000000000141E-8</c:v>
                </c:pt>
                <c:pt idx="1263">
                  <c:v>3.9606000000000169E-8</c:v>
                </c:pt>
                <c:pt idx="1264">
                  <c:v>3.9946000000000118E-8</c:v>
                </c:pt>
                <c:pt idx="1265">
                  <c:v>3.9546000000000128E-8</c:v>
                </c:pt>
                <c:pt idx="1266">
                  <c:v>3.8573000000000163E-8</c:v>
                </c:pt>
                <c:pt idx="1267">
                  <c:v>3.8550000000000117E-8</c:v>
                </c:pt>
                <c:pt idx="1268">
                  <c:v>3.7079000000000196E-8</c:v>
                </c:pt>
                <c:pt idx="1269">
                  <c:v>3.8341000000000125E-8</c:v>
                </c:pt>
                <c:pt idx="1270">
                  <c:v>3.6586000000000146E-8</c:v>
                </c:pt>
                <c:pt idx="1271">
                  <c:v>3.608700000000017E-8</c:v>
                </c:pt>
                <c:pt idx="1272">
                  <c:v>3.637300000000017E-8</c:v>
                </c:pt>
                <c:pt idx="1273">
                  <c:v>3.5302000000000126E-8</c:v>
                </c:pt>
                <c:pt idx="1274">
                  <c:v>3.6447000000000181E-8</c:v>
                </c:pt>
                <c:pt idx="1275">
                  <c:v>3.4888000000000127E-8</c:v>
                </c:pt>
                <c:pt idx="1276">
                  <c:v>3.7738000000000169E-8</c:v>
                </c:pt>
                <c:pt idx="1277">
                  <c:v>4.2210000000000164E-8</c:v>
                </c:pt>
                <c:pt idx="1278">
                  <c:v>4.2682000000000183E-8</c:v>
                </c:pt>
                <c:pt idx="1279">
                  <c:v>4.5239000000000131E-8</c:v>
                </c:pt>
                <c:pt idx="1280">
                  <c:v>4.5026000000000201E-8</c:v>
                </c:pt>
                <c:pt idx="1281">
                  <c:v>5.3231000000000141E-8</c:v>
                </c:pt>
                <c:pt idx="1282">
                  <c:v>6.2934000000000238E-8</c:v>
                </c:pt>
                <c:pt idx="1283">
                  <c:v>6.9613000000000347E-8</c:v>
                </c:pt>
                <c:pt idx="1284">
                  <c:v>7.3555000000000224E-8</c:v>
                </c:pt>
                <c:pt idx="1285">
                  <c:v>7.8617000000000326E-8</c:v>
                </c:pt>
                <c:pt idx="1286">
                  <c:v>8.9826000000000516E-8</c:v>
                </c:pt>
                <c:pt idx="1287">
                  <c:v>1.0186000000000037E-7</c:v>
                </c:pt>
                <c:pt idx="1288">
                  <c:v>1.0876000000000032E-7</c:v>
                </c:pt>
                <c:pt idx="1289">
                  <c:v>1.1477000000000037E-7</c:v>
                </c:pt>
                <c:pt idx="1290">
                  <c:v>1.2053000000000027E-7</c:v>
                </c:pt>
                <c:pt idx="1291">
                  <c:v>1.2247000000000038E-7</c:v>
                </c:pt>
                <c:pt idx="1292">
                  <c:v>1.2273000000000025E-7</c:v>
                </c:pt>
                <c:pt idx="1293">
                  <c:v>1.2277999999999999E-7</c:v>
                </c:pt>
                <c:pt idx="1294">
                  <c:v>1.2194000000000028E-7</c:v>
                </c:pt>
                <c:pt idx="1295">
                  <c:v>1.1818000000000041E-7</c:v>
                </c:pt>
                <c:pt idx="1296">
                  <c:v>1.2042000000000033E-7</c:v>
                </c:pt>
                <c:pt idx="1297">
                  <c:v>1.1635000000000044E-7</c:v>
                </c:pt>
                <c:pt idx="1298">
                  <c:v>1.1672000000000045E-7</c:v>
                </c:pt>
                <c:pt idx="1299">
                  <c:v>1.1703000000000059E-7</c:v>
                </c:pt>
                <c:pt idx="1300">
                  <c:v>1.1708000000000045E-7</c:v>
                </c:pt>
                <c:pt idx="1301">
                  <c:v>1.1431000000000045E-7</c:v>
                </c:pt>
                <c:pt idx="1302">
                  <c:v>1.0987000000000043E-7</c:v>
                </c:pt>
                <c:pt idx="1303">
                  <c:v>1.0215000000000025E-7</c:v>
                </c:pt>
                <c:pt idx="1304">
                  <c:v>9.0391000000000323E-8</c:v>
                </c:pt>
                <c:pt idx="1305">
                  <c:v>8.3127000000000477E-8</c:v>
                </c:pt>
                <c:pt idx="1306">
                  <c:v>7.6829000000000244E-8</c:v>
                </c:pt>
                <c:pt idx="1307">
                  <c:v>7.1123000000000233E-8</c:v>
                </c:pt>
                <c:pt idx="1308">
                  <c:v>6.6077000000000242E-8</c:v>
                </c:pt>
                <c:pt idx="1309">
                  <c:v>6.2653000000000224E-8</c:v>
                </c:pt>
                <c:pt idx="1310">
                  <c:v>5.9060000000000292E-8</c:v>
                </c:pt>
                <c:pt idx="1311">
                  <c:v>5.5379000000000181E-8</c:v>
                </c:pt>
                <c:pt idx="1312">
                  <c:v>5.3900000000000191E-8</c:v>
                </c:pt>
                <c:pt idx="1313">
                  <c:v>5.162200000000013E-8</c:v>
                </c:pt>
                <c:pt idx="1314">
                  <c:v>4.929700000000024E-8</c:v>
                </c:pt>
                <c:pt idx="1315">
                  <c:v>5.0227000000000149E-8</c:v>
                </c:pt>
                <c:pt idx="1316">
                  <c:v>4.7356000000000222E-8</c:v>
                </c:pt>
                <c:pt idx="1317">
                  <c:v>4.6607000000000127E-8</c:v>
                </c:pt>
                <c:pt idx="1318">
                  <c:v>4.4332000000000287E-8</c:v>
                </c:pt>
                <c:pt idx="1319">
                  <c:v>4.455600000000023E-8</c:v>
                </c:pt>
                <c:pt idx="1320">
                  <c:v>4.2526000000000172E-8</c:v>
                </c:pt>
                <c:pt idx="1321">
                  <c:v>4.2400000000000181E-8</c:v>
                </c:pt>
                <c:pt idx="1322">
                  <c:v>4.1108000000000112E-8</c:v>
                </c:pt>
                <c:pt idx="1323">
                  <c:v>4.06240000000001E-8</c:v>
                </c:pt>
                <c:pt idx="1324">
                  <c:v>3.9725000000000119E-8</c:v>
                </c:pt>
                <c:pt idx="1325">
                  <c:v>3.9556000000000126E-8</c:v>
                </c:pt>
                <c:pt idx="1326">
                  <c:v>3.8928000000000115E-8</c:v>
                </c:pt>
                <c:pt idx="1327">
                  <c:v>3.8836000000000176E-8</c:v>
                </c:pt>
                <c:pt idx="1328">
                  <c:v>3.7840000000000179E-8</c:v>
                </c:pt>
                <c:pt idx="1329">
                  <c:v>3.8879000000000179E-8</c:v>
                </c:pt>
                <c:pt idx="1330">
                  <c:v>3.7138000000000144E-8</c:v>
                </c:pt>
                <c:pt idx="1331">
                  <c:v>3.6476000000000174E-8</c:v>
                </c:pt>
                <c:pt idx="1332">
                  <c:v>3.6425000000000162E-8</c:v>
                </c:pt>
                <c:pt idx="1333">
                  <c:v>3.6555000000000125E-8</c:v>
                </c:pt>
                <c:pt idx="1334">
                  <c:v>3.7441000000000196E-8</c:v>
                </c:pt>
                <c:pt idx="1335">
                  <c:v>3.5190000000000112E-8</c:v>
                </c:pt>
                <c:pt idx="1336">
                  <c:v>3.5277000000000164E-8</c:v>
                </c:pt>
                <c:pt idx="1337">
                  <c:v>3.5907000000000124E-8</c:v>
                </c:pt>
                <c:pt idx="1338">
                  <c:v>3.5197000000000127E-8</c:v>
                </c:pt>
                <c:pt idx="1339">
                  <c:v>3.4012000000000126E-8</c:v>
                </c:pt>
                <c:pt idx="1340">
                  <c:v>3.4131000000000168E-8</c:v>
                </c:pt>
                <c:pt idx="1341">
                  <c:v>3.603500000000019E-8</c:v>
                </c:pt>
                <c:pt idx="1342">
                  <c:v>3.9397000000000124E-8</c:v>
                </c:pt>
                <c:pt idx="1343">
                  <c:v>4.0998000000000173E-8</c:v>
                </c:pt>
                <c:pt idx="1344">
                  <c:v>4.1787000000000168E-8</c:v>
                </c:pt>
                <c:pt idx="1345">
                  <c:v>4.2023000000000171E-8</c:v>
                </c:pt>
                <c:pt idx="1346">
                  <c:v>4.6117000000000161E-8</c:v>
                </c:pt>
                <c:pt idx="1347">
                  <c:v>5.8543000000000182E-8</c:v>
                </c:pt>
                <c:pt idx="1348">
                  <c:v>6.3054000000000242E-8</c:v>
                </c:pt>
                <c:pt idx="1349">
                  <c:v>6.8271000000000202E-8</c:v>
                </c:pt>
                <c:pt idx="1350">
                  <c:v>7.4526000000000346E-8</c:v>
                </c:pt>
                <c:pt idx="1351">
                  <c:v>7.6659000000000223E-8</c:v>
                </c:pt>
                <c:pt idx="1352">
                  <c:v>7.7218000000000315E-8</c:v>
                </c:pt>
                <c:pt idx="1353">
                  <c:v>7.7638000000000248E-8</c:v>
                </c:pt>
                <c:pt idx="1354">
                  <c:v>7.8374000000000249E-8</c:v>
                </c:pt>
                <c:pt idx="1355">
                  <c:v>7.7516000000000401E-8</c:v>
                </c:pt>
                <c:pt idx="1356">
                  <c:v>7.888800000000025E-8</c:v>
                </c:pt>
                <c:pt idx="1357">
                  <c:v>7.7148000000000235E-8</c:v>
                </c:pt>
                <c:pt idx="1358">
                  <c:v>7.9702000000000378E-8</c:v>
                </c:pt>
                <c:pt idx="1359">
                  <c:v>8.0799000000000339E-8</c:v>
                </c:pt>
                <c:pt idx="1360">
                  <c:v>8.2899000000000285E-8</c:v>
                </c:pt>
                <c:pt idx="1361">
                  <c:v>8.207800000000024E-8</c:v>
                </c:pt>
                <c:pt idx="1362">
                  <c:v>8.030400000000028E-8</c:v>
                </c:pt>
                <c:pt idx="1363">
                  <c:v>7.2497000000000348E-8</c:v>
                </c:pt>
                <c:pt idx="1364">
                  <c:v>6.7335000000000265E-8</c:v>
                </c:pt>
                <c:pt idx="1365">
                  <c:v>6.4868000000000326E-8</c:v>
                </c:pt>
                <c:pt idx="1366">
                  <c:v>5.8363000000000256E-8</c:v>
                </c:pt>
                <c:pt idx="1367">
                  <c:v>5.4497000000000293E-8</c:v>
                </c:pt>
                <c:pt idx="1368">
                  <c:v>5.083200000000024E-8</c:v>
                </c:pt>
                <c:pt idx="1369">
                  <c:v>4.8371000000000142E-8</c:v>
                </c:pt>
                <c:pt idx="1370">
                  <c:v>4.7956000000000221E-8</c:v>
                </c:pt>
                <c:pt idx="1371">
                  <c:v>4.5745000000000143E-8</c:v>
                </c:pt>
                <c:pt idx="1372">
                  <c:v>4.3758000000000173E-8</c:v>
                </c:pt>
                <c:pt idx="1373">
                  <c:v>4.31050000000001E-8</c:v>
                </c:pt>
                <c:pt idx="1374">
                  <c:v>4.1852000000000182E-8</c:v>
                </c:pt>
                <c:pt idx="1375">
                  <c:v>3.9974000000000143E-8</c:v>
                </c:pt>
                <c:pt idx="1376">
                  <c:v>3.997700000000018E-8</c:v>
                </c:pt>
                <c:pt idx="1377">
                  <c:v>3.8528000000000099E-8</c:v>
                </c:pt>
                <c:pt idx="1378">
                  <c:v>3.8165000000000117E-8</c:v>
                </c:pt>
                <c:pt idx="1379">
                  <c:v>3.7109000000000164E-8</c:v>
                </c:pt>
                <c:pt idx="1380">
                  <c:v>3.6606000000000162E-8</c:v>
                </c:pt>
                <c:pt idx="1381">
                  <c:v>3.6535000000000168E-8</c:v>
                </c:pt>
                <c:pt idx="1382">
                  <c:v>3.6446000000000173E-8</c:v>
                </c:pt>
                <c:pt idx="1383">
                  <c:v>3.5263000000000148E-8</c:v>
                </c:pt>
                <c:pt idx="1384">
                  <c:v>3.6034000000000169E-8</c:v>
                </c:pt>
                <c:pt idx="1385">
                  <c:v>3.4901000000000128E-8</c:v>
                </c:pt>
                <c:pt idx="1386">
                  <c:v>3.4622000000000116E-8</c:v>
                </c:pt>
                <c:pt idx="1387">
                  <c:v>3.4789000000000127E-8</c:v>
                </c:pt>
                <c:pt idx="1388">
                  <c:v>3.3944000000000115E-8</c:v>
                </c:pt>
                <c:pt idx="1389">
                  <c:v>3.4439000000000167E-8</c:v>
                </c:pt>
                <c:pt idx="1390">
                  <c:v>3.3815000000000128E-8</c:v>
                </c:pt>
                <c:pt idx="1391">
                  <c:v>3.3733000000000127E-8</c:v>
                </c:pt>
                <c:pt idx="1392">
                  <c:v>3.2256000000000127E-8</c:v>
                </c:pt>
                <c:pt idx="1393">
                  <c:v>3.2207000000000164E-8</c:v>
                </c:pt>
                <c:pt idx="1394">
                  <c:v>3.2833000000000179E-8</c:v>
                </c:pt>
                <c:pt idx="1395">
                  <c:v>3.2217000000000169E-8</c:v>
                </c:pt>
                <c:pt idx="1396">
                  <c:v>3.2957000000000128E-8</c:v>
                </c:pt>
                <c:pt idx="1397">
                  <c:v>3.789700000000019E-8</c:v>
                </c:pt>
                <c:pt idx="1398">
                  <c:v>3.9563000000000127E-8</c:v>
                </c:pt>
                <c:pt idx="1399">
                  <c:v>4.1189000000000098E-8</c:v>
                </c:pt>
                <c:pt idx="1400">
                  <c:v>4.3651000000000091E-8</c:v>
                </c:pt>
                <c:pt idx="1401">
                  <c:v>4.6947000000000109E-8</c:v>
                </c:pt>
                <c:pt idx="1402">
                  <c:v>5.8440000000000191E-8</c:v>
                </c:pt>
                <c:pt idx="1403">
                  <c:v>6.5910000000000251E-8</c:v>
                </c:pt>
                <c:pt idx="1404">
                  <c:v>7.1370000000000235E-8</c:v>
                </c:pt>
                <c:pt idx="1405">
                  <c:v>7.4679000000000255E-8</c:v>
                </c:pt>
                <c:pt idx="1406">
                  <c:v>8.0544000000000407E-8</c:v>
                </c:pt>
                <c:pt idx="1407">
                  <c:v>9.593900000000038E-8</c:v>
                </c:pt>
                <c:pt idx="1408">
                  <c:v>1.0314000000000027E-7</c:v>
                </c:pt>
                <c:pt idx="1409">
                  <c:v>1.0980000000000055E-7</c:v>
                </c:pt>
                <c:pt idx="1410">
                  <c:v>1.1393000000000037E-7</c:v>
                </c:pt>
                <c:pt idx="1411">
                  <c:v>1.1858000000000038E-7</c:v>
                </c:pt>
                <c:pt idx="1412">
                  <c:v>1.193100000000005E-7</c:v>
                </c:pt>
                <c:pt idx="1413">
                  <c:v>1.1811000000000049E-7</c:v>
                </c:pt>
                <c:pt idx="1414">
                  <c:v>1.1742000000000057E-7</c:v>
                </c:pt>
                <c:pt idx="1415">
                  <c:v>1.1790000000000053E-7</c:v>
                </c:pt>
                <c:pt idx="1416">
                  <c:v>1.1951000000000049E-7</c:v>
                </c:pt>
                <c:pt idx="1417">
                  <c:v>1.1638000000000037E-7</c:v>
                </c:pt>
                <c:pt idx="1418">
                  <c:v>1.1423000000000051E-7</c:v>
                </c:pt>
                <c:pt idx="1419">
                  <c:v>1.1321000000000059E-7</c:v>
                </c:pt>
                <c:pt idx="1420">
                  <c:v>1.1628000000000047E-7</c:v>
                </c:pt>
                <c:pt idx="1421">
                  <c:v>1.1447000000000047E-7</c:v>
                </c:pt>
                <c:pt idx="1422">
                  <c:v>1.1247000000000045E-7</c:v>
                </c:pt>
                <c:pt idx="1423">
                  <c:v>1.0109000000000028E-7</c:v>
                </c:pt>
                <c:pt idx="1424">
                  <c:v>9.2382000000000026E-8</c:v>
                </c:pt>
                <c:pt idx="1425">
                  <c:v>8.4048000000000317E-8</c:v>
                </c:pt>
                <c:pt idx="1426">
                  <c:v>7.7454000000000331E-8</c:v>
                </c:pt>
                <c:pt idx="1427">
                  <c:v>7.1570000000000223E-8</c:v>
                </c:pt>
                <c:pt idx="1428">
                  <c:v>6.7145000000000222E-8</c:v>
                </c:pt>
                <c:pt idx="1429">
                  <c:v>6.2194000000000246E-8</c:v>
                </c:pt>
                <c:pt idx="1430">
                  <c:v>5.9710000000000314E-8</c:v>
                </c:pt>
                <c:pt idx="1431">
                  <c:v>5.6517000000000214E-8</c:v>
                </c:pt>
                <c:pt idx="1432">
                  <c:v>5.3547000000000168E-8</c:v>
                </c:pt>
                <c:pt idx="1433">
                  <c:v>4.9956000000000239E-8</c:v>
                </c:pt>
                <c:pt idx="1434">
                  <c:v>5.0688000000000169E-8</c:v>
                </c:pt>
                <c:pt idx="1435">
                  <c:v>4.7902000000000239E-8</c:v>
                </c:pt>
                <c:pt idx="1436">
                  <c:v>4.6945000000000014E-8</c:v>
                </c:pt>
                <c:pt idx="1437">
                  <c:v>4.4561000000000183E-8</c:v>
                </c:pt>
                <c:pt idx="1438">
                  <c:v>4.4094000000000223E-8</c:v>
                </c:pt>
                <c:pt idx="1439">
                  <c:v>4.3455000000000114E-8</c:v>
                </c:pt>
                <c:pt idx="1440">
                  <c:v>4.10740000000001E-8</c:v>
                </c:pt>
                <c:pt idx="1441">
                  <c:v>4.1495000000000141E-8</c:v>
                </c:pt>
                <c:pt idx="1442">
                  <c:v>4.0792000000000257E-8</c:v>
                </c:pt>
                <c:pt idx="1443">
                  <c:v>4.1449000000000023E-8</c:v>
                </c:pt>
                <c:pt idx="1444">
                  <c:v>3.9702000000000159E-8</c:v>
                </c:pt>
                <c:pt idx="1445">
                  <c:v>3.7133000000000171E-8</c:v>
                </c:pt>
                <c:pt idx="1446">
                  <c:v>3.7752000000000125E-8</c:v>
                </c:pt>
                <c:pt idx="1447">
                  <c:v>3.7874000000000191E-8</c:v>
                </c:pt>
                <c:pt idx="1448">
                  <c:v>3.7736000000000173E-8</c:v>
                </c:pt>
                <c:pt idx="1449">
                  <c:v>3.8506000000000127E-8</c:v>
                </c:pt>
                <c:pt idx="1450">
                  <c:v>3.6755000000000159E-8</c:v>
                </c:pt>
                <c:pt idx="1451">
                  <c:v>3.669700000000018E-8</c:v>
                </c:pt>
                <c:pt idx="1452">
                  <c:v>3.5989000000000125E-8</c:v>
                </c:pt>
                <c:pt idx="1453">
                  <c:v>3.5979000000000166E-8</c:v>
                </c:pt>
                <c:pt idx="1454">
                  <c:v>3.5311000000000123E-8</c:v>
                </c:pt>
                <c:pt idx="1455">
                  <c:v>3.4045000000000124E-8</c:v>
                </c:pt>
                <c:pt idx="1456">
                  <c:v>3.5219000000000125E-8</c:v>
                </c:pt>
                <c:pt idx="1457">
                  <c:v>3.9376000000000147E-8</c:v>
                </c:pt>
                <c:pt idx="1458">
                  <c:v>4.1791000000000185E-8</c:v>
                </c:pt>
                <c:pt idx="1459">
                  <c:v>4.2800000000000191E-8</c:v>
                </c:pt>
                <c:pt idx="1460">
                  <c:v>4.4791000000000239E-8</c:v>
                </c:pt>
                <c:pt idx="1461">
                  <c:v>4.5408000000000171E-8</c:v>
                </c:pt>
                <c:pt idx="1462">
                  <c:v>5.7400000000000249E-8</c:v>
                </c:pt>
                <c:pt idx="1463">
                  <c:v>6.4392000000000369E-8</c:v>
                </c:pt>
                <c:pt idx="1464">
                  <c:v>7.0010000000000294E-8</c:v>
                </c:pt>
                <c:pt idx="1465">
                  <c:v>7.5129000000000222E-8</c:v>
                </c:pt>
                <c:pt idx="1466">
                  <c:v>7.8787000000000347E-8</c:v>
                </c:pt>
                <c:pt idx="1467">
                  <c:v>9.3053000000000443E-8</c:v>
                </c:pt>
                <c:pt idx="1468">
                  <c:v>1.0215000000000025E-7</c:v>
                </c:pt>
                <c:pt idx="1469">
                  <c:v>1.1107000000000042E-7</c:v>
                </c:pt>
                <c:pt idx="1470">
                  <c:v>1.1514000000000045E-7</c:v>
                </c:pt>
                <c:pt idx="1471">
                  <c:v>1.1788000000000046E-7</c:v>
                </c:pt>
                <c:pt idx="1472">
                  <c:v>1.1844000000000055E-7</c:v>
                </c:pt>
                <c:pt idx="1473">
                  <c:v>1.1802000000000055E-7</c:v>
                </c:pt>
                <c:pt idx="1474">
                  <c:v>1.1884000000000059E-7</c:v>
                </c:pt>
                <c:pt idx="1475">
                  <c:v>1.1830000000000043E-7</c:v>
                </c:pt>
                <c:pt idx="1476">
                  <c:v>1.1924000000000056E-7</c:v>
                </c:pt>
                <c:pt idx="1477">
                  <c:v>1.164500000000005E-7</c:v>
                </c:pt>
                <c:pt idx="1478">
                  <c:v>1.145300000000004E-7</c:v>
                </c:pt>
                <c:pt idx="1479">
                  <c:v>1.143200000000004E-7</c:v>
                </c:pt>
                <c:pt idx="1480">
                  <c:v>1.1507000000000045E-7</c:v>
                </c:pt>
                <c:pt idx="1481">
                  <c:v>1.1186000000000045E-7</c:v>
                </c:pt>
                <c:pt idx="1482">
                  <c:v>1.1197000000000037E-7</c:v>
                </c:pt>
                <c:pt idx="1483">
                  <c:v>1.0244000000000039E-7</c:v>
                </c:pt>
                <c:pt idx="1484">
                  <c:v>9.3413000000000282E-8</c:v>
                </c:pt>
                <c:pt idx="1485">
                  <c:v>8.4605000000000499E-8</c:v>
                </c:pt>
                <c:pt idx="1486">
                  <c:v>7.8111000000000295E-8</c:v>
                </c:pt>
                <c:pt idx="1487">
                  <c:v>7.2092000000000352E-8</c:v>
                </c:pt>
                <c:pt idx="1488">
                  <c:v>6.6926000000000225E-8</c:v>
                </c:pt>
                <c:pt idx="1489">
                  <c:v>6.1989000000000172E-8</c:v>
                </c:pt>
                <c:pt idx="1490">
                  <c:v>6.036300000000034E-8</c:v>
                </c:pt>
                <c:pt idx="1491">
                  <c:v>5.6731000000000192E-8</c:v>
                </c:pt>
                <c:pt idx="1492">
                  <c:v>5.5309000000000208E-8</c:v>
                </c:pt>
                <c:pt idx="1493">
                  <c:v>5.2403000000000248E-8</c:v>
                </c:pt>
                <c:pt idx="1494">
                  <c:v>5.0526000000000184E-8</c:v>
                </c:pt>
                <c:pt idx="1495">
                  <c:v>4.7206000000000191E-8</c:v>
                </c:pt>
                <c:pt idx="1496">
                  <c:v>4.7818000000000223E-8</c:v>
                </c:pt>
                <c:pt idx="1497">
                  <c:v>4.6906000000000182E-8</c:v>
                </c:pt>
                <c:pt idx="1498">
                  <c:v>4.3794000000000193E-8</c:v>
                </c:pt>
                <c:pt idx="1499">
                  <c:v>4.335000000000016E-8</c:v>
                </c:pt>
                <c:pt idx="1500">
                  <c:v>4.3035000000000134E-8</c:v>
                </c:pt>
                <c:pt idx="1501">
                  <c:v>4.1891000000000133E-8</c:v>
                </c:pt>
                <c:pt idx="1502">
                  <c:v>4.1746000000000161E-8</c:v>
                </c:pt>
                <c:pt idx="1503">
                  <c:v>4.0848000000000129E-8</c:v>
                </c:pt>
                <c:pt idx="1504">
                  <c:v>4.00410000000001E-8</c:v>
                </c:pt>
                <c:pt idx="1505">
                  <c:v>4.0983000000000169E-8</c:v>
                </c:pt>
                <c:pt idx="1506">
                  <c:v>3.7442000000000177E-8</c:v>
                </c:pt>
                <c:pt idx="1507">
                  <c:v>3.8575000000000145E-8</c:v>
                </c:pt>
                <c:pt idx="1508">
                  <c:v>3.7933000000000192E-8</c:v>
                </c:pt>
                <c:pt idx="1509">
                  <c:v>3.7204000000000179E-8</c:v>
                </c:pt>
                <c:pt idx="1510">
                  <c:v>3.702100000000017E-8</c:v>
                </c:pt>
                <c:pt idx="1511">
                  <c:v>3.7106000000000147E-8</c:v>
                </c:pt>
                <c:pt idx="1512">
                  <c:v>3.7315000000000179E-8</c:v>
                </c:pt>
                <c:pt idx="1513">
                  <c:v>3.6024000000000118E-8</c:v>
                </c:pt>
                <c:pt idx="1514">
                  <c:v>3.5564000000000119E-8</c:v>
                </c:pt>
                <c:pt idx="1515">
                  <c:v>3.7203000000000191E-8</c:v>
                </c:pt>
                <c:pt idx="1516">
                  <c:v>3.3592000000000113E-8</c:v>
                </c:pt>
                <c:pt idx="1517">
                  <c:v>3.901400000000014E-8</c:v>
                </c:pt>
                <c:pt idx="1518">
                  <c:v>4.1265000000000099E-8</c:v>
                </c:pt>
                <c:pt idx="1519">
                  <c:v>4.3987000000000161E-8</c:v>
                </c:pt>
                <c:pt idx="1520">
                  <c:v>4.3504000000000143E-8</c:v>
                </c:pt>
                <c:pt idx="1521">
                  <c:v>4.5565000000000144E-8</c:v>
                </c:pt>
                <c:pt idx="1522">
                  <c:v>5.5678000000000143E-8</c:v>
                </c:pt>
                <c:pt idx="1523">
                  <c:v>6.5269000000000225E-8</c:v>
                </c:pt>
                <c:pt idx="1524">
                  <c:v>7.0875000000000243E-8</c:v>
                </c:pt>
                <c:pt idx="1525">
                  <c:v>7.5979000000000233E-8</c:v>
                </c:pt>
                <c:pt idx="1526">
                  <c:v>7.9482000000000394E-8</c:v>
                </c:pt>
                <c:pt idx="1527">
                  <c:v>9.1831000000000354E-8</c:v>
                </c:pt>
                <c:pt idx="1528">
                  <c:v>1.0207000000000037E-7</c:v>
                </c:pt>
                <c:pt idx="1529">
                  <c:v>1.1087000000000045E-7</c:v>
                </c:pt>
                <c:pt idx="1530">
                  <c:v>1.1484000000000045E-7</c:v>
                </c:pt>
                <c:pt idx="1531">
                  <c:v>1.2147000000000033E-7</c:v>
                </c:pt>
                <c:pt idx="1532">
                  <c:v>1.1967000000000054E-7</c:v>
                </c:pt>
                <c:pt idx="1533">
                  <c:v>1.1976000000000046E-7</c:v>
                </c:pt>
                <c:pt idx="1534">
                  <c:v>1.1988000000000054E-7</c:v>
                </c:pt>
                <c:pt idx="1535">
                  <c:v>1.1878000000000045E-7</c:v>
                </c:pt>
                <c:pt idx="1536">
                  <c:v>1.170000000000006E-7</c:v>
                </c:pt>
                <c:pt idx="1537">
                  <c:v>1.1697000000000038E-7</c:v>
                </c:pt>
                <c:pt idx="1538">
                  <c:v>1.1577000000000039E-7</c:v>
                </c:pt>
                <c:pt idx="1539">
                  <c:v>1.1357000000000041E-7</c:v>
                </c:pt>
                <c:pt idx="1540">
                  <c:v>1.1452000000000045E-7</c:v>
                </c:pt>
                <c:pt idx="1541">
                  <c:v>1.1540000000000057E-7</c:v>
                </c:pt>
                <c:pt idx="1542">
                  <c:v>1.1445000000000047E-7</c:v>
                </c:pt>
                <c:pt idx="1543">
                  <c:v>1.0566000000000035E-7</c:v>
                </c:pt>
                <c:pt idx="1544">
                  <c:v>9.6022000000000382E-8</c:v>
                </c:pt>
                <c:pt idx="1545">
                  <c:v>8.7585000000000357E-8</c:v>
                </c:pt>
                <c:pt idx="1546">
                  <c:v>8.0736000000000439E-8</c:v>
                </c:pt>
                <c:pt idx="1547">
                  <c:v>7.3463000000000345E-8</c:v>
                </c:pt>
                <c:pt idx="1548">
                  <c:v>6.8023000000000238E-8</c:v>
                </c:pt>
                <c:pt idx="1549">
                  <c:v>6.4409000000000256E-8</c:v>
                </c:pt>
                <c:pt idx="1550">
                  <c:v>6.0982000000000248E-8</c:v>
                </c:pt>
                <c:pt idx="1551">
                  <c:v>5.9425000000000223E-8</c:v>
                </c:pt>
                <c:pt idx="1552">
                  <c:v>5.552100000000015E-8</c:v>
                </c:pt>
                <c:pt idx="1553">
                  <c:v>5.2053000000000221E-8</c:v>
                </c:pt>
                <c:pt idx="1554">
                  <c:v>5.0339000000000203E-8</c:v>
                </c:pt>
                <c:pt idx="1555">
                  <c:v>4.9210000000000214E-8</c:v>
                </c:pt>
                <c:pt idx="1556">
                  <c:v>4.6295000000000131E-8</c:v>
                </c:pt>
                <c:pt idx="1557">
                  <c:v>4.5175000000000112E-8</c:v>
                </c:pt>
                <c:pt idx="1558">
                  <c:v>4.6038000000000144E-8</c:v>
                </c:pt>
                <c:pt idx="1559">
                  <c:v>4.4845000000000168E-8</c:v>
                </c:pt>
                <c:pt idx="1560">
                  <c:v>4.3396000000000239E-8</c:v>
                </c:pt>
                <c:pt idx="1561">
                  <c:v>4.3180000000000133E-8</c:v>
                </c:pt>
                <c:pt idx="1562">
                  <c:v>4.088100000000014E-8</c:v>
                </c:pt>
                <c:pt idx="1563">
                  <c:v>4.1259000000000012E-8</c:v>
                </c:pt>
                <c:pt idx="1564">
                  <c:v>4.142100000000009E-8</c:v>
                </c:pt>
                <c:pt idx="1565">
                  <c:v>3.9613000000000164E-8</c:v>
                </c:pt>
                <c:pt idx="1566">
                  <c:v>3.9638000000000179E-8</c:v>
                </c:pt>
                <c:pt idx="1567">
                  <c:v>3.7724000000000127E-8</c:v>
                </c:pt>
                <c:pt idx="1568">
                  <c:v>3.8174000000000127E-8</c:v>
                </c:pt>
                <c:pt idx="1569">
                  <c:v>3.832800000000011E-8</c:v>
                </c:pt>
                <c:pt idx="1570">
                  <c:v>3.8237000000000172E-8</c:v>
                </c:pt>
                <c:pt idx="1571">
                  <c:v>3.8033000000000179E-8</c:v>
                </c:pt>
                <c:pt idx="1572">
                  <c:v>3.7747000000000186E-8</c:v>
                </c:pt>
                <c:pt idx="1573">
                  <c:v>3.6124000000000112E-8</c:v>
                </c:pt>
                <c:pt idx="1574">
                  <c:v>3.6502000000000124E-8</c:v>
                </c:pt>
                <c:pt idx="1575">
                  <c:v>3.5079000000000165E-8</c:v>
                </c:pt>
                <c:pt idx="1576">
                  <c:v>3.4978000000000123E-8</c:v>
                </c:pt>
                <c:pt idx="1577">
                  <c:v>3.8373000000000168E-8</c:v>
                </c:pt>
                <c:pt idx="1578">
                  <c:v>4.2726000000000213E-8</c:v>
                </c:pt>
                <c:pt idx="1579">
                  <c:v>4.3748000000000141E-8</c:v>
                </c:pt>
                <c:pt idx="1580">
                  <c:v>4.4595000000000202E-8</c:v>
                </c:pt>
                <c:pt idx="1581">
                  <c:v>4.6366000000000238E-8</c:v>
                </c:pt>
                <c:pt idx="1582">
                  <c:v>5.3834000000000203E-8</c:v>
                </c:pt>
                <c:pt idx="1583">
                  <c:v>6.2299000000000232E-8</c:v>
                </c:pt>
                <c:pt idx="1584">
                  <c:v>6.8183000000000247E-8</c:v>
                </c:pt>
                <c:pt idx="1585">
                  <c:v>7.4295000000000296E-8</c:v>
                </c:pt>
                <c:pt idx="1586">
                  <c:v>7.9182000000000371E-8</c:v>
                </c:pt>
                <c:pt idx="1587">
                  <c:v>9.1418000000000204E-8</c:v>
                </c:pt>
                <c:pt idx="1588">
                  <c:v>1.0081000000000037E-7</c:v>
                </c:pt>
                <c:pt idx="1589">
                  <c:v>1.0821000000000045E-7</c:v>
                </c:pt>
                <c:pt idx="1590">
                  <c:v>1.1515000000000045E-7</c:v>
                </c:pt>
                <c:pt idx="1591">
                  <c:v>1.1781000000000055E-7</c:v>
                </c:pt>
                <c:pt idx="1592">
                  <c:v>1.1845000000000059E-7</c:v>
                </c:pt>
                <c:pt idx="1593">
                  <c:v>1.1856000000000045E-7</c:v>
                </c:pt>
                <c:pt idx="1594">
                  <c:v>1.2063000000000033E-7</c:v>
                </c:pt>
                <c:pt idx="1595">
                  <c:v>1.1896000000000042E-7</c:v>
                </c:pt>
                <c:pt idx="1596">
                  <c:v>1.1869000000000045E-7</c:v>
                </c:pt>
                <c:pt idx="1597">
                  <c:v>1.1811000000000049E-7</c:v>
                </c:pt>
                <c:pt idx="1598">
                  <c:v>1.1463000000000045E-7</c:v>
                </c:pt>
                <c:pt idx="1599">
                  <c:v>1.1445000000000047E-7</c:v>
                </c:pt>
                <c:pt idx="1600">
                  <c:v>1.1781000000000055E-7</c:v>
                </c:pt>
                <c:pt idx="1601">
                  <c:v>1.1694000000000045E-7</c:v>
                </c:pt>
                <c:pt idx="1602">
                  <c:v>1.1571000000000045E-7</c:v>
                </c:pt>
                <c:pt idx="1603">
                  <c:v>1.0977000000000034E-7</c:v>
                </c:pt>
                <c:pt idx="1604">
                  <c:v>9.7453000000000257E-8</c:v>
                </c:pt>
                <c:pt idx="1605">
                  <c:v>8.7784000000000305E-8</c:v>
                </c:pt>
                <c:pt idx="1606">
                  <c:v>8.0240000000000261E-8</c:v>
                </c:pt>
                <c:pt idx="1607">
                  <c:v>7.4873000000000356E-8</c:v>
                </c:pt>
                <c:pt idx="1608">
                  <c:v>7.0489000000000255E-8</c:v>
                </c:pt>
                <c:pt idx="1609">
                  <c:v>6.4705000000000261E-8</c:v>
                </c:pt>
                <c:pt idx="1610">
                  <c:v>6.0323000000000255E-8</c:v>
                </c:pt>
                <c:pt idx="1611">
                  <c:v>5.8217000000000203E-8</c:v>
                </c:pt>
                <c:pt idx="1612">
                  <c:v>5.4855000000000222E-8</c:v>
                </c:pt>
                <c:pt idx="1613">
                  <c:v>5.289800000000024E-8</c:v>
                </c:pt>
                <c:pt idx="1614">
                  <c:v>5.261200000000024E-8</c:v>
                </c:pt>
                <c:pt idx="1615">
                  <c:v>5.0053000000000203E-8</c:v>
                </c:pt>
                <c:pt idx="1616">
                  <c:v>4.9423000000000224E-8</c:v>
                </c:pt>
                <c:pt idx="1617">
                  <c:v>4.7471000000000161E-8</c:v>
                </c:pt>
                <c:pt idx="1618">
                  <c:v>4.5639000000000142E-8</c:v>
                </c:pt>
                <c:pt idx="1619">
                  <c:v>4.5026000000000201E-8</c:v>
                </c:pt>
                <c:pt idx="1620">
                  <c:v>4.3272000000000131E-8</c:v>
                </c:pt>
                <c:pt idx="1621">
                  <c:v>4.3769000000000172E-8</c:v>
                </c:pt>
                <c:pt idx="1622">
                  <c:v>4.1656000000000132E-8</c:v>
                </c:pt>
                <c:pt idx="1623">
                  <c:v>4.250700000000017E-8</c:v>
                </c:pt>
                <c:pt idx="1624">
                  <c:v>4.1268000000000102E-8</c:v>
                </c:pt>
                <c:pt idx="1625">
                  <c:v>4.0317000000000221E-8</c:v>
                </c:pt>
                <c:pt idx="1626">
                  <c:v>4.0006000000000193E-8</c:v>
                </c:pt>
                <c:pt idx="1627">
                  <c:v>3.9190000000000121E-8</c:v>
                </c:pt>
                <c:pt idx="1628">
                  <c:v>3.8986000000000122E-8</c:v>
                </c:pt>
                <c:pt idx="1629">
                  <c:v>3.8212000000000117E-8</c:v>
                </c:pt>
                <c:pt idx="1630">
                  <c:v>3.6209000000000169E-8</c:v>
                </c:pt>
                <c:pt idx="1631">
                  <c:v>3.7519000000000165E-8</c:v>
                </c:pt>
                <c:pt idx="1632">
                  <c:v>3.7224000000000168E-8</c:v>
                </c:pt>
                <c:pt idx="1633">
                  <c:v>3.6389000000000148E-8</c:v>
                </c:pt>
                <c:pt idx="1634">
                  <c:v>3.6248000000000167E-8</c:v>
                </c:pt>
                <c:pt idx="1635">
                  <c:v>3.4974000000000118E-8</c:v>
                </c:pt>
                <c:pt idx="1636">
                  <c:v>3.4579000000000134E-8</c:v>
                </c:pt>
                <c:pt idx="1637">
                  <c:v>3.7780000000000177E-8</c:v>
                </c:pt>
                <c:pt idx="1638">
                  <c:v>4.1893000000000182E-8</c:v>
                </c:pt>
                <c:pt idx="1639">
                  <c:v>4.2193000000000211E-8</c:v>
                </c:pt>
                <c:pt idx="1640">
                  <c:v>4.3858000000000134E-8</c:v>
                </c:pt>
                <c:pt idx="1641">
                  <c:v>4.5923000000000172E-8</c:v>
                </c:pt>
                <c:pt idx="1642">
                  <c:v>5.3145000000000103E-8</c:v>
                </c:pt>
                <c:pt idx="1643">
                  <c:v>6.1881000000000222E-8</c:v>
                </c:pt>
                <c:pt idx="1644">
                  <c:v>6.8754000000000246E-8</c:v>
                </c:pt>
                <c:pt idx="1645">
                  <c:v>7.3202000000000247E-8</c:v>
                </c:pt>
                <c:pt idx="1646">
                  <c:v>7.8234000000000249E-8</c:v>
                </c:pt>
                <c:pt idx="1647">
                  <c:v>8.784400000000028E-8</c:v>
                </c:pt>
                <c:pt idx="1648">
                  <c:v>1.0131000000000028E-7</c:v>
                </c:pt>
                <c:pt idx="1649">
                  <c:v>1.0826000000000044E-7</c:v>
                </c:pt>
                <c:pt idx="1650">
                  <c:v>1.1405000000000052E-7</c:v>
                </c:pt>
                <c:pt idx="1651">
                  <c:v>1.1951000000000049E-7</c:v>
                </c:pt>
                <c:pt idx="1652">
                  <c:v>1.2048000000000035E-7</c:v>
                </c:pt>
                <c:pt idx="1653">
                  <c:v>1.2056000000000023E-7</c:v>
                </c:pt>
                <c:pt idx="1654">
                  <c:v>1.1895000000000047E-7</c:v>
                </c:pt>
                <c:pt idx="1655">
                  <c:v>1.2007000000000033E-7</c:v>
                </c:pt>
                <c:pt idx="1656">
                  <c:v>1.1925000000000054E-7</c:v>
                </c:pt>
                <c:pt idx="1657">
                  <c:v>1.1809000000000046E-7</c:v>
                </c:pt>
                <c:pt idx="1658">
                  <c:v>1.164600000000005E-7</c:v>
                </c:pt>
                <c:pt idx="1659">
                  <c:v>1.1812000000000045E-7</c:v>
                </c:pt>
                <c:pt idx="1660">
                  <c:v>1.1824000000000059E-7</c:v>
                </c:pt>
                <c:pt idx="1661">
                  <c:v>1.1689000000000047E-7</c:v>
                </c:pt>
                <c:pt idx="1662">
                  <c:v>1.1744000000000053E-7</c:v>
                </c:pt>
                <c:pt idx="1663">
                  <c:v>1.1123000000000045E-7</c:v>
                </c:pt>
                <c:pt idx="1664">
                  <c:v>9.7634000000000476E-8</c:v>
                </c:pt>
                <c:pt idx="1665">
                  <c:v>9.0434000000000438E-8</c:v>
                </c:pt>
                <c:pt idx="1666">
                  <c:v>8.3330000000000363E-8</c:v>
                </c:pt>
                <c:pt idx="1667">
                  <c:v>7.6629000000000203E-8</c:v>
                </c:pt>
                <c:pt idx="1668">
                  <c:v>7.0684000000000225E-8</c:v>
                </c:pt>
                <c:pt idx="1669">
                  <c:v>6.7073000000000246E-8</c:v>
                </c:pt>
                <c:pt idx="1670">
                  <c:v>6.2187000000000238E-8</c:v>
                </c:pt>
                <c:pt idx="1671">
                  <c:v>5.8686000000000212E-8</c:v>
                </c:pt>
                <c:pt idx="1672">
                  <c:v>5.6033000000000221E-8</c:v>
                </c:pt>
                <c:pt idx="1673">
                  <c:v>5.4386000000000293E-8</c:v>
                </c:pt>
                <c:pt idx="1674">
                  <c:v>5.202500000000017E-8</c:v>
                </c:pt>
                <c:pt idx="1675">
                  <c:v>5.0194000000000211E-8</c:v>
                </c:pt>
                <c:pt idx="1676">
                  <c:v>4.862300000000013E-8</c:v>
                </c:pt>
                <c:pt idx="1677">
                  <c:v>4.6866000000000203E-8</c:v>
                </c:pt>
                <c:pt idx="1678">
                  <c:v>4.585900000000014E-8</c:v>
                </c:pt>
                <c:pt idx="1679">
                  <c:v>4.4321000000000182E-8</c:v>
                </c:pt>
                <c:pt idx="1680">
                  <c:v>4.4674000000000133E-8</c:v>
                </c:pt>
                <c:pt idx="1681">
                  <c:v>4.3234000000000128E-8</c:v>
                </c:pt>
                <c:pt idx="1682">
                  <c:v>4.1815000000000133E-8</c:v>
                </c:pt>
                <c:pt idx="1683">
                  <c:v>4.1787000000000168E-8</c:v>
                </c:pt>
                <c:pt idx="1684">
                  <c:v>4.1067000000000172E-8</c:v>
                </c:pt>
                <c:pt idx="1685">
                  <c:v>4.0201000000000103E-8</c:v>
                </c:pt>
                <c:pt idx="1686">
                  <c:v>4.0034000000000172E-8</c:v>
                </c:pt>
                <c:pt idx="1687">
                  <c:v>3.9329000000000127E-8</c:v>
                </c:pt>
                <c:pt idx="1688">
                  <c:v>3.9155000000000128E-8</c:v>
                </c:pt>
                <c:pt idx="1689">
                  <c:v>3.8123000000000122E-8</c:v>
                </c:pt>
                <c:pt idx="1690">
                  <c:v>3.8200000000000124E-8</c:v>
                </c:pt>
                <c:pt idx="1691">
                  <c:v>3.7973000000000191E-8</c:v>
                </c:pt>
                <c:pt idx="1692">
                  <c:v>3.8507000000000128E-8</c:v>
                </c:pt>
                <c:pt idx="1693">
                  <c:v>3.7387000000000168E-8</c:v>
                </c:pt>
                <c:pt idx="1694">
                  <c:v>3.7545000000000168E-8</c:v>
                </c:pt>
                <c:pt idx="1695">
                  <c:v>3.6329000000000126E-8</c:v>
                </c:pt>
                <c:pt idx="1696">
                  <c:v>3.6471000000000201E-8</c:v>
                </c:pt>
                <c:pt idx="1697">
                  <c:v>3.8251000000000155E-8</c:v>
                </c:pt>
                <c:pt idx="1698">
                  <c:v>4.1861000000000132E-8</c:v>
                </c:pt>
                <c:pt idx="1699">
                  <c:v>4.2205000000000112E-8</c:v>
                </c:pt>
                <c:pt idx="1700">
                  <c:v>4.5844000000000142E-8</c:v>
                </c:pt>
                <c:pt idx="1701">
                  <c:v>4.5207000000000168E-8</c:v>
                </c:pt>
                <c:pt idx="1702">
                  <c:v>5.1412000000000222E-8</c:v>
                </c:pt>
                <c:pt idx="1703">
                  <c:v>5.9751000000000255E-8</c:v>
                </c:pt>
                <c:pt idx="1704">
                  <c:v>6.7145000000000222E-8</c:v>
                </c:pt>
                <c:pt idx="1705">
                  <c:v>7.2496000000000373E-8</c:v>
                </c:pt>
                <c:pt idx="1706">
                  <c:v>7.6440000000000227E-8</c:v>
                </c:pt>
                <c:pt idx="1707">
                  <c:v>8.4496000000000362E-8</c:v>
                </c:pt>
                <c:pt idx="1708">
                  <c:v>9.635900000000038E-8</c:v>
                </c:pt>
                <c:pt idx="1709">
                  <c:v>1.0557000000000028E-7</c:v>
                </c:pt>
                <c:pt idx="1710">
                  <c:v>1.1093000000000037E-7</c:v>
                </c:pt>
                <c:pt idx="1711">
                  <c:v>1.1574000000000043E-7</c:v>
                </c:pt>
                <c:pt idx="1712">
                  <c:v>1.2074000000000027E-7</c:v>
                </c:pt>
                <c:pt idx="1713">
                  <c:v>1.1923000000000055E-7</c:v>
                </c:pt>
                <c:pt idx="1714">
                  <c:v>1.1925000000000054E-7</c:v>
                </c:pt>
                <c:pt idx="1715">
                  <c:v>1.1763000000000057E-7</c:v>
                </c:pt>
                <c:pt idx="1716">
                  <c:v>1.1736000000000042E-7</c:v>
                </c:pt>
                <c:pt idx="1717">
                  <c:v>1.1556000000000039E-7</c:v>
                </c:pt>
                <c:pt idx="1718">
                  <c:v>1.1502000000000052E-7</c:v>
                </c:pt>
                <c:pt idx="1719">
                  <c:v>1.1463000000000045E-7</c:v>
                </c:pt>
                <c:pt idx="1720">
                  <c:v>1.125700000000003E-7</c:v>
                </c:pt>
                <c:pt idx="1721">
                  <c:v>1.1501000000000059E-7</c:v>
                </c:pt>
                <c:pt idx="1722">
                  <c:v>1.1332000000000042E-7</c:v>
                </c:pt>
                <c:pt idx="1723">
                  <c:v>1.113900000000003E-7</c:v>
                </c:pt>
                <c:pt idx="1724">
                  <c:v>1.0019000000000001E-7</c:v>
                </c:pt>
                <c:pt idx="1725">
                  <c:v>9.1249000000000237E-8</c:v>
                </c:pt>
                <c:pt idx="1726">
                  <c:v>8.1684000000000363E-8</c:v>
                </c:pt>
                <c:pt idx="1727">
                  <c:v>7.5879000000000226E-8</c:v>
                </c:pt>
                <c:pt idx="1728">
                  <c:v>7.1335000000000248E-8</c:v>
                </c:pt>
                <c:pt idx="1729">
                  <c:v>6.6717000000000306E-8</c:v>
                </c:pt>
                <c:pt idx="1730">
                  <c:v>6.3483000000000238E-8</c:v>
                </c:pt>
                <c:pt idx="1731">
                  <c:v>5.8929000000000143E-8</c:v>
                </c:pt>
                <c:pt idx="1732">
                  <c:v>5.5282000000000203E-8</c:v>
                </c:pt>
                <c:pt idx="1733">
                  <c:v>5.408300000000028E-8</c:v>
                </c:pt>
                <c:pt idx="1734">
                  <c:v>5.1009000000000143E-8</c:v>
                </c:pt>
                <c:pt idx="1735">
                  <c:v>4.8503000000000186E-8</c:v>
                </c:pt>
                <c:pt idx="1736">
                  <c:v>5.0057000000000201E-8</c:v>
                </c:pt>
                <c:pt idx="1737">
                  <c:v>4.6660000000000141E-8</c:v>
                </c:pt>
                <c:pt idx="1738">
                  <c:v>4.5974000000000131E-8</c:v>
                </c:pt>
                <c:pt idx="1739">
                  <c:v>4.4683000000000182E-8</c:v>
                </c:pt>
                <c:pt idx="1740">
                  <c:v>4.3498000000000182E-8</c:v>
                </c:pt>
                <c:pt idx="1741">
                  <c:v>4.338800000000017E-8</c:v>
                </c:pt>
                <c:pt idx="1742">
                  <c:v>4.369100000000013E-8</c:v>
                </c:pt>
                <c:pt idx="1743">
                  <c:v>4.2274000000000111E-8</c:v>
                </c:pt>
                <c:pt idx="1744">
                  <c:v>4.0742000000000187E-8</c:v>
                </c:pt>
                <c:pt idx="1745">
                  <c:v>4.047600000000015E-8</c:v>
                </c:pt>
                <c:pt idx="1746">
                  <c:v>4.05250000000001E-8</c:v>
                </c:pt>
                <c:pt idx="1747">
                  <c:v>3.8740000000000127E-8</c:v>
                </c:pt>
                <c:pt idx="1748">
                  <c:v>3.8911000000000142E-8</c:v>
                </c:pt>
                <c:pt idx="1749">
                  <c:v>3.8909000000000167E-8</c:v>
                </c:pt>
                <c:pt idx="1750">
                  <c:v>3.8209000000000167E-8</c:v>
                </c:pt>
                <c:pt idx="1751">
                  <c:v>3.7676000000000191E-8</c:v>
                </c:pt>
                <c:pt idx="1752">
                  <c:v>3.7464000000000169E-8</c:v>
                </c:pt>
                <c:pt idx="1753">
                  <c:v>3.6333000000000164E-8</c:v>
                </c:pt>
                <c:pt idx="1754">
                  <c:v>3.7689000000000186E-8</c:v>
                </c:pt>
                <c:pt idx="1755">
                  <c:v>3.6386000000000118E-8</c:v>
                </c:pt>
                <c:pt idx="1756">
                  <c:v>3.5600000000000167E-8</c:v>
                </c:pt>
                <c:pt idx="1757">
                  <c:v>3.6905000000000164E-8</c:v>
                </c:pt>
                <c:pt idx="1758">
                  <c:v>4.1154000000000112E-8</c:v>
                </c:pt>
                <c:pt idx="1759">
                  <c:v>4.2128000000000131E-8</c:v>
                </c:pt>
                <c:pt idx="1760">
                  <c:v>4.3496000000000213E-8</c:v>
                </c:pt>
                <c:pt idx="1761">
                  <c:v>4.5077000000000159E-8</c:v>
                </c:pt>
                <c:pt idx="1762">
                  <c:v>4.8377000000000182E-8</c:v>
                </c:pt>
                <c:pt idx="1763">
                  <c:v>5.9670000000000203E-8</c:v>
                </c:pt>
                <c:pt idx="1764">
                  <c:v>6.5393000000000339E-8</c:v>
                </c:pt>
                <c:pt idx="1765">
                  <c:v>7.1217000000000247E-8</c:v>
                </c:pt>
                <c:pt idx="1766">
                  <c:v>7.7094000000000373E-8</c:v>
                </c:pt>
                <c:pt idx="1767">
                  <c:v>8.0938000000000324E-8</c:v>
                </c:pt>
                <c:pt idx="1768">
                  <c:v>9.6121000000000362E-8</c:v>
                </c:pt>
                <c:pt idx="1769">
                  <c:v>1.0467000000000035E-7</c:v>
                </c:pt>
                <c:pt idx="1770">
                  <c:v>1.1116000000000037E-7</c:v>
                </c:pt>
                <c:pt idx="1771">
                  <c:v>1.1575000000000042E-7</c:v>
                </c:pt>
                <c:pt idx="1772">
                  <c:v>1.2277000000000027E-7</c:v>
                </c:pt>
                <c:pt idx="1773">
                  <c:v>1.2129000000000029E-7</c:v>
                </c:pt>
                <c:pt idx="1774">
                  <c:v>1.2086000000000038E-7</c:v>
                </c:pt>
                <c:pt idx="1775">
                  <c:v>1.2053999999999999E-7</c:v>
                </c:pt>
                <c:pt idx="1776">
                  <c:v>1.2039000000000003E-7</c:v>
                </c:pt>
                <c:pt idx="1777">
                  <c:v>1.184000000000006E-7</c:v>
                </c:pt>
                <c:pt idx="1778">
                  <c:v>1.1798000000000037E-7</c:v>
                </c:pt>
                <c:pt idx="1779">
                  <c:v>1.1542000000000053E-7</c:v>
                </c:pt>
                <c:pt idx="1780">
                  <c:v>1.1480000000000059E-7</c:v>
                </c:pt>
                <c:pt idx="1781">
                  <c:v>1.1640000000000059E-7</c:v>
                </c:pt>
                <c:pt idx="1782">
                  <c:v>1.1543000000000059E-7</c:v>
                </c:pt>
                <c:pt idx="1783">
                  <c:v>1.1356000000000038E-7</c:v>
                </c:pt>
                <c:pt idx="1784">
                  <c:v>1.0165000000000037E-7</c:v>
                </c:pt>
                <c:pt idx="1785">
                  <c:v>9.3414000000000402E-8</c:v>
                </c:pt>
                <c:pt idx="1786">
                  <c:v>8.5345000000000319E-8</c:v>
                </c:pt>
                <c:pt idx="1787">
                  <c:v>7.9606000000000389E-8</c:v>
                </c:pt>
                <c:pt idx="1788">
                  <c:v>7.5581000000000245E-8</c:v>
                </c:pt>
                <c:pt idx="1789">
                  <c:v>6.8927000000000244E-8</c:v>
                </c:pt>
                <c:pt idx="1790">
                  <c:v>6.3428000000000216E-8</c:v>
                </c:pt>
                <c:pt idx="1791">
                  <c:v>6.0383000000000297E-8</c:v>
                </c:pt>
                <c:pt idx="1792">
                  <c:v>5.7922000000000239E-8</c:v>
                </c:pt>
                <c:pt idx="1793">
                  <c:v>5.4568000000000247E-8</c:v>
                </c:pt>
                <c:pt idx="1794">
                  <c:v>5.2645000000000132E-8</c:v>
                </c:pt>
                <c:pt idx="1795">
                  <c:v>5.0195000000000192E-8</c:v>
                </c:pt>
                <c:pt idx="1796">
                  <c:v>4.9399000000000249E-8</c:v>
                </c:pt>
                <c:pt idx="1797">
                  <c:v>4.8914000000000182E-8</c:v>
                </c:pt>
                <c:pt idx="1798">
                  <c:v>4.8066000000000213E-8</c:v>
                </c:pt>
                <c:pt idx="1799">
                  <c:v>4.5895000000000194E-8</c:v>
                </c:pt>
                <c:pt idx="1800">
                  <c:v>4.3372000000000191E-8</c:v>
                </c:pt>
                <c:pt idx="1801">
                  <c:v>4.369400000000014E-8</c:v>
                </c:pt>
                <c:pt idx="1802">
                  <c:v>4.1893000000000182E-8</c:v>
                </c:pt>
                <c:pt idx="1803">
                  <c:v>4.2112000000000238E-8</c:v>
                </c:pt>
                <c:pt idx="1804">
                  <c:v>4.2956000000000183E-8</c:v>
                </c:pt>
                <c:pt idx="1805">
                  <c:v>4.1183000000000131E-8</c:v>
                </c:pt>
                <c:pt idx="1806">
                  <c:v>4.1270000000000031E-8</c:v>
                </c:pt>
                <c:pt idx="1807">
                  <c:v>3.9006000000000124E-8</c:v>
                </c:pt>
                <c:pt idx="1808">
                  <c:v>3.8267000000000127E-8</c:v>
                </c:pt>
                <c:pt idx="1809">
                  <c:v>3.8854000000000124E-8</c:v>
                </c:pt>
                <c:pt idx="1810">
                  <c:v>3.8219000000000125E-8</c:v>
                </c:pt>
                <c:pt idx="1811">
                  <c:v>3.7805000000000192E-8</c:v>
                </c:pt>
                <c:pt idx="1812">
                  <c:v>3.7023000000000172E-8</c:v>
                </c:pt>
                <c:pt idx="1813">
                  <c:v>3.7594000000000125E-8</c:v>
                </c:pt>
                <c:pt idx="1814">
                  <c:v>3.7160000000000122E-8</c:v>
                </c:pt>
                <c:pt idx="1815">
                  <c:v>3.6326000000000116E-8</c:v>
                </c:pt>
                <c:pt idx="1816">
                  <c:v>3.5824000000000123E-8</c:v>
                </c:pt>
                <c:pt idx="1817">
                  <c:v>3.5637000000000169E-8</c:v>
                </c:pt>
                <c:pt idx="1818">
                  <c:v>4.0745000000000118E-8</c:v>
                </c:pt>
                <c:pt idx="1819">
                  <c:v>4.2975000000000118E-8</c:v>
                </c:pt>
                <c:pt idx="1820">
                  <c:v>4.4505000000000173E-8</c:v>
                </c:pt>
                <c:pt idx="1821">
                  <c:v>4.5334000000000193E-8</c:v>
                </c:pt>
                <c:pt idx="1822">
                  <c:v>4.494000000000015E-8</c:v>
                </c:pt>
                <c:pt idx="1823">
                  <c:v>5.7909000000000211E-8</c:v>
                </c:pt>
                <c:pt idx="1824">
                  <c:v>6.530300000000033E-8</c:v>
                </c:pt>
                <c:pt idx="1825">
                  <c:v>7.2564000000000345E-8</c:v>
                </c:pt>
                <c:pt idx="1826">
                  <c:v>7.6079000000000241E-8</c:v>
                </c:pt>
                <c:pt idx="1827">
                  <c:v>8.0372000000000212E-8</c:v>
                </c:pt>
                <c:pt idx="1828">
                  <c:v>9.4081000000000325E-8</c:v>
                </c:pt>
                <c:pt idx="1829">
                  <c:v>1.0467000000000035E-7</c:v>
                </c:pt>
                <c:pt idx="1830">
                  <c:v>1.0979000000000034E-7</c:v>
                </c:pt>
                <c:pt idx="1831">
                  <c:v>1.1659000000000037E-7</c:v>
                </c:pt>
                <c:pt idx="1832">
                  <c:v>1.182700000000005E-7</c:v>
                </c:pt>
                <c:pt idx="1833">
                  <c:v>1.1953000000000049E-7</c:v>
                </c:pt>
                <c:pt idx="1834">
                  <c:v>1.2074000000000027E-7</c:v>
                </c:pt>
                <c:pt idx="1835">
                  <c:v>1.2061000000000036E-7</c:v>
                </c:pt>
                <c:pt idx="1836">
                  <c:v>1.1958000000000039E-7</c:v>
                </c:pt>
                <c:pt idx="1837">
                  <c:v>1.1829000000000047E-7</c:v>
                </c:pt>
                <c:pt idx="1838">
                  <c:v>1.1743000000000057E-7</c:v>
                </c:pt>
                <c:pt idx="1839">
                  <c:v>1.1711000000000043E-7</c:v>
                </c:pt>
                <c:pt idx="1840">
                  <c:v>1.1347000000000045E-7</c:v>
                </c:pt>
                <c:pt idx="1841">
                  <c:v>1.1575000000000042E-7</c:v>
                </c:pt>
                <c:pt idx="1842">
                  <c:v>1.1615000000000044E-7</c:v>
                </c:pt>
                <c:pt idx="1843">
                  <c:v>1.1279000000000035E-7</c:v>
                </c:pt>
                <c:pt idx="1844">
                  <c:v>1.0460000000000045E-7</c:v>
                </c:pt>
                <c:pt idx="1845">
                  <c:v>9.3695000000000575E-8</c:v>
                </c:pt>
                <c:pt idx="1846">
                  <c:v>8.4941000000000284E-8</c:v>
                </c:pt>
                <c:pt idx="1847">
                  <c:v>7.9237000000000367E-8</c:v>
                </c:pt>
                <c:pt idx="1848">
                  <c:v>7.2823000000000294E-8</c:v>
                </c:pt>
                <c:pt idx="1849">
                  <c:v>6.876700000000034E-8</c:v>
                </c:pt>
                <c:pt idx="1850">
                  <c:v>6.2623000000000243E-8</c:v>
                </c:pt>
                <c:pt idx="1851">
                  <c:v>6.1352000000000257E-8</c:v>
                </c:pt>
                <c:pt idx="1852">
                  <c:v>5.8530000000000207E-8</c:v>
                </c:pt>
                <c:pt idx="1853">
                  <c:v>5.5074000000000193E-8</c:v>
                </c:pt>
                <c:pt idx="1854">
                  <c:v>5.4127000000000231E-8</c:v>
                </c:pt>
                <c:pt idx="1855">
                  <c:v>5.1612000000000191E-8</c:v>
                </c:pt>
                <c:pt idx="1856">
                  <c:v>4.9416000000000288E-8</c:v>
                </c:pt>
                <c:pt idx="1857">
                  <c:v>4.759600000000025E-8</c:v>
                </c:pt>
                <c:pt idx="1858">
                  <c:v>4.7432000000000222E-8</c:v>
                </c:pt>
                <c:pt idx="1859">
                  <c:v>4.448600000000023E-8</c:v>
                </c:pt>
                <c:pt idx="1860">
                  <c:v>4.457300000000017E-8</c:v>
                </c:pt>
                <c:pt idx="1861">
                  <c:v>4.457000000000016E-8</c:v>
                </c:pt>
                <c:pt idx="1862">
                  <c:v>4.2797000000000248E-8</c:v>
                </c:pt>
                <c:pt idx="1863">
                  <c:v>4.2014000000000193E-8</c:v>
                </c:pt>
                <c:pt idx="1864">
                  <c:v>4.0637000000000141E-8</c:v>
                </c:pt>
                <c:pt idx="1865">
                  <c:v>4.0236000000000149E-8</c:v>
                </c:pt>
                <c:pt idx="1866">
                  <c:v>4.0678000000000101E-8</c:v>
                </c:pt>
                <c:pt idx="1867">
                  <c:v>3.9456000000000125E-8</c:v>
                </c:pt>
                <c:pt idx="1868">
                  <c:v>3.9613000000000164E-8</c:v>
                </c:pt>
                <c:pt idx="1869">
                  <c:v>3.8195000000000118E-8</c:v>
                </c:pt>
                <c:pt idx="1870">
                  <c:v>3.8688000000000128E-8</c:v>
                </c:pt>
                <c:pt idx="1871">
                  <c:v>3.9284000000000148E-8</c:v>
                </c:pt>
                <c:pt idx="1872">
                  <c:v>3.7561000000000167E-8</c:v>
                </c:pt>
                <c:pt idx="1873">
                  <c:v>3.7093000000000179E-8</c:v>
                </c:pt>
                <c:pt idx="1874">
                  <c:v>3.727800000000019E-8</c:v>
                </c:pt>
                <c:pt idx="1875">
                  <c:v>3.6859000000000165E-8</c:v>
                </c:pt>
                <c:pt idx="1876">
                  <c:v>3.6747000000000164E-8</c:v>
                </c:pt>
                <c:pt idx="1877">
                  <c:v>3.5702000000000123E-8</c:v>
                </c:pt>
                <c:pt idx="1878">
                  <c:v>3.9264000000000132E-8</c:v>
                </c:pt>
                <c:pt idx="1879">
                  <c:v>4.0630000000000133E-8</c:v>
                </c:pt>
                <c:pt idx="1880">
                  <c:v>4.4937000000000212E-8</c:v>
                </c:pt>
                <c:pt idx="1881">
                  <c:v>4.476900000000024E-8</c:v>
                </c:pt>
                <c:pt idx="1882">
                  <c:v>4.4939000000000182E-8</c:v>
                </c:pt>
                <c:pt idx="1883">
                  <c:v>5.6724000000000191E-8</c:v>
                </c:pt>
                <c:pt idx="1884">
                  <c:v>6.3767000000000296E-8</c:v>
                </c:pt>
                <c:pt idx="1885">
                  <c:v>7.2054000000000296E-8</c:v>
                </c:pt>
                <c:pt idx="1886">
                  <c:v>7.4066000000000393E-8</c:v>
                </c:pt>
                <c:pt idx="1887">
                  <c:v>7.9833000000000395E-8</c:v>
                </c:pt>
                <c:pt idx="1888">
                  <c:v>9.2916000000000274E-8</c:v>
                </c:pt>
                <c:pt idx="1889">
                  <c:v>1.0141000000000044E-7</c:v>
                </c:pt>
                <c:pt idx="1890">
                  <c:v>1.1132000000000038E-7</c:v>
                </c:pt>
                <c:pt idx="1891">
                  <c:v>1.1471000000000045E-7</c:v>
                </c:pt>
                <c:pt idx="1892">
                  <c:v>1.2186000000000035E-7</c:v>
                </c:pt>
                <c:pt idx="1893">
                  <c:v>1.206000000000004E-7</c:v>
                </c:pt>
                <c:pt idx="1894">
                  <c:v>1.2045000000000039E-7</c:v>
                </c:pt>
                <c:pt idx="1895">
                  <c:v>1.1847000000000045E-7</c:v>
                </c:pt>
                <c:pt idx="1896">
                  <c:v>1.1799000000000042E-7</c:v>
                </c:pt>
                <c:pt idx="1897">
                  <c:v>1.2063000000000033E-7</c:v>
                </c:pt>
                <c:pt idx="1898">
                  <c:v>1.1780000000000059E-7</c:v>
                </c:pt>
                <c:pt idx="1899">
                  <c:v>1.1664000000000055E-7</c:v>
                </c:pt>
                <c:pt idx="1900">
                  <c:v>1.1499000000000037E-7</c:v>
                </c:pt>
                <c:pt idx="1901">
                  <c:v>1.1692000000000047E-7</c:v>
                </c:pt>
                <c:pt idx="1902">
                  <c:v>1.1554000000000042E-7</c:v>
                </c:pt>
                <c:pt idx="1903">
                  <c:v>1.1415000000000037E-7</c:v>
                </c:pt>
                <c:pt idx="1904">
                  <c:v>1.0408000000000037E-7</c:v>
                </c:pt>
                <c:pt idx="1905">
                  <c:v>9.5245000000000321E-8</c:v>
                </c:pt>
                <c:pt idx="1906">
                  <c:v>8.6036000000000321E-8</c:v>
                </c:pt>
                <c:pt idx="1907">
                  <c:v>7.9911000000000351E-8</c:v>
                </c:pt>
                <c:pt idx="1908">
                  <c:v>7.3737000000000338E-8</c:v>
                </c:pt>
                <c:pt idx="1909">
                  <c:v>6.8783000000000279E-8</c:v>
                </c:pt>
                <c:pt idx="1910">
                  <c:v>6.5159000000000167E-8</c:v>
                </c:pt>
                <c:pt idx="1911">
                  <c:v>6.0278000000000164E-8</c:v>
                </c:pt>
                <c:pt idx="1912">
                  <c:v>5.7782000000000299E-8</c:v>
                </c:pt>
                <c:pt idx="1913">
                  <c:v>5.5417000000000264E-8</c:v>
                </c:pt>
                <c:pt idx="1914">
                  <c:v>5.380600000000023E-8</c:v>
                </c:pt>
                <c:pt idx="1915">
                  <c:v>5.0614000000000191E-8</c:v>
                </c:pt>
                <c:pt idx="1916">
                  <c:v>4.9506000000000238E-8</c:v>
                </c:pt>
                <c:pt idx="1917">
                  <c:v>4.8112000000000213E-8</c:v>
                </c:pt>
                <c:pt idx="1918">
                  <c:v>4.6966000000000184E-8</c:v>
                </c:pt>
                <c:pt idx="1919">
                  <c:v>4.5526000000000192E-8</c:v>
                </c:pt>
                <c:pt idx="1920">
                  <c:v>4.5308000000000183E-8</c:v>
                </c:pt>
                <c:pt idx="1921">
                  <c:v>4.441600000000025E-8</c:v>
                </c:pt>
                <c:pt idx="1922">
                  <c:v>4.3864000000000187E-8</c:v>
                </c:pt>
                <c:pt idx="1923">
                  <c:v>4.2459000000000142E-8</c:v>
                </c:pt>
                <c:pt idx="1924">
                  <c:v>4.1537000000000142E-8</c:v>
                </c:pt>
                <c:pt idx="1925">
                  <c:v>4.1750000000000152E-8</c:v>
                </c:pt>
                <c:pt idx="1926">
                  <c:v>4.0441000000000091E-8</c:v>
                </c:pt>
                <c:pt idx="1927">
                  <c:v>3.9673000000000186E-8</c:v>
                </c:pt>
                <c:pt idx="1928">
                  <c:v>3.9274000000000177E-8</c:v>
                </c:pt>
                <c:pt idx="1929">
                  <c:v>3.9124000000000119E-8</c:v>
                </c:pt>
                <c:pt idx="1930">
                  <c:v>3.977300000000018E-8</c:v>
                </c:pt>
                <c:pt idx="1931">
                  <c:v>3.7604000000000169E-8</c:v>
                </c:pt>
                <c:pt idx="1932">
                  <c:v>3.7318000000000123E-8</c:v>
                </c:pt>
                <c:pt idx="1933">
                  <c:v>3.667700000000019E-8</c:v>
                </c:pt>
                <c:pt idx="1934">
                  <c:v>3.6982000000000126E-8</c:v>
                </c:pt>
                <c:pt idx="1935">
                  <c:v>3.7160000000000122E-8</c:v>
                </c:pt>
                <c:pt idx="1936">
                  <c:v>3.6030000000000164E-8</c:v>
                </c:pt>
                <c:pt idx="1937">
                  <c:v>3.5926000000000119E-8</c:v>
                </c:pt>
                <c:pt idx="1938">
                  <c:v>3.8954000000000112E-8</c:v>
                </c:pt>
                <c:pt idx="1939">
                  <c:v>4.2466000000000223E-8</c:v>
                </c:pt>
                <c:pt idx="1940">
                  <c:v>4.4963000000000222E-8</c:v>
                </c:pt>
                <c:pt idx="1941">
                  <c:v>4.4858000000000182E-8</c:v>
                </c:pt>
                <c:pt idx="1942">
                  <c:v>4.6463000000000183E-8</c:v>
                </c:pt>
                <c:pt idx="1943">
                  <c:v>5.579000000000025E-8</c:v>
                </c:pt>
                <c:pt idx="1944">
                  <c:v>6.4516000000000338E-8</c:v>
                </c:pt>
                <c:pt idx="1945">
                  <c:v>6.9574000000000236E-8</c:v>
                </c:pt>
                <c:pt idx="1946">
                  <c:v>7.4880000000000363E-8</c:v>
                </c:pt>
                <c:pt idx="1947">
                  <c:v>7.9023000000000389E-8</c:v>
                </c:pt>
                <c:pt idx="1948">
                  <c:v>9.1335000000000321E-8</c:v>
                </c:pt>
                <c:pt idx="1949">
                  <c:v>1.0122000000000037E-7</c:v>
                </c:pt>
                <c:pt idx="1950">
                  <c:v>1.0775000000000034E-7</c:v>
                </c:pt>
                <c:pt idx="1951">
                  <c:v>1.1365000000000045E-7</c:v>
                </c:pt>
                <c:pt idx="1952">
                  <c:v>1.1776000000000043E-7</c:v>
                </c:pt>
                <c:pt idx="1953">
                  <c:v>1.1989000000000053E-7</c:v>
                </c:pt>
                <c:pt idx="1954">
                  <c:v>1.1980000000000058E-7</c:v>
                </c:pt>
                <c:pt idx="1955">
                  <c:v>1.1770000000000045E-7</c:v>
                </c:pt>
                <c:pt idx="1956">
                  <c:v>1.1921000000000066E-7</c:v>
                </c:pt>
                <c:pt idx="1957">
                  <c:v>1.1589000000000045E-7</c:v>
                </c:pt>
                <c:pt idx="1958">
                  <c:v>1.1758000000000042E-7</c:v>
                </c:pt>
                <c:pt idx="1959">
                  <c:v>1.1586000000000052E-7</c:v>
                </c:pt>
                <c:pt idx="1960">
                  <c:v>1.1404000000000046E-7</c:v>
                </c:pt>
                <c:pt idx="1961">
                  <c:v>1.1446000000000043E-7</c:v>
                </c:pt>
                <c:pt idx="1962">
                  <c:v>1.144300000000005E-7</c:v>
                </c:pt>
                <c:pt idx="1963">
                  <c:v>1.1355000000000038E-7</c:v>
                </c:pt>
                <c:pt idx="1964">
                  <c:v>1.0612000000000037E-7</c:v>
                </c:pt>
                <c:pt idx="1965">
                  <c:v>9.6809000000000321E-8</c:v>
                </c:pt>
                <c:pt idx="1966">
                  <c:v>8.8174000000000443E-8</c:v>
                </c:pt>
                <c:pt idx="1967">
                  <c:v>8.1045000000000313E-8</c:v>
                </c:pt>
                <c:pt idx="1968">
                  <c:v>7.4366000000000403E-8</c:v>
                </c:pt>
                <c:pt idx="1969">
                  <c:v>7.0029000000000223E-8</c:v>
                </c:pt>
                <c:pt idx="1970">
                  <c:v>6.3913000000000249E-8</c:v>
                </c:pt>
                <c:pt idx="1971">
                  <c:v>6.0128000000000166E-8</c:v>
                </c:pt>
                <c:pt idx="1972">
                  <c:v>5.9575000000000201E-8</c:v>
                </c:pt>
                <c:pt idx="1973">
                  <c:v>5.5457000000000223E-8</c:v>
                </c:pt>
                <c:pt idx="1974">
                  <c:v>5.3063000000000222E-8</c:v>
                </c:pt>
                <c:pt idx="1975">
                  <c:v>5.1387000000000207E-8</c:v>
                </c:pt>
                <c:pt idx="1976">
                  <c:v>4.9593000000000277E-8</c:v>
                </c:pt>
                <c:pt idx="1977">
                  <c:v>4.8781000000000171E-8</c:v>
                </c:pt>
                <c:pt idx="1978">
                  <c:v>4.6786000000000238E-8</c:v>
                </c:pt>
                <c:pt idx="1979">
                  <c:v>4.5623000000000143E-8</c:v>
                </c:pt>
                <c:pt idx="1980">
                  <c:v>4.4636000000000222E-8</c:v>
                </c:pt>
                <c:pt idx="1981">
                  <c:v>4.4986000000000222E-8</c:v>
                </c:pt>
                <c:pt idx="1982">
                  <c:v>4.3252000000000148E-8</c:v>
                </c:pt>
                <c:pt idx="1983">
                  <c:v>4.3056000000000151E-8</c:v>
                </c:pt>
                <c:pt idx="1984">
                  <c:v>4.1145000000000002E-8</c:v>
                </c:pt>
                <c:pt idx="1985">
                  <c:v>4.1761000000000171E-8</c:v>
                </c:pt>
                <c:pt idx="1986">
                  <c:v>4.0474000000000141E-8</c:v>
                </c:pt>
                <c:pt idx="1987">
                  <c:v>4.0454000000000152E-8</c:v>
                </c:pt>
                <c:pt idx="1988">
                  <c:v>3.8770000000000128E-8</c:v>
                </c:pt>
                <c:pt idx="1989">
                  <c:v>3.8615000000000124E-8</c:v>
                </c:pt>
                <c:pt idx="1990">
                  <c:v>3.9012000000000125E-8</c:v>
                </c:pt>
                <c:pt idx="1991">
                  <c:v>3.7590000000000167E-8</c:v>
                </c:pt>
                <c:pt idx="1992">
                  <c:v>3.7899000000000186E-8</c:v>
                </c:pt>
                <c:pt idx="1993">
                  <c:v>3.886500000000013E-8</c:v>
                </c:pt>
                <c:pt idx="1994">
                  <c:v>3.6822000000000149E-8</c:v>
                </c:pt>
                <c:pt idx="1995">
                  <c:v>3.6848000000000166E-8</c:v>
                </c:pt>
                <c:pt idx="1996">
                  <c:v>3.6901000000000179E-8</c:v>
                </c:pt>
                <c:pt idx="1997">
                  <c:v>3.6223000000000145E-8</c:v>
                </c:pt>
                <c:pt idx="1998">
                  <c:v>3.9643000000000178E-8</c:v>
                </c:pt>
                <c:pt idx="1999">
                  <c:v>4.1906000000000144E-8</c:v>
                </c:pt>
                <c:pt idx="2000">
                  <c:v>4.3936000000000182E-8</c:v>
                </c:pt>
                <c:pt idx="2001">
                  <c:v>4.5898000000000204E-8</c:v>
                </c:pt>
                <c:pt idx="2002">
                  <c:v>4.5338000000000197E-8</c:v>
                </c:pt>
                <c:pt idx="2003">
                  <c:v>5.2949000000000152E-8</c:v>
                </c:pt>
                <c:pt idx="2004">
                  <c:v>6.2958000000000225E-8</c:v>
                </c:pt>
                <c:pt idx="2005">
                  <c:v>6.836700000000035E-8</c:v>
                </c:pt>
                <c:pt idx="2006">
                  <c:v>7.334700000000028E-8</c:v>
                </c:pt>
                <c:pt idx="2007">
                  <c:v>7.751200000000037E-8</c:v>
                </c:pt>
                <c:pt idx="2008">
                  <c:v>8.7809000000000241E-8</c:v>
                </c:pt>
                <c:pt idx="2009">
                  <c:v>1.0023000000000035E-7</c:v>
                </c:pt>
                <c:pt idx="2010">
                  <c:v>1.074100000000004E-7</c:v>
                </c:pt>
                <c:pt idx="2011">
                  <c:v>1.1298000000000034E-7</c:v>
                </c:pt>
                <c:pt idx="2012">
                  <c:v>1.1817000000000044E-7</c:v>
                </c:pt>
                <c:pt idx="2013">
                  <c:v>1.2273000000000025E-7</c:v>
                </c:pt>
                <c:pt idx="2014">
                  <c:v>1.1888000000000049E-7</c:v>
                </c:pt>
                <c:pt idx="2015">
                  <c:v>1.2136000000000026E-7</c:v>
                </c:pt>
                <c:pt idx="2016">
                  <c:v>1.2086000000000038E-7</c:v>
                </c:pt>
                <c:pt idx="2017">
                  <c:v>1.1712000000000047E-7</c:v>
                </c:pt>
                <c:pt idx="2018">
                  <c:v>1.1765000000000053E-7</c:v>
                </c:pt>
                <c:pt idx="2019">
                  <c:v>1.1573000000000044E-7</c:v>
                </c:pt>
                <c:pt idx="2020">
                  <c:v>1.1582000000000057E-7</c:v>
                </c:pt>
                <c:pt idx="2021">
                  <c:v>1.1485000000000045E-7</c:v>
                </c:pt>
                <c:pt idx="2022">
                  <c:v>1.1608000000000049E-7</c:v>
                </c:pt>
                <c:pt idx="2023">
                  <c:v>1.1403000000000047E-7</c:v>
                </c:pt>
                <c:pt idx="2024">
                  <c:v>1.1073000000000037E-7</c:v>
                </c:pt>
                <c:pt idx="2025">
                  <c:v>9.7392000000000241E-8</c:v>
                </c:pt>
                <c:pt idx="2026">
                  <c:v>8.9574000000000521E-8</c:v>
                </c:pt>
                <c:pt idx="2027">
                  <c:v>8.361300000000034E-8</c:v>
                </c:pt>
                <c:pt idx="2028">
                  <c:v>7.5388000000000331E-8</c:v>
                </c:pt>
                <c:pt idx="2029">
                  <c:v>7.1791000000000249E-8</c:v>
                </c:pt>
                <c:pt idx="2030">
                  <c:v>6.6501000000000166E-8</c:v>
                </c:pt>
                <c:pt idx="2031">
                  <c:v>6.1917000000000236E-8</c:v>
                </c:pt>
                <c:pt idx="2032">
                  <c:v>5.7951000000000192E-8</c:v>
                </c:pt>
                <c:pt idx="2033">
                  <c:v>5.6508000000000164E-8</c:v>
                </c:pt>
                <c:pt idx="2034">
                  <c:v>5.4462000000000326E-8</c:v>
                </c:pt>
                <c:pt idx="2035">
                  <c:v>5.1811000000000192E-8</c:v>
                </c:pt>
                <c:pt idx="2036">
                  <c:v>5.0753000000000223E-8</c:v>
                </c:pt>
                <c:pt idx="2037">
                  <c:v>4.9170000000000182E-8</c:v>
                </c:pt>
                <c:pt idx="2038">
                  <c:v>4.8122000000000171E-8</c:v>
                </c:pt>
                <c:pt idx="2039">
                  <c:v>4.6690000000000142E-8</c:v>
                </c:pt>
                <c:pt idx="2040">
                  <c:v>4.5034000000000183E-8</c:v>
                </c:pt>
                <c:pt idx="2041">
                  <c:v>4.4053000000000203E-8</c:v>
                </c:pt>
                <c:pt idx="2042">
                  <c:v>4.3406000000000184E-8</c:v>
                </c:pt>
                <c:pt idx="2043">
                  <c:v>4.3317000000000222E-8</c:v>
                </c:pt>
                <c:pt idx="2044">
                  <c:v>4.0844000000000111E-8</c:v>
                </c:pt>
                <c:pt idx="2045">
                  <c:v>4.2182000000000192E-8</c:v>
                </c:pt>
                <c:pt idx="2046">
                  <c:v>4.1308000000000141E-8</c:v>
                </c:pt>
                <c:pt idx="2047">
                  <c:v>4.0275000000000088E-8</c:v>
                </c:pt>
                <c:pt idx="2048">
                  <c:v>4.0530000000000152E-8</c:v>
                </c:pt>
                <c:pt idx="2049">
                  <c:v>3.9462000000000119E-8</c:v>
                </c:pt>
                <c:pt idx="2050">
                  <c:v>3.8906000000000117E-8</c:v>
                </c:pt>
                <c:pt idx="2051">
                  <c:v>3.8262000000000121E-8</c:v>
                </c:pt>
                <c:pt idx="2052">
                  <c:v>3.8935000000000163E-8</c:v>
                </c:pt>
                <c:pt idx="2053">
                  <c:v>3.7394000000000123E-8</c:v>
                </c:pt>
                <c:pt idx="2054">
                  <c:v>3.6750000000000127E-8</c:v>
                </c:pt>
                <c:pt idx="2055">
                  <c:v>3.6736000000000125E-8</c:v>
                </c:pt>
                <c:pt idx="2056">
                  <c:v>3.6672000000000178E-8</c:v>
                </c:pt>
                <c:pt idx="2057">
                  <c:v>3.5555000000000129E-8</c:v>
                </c:pt>
                <c:pt idx="2058">
                  <c:v>3.8655000000000163E-8</c:v>
                </c:pt>
                <c:pt idx="2059">
                  <c:v>4.0906000000000181E-8</c:v>
                </c:pt>
                <c:pt idx="2060">
                  <c:v>4.4386000000000249E-8</c:v>
                </c:pt>
                <c:pt idx="2061">
                  <c:v>4.3860000000000182E-8</c:v>
                </c:pt>
                <c:pt idx="2062">
                  <c:v>4.6611000000000132E-8</c:v>
                </c:pt>
                <c:pt idx="2063">
                  <c:v>5.052800000000016E-8</c:v>
                </c:pt>
                <c:pt idx="2064">
                  <c:v>6.1952000000000223E-8</c:v>
                </c:pt>
                <c:pt idx="2065">
                  <c:v>6.6907000000000243E-8</c:v>
                </c:pt>
                <c:pt idx="2066">
                  <c:v>7.3562000000000338E-8</c:v>
                </c:pt>
                <c:pt idx="2067">
                  <c:v>7.7467000000000372E-8</c:v>
                </c:pt>
                <c:pt idx="2068">
                  <c:v>8.6542000000000313E-8</c:v>
                </c:pt>
                <c:pt idx="2069">
                  <c:v>9.9187000000000357E-8</c:v>
                </c:pt>
                <c:pt idx="2070">
                  <c:v>1.0569000000000037E-7</c:v>
                </c:pt>
                <c:pt idx="2071">
                  <c:v>1.1250000000000038E-7</c:v>
                </c:pt>
                <c:pt idx="2072">
                  <c:v>1.1701000000000057E-7</c:v>
                </c:pt>
                <c:pt idx="2073">
                  <c:v>1.2173000000000028E-7</c:v>
                </c:pt>
                <c:pt idx="2074">
                  <c:v>1.2074000000000027E-7</c:v>
                </c:pt>
                <c:pt idx="2075">
                  <c:v>1.2088000000000035E-7</c:v>
                </c:pt>
                <c:pt idx="2076">
                  <c:v>1.2073000000000029E-7</c:v>
                </c:pt>
                <c:pt idx="2077">
                  <c:v>1.1994000000000045E-7</c:v>
                </c:pt>
                <c:pt idx="2078">
                  <c:v>1.1775000000000044E-7</c:v>
                </c:pt>
                <c:pt idx="2079">
                  <c:v>1.1855000000000045E-7</c:v>
                </c:pt>
                <c:pt idx="2080">
                  <c:v>1.1362000000000052E-7</c:v>
                </c:pt>
                <c:pt idx="2081">
                  <c:v>1.1426000000000052E-7</c:v>
                </c:pt>
                <c:pt idx="2082">
                  <c:v>1.1595000000000037E-7</c:v>
                </c:pt>
                <c:pt idx="2083">
                  <c:v>1.1380000000000057E-7</c:v>
                </c:pt>
                <c:pt idx="2084">
                  <c:v>1.1284000000000047E-7</c:v>
                </c:pt>
                <c:pt idx="2085">
                  <c:v>1.0051000000000027E-7</c:v>
                </c:pt>
                <c:pt idx="2086">
                  <c:v>9.3282000000000279E-8</c:v>
                </c:pt>
                <c:pt idx="2087">
                  <c:v>8.2805000000000324E-8</c:v>
                </c:pt>
                <c:pt idx="2088">
                  <c:v>7.7701000000000346E-8</c:v>
                </c:pt>
                <c:pt idx="2089">
                  <c:v>7.2442000000000286E-8</c:v>
                </c:pt>
                <c:pt idx="2090">
                  <c:v>6.8166000000000294E-8</c:v>
                </c:pt>
                <c:pt idx="2091">
                  <c:v>6.3516000000000249E-8</c:v>
                </c:pt>
                <c:pt idx="2092">
                  <c:v>5.9249000000000169E-8</c:v>
                </c:pt>
                <c:pt idx="2093">
                  <c:v>5.8913000000000244E-8</c:v>
                </c:pt>
                <c:pt idx="2094">
                  <c:v>5.486500000000024E-8</c:v>
                </c:pt>
                <c:pt idx="2095">
                  <c:v>5.2586000000000224E-8</c:v>
                </c:pt>
                <c:pt idx="2096">
                  <c:v>5.0540000000000134E-8</c:v>
                </c:pt>
                <c:pt idx="2097">
                  <c:v>4.8732000000000241E-8</c:v>
                </c:pt>
                <c:pt idx="2098">
                  <c:v>4.7701000000000203E-8</c:v>
                </c:pt>
                <c:pt idx="2099">
                  <c:v>4.539600000000025E-8</c:v>
                </c:pt>
                <c:pt idx="2100">
                  <c:v>4.6706000000000193E-8</c:v>
                </c:pt>
                <c:pt idx="2101">
                  <c:v>4.3470000000000131E-8</c:v>
                </c:pt>
                <c:pt idx="2102">
                  <c:v>4.3320000000000152E-8</c:v>
                </c:pt>
                <c:pt idx="2103">
                  <c:v>4.2210000000000164E-8</c:v>
                </c:pt>
                <c:pt idx="2104">
                  <c:v>4.1963000000000169E-8</c:v>
                </c:pt>
                <c:pt idx="2105">
                  <c:v>4.1224000000000032E-8</c:v>
                </c:pt>
                <c:pt idx="2106">
                  <c:v>4.1540000000000033E-8</c:v>
                </c:pt>
                <c:pt idx="2107">
                  <c:v>4.1028000000000101E-8</c:v>
                </c:pt>
                <c:pt idx="2108">
                  <c:v>3.9555000000000125E-8</c:v>
                </c:pt>
                <c:pt idx="2109">
                  <c:v>3.9022000000000123E-8</c:v>
                </c:pt>
                <c:pt idx="2110">
                  <c:v>3.9937000000000174E-8</c:v>
                </c:pt>
                <c:pt idx="2111">
                  <c:v>3.9388000000000127E-8</c:v>
                </c:pt>
                <c:pt idx="2112">
                  <c:v>3.7257000000000186E-8</c:v>
                </c:pt>
                <c:pt idx="2113">
                  <c:v>3.8407000000000173E-8</c:v>
                </c:pt>
                <c:pt idx="2114">
                  <c:v>3.7231000000000196E-8</c:v>
                </c:pt>
                <c:pt idx="2115">
                  <c:v>3.6926000000000122E-8</c:v>
                </c:pt>
                <c:pt idx="2116">
                  <c:v>3.6626000000000119E-8</c:v>
                </c:pt>
                <c:pt idx="2117">
                  <c:v>3.7000000000000179E-8</c:v>
                </c:pt>
                <c:pt idx="2118">
                  <c:v>3.6402000000000169E-8</c:v>
                </c:pt>
                <c:pt idx="2119">
                  <c:v>4.1961000000000113E-8</c:v>
                </c:pt>
                <c:pt idx="2120">
                  <c:v>4.4009000000000186E-8</c:v>
                </c:pt>
                <c:pt idx="2121">
                  <c:v>4.4714000000000257E-8</c:v>
                </c:pt>
                <c:pt idx="2122">
                  <c:v>4.5489000000000143E-8</c:v>
                </c:pt>
                <c:pt idx="2123">
                  <c:v>4.8774000000000169E-8</c:v>
                </c:pt>
                <c:pt idx="2124">
                  <c:v>5.9854000000000239E-8</c:v>
                </c:pt>
                <c:pt idx="2125">
                  <c:v>6.4822000000000314E-8</c:v>
                </c:pt>
                <c:pt idx="2126">
                  <c:v>7.1276000000000208E-8</c:v>
                </c:pt>
                <c:pt idx="2127">
                  <c:v>7.5875000000000248E-8</c:v>
                </c:pt>
                <c:pt idx="2128">
                  <c:v>8.1660000000000362E-8</c:v>
                </c:pt>
                <c:pt idx="2129">
                  <c:v>9.4528000000000514E-8</c:v>
                </c:pt>
                <c:pt idx="2130">
                  <c:v>1.0418000000000025E-7</c:v>
                </c:pt>
                <c:pt idx="2131">
                  <c:v>1.1088000000000045E-7</c:v>
                </c:pt>
                <c:pt idx="2132">
                  <c:v>1.1462000000000049E-7</c:v>
                </c:pt>
                <c:pt idx="2133">
                  <c:v>1.2006000000000035E-7</c:v>
                </c:pt>
                <c:pt idx="2134">
                  <c:v>1.2115000000000029E-7</c:v>
                </c:pt>
                <c:pt idx="2135">
                  <c:v>1.2151000000000027E-7</c:v>
                </c:pt>
                <c:pt idx="2136">
                  <c:v>1.1965000000000055E-7</c:v>
                </c:pt>
                <c:pt idx="2137">
                  <c:v>1.1707000000000049E-7</c:v>
                </c:pt>
                <c:pt idx="2138">
                  <c:v>1.1781000000000055E-7</c:v>
                </c:pt>
                <c:pt idx="2139">
                  <c:v>1.1654000000000045E-7</c:v>
                </c:pt>
                <c:pt idx="2140">
                  <c:v>1.1484000000000045E-7</c:v>
                </c:pt>
                <c:pt idx="2141">
                  <c:v>1.1208000000000045E-7</c:v>
                </c:pt>
                <c:pt idx="2142">
                  <c:v>1.1428000000000045E-7</c:v>
                </c:pt>
                <c:pt idx="2143">
                  <c:v>1.1571000000000045E-7</c:v>
                </c:pt>
                <c:pt idx="2144">
                  <c:v>1.1393000000000037E-7</c:v>
                </c:pt>
                <c:pt idx="2145">
                  <c:v>1.0095000000000023E-7</c:v>
                </c:pt>
                <c:pt idx="2146">
                  <c:v>9.1937000000000382E-8</c:v>
                </c:pt>
                <c:pt idx="2147">
                  <c:v>8.5461000000000278E-8</c:v>
                </c:pt>
                <c:pt idx="2148">
                  <c:v>7.7860000000000368E-8</c:v>
                </c:pt>
                <c:pt idx="2149">
                  <c:v>7.3284000000000235E-8</c:v>
                </c:pt>
                <c:pt idx="2150">
                  <c:v>6.7421000000000244E-8</c:v>
                </c:pt>
                <c:pt idx="2151">
                  <c:v>6.4108000000000246E-8</c:v>
                </c:pt>
                <c:pt idx="2152">
                  <c:v>5.9940000000000231E-8</c:v>
                </c:pt>
                <c:pt idx="2153">
                  <c:v>5.686400000000023E-8</c:v>
                </c:pt>
                <c:pt idx="2154">
                  <c:v>5.4707000000000293E-8</c:v>
                </c:pt>
                <c:pt idx="2155">
                  <c:v>5.2669000000000192E-8</c:v>
                </c:pt>
                <c:pt idx="2156">
                  <c:v>5.1233000000000172E-8</c:v>
                </c:pt>
                <c:pt idx="2157">
                  <c:v>4.7825000000000172E-8</c:v>
                </c:pt>
                <c:pt idx="2158">
                  <c:v>4.8455000000000152E-8</c:v>
                </c:pt>
                <c:pt idx="2159">
                  <c:v>4.6590000000000168E-8</c:v>
                </c:pt>
                <c:pt idx="2160">
                  <c:v>4.6581000000000131E-8</c:v>
                </c:pt>
                <c:pt idx="2161">
                  <c:v>4.5056000000000202E-8</c:v>
                </c:pt>
                <c:pt idx="2162">
                  <c:v>4.365600000000013E-8</c:v>
                </c:pt>
                <c:pt idx="2163">
                  <c:v>4.3641000000000013E-8</c:v>
                </c:pt>
                <c:pt idx="2164">
                  <c:v>4.242800000000016E-8</c:v>
                </c:pt>
                <c:pt idx="2165">
                  <c:v>4.06770000000001E-8</c:v>
                </c:pt>
                <c:pt idx="2166">
                  <c:v>4.0532000000000187E-8</c:v>
                </c:pt>
                <c:pt idx="2167">
                  <c:v>4.0175000000000034E-8</c:v>
                </c:pt>
                <c:pt idx="2168">
                  <c:v>4.0435000000000143E-8</c:v>
                </c:pt>
                <c:pt idx="2169">
                  <c:v>3.9331000000000182E-8</c:v>
                </c:pt>
                <c:pt idx="2170">
                  <c:v>4.0174000000000112E-8</c:v>
                </c:pt>
                <c:pt idx="2171">
                  <c:v>3.7441000000000196E-8</c:v>
                </c:pt>
                <c:pt idx="2172">
                  <c:v>3.8586000000000111E-8</c:v>
                </c:pt>
                <c:pt idx="2173">
                  <c:v>3.7759000000000173E-8</c:v>
                </c:pt>
                <c:pt idx="2174">
                  <c:v>3.7132000000000177E-8</c:v>
                </c:pt>
                <c:pt idx="2175">
                  <c:v>3.7065000000000173E-8</c:v>
                </c:pt>
                <c:pt idx="2176">
                  <c:v>3.6799000000000143E-8</c:v>
                </c:pt>
                <c:pt idx="2177">
                  <c:v>3.5702000000000123E-8</c:v>
                </c:pt>
                <c:pt idx="2178">
                  <c:v>3.6061000000000173E-8</c:v>
                </c:pt>
                <c:pt idx="2179">
                  <c:v>4.0138000000000131E-8</c:v>
                </c:pt>
                <c:pt idx="2180">
                  <c:v>4.3618000000000133E-8</c:v>
                </c:pt>
                <c:pt idx="2181">
                  <c:v>4.4479000000000143E-8</c:v>
                </c:pt>
                <c:pt idx="2182">
                  <c:v>4.6108000000000111E-8</c:v>
                </c:pt>
                <c:pt idx="2183">
                  <c:v>4.666200000000015E-8</c:v>
                </c:pt>
                <c:pt idx="2184">
                  <c:v>5.695700000000017E-8</c:v>
                </c:pt>
                <c:pt idx="2185">
                  <c:v>6.5125000000000208E-8</c:v>
                </c:pt>
                <c:pt idx="2186">
                  <c:v>7.0116000000000322E-8</c:v>
                </c:pt>
                <c:pt idx="2187">
                  <c:v>7.4299000000000287E-8</c:v>
                </c:pt>
                <c:pt idx="2188">
                  <c:v>7.7780000000000343E-8</c:v>
                </c:pt>
                <c:pt idx="2189">
                  <c:v>9.1496000000000318E-8</c:v>
                </c:pt>
                <c:pt idx="2190">
                  <c:v>1.0114000000000027E-7</c:v>
                </c:pt>
                <c:pt idx="2191">
                  <c:v>1.0830000000000039E-7</c:v>
                </c:pt>
                <c:pt idx="2192">
                  <c:v>1.1372000000000043E-7</c:v>
                </c:pt>
                <c:pt idx="2193">
                  <c:v>1.1711000000000043E-7</c:v>
                </c:pt>
                <c:pt idx="2194">
                  <c:v>1.1745000000000053E-7</c:v>
                </c:pt>
                <c:pt idx="2195">
                  <c:v>1.1705000000000059E-7</c:v>
                </c:pt>
                <c:pt idx="2196">
                  <c:v>1.1673000000000045E-7</c:v>
                </c:pt>
                <c:pt idx="2197">
                  <c:v>1.1787000000000053E-7</c:v>
                </c:pt>
                <c:pt idx="2198">
                  <c:v>1.1523000000000052E-7</c:v>
                </c:pt>
                <c:pt idx="2199">
                  <c:v>1.1480000000000059E-7</c:v>
                </c:pt>
                <c:pt idx="2200">
                  <c:v>1.1452000000000045E-7</c:v>
                </c:pt>
                <c:pt idx="2201">
                  <c:v>1.1244000000000047E-7</c:v>
                </c:pt>
                <c:pt idx="2202">
                  <c:v>1.1416000000000042E-7</c:v>
                </c:pt>
                <c:pt idx="2203">
                  <c:v>1.1288000000000043E-7</c:v>
                </c:pt>
                <c:pt idx="2204">
                  <c:v>1.1157000000000037E-7</c:v>
                </c:pt>
                <c:pt idx="2205">
                  <c:v>1.0389000000000037E-7</c:v>
                </c:pt>
                <c:pt idx="2206">
                  <c:v>9.3165000000000477E-8</c:v>
                </c:pt>
                <c:pt idx="2207">
                  <c:v>8.3747000000000439E-8</c:v>
                </c:pt>
                <c:pt idx="2208">
                  <c:v>7.9058000000000336E-8</c:v>
                </c:pt>
                <c:pt idx="2209">
                  <c:v>7.3029000000000223E-8</c:v>
                </c:pt>
                <c:pt idx="2210">
                  <c:v>6.7989000000000226E-8</c:v>
                </c:pt>
                <c:pt idx="2211">
                  <c:v>6.4615000000000238E-8</c:v>
                </c:pt>
                <c:pt idx="2212">
                  <c:v>5.9912000000000345E-8</c:v>
                </c:pt>
                <c:pt idx="2213">
                  <c:v>5.7193000000000246E-8</c:v>
                </c:pt>
                <c:pt idx="2214">
                  <c:v>5.440700000000025E-8</c:v>
                </c:pt>
                <c:pt idx="2215">
                  <c:v>5.3350000000000183E-8</c:v>
                </c:pt>
                <c:pt idx="2216">
                  <c:v>5.1017000000000238E-8</c:v>
                </c:pt>
                <c:pt idx="2217">
                  <c:v>4.9406000000000257E-8</c:v>
                </c:pt>
                <c:pt idx="2218">
                  <c:v>4.771000000000028E-8</c:v>
                </c:pt>
                <c:pt idx="2219">
                  <c:v>4.8040000000000138E-8</c:v>
                </c:pt>
                <c:pt idx="2220">
                  <c:v>4.506600000000024E-8</c:v>
                </c:pt>
                <c:pt idx="2221">
                  <c:v>4.4306000000000284E-8</c:v>
                </c:pt>
                <c:pt idx="2222">
                  <c:v>4.2973000000000169E-8</c:v>
                </c:pt>
                <c:pt idx="2223">
                  <c:v>4.2885000000000169E-8</c:v>
                </c:pt>
                <c:pt idx="2224">
                  <c:v>4.2267000000000183E-8</c:v>
                </c:pt>
                <c:pt idx="2225">
                  <c:v>4.165200000000012E-8</c:v>
                </c:pt>
                <c:pt idx="2226">
                  <c:v>4.0788000000000186E-8</c:v>
                </c:pt>
                <c:pt idx="2227">
                  <c:v>3.9594000000000123E-8</c:v>
                </c:pt>
                <c:pt idx="2228">
                  <c:v>4.0579000000000102E-8</c:v>
                </c:pt>
                <c:pt idx="2229">
                  <c:v>3.9280000000000157E-8</c:v>
                </c:pt>
                <c:pt idx="2230">
                  <c:v>3.8961000000000126E-8</c:v>
                </c:pt>
                <c:pt idx="2231">
                  <c:v>3.8765000000000122E-8</c:v>
                </c:pt>
                <c:pt idx="2232">
                  <c:v>3.7639000000000202E-8</c:v>
                </c:pt>
                <c:pt idx="2233">
                  <c:v>3.8484000000000128E-8</c:v>
                </c:pt>
                <c:pt idx="2234">
                  <c:v>3.8369000000000117E-8</c:v>
                </c:pt>
                <c:pt idx="2235">
                  <c:v>3.8319000000000126E-8</c:v>
                </c:pt>
                <c:pt idx="2236">
                  <c:v>3.6614000000000145E-8</c:v>
                </c:pt>
                <c:pt idx="2237">
                  <c:v>3.5260000000000119E-8</c:v>
                </c:pt>
                <c:pt idx="2238">
                  <c:v>3.5531000000000168E-8</c:v>
                </c:pt>
                <c:pt idx="2239">
                  <c:v>3.9637000000000191E-8</c:v>
                </c:pt>
                <c:pt idx="2240">
                  <c:v>4.187600000000013E-8</c:v>
                </c:pt>
                <c:pt idx="2241">
                  <c:v>4.3864000000000187E-8</c:v>
                </c:pt>
                <c:pt idx="2242">
                  <c:v>4.5249000000000024E-8</c:v>
                </c:pt>
                <c:pt idx="2243">
                  <c:v>4.6096000000000203E-8</c:v>
                </c:pt>
                <c:pt idx="2244">
                  <c:v>5.5691000000000184E-8</c:v>
                </c:pt>
                <c:pt idx="2245">
                  <c:v>6.4226000000000247E-8</c:v>
                </c:pt>
                <c:pt idx="2246">
                  <c:v>7.0185000000000254E-8</c:v>
                </c:pt>
                <c:pt idx="2247">
                  <c:v>7.4179000000000244E-8</c:v>
                </c:pt>
                <c:pt idx="2248">
                  <c:v>7.8583000000000314E-8</c:v>
                </c:pt>
                <c:pt idx="2249">
                  <c:v>9.2189000000000218E-8</c:v>
                </c:pt>
                <c:pt idx="2250">
                  <c:v>1.0071000000000027E-7</c:v>
                </c:pt>
                <c:pt idx="2251">
                  <c:v>1.0845000000000045E-7</c:v>
                </c:pt>
                <c:pt idx="2252">
                  <c:v>1.1482000000000059E-7</c:v>
                </c:pt>
                <c:pt idx="2253">
                  <c:v>1.1745000000000053E-7</c:v>
                </c:pt>
                <c:pt idx="2254">
                  <c:v>1.1971000000000051E-7</c:v>
                </c:pt>
                <c:pt idx="2255">
                  <c:v>1.2089000000000031E-7</c:v>
                </c:pt>
                <c:pt idx="2256">
                  <c:v>1.1902000000000057E-7</c:v>
                </c:pt>
                <c:pt idx="2257">
                  <c:v>1.2002000000000038E-7</c:v>
                </c:pt>
                <c:pt idx="2258">
                  <c:v>1.1815000000000045E-7</c:v>
                </c:pt>
                <c:pt idx="2259">
                  <c:v>1.1781000000000055E-7</c:v>
                </c:pt>
                <c:pt idx="2260">
                  <c:v>1.1620000000000055E-7</c:v>
                </c:pt>
                <c:pt idx="2261">
                  <c:v>1.1394000000000042E-7</c:v>
                </c:pt>
                <c:pt idx="2262">
                  <c:v>1.1578000000000035E-7</c:v>
                </c:pt>
                <c:pt idx="2263">
                  <c:v>1.1538000000000044E-7</c:v>
                </c:pt>
                <c:pt idx="2264">
                  <c:v>1.1255000000000037E-7</c:v>
                </c:pt>
                <c:pt idx="2265">
                  <c:v>1.0633000000000032E-7</c:v>
                </c:pt>
                <c:pt idx="2266">
                  <c:v>9.6008000000000339E-8</c:v>
                </c:pt>
                <c:pt idx="2267">
                  <c:v>8.6551000000000455E-8</c:v>
                </c:pt>
                <c:pt idx="2268">
                  <c:v>8.1214000000000267E-8</c:v>
                </c:pt>
                <c:pt idx="2269">
                  <c:v>7.4641000000000225E-8</c:v>
                </c:pt>
                <c:pt idx="2270">
                  <c:v>6.9757000000000338E-8</c:v>
                </c:pt>
                <c:pt idx="2271">
                  <c:v>6.4690000000000297E-8</c:v>
                </c:pt>
                <c:pt idx="2272">
                  <c:v>6.1873000000000213E-8</c:v>
                </c:pt>
                <c:pt idx="2273">
                  <c:v>5.902000000000024E-8</c:v>
                </c:pt>
                <c:pt idx="2274">
                  <c:v>5.4677000000000192E-8</c:v>
                </c:pt>
                <c:pt idx="2275">
                  <c:v>5.4265000000000202E-8</c:v>
                </c:pt>
                <c:pt idx="2276">
                  <c:v>5.0254000000000134E-8</c:v>
                </c:pt>
                <c:pt idx="2277">
                  <c:v>4.9598000000000223E-8</c:v>
                </c:pt>
                <c:pt idx="2278">
                  <c:v>4.8814000000000221E-8</c:v>
                </c:pt>
                <c:pt idx="2279">
                  <c:v>4.705900000000015E-8</c:v>
                </c:pt>
                <c:pt idx="2280">
                  <c:v>4.764800000000011E-8</c:v>
                </c:pt>
                <c:pt idx="2281">
                  <c:v>4.547700000000017E-8</c:v>
                </c:pt>
                <c:pt idx="2282">
                  <c:v>4.2423000000000174E-8</c:v>
                </c:pt>
                <c:pt idx="2283">
                  <c:v>4.31510000000001E-8</c:v>
                </c:pt>
                <c:pt idx="2284">
                  <c:v>4.2379000000000131E-8</c:v>
                </c:pt>
                <c:pt idx="2285">
                  <c:v>4.1464000000000152E-8</c:v>
                </c:pt>
                <c:pt idx="2286">
                  <c:v>4.0711000000000192E-8</c:v>
                </c:pt>
                <c:pt idx="2287">
                  <c:v>4.1163000000000148E-8</c:v>
                </c:pt>
                <c:pt idx="2288">
                  <c:v>3.9459000000000168E-8</c:v>
                </c:pt>
                <c:pt idx="2289">
                  <c:v>4.0021000000000111E-8</c:v>
                </c:pt>
                <c:pt idx="2290">
                  <c:v>3.8962000000000121E-8</c:v>
                </c:pt>
                <c:pt idx="2291">
                  <c:v>3.7991000000000165E-8</c:v>
                </c:pt>
                <c:pt idx="2292">
                  <c:v>3.7797000000000163E-8</c:v>
                </c:pt>
                <c:pt idx="2293">
                  <c:v>3.7518000000000118E-8</c:v>
                </c:pt>
                <c:pt idx="2294">
                  <c:v>3.7129000000000167E-8</c:v>
                </c:pt>
                <c:pt idx="2295">
                  <c:v>3.778300000000018E-8</c:v>
                </c:pt>
                <c:pt idx="2296">
                  <c:v>3.7014000000000169E-8</c:v>
                </c:pt>
                <c:pt idx="2297">
                  <c:v>3.5520000000000116E-8</c:v>
                </c:pt>
                <c:pt idx="2298">
                  <c:v>3.5874000000000179E-8</c:v>
                </c:pt>
                <c:pt idx="2299">
                  <c:v>3.9495000000000169E-8</c:v>
                </c:pt>
                <c:pt idx="2300">
                  <c:v>4.2816000000000223E-8</c:v>
                </c:pt>
                <c:pt idx="2301">
                  <c:v>4.3008000000000143E-8</c:v>
                </c:pt>
                <c:pt idx="2302">
                  <c:v>4.434500000000017E-8</c:v>
                </c:pt>
                <c:pt idx="2303">
                  <c:v>4.5608000000000133E-8</c:v>
                </c:pt>
                <c:pt idx="2304">
                  <c:v>5.4021000000000183E-8</c:v>
                </c:pt>
                <c:pt idx="2305">
                  <c:v>6.3292000000000247E-8</c:v>
                </c:pt>
                <c:pt idx="2306">
                  <c:v>6.8461000000000245E-8</c:v>
                </c:pt>
                <c:pt idx="2307">
                  <c:v>7.3143000000000233E-8</c:v>
                </c:pt>
                <c:pt idx="2308">
                  <c:v>7.7808000000000309E-8</c:v>
                </c:pt>
                <c:pt idx="2309">
                  <c:v>8.8162000000000363E-8</c:v>
                </c:pt>
                <c:pt idx="2310">
                  <c:v>1.0070000000000027E-7</c:v>
                </c:pt>
                <c:pt idx="2311">
                  <c:v>1.0661000000000045E-7</c:v>
                </c:pt>
                <c:pt idx="2312">
                  <c:v>1.1263000000000047E-7</c:v>
                </c:pt>
                <c:pt idx="2313">
                  <c:v>1.1715000000000042E-7</c:v>
                </c:pt>
                <c:pt idx="2314">
                  <c:v>1.2020000000000043E-7</c:v>
                </c:pt>
                <c:pt idx="2315">
                  <c:v>1.1897000000000045E-7</c:v>
                </c:pt>
                <c:pt idx="2316">
                  <c:v>1.1943000000000056E-7</c:v>
                </c:pt>
                <c:pt idx="2317">
                  <c:v>1.1855000000000045E-7</c:v>
                </c:pt>
                <c:pt idx="2318">
                  <c:v>1.1760000000000055E-7</c:v>
                </c:pt>
                <c:pt idx="2319">
                  <c:v>1.182700000000005E-7</c:v>
                </c:pt>
                <c:pt idx="2320">
                  <c:v>1.1681000000000059E-7</c:v>
                </c:pt>
                <c:pt idx="2321">
                  <c:v>1.1379000000000037E-7</c:v>
                </c:pt>
                <c:pt idx="2322">
                  <c:v>1.1370000000000044E-7</c:v>
                </c:pt>
                <c:pt idx="2323">
                  <c:v>1.1640000000000059E-7</c:v>
                </c:pt>
                <c:pt idx="2324">
                  <c:v>1.1389000000000045E-7</c:v>
                </c:pt>
                <c:pt idx="2325">
                  <c:v>1.0872000000000035E-7</c:v>
                </c:pt>
                <c:pt idx="2326">
                  <c:v>9.7290000000000324E-8</c:v>
                </c:pt>
                <c:pt idx="2327">
                  <c:v>8.86910000000005E-8</c:v>
                </c:pt>
                <c:pt idx="2328">
                  <c:v>8.1329000000000278E-8</c:v>
                </c:pt>
                <c:pt idx="2329">
                  <c:v>7.5631000000000236E-8</c:v>
                </c:pt>
                <c:pt idx="2330">
                  <c:v>6.9663000000000377E-8</c:v>
                </c:pt>
                <c:pt idx="2331">
                  <c:v>6.4525000000000242E-8</c:v>
                </c:pt>
                <c:pt idx="2332">
                  <c:v>6.1791000000000226E-8</c:v>
                </c:pt>
                <c:pt idx="2333">
                  <c:v>5.8550000000000183E-8</c:v>
                </c:pt>
                <c:pt idx="2334">
                  <c:v>5.6941000000000113E-8</c:v>
                </c:pt>
                <c:pt idx="2335">
                  <c:v>5.3068000000000208E-8</c:v>
                </c:pt>
                <c:pt idx="2336">
                  <c:v>5.1529000000000104E-8</c:v>
                </c:pt>
                <c:pt idx="2337">
                  <c:v>5.0208000000000141E-8</c:v>
                </c:pt>
                <c:pt idx="2338">
                  <c:v>4.9075000000000173E-8</c:v>
                </c:pt>
                <c:pt idx="2339">
                  <c:v>4.7003000000000213E-8</c:v>
                </c:pt>
                <c:pt idx="2340">
                  <c:v>4.6523000000000138E-8</c:v>
                </c:pt>
                <c:pt idx="2341">
                  <c:v>4.5019000000000186E-8</c:v>
                </c:pt>
                <c:pt idx="2342">
                  <c:v>4.4792000000000319E-8</c:v>
                </c:pt>
                <c:pt idx="2343">
                  <c:v>4.2968000000000183E-8</c:v>
                </c:pt>
                <c:pt idx="2344">
                  <c:v>4.1889000000000118E-8</c:v>
                </c:pt>
                <c:pt idx="2345">
                  <c:v>4.2840000000000144E-8</c:v>
                </c:pt>
                <c:pt idx="2346">
                  <c:v>4.2013000000000239E-8</c:v>
                </c:pt>
                <c:pt idx="2347">
                  <c:v>4.0975000000000034E-8</c:v>
                </c:pt>
                <c:pt idx="2348">
                  <c:v>4.0162000000000191E-8</c:v>
                </c:pt>
                <c:pt idx="2349">
                  <c:v>3.9824000000000119E-8</c:v>
                </c:pt>
                <c:pt idx="2350">
                  <c:v>4.0004000000000144E-8</c:v>
                </c:pt>
                <c:pt idx="2351">
                  <c:v>3.9211000000000158E-8</c:v>
                </c:pt>
                <c:pt idx="2352">
                  <c:v>3.8736000000000123E-8</c:v>
                </c:pt>
                <c:pt idx="2353">
                  <c:v>3.8835000000000182E-8</c:v>
                </c:pt>
                <c:pt idx="2354">
                  <c:v>3.7743000000000181E-8</c:v>
                </c:pt>
                <c:pt idx="2355">
                  <c:v>3.6453000000000174E-8</c:v>
                </c:pt>
                <c:pt idx="2356">
                  <c:v>3.5702000000000123E-8</c:v>
                </c:pt>
                <c:pt idx="2357">
                  <c:v>3.5756000000000112E-8</c:v>
                </c:pt>
                <c:pt idx="2358">
                  <c:v>3.558500000000015E-8</c:v>
                </c:pt>
                <c:pt idx="2359">
                  <c:v>3.8754000000000117E-8</c:v>
                </c:pt>
                <c:pt idx="2360">
                  <c:v>4.1214000000000113E-8</c:v>
                </c:pt>
                <c:pt idx="2361">
                  <c:v>4.3845000000000099E-8</c:v>
                </c:pt>
                <c:pt idx="2362">
                  <c:v>4.5131000000000168E-8</c:v>
                </c:pt>
                <c:pt idx="2363">
                  <c:v>4.5670000000000104E-8</c:v>
                </c:pt>
                <c:pt idx="2364">
                  <c:v>5.1066000000000214E-8</c:v>
                </c:pt>
                <c:pt idx="2365">
                  <c:v>6.0145000000000146E-8</c:v>
                </c:pt>
                <c:pt idx="2366">
                  <c:v>6.7078000000000225E-8</c:v>
                </c:pt>
                <c:pt idx="2367">
                  <c:v>7.2693000000000345E-8</c:v>
                </c:pt>
                <c:pt idx="2368">
                  <c:v>7.650700000000025E-8</c:v>
                </c:pt>
                <c:pt idx="2369">
                  <c:v>8.5054000000000478E-8</c:v>
                </c:pt>
                <c:pt idx="2370">
                  <c:v>9.6827000000000461E-8</c:v>
                </c:pt>
                <c:pt idx="2371">
                  <c:v>1.0805000000000044E-7</c:v>
                </c:pt>
                <c:pt idx="2372">
                  <c:v>1.1151000000000039E-7</c:v>
                </c:pt>
                <c:pt idx="2373">
                  <c:v>1.1570000000000045E-7</c:v>
                </c:pt>
                <c:pt idx="2374">
                  <c:v>1.1966000000000056E-7</c:v>
                </c:pt>
                <c:pt idx="2375">
                  <c:v>1.1941000000000062E-7</c:v>
                </c:pt>
                <c:pt idx="2376">
                  <c:v>1.2005000000000031E-7</c:v>
                </c:pt>
                <c:pt idx="2377">
                  <c:v>1.1613000000000041E-7</c:v>
                </c:pt>
                <c:pt idx="2378">
                  <c:v>1.1939000000000044E-7</c:v>
                </c:pt>
                <c:pt idx="2379">
                  <c:v>1.1635000000000044E-7</c:v>
                </c:pt>
                <c:pt idx="2380">
                  <c:v>1.1424000000000047E-7</c:v>
                </c:pt>
                <c:pt idx="2381">
                  <c:v>1.1134000000000041E-7</c:v>
                </c:pt>
                <c:pt idx="2382">
                  <c:v>1.1110000000000045E-7</c:v>
                </c:pt>
                <c:pt idx="2383">
                  <c:v>1.1322000000000055E-7</c:v>
                </c:pt>
                <c:pt idx="2384">
                  <c:v>1.1245000000000049E-7</c:v>
                </c:pt>
                <c:pt idx="2385">
                  <c:v>1.1004000000000045E-7</c:v>
                </c:pt>
                <c:pt idx="2386">
                  <c:v>9.959000000000055E-8</c:v>
                </c:pt>
                <c:pt idx="2387">
                  <c:v>8.8882000000000279E-8</c:v>
                </c:pt>
                <c:pt idx="2388">
                  <c:v>8.293000000000024E-8</c:v>
                </c:pt>
                <c:pt idx="2389">
                  <c:v>7.6750000000000287E-8</c:v>
                </c:pt>
                <c:pt idx="2390">
                  <c:v>7.0959000000000245E-8</c:v>
                </c:pt>
                <c:pt idx="2391">
                  <c:v>6.5007000000000246E-8</c:v>
                </c:pt>
                <c:pt idx="2392">
                  <c:v>6.1837000000000225E-8</c:v>
                </c:pt>
                <c:pt idx="2393">
                  <c:v>5.8902000000000239E-8</c:v>
                </c:pt>
                <c:pt idx="2394">
                  <c:v>5.654200000000015E-8</c:v>
                </c:pt>
                <c:pt idx="2395">
                  <c:v>5.3446000000000193E-8</c:v>
                </c:pt>
                <c:pt idx="2396">
                  <c:v>5.1041000000000113E-8</c:v>
                </c:pt>
                <c:pt idx="2397">
                  <c:v>4.971500000000025E-8</c:v>
                </c:pt>
                <c:pt idx="2398">
                  <c:v>4.8464000000000202E-8</c:v>
                </c:pt>
                <c:pt idx="2399">
                  <c:v>4.8594000000000184E-8</c:v>
                </c:pt>
                <c:pt idx="2400">
                  <c:v>4.5459000000000143E-8</c:v>
                </c:pt>
                <c:pt idx="2401">
                  <c:v>4.5276000000000134E-8</c:v>
                </c:pt>
                <c:pt idx="2402">
                  <c:v>4.3816000000000238E-8</c:v>
                </c:pt>
                <c:pt idx="2403">
                  <c:v>4.3072000000000149E-8</c:v>
                </c:pt>
                <c:pt idx="2404">
                  <c:v>4.2599000000000182E-8</c:v>
                </c:pt>
                <c:pt idx="2405">
                  <c:v>4.224400000000009E-8</c:v>
                </c:pt>
                <c:pt idx="2406">
                  <c:v>4.235500000000017E-8</c:v>
                </c:pt>
                <c:pt idx="2407">
                  <c:v>4.0446000000000136E-8</c:v>
                </c:pt>
                <c:pt idx="2408">
                  <c:v>3.8952000000000116E-8</c:v>
                </c:pt>
                <c:pt idx="2409">
                  <c:v>3.8779000000000125E-8</c:v>
                </c:pt>
                <c:pt idx="2410">
                  <c:v>3.9161000000000128E-8</c:v>
                </c:pt>
                <c:pt idx="2411">
                  <c:v>3.811200000000011E-8</c:v>
                </c:pt>
                <c:pt idx="2412">
                  <c:v>3.9041000000000164E-8</c:v>
                </c:pt>
                <c:pt idx="2413">
                  <c:v>3.8392000000000116E-8</c:v>
                </c:pt>
                <c:pt idx="2414">
                  <c:v>3.8555000000000123E-8</c:v>
                </c:pt>
                <c:pt idx="2415">
                  <c:v>3.7907000000000182E-8</c:v>
                </c:pt>
                <c:pt idx="2416">
                  <c:v>3.6662000000000166E-8</c:v>
                </c:pt>
                <c:pt idx="2417">
                  <c:v>3.7348000000000124E-8</c:v>
                </c:pt>
                <c:pt idx="2418">
                  <c:v>3.5190000000000112E-8</c:v>
                </c:pt>
                <c:pt idx="2419">
                  <c:v>3.7899000000000186E-8</c:v>
                </c:pt>
                <c:pt idx="2420">
                  <c:v>4.1563000000000152E-8</c:v>
                </c:pt>
                <c:pt idx="2421">
                  <c:v>4.3626000000000142E-8</c:v>
                </c:pt>
                <c:pt idx="2422">
                  <c:v>4.4796000000000297E-8</c:v>
                </c:pt>
                <c:pt idx="2423">
                  <c:v>4.5560000000000171E-8</c:v>
                </c:pt>
                <c:pt idx="2424">
                  <c:v>4.7988000000000191E-8</c:v>
                </c:pt>
                <c:pt idx="2425">
                  <c:v>6.1020000000000212E-8</c:v>
                </c:pt>
                <c:pt idx="2426">
                  <c:v>6.7199000000000296E-8</c:v>
                </c:pt>
                <c:pt idx="2427">
                  <c:v>7.3169000000000237E-8</c:v>
                </c:pt>
                <c:pt idx="2428">
                  <c:v>7.6900000000000245E-8</c:v>
                </c:pt>
                <c:pt idx="2429">
                  <c:v>8.2846000000000291E-8</c:v>
                </c:pt>
                <c:pt idx="2430">
                  <c:v>9.6704000000000493E-8</c:v>
                </c:pt>
                <c:pt idx="2431">
                  <c:v>1.0571000000000037E-7</c:v>
                </c:pt>
                <c:pt idx="2432">
                  <c:v>1.1188000000000044E-7</c:v>
                </c:pt>
                <c:pt idx="2433">
                  <c:v>1.1895000000000047E-7</c:v>
                </c:pt>
                <c:pt idx="2434">
                  <c:v>1.2218000000000026E-7</c:v>
                </c:pt>
                <c:pt idx="2435">
                  <c:v>1.1893000000000043E-7</c:v>
                </c:pt>
                <c:pt idx="2436">
                  <c:v>1.2039999999999999E-7</c:v>
                </c:pt>
                <c:pt idx="2437">
                  <c:v>1.1926000000000053E-7</c:v>
                </c:pt>
                <c:pt idx="2438">
                  <c:v>1.1910000000000045E-7</c:v>
                </c:pt>
                <c:pt idx="2439">
                  <c:v>1.2178000000000023E-7</c:v>
                </c:pt>
                <c:pt idx="2440">
                  <c:v>1.1731000000000045E-7</c:v>
                </c:pt>
                <c:pt idx="2441">
                  <c:v>1.1656000000000044E-7</c:v>
                </c:pt>
                <c:pt idx="2442">
                  <c:v>1.1482000000000059E-7</c:v>
                </c:pt>
                <c:pt idx="2443">
                  <c:v>1.1743000000000057E-7</c:v>
                </c:pt>
                <c:pt idx="2444">
                  <c:v>1.1690000000000043E-7</c:v>
                </c:pt>
                <c:pt idx="2445">
                  <c:v>1.143200000000004E-7</c:v>
                </c:pt>
                <c:pt idx="2446">
                  <c:v>1.0500000000000045E-7</c:v>
                </c:pt>
                <c:pt idx="2447">
                  <c:v>9.3200000000000438E-8</c:v>
                </c:pt>
                <c:pt idx="2448">
                  <c:v>8.4499000000000339E-8</c:v>
                </c:pt>
                <c:pt idx="2449">
                  <c:v>7.7909000000000264E-8</c:v>
                </c:pt>
                <c:pt idx="2450">
                  <c:v>7.3441000000000241E-8</c:v>
                </c:pt>
                <c:pt idx="2451">
                  <c:v>6.7685000000000225E-8</c:v>
                </c:pt>
                <c:pt idx="2452">
                  <c:v>6.4889000000000284E-8</c:v>
                </c:pt>
                <c:pt idx="2453">
                  <c:v>6.0302000000000324E-8</c:v>
                </c:pt>
                <c:pt idx="2454">
                  <c:v>5.7228000000000173E-8</c:v>
                </c:pt>
                <c:pt idx="2455">
                  <c:v>5.5461000000000221E-8</c:v>
                </c:pt>
                <c:pt idx="2456">
                  <c:v>5.3885000000000181E-8</c:v>
                </c:pt>
                <c:pt idx="2457">
                  <c:v>5.0380000000000204E-8</c:v>
                </c:pt>
                <c:pt idx="2458">
                  <c:v>4.944900000000016E-8</c:v>
                </c:pt>
                <c:pt idx="2459">
                  <c:v>4.7649000000000111E-8</c:v>
                </c:pt>
                <c:pt idx="2460">
                  <c:v>4.7122000000000202E-8</c:v>
                </c:pt>
                <c:pt idx="2461">
                  <c:v>4.5947000000000133E-8</c:v>
                </c:pt>
                <c:pt idx="2462">
                  <c:v>4.4606000000000208E-8</c:v>
                </c:pt>
                <c:pt idx="2463">
                  <c:v>4.4484000000000202E-8</c:v>
                </c:pt>
                <c:pt idx="2464">
                  <c:v>4.2986000000000184E-8</c:v>
                </c:pt>
                <c:pt idx="2465">
                  <c:v>4.2763000000000249E-8</c:v>
                </c:pt>
                <c:pt idx="2466">
                  <c:v>4.1232000000000141E-8</c:v>
                </c:pt>
                <c:pt idx="2467">
                  <c:v>4.155500000000009E-8</c:v>
                </c:pt>
                <c:pt idx="2468">
                  <c:v>3.9978000000000128E-8</c:v>
                </c:pt>
                <c:pt idx="2469">
                  <c:v>4.0302000000000231E-8</c:v>
                </c:pt>
                <c:pt idx="2470">
                  <c:v>4.0181000000000113E-8</c:v>
                </c:pt>
                <c:pt idx="2471">
                  <c:v>3.9678000000000145E-8</c:v>
                </c:pt>
                <c:pt idx="2472">
                  <c:v>3.904000000000017E-8</c:v>
                </c:pt>
                <c:pt idx="2473">
                  <c:v>3.8454000000000127E-8</c:v>
                </c:pt>
                <c:pt idx="2474">
                  <c:v>3.8298000000000122E-8</c:v>
                </c:pt>
                <c:pt idx="2475">
                  <c:v>3.7548000000000126E-8</c:v>
                </c:pt>
                <c:pt idx="2476">
                  <c:v>3.7306000000000156E-8</c:v>
                </c:pt>
                <c:pt idx="2477">
                  <c:v>3.7062000000000124E-8</c:v>
                </c:pt>
                <c:pt idx="2478">
                  <c:v>3.6870000000000171E-8</c:v>
                </c:pt>
                <c:pt idx="2479">
                  <c:v>3.5725000000000123E-8</c:v>
                </c:pt>
                <c:pt idx="2480">
                  <c:v>4.0817000000000193E-8</c:v>
                </c:pt>
                <c:pt idx="2481">
                  <c:v>4.3443000000000133E-8</c:v>
                </c:pt>
                <c:pt idx="2482">
                  <c:v>4.3707000000000187E-8</c:v>
                </c:pt>
                <c:pt idx="2483">
                  <c:v>4.6271000000000024E-8</c:v>
                </c:pt>
                <c:pt idx="2484">
                  <c:v>4.6548000000000034E-8</c:v>
                </c:pt>
                <c:pt idx="2485">
                  <c:v>5.738000000000028E-8</c:v>
                </c:pt>
                <c:pt idx="2486">
                  <c:v>6.4926000000000286E-8</c:v>
                </c:pt>
                <c:pt idx="2487">
                  <c:v>6.9498000000000349E-8</c:v>
                </c:pt>
                <c:pt idx="2488">
                  <c:v>7.5641000000000207E-8</c:v>
                </c:pt>
                <c:pt idx="2489">
                  <c:v>8.0336000000000303E-8</c:v>
                </c:pt>
                <c:pt idx="2490">
                  <c:v>9.2229000000000303E-8</c:v>
                </c:pt>
                <c:pt idx="2491">
                  <c:v>1.0303000000000041E-7</c:v>
                </c:pt>
                <c:pt idx="2492">
                  <c:v>1.1050000000000041E-7</c:v>
                </c:pt>
                <c:pt idx="2493">
                  <c:v>1.1455000000000041E-7</c:v>
                </c:pt>
                <c:pt idx="2494">
                  <c:v>1.1968000000000053E-7</c:v>
                </c:pt>
                <c:pt idx="2495">
                  <c:v>1.2079000000000001E-7</c:v>
                </c:pt>
                <c:pt idx="2496">
                  <c:v>1.193300000000005E-7</c:v>
                </c:pt>
                <c:pt idx="2497">
                  <c:v>1.1953000000000049E-7</c:v>
                </c:pt>
                <c:pt idx="2498">
                  <c:v>1.1802000000000055E-7</c:v>
                </c:pt>
                <c:pt idx="2499">
                  <c:v>1.1879000000000038E-7</c:v>
                </c:pt>
                <c:pt idx="2500">
                  <c:v>1.1782000000000059E-7</c:v>
                </c:pt>
                <c:pt idx="2501">
                  <c:v>1.1423000000000051E-7</c:v>
                </c:pt>
                <c:pt idx="2502">
                  <c:v>1.1428000000000045E-7</c:v>
                </c:pt>
                <c:pt idx="2503">
                  <c:v>1.1619000000000039E-7</c:v>
                </c:pt>
                <c:pt idx="2504">
                  <c:v>1.1503000000000055E-7</c:v>
                </c:pt>
                <c:pt idx="2505">
                  <c:v>1.1370000000000044E-7</c:v>
                </c:pt>
                <c:pt idx="2506">
                  <c:v>1.0281000000000044E-7</c:v>
                </c:pt>
                <c:pt idx="2507">
                  <c:v>9.3038000000000439E-8</c:v>
                </c:pt>
                <c:pt idx="2508">
                  <c:v>8.4799000000000441E-8</c:v>
                </c:pt>
                <c:pt idx="2509">
                  <c:v>7.8539000000000238E-8</c:v>
                </c:pt>
                <c:pt idx="2510">
                  <c:v>7.2826000000000377E-8</c:v>
                </c:pt>
                <c:pt idx="2511">
                  <c:v>6.76930000000003E-8</c:v>
                </c:pt>
                <c:pt idx="2512">
                  <c:v>6.5010000000000249E-8</c:v>
                </c:pt>
                <c:pt idx="2513">
                  <c:v>6.0161000000000217E-8</c:v>
                </c:pt>
                <c:pt idx="2514">
                  <c:v>5.7049000000000182E-8</c:v>
                </c:pt>
                <c:pt idx="2515">
                  <c:v>5.600600000000023E-8</c:v>
                </c:pt>
                <c:pt idx="2516">
                  <c:v>5.3950000000000156E-8</c:v>
                </c:pt>
                <c:pt idx="2517">
                  <c:v>5.0840000000000169E-8</c:v>
                </c:pt>
                <c:pt idx="2518">
                  <c:v>4.8764000000000231E-8</c:v>
                </c:pt>
                <c:pt idx="2519">
                  <c:v>4.8634000000000143E-8</c:v>
                </c:pt>
                <c:pt idx="2520">
                  <c:v>4.7127000000000181E-8</c:v>
                </c:pt>
                <c:pt idx="2521">
                  <c:v>4.5983000000000187E-8</c:v>
                </c:pt>
                <c:pt idx="2522">
                  <c:v>4.4644000000000132E-8</c:v>
                </c:pt>
                <c:pt idx="2523">
                  <c:v>4.521800000000016E-8</c:v>
                </c:pt>
                <c:pt idx="2524">
                  <c:v>4.2753000000000231E-8</c:v>
                </c:pt>
                <c:pt idx="2525">
                  <c:v>4.1913000000000172E-8</c:v>
                </c:pt>
                <c:pt idx="2526">
                  <c:v>4.307600000000016E-8</c:v>
                </c:pt>
                <c:pt idx="2527">
                  <c:v>4.1681000000000014E-8</c:v>
                </c:pt>
                <c:pt idx="2528">
                  <c:v>4.1126000000000113E-8</c:v>
                </c:pt>
                <c:pt idx="2529">
                  <c:v>4.0602000000000161E-8</c:v>
                </c:pt>
                <c:pt idx="2530">
                  <c:v>3.8163000000000121E-8</c:v>
                </c:pt>
                <c:pt idx="2531">
                  <c:v>4.0222000000000133E-8</c:v>
                </c:pt>
                <c:pt idx="2532">
                  <c:v>3.783300000000021E-8</c:v>
                </c:pt>
                <c:pt idx="2533">
                  <c:v>3.7591000000000168E-8</c:v>
                </c:pt>
                <c:pt idx="2534">
                  <c:v>3.773300000000019E-8</c:v>
                </c:pt>
                <c:pt idx="2535">
                  <c:v>3.7388000000000162E-8</c:v>
                </c:pt>
                <c:pt idx="2536">
                  <c:v>3.7867000000000189E-8</c:v>
                </c:pt>
                <c:pt idx="2537">
                  <c:v>3.6911000000000131E-8</c:v>
                </c:pt>
                <c:pt idx="2538">
                  <c:v>3.686600000000016E-8</c:v>
                </c:pt>
                <c:pt idx="2539">
                  <c:v>3.5586000000000118E-8</c:v>
                </c:pt>
                <c:pt idx="2540">
                  <c:v>4.028900000000009E-8</c:v>
                </c:pt>
                <c:pt idx="2541">
                  <c:v>4.4280000000000149E-8</c:v>
                </c:pt>
                <c:pt idx="2542">
                  <c:v>4.4221000000000142E-8</c:v>
                </c:pt>
                <c:pt idx="2543">
                  <c:v>4.6152000000000161E-8</c:v>
                </c:pt>
                <c:pt idx="2544">
                  <c:v>4.6730000000000187E-8</c:v>
                </c:pt>
                <c:pt idx="2545">
                  <c:v>5.7038000000000223E-8</c:v>
                </c:pt>
                <c:pt idx="2546">
                  <c:v>6.3648000000000187E-8</c:v>
                </c:pt>
                <c:pt idx="2547">
                  <c:v>6.9574000000000236E-8</c:v>
                </c:pt>
                <c:pt idx="2548">
                  <c:v>7.4283000000000295E-8</c:v>
                </c:pt>
                <c:pt idx="2549">
                  <c:v>8.0236000000000362E-8</c:v>
                </c:pt>
                <c:pt idx="2550">
                  <c:v>9.2567000000000434E-8</c:v>
                </c:pt>
                <c:pt idx="2551">
                  <c:v>1.023000000000003E-7</c:v>
                </c:pt>
                <c:pt idx="2552">
                  <c:v>1.0857000000000032E-7</c:v>
                </c:pt>
                <c:pt idx="2553">
                  <c:v>1.1564000000000052E-7</c:v>
                </c:pt>
                <c:pt idx="2554">
                  <c:v>1.1985000000000056E-7</c:v>
                </c:pt>
                <c:pt idx="2555">
                  <c:v>1.2016000000000001E-7</c:v>
                </c:pt>
                <c:pt idx="2556">
                  <c:v>1.1974000000000049E-7</c:v>
                </c:pt>
                <c:pt idx="2557">
                  <c:v>1.1955000000000046E-7</c:v>
                </c:pt>
                <c:pt idx="2558">
                  <c:v>1.1961000000000061E-7</c:v>
                </c:pt>
                <c:pt idx="2559">
                  <c:v>1.1804000000000057E-7</c:v>
                </c:pt>
                <c:pt idx="2560">
                  <c:v>1.1644000000000051E-7</c:v>
                </c:pt>
                <c:pt idx="2561">
                  <c:v>1.1661000000000059E-7</c:v>
                </c:pt>
                <c:pt idx="2562">
                  <c:v>1.1420000000000051E-7</c:v>
                </c:pt>
                <c:pt idx="2563">
                  <c:v>1.162400000000005E-7</c:v>
                </c:pt>
                <c:pt idx="2564">
                  <c:v>1.1729000000000045E-7</c:v>
                </c:pt>
                <c:pt idx="2565">
                  <c:v>1.1366000000000045E-7</c:v>
                </c:pt>
                <c:pt idx="2566">
                  <c:v>1.0575000000000033E-7</c:v>
                </c:pt>
                <c:pt idx="2567">
                  <c:v>9.6798000000000441E-8</c:v>
                </c:pt>
                <c:pt idx="2568">
                  <c:v>8.6901000000000283E-8</c:v>
                </c:pt>
                <c:pt idx="2569">
                  <c:v>8.2210000000000231E-8</c:v>
                </c:pt>
                <c:pt idx="2570">
                  <c:v>7.3814000000000306E-8</c:v>
                </c:pt>
                <c:pt idx="2571">
                  <c:v>6.8946000000000226E-8</c:v>
                </c:pt>
                <c:pt idx="2572">
                  <c:v>6.4023000000000295E-8</c:v>
                </c:pt>
                <c:pt idx="2573">
                  <c:v>6.0694000000000226E-8</c:v>
                </c:pt>
                <c:pt idx="2574">
                  <c:v>5.7657000000000203E-8</c:v>
                </c:pt>
                <c:pt idx="2575">
                  <c:v>5.5919000000000211E-8</c:v>
                </c:pt>
                <c:pt idx="2576">
                  <c:v>5.3182000000000205E-8</c:v>
                </c:pt>
                <c:pt idx="2577">
                  <c:v>5.1823000000000186E-8</c:v>
                </c:pt>
                <c:pt idx="2578">
                  <c:v>5.0498000000000238E-8</c:v>
                </c:pt>
                <c:pt idx="2579">
                  <c:v>4.784400000000016E-8</c:v>
                </c:pt>
                <c:pt idx="2580">
                  <c:v>4.7029000000000143E-8</c:v>
                </c:pt>
                <c:pt idx="2581">
                  <c:v>4.6769000000000185E-8</c:v>
                </c:pt>
                <c:pt idx="2582">
                  <c:v>4.5461000000000191E-8</c:v>
                </c:pt>
                <c:pt idx="2583">
                  <c:v>4.4271000000000112E-8</c:v>
                </c:pt>
                <c:pt idx="2584">
                  <c:v>4.3092000000000238E-8</c:v>
                </c:pt>
                <c:pt idx="2585">
                  <c:v>4.2536000000000203E-8</c:v>
                </c:pt>
                <c:pt idx="2586">
                  <c:v>4.2456000000000212E-8</c:v>
                </c:pt>
                <c:pt idx="2587">
                  <c:v>4.0560000000000173E-8</c:v>
                </c:pt>
                <c:pt idx="2588">
                  <c:v>4.028900000000009E-8</c:v>
                </c:pt>
                <c:pt idx="2589">
                  <c:v>4.0692000000000183E-8</c:v>
                </c:pt>
                <c:pt idx="2590">
                  <c:v>3.9211000000000158E-8</c:v>
                </c:pt>
                <c:pt idx="2591">
                  <c:v>3.8786000000000126E-8</c:v>
                </c:pt>
                <c:pt idx="2592">
                  <c:v>3.9142000000000126E-8</c:v>
                </c:pt>
                <c:pt idx="2593">
                  <c:v>3.8455000000000142E-8</c:v>
                </c:pt>
                <c:pt idx="2594">
                  <c:v>3.7823000000000186E-8</c:v>
                </c:pt>
                <c:pt idx="2595">
                  <c:v>3.7032000000000169E-8</c:v>
                </c:pt>
                <c:pt idx="2596">
                  <c:v>3.7303000000000172E-8</c:v>
                </c:pt>
                <c:pt idx="2597">
                  <c:v>3.6864000000000124E-8</c:v>
                </c:pt>
                <c:pt idx="2598">
                  <c:v>3.5913000000000124E-8</c:v>
                </c:pt>
                <c:pt idx="2599">
                  <c:v>3.5254000000000118E-8</c:v>
                </c:pt>
                <c:pt idx="2600">
                  <c:v>3.8855000000000145E-8</c:v>
                </c:pt>
                <c:pt idx="2601">
                  <c:v>4.2372000000000222E-8</c:v>
                </c:pt>
                <c:pt idx="2602">
                  <c:v>4.3478000000000113E-8</c:v>
                </c:pt>
                <c:pt idx="2603">
                  <c:v>4.5189000000000128E-8</c:v>
                </c:pt>
                <c:pt idx="2604">
                  <c:v>4.708600000000024E-8</c:v>
                </c:pt>
                <c:pt idx="2605">
                  <c:v>5.5991000000000193E-8</c:v>
                </c:pt>
                <c:pt idx="2606">
                  <c:v>6.2479000000000225E-8</c:v>
                </c:pt>
                <c:pt idx="2607">
                  <c:v>6.9032000000000389E-8</c:v>
                </c:pt>
                <c:pt idx="2608">
                  <c:v>7.3085000000000247E-8</c:v>
                </c:pt>
                <c:pt idx="2609">
                  <c:v>7.8722000000000339E-8</c:v>
                </c:pt>
                <c:pt idx="2610">
                  <c:v>8.8739000000000461E-8</c:v>
                </c:pt>
                <c:pt idx="2611">
                  <c:v>9.9604000000000579E-8</c:v>
                </c:pt>
                <c:pt idx="2612">
                  <c:v>1.0793000000000037E-7</c:v>
                </c:pt>
                <c:pt idx="2613">
                  <c:v>1.1237000000000035E-7</c:v>
                </c:pt>
                <c:pt idx="2614">
                  <c:v>1.1983000000000062E-7</c:v>
                </c:pt>
                <c:pt idx="2615">
                  <c:v>1.2110000000000031E-7</c:v>
                </c:pt>
                <c:pt idx="2616">
                  <c:v>1.195200000000005E-7</c:v>
                </c:pt>
                <c:pt idx="2617">
                  <c:v>1.1830000000000043E-7</c:v>
                </c:pt>
                <c:pt idx="2618">
                  <c:v>1.1903000000000057E-7</c:v>
                </c:pt>
                <c:pt idx="2619">
                  <c:v>1.2174000000000029E-7</c:v>
                </c:pt>
                <c:pt idx="2620">
                  <c:v>1.1641000000000055E-7</c:v>
                </c:pt>
                <c:pt idx="2621">
                  <c:v>1.1581000000000057E-7</c:v>
                </c:pt>
                <c:pt idx="2622">
                  <c:v>1.1508000000000047E-7</c:v>
                </c:pt>
                <c:pt idx="2623">
                  <c:v>1.1663000000000059E-7</c:v>
                </c:pt>
                <c:pt idx="2624">
                  <c:v>1.1567000000000049E-7</c:v>
                </c:pt>
                <c:pt idx="2625">
                  <c:v>1.1287000000000047E-7</c:v>
                </c:pt>
                <c:pt idx="2626">
                  <c:v>1.0930000000000044E-7</c:v>
                </c:pt>
                <c:pt idx="2627">
                  <c:v>9.8264000000000568E-8</c:v>
                </c:pt>
                <c:pt idx="2628">
                  <c:v>8.8239000000000358E-8</c:v>
                </c:pt>
                <c:pt idx="2629">
                  <c:v>8.1262000000000268E-8</c:v>
                </c:pt>
                <c:pt idx="2630">
                  <c:v>7.551000000000035E-8</c:v>
                </c:pt>
                <c:pt idx="2631">
                  <c:v>6.996000000000033E-8</c:v>
                </c:pt>
                <c:pt idx="2632">
                  <c:v>6.6513000000000246E-8</c:v>
                </c:pt>
                <c:pt idx="2633">
                  <c:v>6.3327000000000247E-8</c:v>
                </c:pt>
                <c:pt idx="2634">
                  <c:v>5.8032000000000284E-8</c:v>
                </c:pt>
                <c:pt idx="2635">
                  <c:v>5.6654000000000151E-8</c:v>
                </c:pt>
                <c:pt idx="2636">
                  <c:v>5.3712000000000296E-8</c:v>
                </c:pt>
                <c:pt idx="2637">
                  <c:v>5.1403000000000192E-8</c:v>
                </c:pt>
                <c:pt idx="2638">
                  <c:v>4.9765000000000241E-8</c:v>
                </c:pt>
                <c:pt idx="2639">
                  <c:v>4.7923000000000184E-8</c:v>
                </c:pt>
                <c:pt idx="2640">
                  <c:v>4.7509000000000158E-8</c:v>
                </c:pt>
                <c:pt idx="2641">
                  <c:v>4.725700000000017E-8</c:v>
                </c:pt>
                <c:pt idx="2642">
                  <c:v>4.5203000000000143E-8</c:v>
                </c:pt>
                <c:pt idx="2643">
                  <c:v>4.4387000000000231E-8</c:v>
                </c:pt>
                <c:pt idx="2644">
                  <c:v>4.3012000000000213E-8</c:v>
                </c:pt>
                <c:pt idx="2645">
                  <c:v>4.2721000000000181E-8</c:v>
                </c:pt>
                <c:pt idx="2646">
                  <c:v>4.1132000000000159E-8</c:v>
                </c:pt>
                <c:pt idx="2647">
                  <c:v>4.2962000000000223E-8</c:v>
                </c:pt>
                <c:pt idx="2648">
                  <c:v>4.0511000000000144E-8</c:v>
                </c:pt>
                <c:pt idx="2649">
                  <c:v>4.0586000000000182E-8</c:v>
                </c:pt>
                <c:pt idx="2650">
                  <c:v>3.9505000000000167E-8</c:v>
                </c:pt>
                <c:pt idx="2651">
                  <c:v>3.9244000000000169E-8</c:v>
                </c:pt>
                <c:pt idx="2652">
                  <c:v>4.0193000000000187E-8</c:v>
                </c:pt>
                <c:pt idx="2653">
                  <c:v>3.9273000000000176E-8</c:v>
                </c:pt>
                <c:pt idx="2654">
                  <c:v>3.7551000000000182E-8</c:v>
                </c:pt>
                <c:pt idx="2655">
                  <c:v>3.8581000000000126E-8</c:v>
                </c:pt>
                <c:pt idx="2656">
                  <c:v>3.783300000000021E-8</c:v>
                </c:pt>
                <c:pt idx="2657">
                  <c:v>3.7313000000000163E-8</c:v>
                </c:pt>
                <c:pt idx="2658">
                  <c:v>3.6915000000000156E-8</c:v>
                </c:pt>
                <c:pt idx="2659">
                  <c:v>3.583100000000019E-8</c:v>
                </c:pt>
                <c:pt idx="2660">
                  <c:v>3.9009000000000168E-8</c:v>
                </c:pt>
                <c:pt idx="2661">
                  <c:v>4.193800000000012E-8</c:v>
                </c:pt>
                <c:pt idx="2662">
                  <c:v>4.3608000000000128E-8</c:v>
                </c:pt>
                <c:pt idx="2663">
                  <c:v>4.5162000000000203E-8</c:v>
                </c:pt>
                <c:pt idx="2664">
                  <c:v>4.736900000000023E-8</c:v>
                </c:pt>
                <c:pt idx="2665">
                  <c:v>5.2614000000000222E-8</c:v>
                </c:pt>
                <c:pt idx="2666">
                  <c:v>6.2124000000000233E-8</c:v>
                </c:pt>
                <c:pt idx="2667">
                  <c:v>6.8729000000000244E-8</c:v>
                </c:pt>
                <c:pt idx="2668">
                  <c:v>7.3944000000000242E-8</c:v>
                </c:pt>
                <c:pt idx="2669">
                  <c:v>7.831400000000034E-8</c:v>
                </c:pt>
                <c:pt idx="2670">
                  <c:v>8.5452000000000281E-8</c:v>
                </c:pt>
                <c:pt idx="2671">
                  <c:v>9.745600000000038E-8</c:v>
                </c:pt>
                <c:pt idx="2672">
                  <c:v>1.067100000000003E-7</c:v>
                </c:pt>
                <c:pt idx="2673">
                  <c:v>1.1294000000000044E-7</c:v>
                </c:pt>
                <c:pt idx="2674">
                  <c:v>1.1683000000000052E-7</c:v>
                </c:pt>
                <c:pt idx="2675">
                  <c:v>1.2143000000000039E-7</c:v>
                </c:pt>
                <c:pt idx="2676">
                  <c:v>1.2125000000000037E-7</c:v>
                </c:pt>
                <c:pt idx="2677">
                  <c:v>1.1847000000000045E-7</c:v>
                </c:pt>
                <c:pt idx="2678">
                  <c:v>1.1688000000000045E-7</c:v>
                </c:pt>
                <c:pt idx="2679">
                  <c:v>1.1995000000000049E-7</c:v>
                </c:pt>
                <c:pt idx="2680">
                  <c:v>1.1767000000000052E-7</c:v>
                </c:pt>
                <c:pt idx="2681">
                  <c:v>1.1664000000000055E-7</c:v>
                </c:pt>
                <c:pt idx="2682">
                  <c:v>1.1447000000000047E-7</c:v>
                </c:pt>
                <c:pt idx="2683">
                  <c:v>1.1339000000000037E-7</c:v>
                </c:pt>
                <c:pt idx="2684">
                  <c:v>1.1723000000000053E-7</c:v>
                </c:pt>
                <c:pt idx="2685">
                  <c:v>1.1538000000000044E-7</c:v>
                </c:pt>
                <c:pt idx="2686">
                  <c:v>1.1164000000000045E-7</c:v>
                </c:pt>
                <c:pt idx="2687">
                  <c:v>9.9708000000000458E-8</c:v>
                </c:pt>
                <c:pt idx="2688">
                  <c:v>8.9597000000000521E-8</c:v>
                </c:pt>
                <c:pt idx="2689">
                  <c:v>8.3534000000000555E-8</c:v>
                </c:pt>
                <c:pt idx="2690">
                  <c:v>7.6858000000000237E-8</c:v>
                </c:pt>
                <c:pt idx="2691">
                  <c:v>7.2325000000000285E-8</c:v>
                </c:pt>
                <c:pt idx="2692">
                  <c:v>6.6564000000000225E-8</c:v>
                </c:pt>
                <c:pt idx="2693">
                  <c:v>6.2863000000000303E-8</c:v>
                </c:pt>
                <c:pt idx="2694">
                  <c:v>5.9300000000000293E-8</c:v>
                </c:pt>
                <c:pt idx="2695">
                  <c:v>5.7020000000000222E-8</c:v>
                </c:pt>
                <c:pt idx="2696">
                  <c:v>5.5107000000000204E-8</c:v>
                </c:pt>
                <c:pt idx="2697">
                  <c:v>5.2457000000000223E-8</c:v>
                </c:pt>
                <c:pt idx="2698">
                  <c:v>5.2122000000000194E-8</c:v>
                </c:pt>
                <c:pt idx="2699">
                  <c:v>4.9117000000000241E-8</c:v>
                </c:pt>
                <c:pt idx="2700">
                  <c:v>4.8519000000000171E-8</c:v>
                </c:pt>
                <c:pt idx="2701">
                  <c:v>4.5747000000000191E-8</c:v>
                </c:pt>
                <c:pt idx="2702">
                  <c:v>4.6550000000000129E-8</c:v>
                </c:pt>
                <c:pt idx="2703">
                  <c:v>4.4628000000000133E-8</c:v>
                </c:pt>
                <c:pt idx="2704">
                  <c:v>4.4042000000000184E-8</c:v>
                </c:pt>
                <c:pt idx="2705">
                  <c:v>4.3069000000000139E-8</c:v>
                </c:pt>
                <c:pt idx="2706">
                  <c:v>4.1685000000000032E-8</c:v>
                </c:pt>
                <c:pt idx="2707">
                  <c:v>4.1483000000000141E-8</c:v>
                </c:pt>
                <c:pt idx="2708">
                  <c:v>4.189400000000017E-8</c:v>
                </c:pt>
                <c:pt idx="2709">
                  <c:v>4.0299000000000128E-8</c:v>
                </c:pt>
                <c:pt idx="2710">
                  <c:v>3.9823000000000164E-8</c:v>
                </c:pt>
                <c:pt idx="2711">
                  <c:v>3.9147000000000125E-8</c:v>
                </c:pt>
                <c:pt idx="2712">
                  <c:v>3.9910000000000124E-8</c:v>
                </c:pt>
                <c:pt idx="2713">
                  <c:v>3.8500000000000126E-8</c:v>
                </c:pt>
                <c:pt idx="2714">
                  <c:v>3.7196000000000123E-8</c:v>
                </c:pt>
                <c:pt idx="2715">
                  <c:v>3.8494000000000139E-8</c:v>
                </c:pt>
                <c:pt idx="2716">
                  <c:v>3.7887000000000206E-8</c:v>
                </c:pt>
                <c:pt idx="2717">
                  <c:v>3.7004000000000177E-8</c:v>
                </c:pt>
                <c:pt idx="2718">
                  <c:v>3.6623000000000169E-8</c:v>
                </c:pt>
                <c:pt idx="2719">
                  <c:v>3.6343000000000182E-8</c:v>
                </c:pt>
                <c:pt idx="2720">
                  <c:v>3.737100000000019E-8</c:v>
                </c:pt>
                <c:pt idx="2721">
                  <c:v>4.185000000000012E-8</c:v>
                </c:pt>
                <c:pt idx="2722">
                  <c:v>4.3518000000000172E-8</c:v>
                </c:pt>
                <c:pt idx="2723">
                  <c:v>4.4438000000000202E-8</c:v>
                </c:pt>
                <c:pt idx="2724">
                  <c:v>4.5408000000000171E-8</c:v>
                </c:pt>
                <c:pt idx="2725">
                  <c:v>5.0480000000000191E-8</c:v>
                </c:pt>
                <c:pt idx="2726">
                  <c:v>6.0844000000000224E-8</c:v>
                </c:pt>
                <c:pt idx="2727">
                  <c:v>6.8172000000000235E-8</c:v>
                </c:pt>
                <c:pt idx="2728">
                  <c:v>7.233800000000034E-8</c:v>
                </c:pt>
                <c:pt idx="2729">
                  <c:v>7.8060000000000316E-8</c:v>
                </c:pt>
                <c:pt idx="2730">
                  <c:v>8.2947000000000233E-8</c:v>
                </c:pt>
                <c:pt idx="2731">
                  <c:v>9.7064000000000438E-8</c:v>
                </c:pt>
                <c:pt idx="2732">
                  <c:v>1.0501000000000045E-7</c:v>
                </c:pt>
                <c:pt idx="2733">
                  <c:v>1.1217000000000035E-7</c:v>
                </c:pt>
                <c:pt idx="2734">
                  <c:v>1.1703000000000059E-7</c:v>
                </c:pt>
                <c:pt idx="2735">
                  <c:v>1.198400000000006E-7</c:v>
                </c:pt>
                <c:pt idx="2736">
                  <c:v>1.196300000000006E-7</c:v>
                </c:pt>
                <c:pt idx="2737">
                  <c:v>1.1934000000000046E-7</c:v>
                </c:pt>
                <c:pt idx="2738">
                  <c:v>1.1944000000000055E-7</c:v>
                </c:pt>
                <c:pt idx="2739">
                  <c:v>1.1878000000000045E-7</c:v>
                </c:pt>
                <c:pt idx="2740">
                  <c:v>1.1681000000000059E-7</c:v>
                </c:pt>
                <c:pt idx="2741">
                  <c:v>1.1555000000000042E-7</c:v>
                </c:pt>
                <c:pt idx="2742">
                  <c:v>1.1428000000000045E-7</c:v>
                </c:pt>
                <c:pt idx="2743">
                  <c:v>1.1407000000000045E-7</c:v>
                </c:pt>
                <c:pt idx="2744">
                  <c:v>1.1733000000000047E-7</c:v>
                </c:pt>
                <c:pt idx="2745">
                  <c:v>1.1446000000000043E-7</c:v>
                </c:pt>
                <c:pt idx="2746">
                  <c:v>1.123600000000003E-7</c:v>
                </c:pt>
                <c:pt idx="2747">
                  <c:v>1.0228000000000032E-7</c:v>
                </c:pt>
                <c:pt idx="2748">
                  <c:v>9.206300000000026E-8</c:v>
                </c:pt>
                <c:pt idx="2749">
                  <c:v>8.4223000000000357E-8</c:v>
                </c:pt>
                <c:pt idx="2750">
                  <c:v>7.8451000000000297E-8</c:v>
                </c:pt>
                <c:pt idx="2751">
                  <c:v>7.2120000000000238E-8</c:v>
                </c:pt>
                <c:pt idx="2752">
                  <c:v>6.6660000000000241E-8</c:v>
                </c:pt>
                <c:pt idx="2753">
                  <c:v>6.3494000000000238E-8</c:v>
                </c:pt>
                <c:pt idx="2754">
                  <c:v>6.0247000000000156E-8</c:v>
                </c:pt>
                <c:pt idx="2755">
                  <c:v>5.9365000000000287E-8</c:v>
                </c:pt>
                <c:pt idx="2756">
                  <c:v>5.491200000000032E-8</c:v>
                </c:pt>
                <c:pt idx="2757">
                  <c:v>5.3099000000000183E-8</c:v>
                </c:pt>
                <c:pt idx="2758">
                  <c:v>5.1056000000000183E-8</c:v>
                </c:pt>
                <c:pt idx="2759">
                  <c:v>4.970900000000023E-8</c:v>
                </c:pt>
                <c:pt idx="2760">
                  <c:v>4.9302000000000292E-8</c:v>
                </c:pt>
                <c:pt idx="2761">
                  <c:v>4.6901000000000103E-8</c:v>
                </c:pt>
                <c:pt idx="2762">
                  <c:v>4.5901000000000141E-8</c:v>
                </c:pt>
                <c:pt idx="2763">
                  <c:v>4.5973000000000143E-8</c:v>
                </c:pt>
                <c:pt idx="2764">
                  <c:v>4.388400000000015E-8</c:v>
                </c:pt>
                <c:pt idx="2765">
                  <c:v>4.2753000000000231E-8</c:v>
                </c:pt>
                <c:pt idx="2766">
                  <c:v>4.2375000000000159E-8</c:v>
                </c:pt>
                <c:pt idx="2767">
                  <c:v>4.2781000000000183E-8</c:v>
                </c:pt>
                <c:pt idx="2768">
                  <c:v>4.0084000000000149E-8</c:v>
                </c:pt>
                <c:pt idx="2769">
                  <c:v>4.1203000000000121E-8</c:v>
                </c:pt>
                <c:pt idx="2770">
                  <c:v>4.0871000000000128E-8</c:v>
                </c:pt>
                <c:pt idx="2771">
                  <c:v>4.0075000000000112E-8</c:v>
                </c:pt>
                <c:pt idx="2772">
                  <c:v>3.9771000000000165E-8</c:v>
                </c:pt>
                <c:pt idx="2773">
                  <c:v>3.9196000000000121E-8</c:v>
                </c:pt>
                <c:pt idx="2774">
                  <c:v>3.7878000000000175E-8</c:v>
                </c:pt>
                <c:pt idx="2775">
                  <c:v>3.8428000000000111E-8</c:v>
                </c:pt>
                <c:pt idx="2776">
                  <c:v>3.7367000000000125E-8</c:v>
                </c:pt>
                <c:pt idx="2777">
                  <c:v>3.6909000000000182E-8</c:v>
                </c:pt>
                <c:pt idx="2778">
                  <c:v>3.6461000000000164E-8</c:v>
                </c:pt>
                <c:pt idx="2779">
                  <c:v>3.6622000000000128E-8</c:v>
                </c:pt>
                <c:pt idx="2780">
                  <c:v>3.6789000000000145E-8</c:v>
                </c:pt>
                <c:pt idx="2781">
                  <c:v>4.0292000000000193E-8</c:v>
                </c:pt>
                <c:pt idx="2782">
                  <c:v>4.2785000000000174E-8</c:v>
                </c:pt>
                <c:pt idx="2783">
                  <c:v>4.4040000000000181E-8</c:v>
                </c:pt>
                <c:pt idx="2784">
                  <c:v>4.6296000000000172E-8</c:v>
                </c:pt>
                <c:pt idx="2785">
                  <c:v>4.5855000000000168E-8</c:v>
                </c:pt>
                <c:pt idx="2786">
                  <c:v>5.7333000000000292E-8</c:v>
                </c:pt>
                <c:pt idx="2787">
                  <c:v>6.5859000000000233E-8</c:v>
                </c:pt>
                <c:pt idx="2788">
                  <c:v>7.0508000000000237E-8</c:v>
                </c:pt>
                <c:pt idx="2789">
                  <c:v>7.6485000000000238E-8</c:v>
                </c:pt>
                <c:pt idx="2790">
                  <c:v>7.9377000000000367E-8</c:v>
                </c:pt>
                <c:pt idx="2791">
                  <c:v>9.1354000000000435E-8</c:v>
                </c:pt>
                <c:pt idx="2792">
                  <c:v>1.0339000000000023E-7</c:v>
                </c:pt>
                <c:pt idx="2793">
                  <c:v>1.0880000000000043E-7</c:v>
                </c:pt>
                <c:pt idx="2794">
                  <c:v>1.1373000000000042E-7</c:v>
                </c:pt>
                <c:pt idx="2795">
                  <c:v>1.1862000000000059E-7</c:v>
                </c:pt>
                <c:pt idx="2796">
                  <c:v>1.1823000000000055E-7</c:v>
                </c:pt>
                <c:pt idx="2797">
                  <c:v>1.2151000000000027E-7</c:v>
                </c:pt>
                <c:pt idx="2798">
                  <c:v>1.1977000000000042E-7</c:v>
                </c:pt>
                <c:pt idx="2799">
                  <c:v>1.1744000000000053E-7</c:v>
                </c:pt>
                <c:pt idx="2800">
                  <c:v>1.1743000000000057E-7</c:v>
                </c:pt>
                <c:pt idx="2801">
                  <c:v>1.1657000000000044E-7</c:v>
                </c:pt>
                <c:pt idx="2802">
                  <c:v>1.1542000000000053E-7</c:v>
                </c:pt>
                <c:pt idx="2803">
                  <c:v>1.1433000000000044E-7</c:v>
                </c:pt>
                <c:pt idx="2804">
                  <c:v>1.1466000000000047E-7</c:v>
                </c:pt>
                <c:pt idx="2805">
                  <c:v>1.1519000000000037E-7</c:v>
                </c:pt>
                <c:pt idx="2806">
                  <c:v>1.1401000000000057E-7</c:v>
                </c:pt>
                <c:pt idx="2807">
                  <c:v>1.0456000000000027E-7</c:v>
                </c:pt>
                <c:pt idx="2808">
                  <c:v>9.3948000000000386E-8</c:v>
                </c:pt>
                <c:pt idx="2809">
                  <c:v>8.5529000000000461E-8</c:v>
                </c:pt>
                <c:pt idx="2810">
                  <c:v>7.9139000000000296E-8</c:v>
                </c:pt>
                <c:pt idx="2811">
                  <c:v>7.4201000000000255E-8</c:v>
                </c:pt>
                <c:pt idx="2812">
                  <c:v>6.8883000000000247E-8</c:v>
                </c:pt>
                <c:pt idx="2813">
                  <c:v>6.4935000000000257E-8</c:v>
                </c:pt>
                <c:pt idx="2814">
                  <c:v>6.1856000000000246E-8</c:v>
                </c:pt>
                <c:pt idx="2815">
                  <c:v>5.7458000000000222E-8</c:v>
                </c:pt>
                <c:pt idx="2816">
                  <c:v>5.6929000000000132E-8</c:v>
                </c:pt>
                <c:pt idx="2817">
                  <c:v>5.3558000000000168E-8</c:v>
                </c:pt>
                <c:pt idx="2818">
                  <c:v>5.1448000000000118E-8</c:v>
                </c:pt>
                <c:pt idx="2819">
                  <c:v>4.9939000000000193E-8</c:v>
                </c:pt>
                <c:pt idx="2820">
                  <c:v>4.8902000000000202E-8</c:v>
                </c:pt>
                <c:pt idx="2821">
                  <c:v>4.6222000000000128E-8</c:v>
                </c:pt>
                <c:pt idx="2822">
                  <c:v>4.5970000000000133E-8</c:v>
                </c:pt>
                <c:pt idx="2823">
                  <c:v>4.5914000000000182E-8</c:v>
                </c:pt>
                <c:pt idx="2824">
                  <c:v>4.369400000000014E-8</c:v>
                </c:pt>
                <c:pt idx="2825">
                  <c:v>4.3392000000000241E-8</c:v>
                </c:pt>
                <c:pt idx="2826">
                  <c:v>4.4097000000000239E-8</c:v>
                </c:pt>
                <c:pt idx="2827">
                  <c:v>4.0980000000000153E-8</c:v>
                </c:pt>
                <c:pt idx="2828">
                  <c:v>4.1913000000000172E-8</c:v>
                </c:pt>
                <c:pt idx="2829">
                  <c:v>4.1417000000000172E-8</c:v>
                </c:pt>
                <c:pt idx="2830">
                  <c:v>4.0831000000000169E-8</c:v>
                </c:pt>
                <c:pt idx="2831">
                  <c:v>3.9546000000000128E-8</c:v>
                </c:pt>
                <c:pt idx="2832">
                  <c:v>3.8531000000000168E-8</c:v>
                </c:pt>
                <c:pt idx="2833">
                  <c:v>3.8230000000000125E-8</c:v>
                </c:pt>
                <c:pt idx="2834">
                  <c:v>3.8167000000000126E-8</c:v>
                </c:pt>
                <c:pt idx="2835">
                  <c:v>3.7831000000000215E-8</c:v>
                </c:pt>
                <c:pt idx="2836">
                  <c:v>3.7264000000000148E-8</c:v>
                </c:pt>
                <c:pt idx="2837">
                  <c:v>3.7366000000000118E-8</c:v>
                </c:pt>
                <c:pt idx="2838">
                  <c:v>3.6766000000000112E-8</c:v>
                </c:pt>
                <c:pt idx="2839">
                  <c:v>3.6425000000000162E-8</c:v>
                </c:pt>
                <c:pt idx="2840">
                  <c:v>3.4831000000000175E-8</c:v>
                </c:pt>
                <c:pt idx="2841">
                  <c:v>4.1220000000000014E-8</c:v>
                </c:pt>
                <c:pt idx="2842">
                  <c:v>4.1870000000000103E-8</c:v>
                </c:pt>
                <c:pt idx="2843">
                  <c:v>4.438100000000023E-8</c:v>
                </c:pt>
                <c:pt idx="2844">
                  <c:v>4.4526000000000183E-8</c:v>
                </c:pt>
                <c:pt idx="2845">
                  <c:v>4.5695000000000152E-8</c:v>
                </c:pt>
                <c:pt idx="2846">
                  <c:v>5.5884000000000231E-8</c:v>
                </c:pt>
                <c:pt idx="2847">
                  <c:v>6.4462000000000329E-8</c:v>
                </c:pt>
                <c:pt idx="2848">
                  <c:v>7.0568000000000239E-8</c:v>
                </c:pt>
                <c:pt idx="2849">
                  <c:v>7.3786000000000341E-8</c:v>
                </c:pt>
                <c:pt idx="2850">
                  <c:v>8.0711000000000292E-8</c:v>
                </c:pt>
                <c:pt idx="2851">
                  <c:v>9.0417000000000246E-8</c:v>
                </c:pt>
                <c:pt idx="2852">
                  <c:v>1.0058000000000024E-7</c:v>
                </c:pt>
                <c:pt idx="2853">
                  <c:v>1.0818000000000027E-7</c:v>
                </c:pt>
                <c:pt idx="2854">
                  <c:v>1.1431000000000045E-7</c:v>
                </c:pt>
                <c:pt idx="2855">
                  <c:v>1.1897000000000045E-7</c:v>
                </c:pt>
                <c:pt idx="2856">
                  <c:v>1.1936000000000048E-7</c:v>
                </c:pt>
                <c:pt idx="2857">
                  <c:v>1.1947000000000053E-7</c:v>
                </c:pt>
                <c:pt idx="2858">
                  <c:v>1.1871000000000047E-7</c:v>
                </c:pt>
                <c:pt idx="2859">
                  <c:v>1.1650000000000047E-7</c:v>
                </c:pt>
                <c:pt idx="2860">
                  <c:v>1.1635000000000044E-7</c:v>
                </c:pt>
                <c:pt idx="2861">
                  <c:v>1.1690000000000043E-7</c:v>
                </c:pt>
                <c:pt idx="2862">
                  <c:v>1.1507000000000045E-7</c:v>
                </c:pt>
                <c:pt idx="2863">
                  <c:v>1.155100000000004E-7</c:v>
                </c:pt>
                <c:pt idx="2864">
                  <c:v>1.1555000000000042E-7</c:v>
                </c:pt>
                <c:pt idx="2865">
                  <c:v>1.1557000000000035E-7</c:v>
                </c:pt>
                <c:pt idx="2866">
                  <c:v>1.1357000000000041E-7</c:v>
                </c:pt>
                <c:pt idx="2867">
                  <c:v>1.0400000000000044E-7</c:v>
                </c:pt>
                <c:pt idx="2868">
                  <c:v>9.4426000000000438E-8</c:v>
                </c:pt>
                <c:pt idx="2869">
                  <c:v>8.8669000000000461E-8</c:v>
                </c:pt>
                <c:pt idx="2870">
                  <c:v>8.1631000000000369E-8</c:v>
                </c:pt>
                <c:pt idx="2871">
                  <c:v>7.3659000000000223E-8</c:v>
                </c:pt>
                <c:pt idx="2872">
                  <c:v>6.9883000000000349E-8</c:v>
                </c:pt>
                <c:pt idx="2873">
                  <c:v>6.6090000000000296E-8</c:v>
                </c:pt>
                <c:pt idx="2874">
                  <c:v>6.1747000000000242E-8</c:v>
                </c:pt>
                <c:pt idx="2875">
                  <c:v>5.9425000000000223E-8</c:v>
                </c:pt>
                <c:pt idx="2876">
                  <c:v>5.5027000000000212E-8</c:v>
                </c:pt>
                <c:pt idx="2877">
                  <c:v>5.4377000000000249E-8</c:v>
                </c:pt>
                <c:pt idx="2878">
                  <c:v>5.1712000000000285E-8</c:v>
                </c:pt>
                <c:pt idx="2879">
                  <c:v>5.0035000000000183E-8</c:v>
                </c:pt>
                <c:pt idx="2880">
                  <c:v>4.9230000000000183E-8</c:v>
                </c:pt>
                <c:pt idx="2881">
                  <c:v>4.6916000000000193E-8</c:v>
                </c:pt>
                <c:pt idx="2882">
                  <c:v>4.5488000000000182E-8</c:v>
                </c:pt>
                <c:pt idx="2883">
                  <c:v>4.4680000000000186E-8</c:v>
                </c:pt>
                <c:pt idx="2884">
                  <c:v>4.5026000000000201E-8</c:v>
                </c:pt>
                <c:pt idx="2885">
                  <c:v>4.3279000000000013E-8</c:v>
                </c:pt>
                <c:pt idx="2886">
                  <c:v>4.2753000000000231E-8</c:v>
                </c:pt>
                <c:pt idx="2887">
                  <c:v>4.2093000000000223E-8</c:v>
                </c:pt>
                <c:pt idx="2888">
                  <c:v>4.1009000000000099E-8</c:v>
                </c:pt>
                <c:pt idx="2889">
                  <c:v>4.0182000000000174E-8</c:v>
                </c:pt>
                <c:pt idx="2890">
                  <c:v>4.014600000000012E-8</c:v>
                </c:pt>
                <c:pt idx="2891">
                  <c:v>3.9522000000000121E-8</c:v>
                </c:pt>
                <c:pt idx="2892">
                  <c:v>3.932600000000011E-8</c:v>
                </c:pt>
                <c:pt idx="2893">
                  <c:v>3.8461000000000148E-8</c:v>
                </c:pt>
                <c:pt idx="2894">
                  <c:v>3.8814000000000118E-8</c:v>
                </c:pt>
                <c:pt idx="2895">
                  <c:v>3.8346000000000117E-8</c:v>
                </c:pt>
                <c:pt idx="2896">
                  <c:v>3.7688000000000178E-8</c:v>
                </c:pt>
                <c:pt idx="2897">
                  <c:v>3.6571000000000169E-8</c:v>
                </c:pt>
                <c:pt idx="2898">
                  <c:v>3.6584000000000124E-8</c:v>
                </c:pt>
                <c:pt idx="2899">
                  <c:v>3.6076000000000177E-8</c:v>
                </c:pt>
                <c:pt idx="2900">
                  <c:v>3.5607000000000168E-8</c:v>
                </c:pt>
                <c:pt idx="2901">
                  <c:v>4.0105000000000113E-8</c:v>
                </c:pt>
                <c:pt idx="2902">
                  <c:v>4.3404000000000168E-8</c:v>
                </c:pt>
                <c:pt idx="2903">
                  <c:v>4.4487000000000238E-8</c:v>
                </c:pt>
                <c:pt idx="2904">
                  <c:v>4.4339000000000203E-8</c:v>
                </c:pt>
                <c:pt idx="2905">
                  <c:v>4.5933000000000197E-8</c:v>
                </c:pt>
                <c:pt idx="2906">
                  <c:v>5.3619000000000144E-8</c:v>
                </c:pt>
                <c:pt idx="2907">
                  <c:v>6.3338000000000246E-8</c:v>
                </c:pt>
                <c:pt idx="2908">
                  <c:v>6.6781000000000246E-8</c:v>
                </c:pt>
                <c:pt idx="2909">
                  <c:v>7.2124000000000256E-8</c:v>
                </c:pt>
                <c:pt idx="2910">
                  <c:v>7.735700000000034E-8</c:v>
                </c:pt>
                <c:pt idx="2911">
                  <c:v>8.6997000000000339E-8</c:v>
                </c:pt>
                <c:pt idx="2912">
                  <c:v>9.9257000000000476E-8</c:v>
                </c:pt>
                <c:pt idx="2913">
                  <c:v>1.0777000000000034E-7</c:v>
                </c:pt>
                <c:pt idx="2914">
                  <c:v>1.1368000000000045E-7</c:v>
                </c:pt>
                <c:pt idx="2915">
                  <c:v>1.1687000000000045E-7</c:v>
                </c:pt>
                <c:pt idx="2916">
                  <c:v>1.1818000000000041E-7</c:v>
                </c:pt>
                <c:pt idx="2917">
                  <c:v>1.1738000000000039E-7</c:v>
                </c:pt>
                <c:pt idx="2918">
                  <c:v>1.1728000000000045E-7</c:v>
                </c:pt>
                <c:pt idx="2919">
                  <c:v>1.1728000000000045E-7</c:v>
                </c:pt>
                <c:pt idx="2920">
                  <c:v>1.1768000000000059E-7</c:v>
                </c:pt>
                <c:pt idx="2921">
                  <c:v>1.1590000000000045E-7</c:v>
                </c:pt>
                <c:pt idx="2922">
                  <c:v>1.1546000000000049E-7</c:v>
                </c:pt>
                <c:pt idx="2923">
                  <c:v>1.1179000000000037E-7</c:v>
                </c:pt>
                <c:pt idx="2924">
                  <c:v>1.1353000000000042E-7</c:v>
                </c:pt>
                <c:pt idx="2925">
                  <c:v>1.1437000000000037E-7</c:v>
                </c:pt>
                <c:pt idx="2926">
                  <c:v>1.1261000000000045E-7</c:v>
                </c:pt>
                <c:pt idx="2927">
                  <c:v>1.0780000000000045E-7</c:v>
                </c:pt>
                <c:pt idx="2928">
                  <c:v>9.6613000000000311E-8</c:v>
                </c:pt>
                <c:pt idx="2929">
                  <c:v>8.8664000000000575E-8</c:v>
                </c:pt>
                <c:pt idx="2930">
                  <c:v>8.1049000000000251E-8</c:v>
                </c:pt>
                <c:pt idx="2931">
                  <c:v>7.5805000000000248E-8</c:v>
                </c:pt>
                <c:pt idx="2932">
                  <c:v>7.1181000000000232E-8</c:v>
                </c:pt>
                <c:pt idx="2933">
                  <c:v>6.3004000000000225E-8</c:v>
                </c:pt>
                <c:pt idx="2934">
                  <c:v>6.1791000000000226E-8</c:v>
                </c:pt>
                <c:pt idx="2935">
                  <c:v>5.9247000000000193E-8</c:v>
                </c:pt>
                <c:pt idx="2936">
                  <c:v>5.5893000000000287E-8</c:v>
                </c:pt>
                <c:pt idx="2937">
                  <c:v>5.3620000000000139E-8</c:v>
                </c:pt>
                <c:pt idx="2938">
                  <c:v>5.2514000000000248E-8</c:v>
                </c:pt>
                <c:pt idx="2939">
                  <c:v>4.9101000000000183E-8</c:v>
                </c:pt>
                <c:pt idx="2940">
                  <c:v>4.8849000000000129E-8</c:v>
                </c:pt>
                <c:pt idx="2941">
                  <c:v>4.742900000000016E-8</c:v>
                </c:pt>
                <c:pt idx="2942">
                  <c:v>4.6153000000000142E-8</c:v>
                </c:pt>
                <c:pt idx="2943">
                  <c:v>4.4723000000000221E-8</c:v>
                </c:pt>
                <c:pt idx="2944">
                  <c:v>4.4179000000000121E-8</c:v>
                </c:pt>
                <c:pt idx="2945">
                  <c:v>4.401300000000025E-8</c:v>
                </c:pt>
                <c:pt idx="2946">
                  <c:v>4.2827000000000182E-8</c:v>
                </c:pt>
                <c:pt idx="2947">
                  <c:v>4.1979000000000081E-8</c:v>
                </c:pt>
                <c:pt idx="2948">
                  <c:v>4.2588000000000169E-8</c:v>
                </c:pt>
                <c:pt idx="2949">
                  <c:v>4.0732000000000222E-8</c:v>
                </c:pt>
                <c:pt idx="2950">
                  <c:v>4.0544000000000102E-8</c:v>
                </c:pt>
                <c:pt idx="2951">
                  <c:v>4.0693000000000171E-8</c:v>
                </c:pt>
                <c:pt idx="2952">
                  <c:v>3.9272000000000168E-8</c:v>
                </c:pt>
                <c:pt idx="2953">
                  <c:v>3.8892000000000127E-8</c:v>
                </c:pt>
                <c:pt idx="2954">
                  <c:v>3.923000000000018E-8</c:v>
                </c:pt>
                <c:pt idx="2955">
                  <c:v>3.8087000000000168E-8</c:v>
                </c:pt>
                <c:pt idx="2956">
                  <c:v>3.7846000000000179E-8</c:v>
                </c:pt>
                <c:pt idx="2957">
                  <c:v>3.7043000000000195E-8</c:v>
                </c:pt>
                <c:pt idx="2958">
                  <c:v>3.7384000000000125E-8</c:v>
                </c:pt>
                <c:pt idx="2959">
                  <c:v>3.6644000000000179E-8</c:v>
                </c:pt>
                <c:pt idx="2960">
                  <c:v>3.6628000000000128E-8</c:v>
                </c:pt>
                <c:pt idx="2961">
                  <c:v>3.8504000000000118E-8</c:v>
                </c:pt>
                <c:pt idx="2962">
                  <c:v>4.2114000000000201E-8</c:v>
                </c:pt>
                <c:pt idx="2963">
                  <c:v>4.4401000000000187E-8</c:v>
                </c:pt>
                <c:pt idx="2964">
                  <c:v>4.3737000000000202E-8</c:v>
                </c:pt>
                <c:pt idx="2965">
                  <c:v>4.5347000000000181E-8</c:v>
                </c:pt>
                <c:pt idx="2966">
                  <c:v>5.2377000000000238E-8</c:v>
                </c:pt>
                <c:pt idx="2967">
                  <c:v>6.1485000000000196E-8</c:v>
                </c:pt>
                <c:pt idx="2968">
                  <c:v>6.778000000000032E-8</c:v>
                </c:pt>
                <c:pt idx="2969">
                  <c:v>7.2608000000000249E-8</c:v>
                </c:pt>
                <c:pt idx="2970">
                  <c:v>7.8603000000000297E-8</c:v>
                </c:pt>
                <c:pt idx="2971">
                  <c:v>8.6389000000000047E-8</c:v>
                </c:pt>
                <c:pt idx="2972">
                  <c:v>9.9277000000000393E-8</c:v>
                </c:pt>
                <c:pt idx="2973">
                  <c:v>1.0802000000000045E-7</c:v>
                </c:pt>
                <c:pt idx="2974">
                  <c:v>1.1103000000000047E-7</c:v>
                </c:pt>
                <c:pt idx="2975">
                  <c:v>1.184100000000006E-7</c:v>
                </c:pt>
                <c:pt idx="2976">
                  <c:v>1.1885000000000059E-7</c:v>
                </c:pt>
                <c:pt idx="2977">
                  <c:v>1.2030000000000028E-7</c:v>
                </c:pt>
                <c:pt idx="2978">
                  <c:v>1.1750000000000045E-7</c:v>
                </c:pt>
                <c:pt idx="2979">
                  <c:v>1.1847000000000045E-7</c:v>
                </c:pt>
                <c:pt idx="2980">
                  <c:v>1.1792000000000045E-7</c:v>
                </c:pt>
                <c:pt idx="2981">
                  <c:v>1.1725000000000052E-7</c:v>
                </c:pt>
                <c:pt idx="2982">
                  <c:v>1.1599000000000035E-7</c:v>
                </c:pt>
                <c:pt idx="2983">
                  <c:v>1.1407000000000045E-7</c:v>
                </c:pt>
                <c:pt idx="2984">
                  <c:v>1.1401000000000057E-7</c:v>
                </c:pt>
                <c:pt idx="2985">
                  <c:v>1.179500000000004E-7</c:v>
                </c:pt>
                <c:pt idx="2986">
                  <c:v>1.1733000000000047E-7</c:v>
                </c:pt>
                <c:pt idx="2987">
                  <c:v>1.1380000000000057E-7</c:v>
                </c:pt>
                <c:pt idx="2988">
                  <c:v>1.0083000000000034E-7</c:v>
                </c:pt>
                <c:pt idx="2989">
                  <c:v>9.0647000000000401E-8</c:v>
                </c:pt>
                <c:pt idx="2990">
                  <c:v>8.4197000000000393E-8</c:v>
                </c:pt>
                <c:pt idx="2991">
                  <c:v>7.7636000000000339E-8</c:v>
                </c:pt>
                <c:pt idx="2992">
                  <c:v>7.2076000000000294E-8</c:v>
                </c:pt>
                <c:pt idx="2993">
                  <c:v>6.8461000000000245E-8</c:v>
                </c:pt>
                <c:pt idx="2994">
                  <c:v>6.3726000000000249E-8</c:v>
                </c:pt>
                <c:pt idx="2995">
                  <c:v>6.0249000000000131E-8</c:v>
                </c:pt>
                <c:pt idx="2996">
                  <c:v>5.7302000000000304E-8</c:v>
                </c:pt>
                <c:pt idx="2997">
                  <c:v>5.6090000000000213E-8</c:v>
                </c:pt>
                <c:pt idx="2998">
                  <c:v>5.2439000000000202E-8</c:v>
                </c:pt>
                <c:pt idx="2999">
                  <c:v>5.0921000000000142E-8</c:v>
                </c:pt>
                <c:pt idx="3000">
                  <c:v>4.8743000000000174E-8</c:v>
                </c:pt>
                <c:pt idx="3001">
                  <c:v>4.6669000000000112E-8</c:v>
                </c:pt>
                <c:pt idx="3002">
                  <c:v>4.725700000000017E-8</c:v>
                </c:pt>
                <c:pt idx="3003">
                  <c:v>4.590900000000013E-8</c:v>
                </c:pt>
                <c:pt idx="3004">
                  <c:v>4.5282000000000187E-8</c:v>
                </c:pt>
                <c:pt idx="3005">
                  <c:v>4.393400000000014E-8</c:v>
                </c:pt>
                <c:pt idx="3006">
                  <c:v>4.330900000000014E-8</c:v>
                </c:pt>
                <c:pt idx="3007">
                  <c:v>4.3143000000000104E-8</c:v>
                </c:pt>
                <c:pt idx="3008">
                  <c:v>4.1897000000000187E-8</c:v>
                </c:pt>
                <c:pt idx="3009">
                  <c:v>4.0962000000000212E-8</c:v>
                </c:pt>
                <c:pt idx="3010">
                  <c:v>4.1178000000000033E-8</c:v>
                </c:pt>
                <c:pt idx="3011">
                  <c:v>4.0408000000000152E-8</c:v>
                </c:pt>
                <c:pt idx="3012">
                  <c:v>3.9861000000000167E-8</c:v>
                </c:pt>
                <c:pt idx="3013">
                  <c:v>3.9480000000000166E-8</c:v>
                </c:pt>
                <c:pt idx="3014">
                  <c:v>3.8796000000000111E-8</c:v>
                </c:pt>
                <c:pt idx="3015">
                  <c:v>3.8794000000000116E-8</c:v>
                </c:pt>
                <c:pt idx="3016">
                  <c:v>3.8020000000000111E-8</c:v>
                </c:pt>
                <c:pt idx="3017">
                  <c:v>3.8143000000000119E-8</c:v>
                </c:pt>
                <c:pt idx="3018">
                  <c:v>3.8432000000000155E-8</c:v>
                </c:pt>
                <c:pt idx="3019">
                  <c:v>3.6732000000000166E-8</c:v>
                </c:pt>
                <c:pt idx="3020">
                  <c:v>3.6798000000000122E-8</c:v>
                </c:pt>
                <c:pt idx="3021">
                  <c:v>3.729300000000018E-8</c:v>
                </c:pt>
                <c:pt idx="3022">
                  <c:v>4.2093000000000223E-8</c:v>
                </c:pt>
                <c:pt idx="3023">
                  <c:v>4.3191000000000152E-8</c:v>
                </c:pt>
                <c:pt idx="3024">
                  <c:v>4.5755000000000161E-8</c:v>
                </c:pt>
                <c:pt idx="3025">
                  <c:v>4.6003000000000151E-8</c:v>
                </c:pt>
                <c:pt idx="3026">
                  <c:v>4.9856000000000258E-8</c:v>
                </c:pt>
                <c:pt idx="3027">
                  <c:v>5.9673000000000233E-8</c:v>
                </c:pt>
                <c:pt idx="3028">
                  <c:v>6.6035000000000234E-8</c:v>
                </c:pt>
                <c:pt idx="3029">
                  <c:v>7.1744000000000235E-8</c:v>
                </c:pt>
                <c:pt idx="3030">
                  <c:v>7.6046000000000256E-8</c:v>
                </c:pt>
                <c:pt idx="3031">
                  <c:v>8.2285000000000237E-8</c:v>
                </c:pt>
                <c:pt idx="3032">
                  <c:v>9.4165000000000499E-8</c:v>
                </c:pt>
                <c:pt idx="3033">
                  <c:v>1.0323000000000044E-7</c:v>
                </c:pt>
                <c:pt idx="3034">
                  <c:v>1.0887000000000038E-7</c:v>
                </c:pt>
                <c:pt idx="3035">
                  <c:v>1.1554000000000042E-7</c:v>
                </c:pt>
                <c:pt idx="3036">
                  <c:v>1.1961000000000061E-7</c:v>
                </c:pt>
                <c:pt idx="3037">
                  <c:v>1.1719000000000044E-7</c:v>
                </c:pt>
                <c:pt idx="3038">
                  <c:v>1.1650000000000047E-7</c:v>
                </c:pt>
                <c:pt idx="3039">
                  <c:v>1.1652000000000045E-7</c:v>
                </c:pt>
                <c:pt idx="3040">
                  <c:v>1.1650000000000047E-7</c:v>
                </c:pt>
                <c:pt idx="3041">
                  <c:v>1.1469000000000047E-7</c:v>
                </c:pt>
                <c:pt idx="3042">
                  <c:v>1.1571000000000045E-7</c:v>
                </c:pt>
                <c:pt idx="3043">
                  <c:v>1.1176000000000037E-7</c:v>
                </c:pt>
                <c:pt idx="3044">
                  <c:v>1.1219000000000032E-7</c:v>
                </c:pt>
                <c:pt idx="3045">
                  <c:v>1.1434000000000041E-7</c:v>
                </c:pt>
                <c:pt idx="3046">
                  <c:v>1.1194000000000035E-7</c:v>
                </c:pt>
                <c:pt idx="3047">
                  <c:v>1.1143000000000045E-7</c:v>
                </c:pt>
                <c:pt idx="3048">
                  <c:v>1.003000000000003E-7</c:v>
                </c:pt>
                <c:pt idx="3049">
                  <c:v>9.1814000000000348E-8</c:v>
                </c:pt>
                <c:pt idx="3050">
                  <c:v>8.3805000000000478E-8</c:v>
                </c:pt>
                <c:pt idx="3051">
                  <c:v>7.676500000000033E-8</c:v>
                </c:pt>
                <c:pt idx="3052">
                  <c:v>7.1035000000000225E-8</c:v>
                </c:pt>
                <c:pt idx="3053">
                  <c:v>6.6871000000000202E-8</c:v>
                </c:pt>
                <c:pt idx="3054">
                  <c:v>6.291300000000028E-8</c:v>
                </c:pt>
                <c:pt idx="3055">
                  <c:v>5.9767000000000339E-8</c:v>
                </c:pt>
                <c:pt idx="3056">
                  <c:v>5.7615000000000222E-8</c:v>
                </c:pt>
                <c:pt idx="3057">
                  <c:v>5.4423000000000249E-8</c:v>
                </c:pt>
                <c:pt idx="3058">
                  <c:v>5.2410000000000222E-8</c:v>
                </c:pt>
                <c:pt idx="3059">
                  <c:v>4.939400000000025E-8</c:v>
                </c:pt>
                <c:pt idx="3060">
                  <c:v>4.9833000000000258E-8</c:v>
                </c:pt>
                <c:pt idx="3061">
                  <c:v>4.9037000000000249E-8</c:v>
                </c:pt>
                <c:pt idx="3062">
                  <c:v>4.7019000000000211E-8</c:v>
                </c:pt>
                <c:pt idx="3063">
                  <c:v>4.6022000000000185E-8</c:v>
                </c:pt>
                <c:pt idx="3064">
                  <c:v>4.4755000000000191E-8</c:v>
                </c:pt>
                <c:pt idx="3065">
                  <c:v>4.3641000000000013E-8</c:v>
                </c:pt>
                <c:pt idx="3066">
                  <c:v>4.3673000000000103E-8</c:v>
                </c:pt>
                <c:pt idx="3067">
                  <c:v>4.1976000000000124E-8</c:v>
                </c:pt>
                <c:pt idx="3068">
                  <c:v>4.2450000000000172E-8</c:v>
                </c:pt>
                <c:pt idx="3069">
                  <c:v>4.1148000000000032E-8</c:v>
                </c:pt>
                <c:pt idx="3070">
                  <c:v>3.987200000000018E-8</c:v>
                </c:pt>
                <c:pt idx="3071">
                  <c:v>4.0069000000000152E-8</c:v>
                </c:pt>
                <c:pt idx="3072">
                  <c:v>4.0249000000000012E-8</c:v>
                </c:pt>
                <c:pt idx="3073">
                  <c:v>3.9401000000000182E-8</c:v>
                </c:pt>
                <c:pt idx="3074">
                  <c:v>3.9127000000000123E-8</c:v>
                </c:pt>
                <c:pt idx="3075">
                  <c:v>3.8190000000000112E-8</c:v>
                </c:pt>
                <c:pt idx="3076">
                  <c:v>3.8726000000000111E-8</c:v>
                </c:pt>
                <c:pt idx="3077">
                  <c:v>3.8152000000000116E-8</c:v>
                </c:pt>
                <c:pt idx="3078">
                  <c:v>3.7533000000000181E-8</c:v>
                </c:pt>
                <c:pt idx="3079">
                  <c:v>3.7510000000000168E-8</c:v>
                </c:pt>
                <c:pt idx="3080">
                  <c:v>3.641700000000018E-8</c:v>
                </c:pt>
                <c:pt idx="3081">
                  <c:v>3.737100000000019E-8</c:v>
                </c:pt>
                <c:pt idx="3082">
                  <c:v>4.0006000000000193E-8</c:v>
                </c:pt>
                <c:pt idx="3083">
                  <c:v>4.2850000000000182E-8</c:v>
                </c:pt>
                <c:pt idx="3084">
                  <c:v>4.4657000000000186E-8</c:v>
                </c:pt>
                <c:pt idx="3085">
                  <c:v>4.5100000000000152E-8</c:v>
                </c:pt>
                <c:pt idx="3086">
                  <c:v>4.6616000000000151E-8</c:v>
                </c:pt>
                <c:pt idx="3087">
                  <c:v>5.7900000000000241E-8</c:v>
                </c:pt>
                <c:pt idx="3088">
                  <c:v>6.4201000000000245E-8</c:v>
                </c:pt>
                <c:pt idx="3089">
                  <c:v>6.9793000000000392E-8</c:v>
                </c:pt>
                <c:pt idx="3090">
                  <c:v>7.5650000000000257E-8</c:v>
                </c:pt>
                <c:pt idx="3091">
                  <c:v>7.8030000000000296E-8</c:v>
                </c:pt>
                <c:pt idx="3092">
                  <c:v>9.3119000000000293E-8</c:v>
                </c:pt>
                <c:pt idx="3093">
                  <c:v>1.023200000000003E-7</c:v>
                </c:pt>
                <c:pt idx="3094">
                  <c:v>1.0987000000000043E-7</c:v>
                </c:pt>
                <c:pt idx="3095">
                  <c:v>1.1383000000000046E-7</c:v>
                </c:pt>
                <c:pt idx="3096">
                  <c:v>1.177400000000004E-7</c:v>
                </c:pt>
                <c:pt idx="3097">
                  <c:v>1.210400000000004E-7</c:v>
                </c:pt>
                <c:pt idx="3098">
                  <c:v>1.1782000000000059E-7</c:v>
                </c:pt>
                <c:pt idx="3099">
                  <c:v>1.1927000000000051E-7</c:v>
                </c:pt>
                <c:pt idx="3100">
                  <c:v>1.1749000000000045E-7</c:v>
                </c:pt>
                <c:pt idx="3101">
                  <c:v>1.1570000000000045E-7</c:v>
                </c:pt>
                <c:pt idx="3102">
                  <c:v>1.1605000000000053E-7</c:v>
                </c:pt>
                <c:pt idx="3103">
                  <c:v>1.1355000000000038E-7</c:v>
                </c:pt>
                <c:pt idx="3104">
                  <c:v>1.1185000000000045E-7</c:v>
                </c:pt>
                <c:pt idx="3105">
                  <c:v>1.1668000000000047E-7</c:v>
                </c:pt>
                <c:pt idx="3106">
                  <c:v>1.1260000000000051E-7</c:v>
                </c:pt>
                <c:pt idx="3107">
                  <c:v>1.1283000000000045E-7</c:v>
                </c:pt>
                <c:pt idx="3108">
                  <c:v>1.0307000000000034E-7</c:v>
                </c:pt>
                <c:pt idx="3109">
                  <c:v>9.3287000000000324E-8</c:v>
                </c:pt>
                <c:pt idx="3110">
                  <c:v>8.5725000000000511E-8</c:v>
                </c:pt>
                <c:pt idx="3111">
                  <c:v>7.7942000000000315E-8</c:v>
                </c:pt>
                <c:pt idx="3112">
                  <c:v>7.2342000000000358E-8</c:v>
                </c:pt>
                <c:pt idx="3113">
                  <c:v>6.7903000000000287E-8</c:v>
                </c:pt>
                <c:pt idx="3114">
                  <c:v>6.3672000000000241E-8</c:v>
                </c:pt>
                <c:pt idx="3115">
                  <c:v>5.9878000000000253E-8</c:v>
                </c:pt>
                <c:pt idx="3116">
                  <c:v>5.7715000000000269E-8</c:v>
                </c:pt>
                <c:pt idx="3117">
                  <c:v>5.4929000000000187E-8</c:v>
                </c:pt>
                <c:pt idx="3118">
                  <c:v>5.2942000000000184E-8</c:v>
                </c:pt>
                <c:pt idx="3119">
                  <c:v>5.236100000000024E-8</c:v>
                </c:pt>
                <c:pt idx="3120">
                  <c:v>5.131700000000024E-8</c:v>
                </c:pt>
                <c:pt idx="3121">
                  <c:v>4.7893000000000249E-8</c:v>
                </c:pt>
                <c:pt idx="3122">
                  <c:v>4.6470000000000118E-8</c:v>
                </c:pt>
                <c:pt idx="3123">
                  <c:v>4.5570000000000129E-8</c:v>
                </c:pt>
                <c:pt idx="3124">
                  <c:v>4.4566000000000222E-8</c:v>
                </c:pt>
                <c:pt idx="3125">
                  <c:v>4.414400000000014E-8</c:v>
                </c:pt>
                <c:pt idx="3126">
                  <c:v>4.4108000000000186E-8</c:v>
                </c:pt>
                <c:pt idx="3127">
                  <c:v>4.132200000000015E-8</c:v>
                </c:pt>
                <c:pt idx="3128">
                  <c:v>4.1790000000000171E-8</c:v>
                </c:pt>
                <c:pt idx="3129">
                  <c:v>4.1537000000000142E-8</c:v>
                </c:pt>
                <c:pt idx="3130">
                  <c:v>4.1792000000000213E-8</c:v>
                </c:pt>
                <c:pt idx="3131">
                  <c:v>3.9140000000000124E-8</c:v>
                </c:pt>
                <c:pt idx="3132">
                  <c:v>4.0944000000000112E-8</c:v>
                </c:pt>
                <c:pt idx="3133">
                  <c:v>3.8829000000000149E-8</c:v>
                </c:pt>
                <c:pt idx="3134">
                  <c:v>3.78300000000002E-8</c:v>
                </c:pt>
                <c:pt idx="3135">
                  <c:v>3.9168000000000103E-8</c:v>
                </c:pt>
                <c:pt idx="3136">
                  <c:v>3.803100000000017E-8</c:v>
                </c:pt>
                <c:pt idx="3137">
                  <c:v>3.9097000000000168E-8</c:v>
                </c:pt>
                <c:pt idx="3138">
                  <c:v>3.7748000000000167E-8</c:v>
                </c:pt>
                <c:pt idx="3139">
                  <c:v>3.7276000000000181E-8</c:v>
                </c:pt>
                <c:pt idx="3140">
                  <c:v>3.6050000000000147E-8</c:v>
                </c:pt>
                <c:pt idx="3141">
                  <c:v>3.5624000000000128E-8</c:v>
                </c:pt>
                <c:pt idx="3142">
                  <c:v>4.0404000000000168E-8</c:v>
                </c:pt>
                <c:pt idx="3143">
                  <c:v>4.2898000000000203E-8</c:v>
                </c:pt>
                <c:pt idx="3144">
                  <c:v>4.3402000000000192E-8</c:v>
                </c:pt>
                <c:pt idx="3145">
                  <c:v>4.6167000000000171E-8</c:v>
                </c:pt>
                <c:pt idx="3146">
                  <c:v>4.6167000000000171E-8</c:v>
                </c:pt>
                <c:pt idx="3147">
                  <c:v>5.6657000000000181E-8</c:v>
                </c:pt>
                <c:pt idx="3148">
                  <c:v>6.4786000000000339E-8</c:v>
                </c:pt>
                <c:pt idx="3149">
                  <c:v>6.9855000000000251E-8</c:v>
                </c:pt>
                <c:pt idx="3150">
                  <c:v>7.5101000000000257E-8</c:v>
                </c:pt>
                <c:pt idx="3151">
                  <c:v>7.8100000000000256E-8</c:v>
                </c:pt>
                <c:pt idx="3152">
                  <c:v>8.9378000000000339E-8</c:v>
                </c:pt>
                <c:pt idx="3153">
                  <c:v>1.023000000000003E-7</c:v>
                </c:pt>
                <c:pt idx="3154">
                  <c:v>1.0756000000000034E-7</c:v>
                </c:pt>
                <c:pt idx="3155">
                  <c:v>1.1388000000000045E-7</c:v>
                </c:pt>
                <c:pt idx="3156">
                  <c:v>1.1833000000000045E-7</c:v>
                </c:pt>
                <c:pt idx="3157">
                  <c:v>1.2071000000000029E-7</c:v>
                </c:pt>
                <c:pt idx="3158">
                  <c:v>1.1964000000000056E-7</c:v>
                </c:pt>
                <c:pt idx="3159">
                  <c:v>1.197500000000005E-7</c:v>
                </c:pt>
                <c:pt idx="3160">
                  <c:v>1.1864000000000059E-7</c:v>
                </c:pt>
                <c:pt idx="3161">
                  <c:v>1.1898000000000045E-7</c:v>
                </c:pt>
                <c:pt idx="3162">
                  <c:v>1.1691000000000047E-7</c:v>
                </c:pt>
                <c:pt idx="3163">
                  <c:v>1.1574000000000043E-7</c:v>
                </c:pt>
                <c:pt idx="3164">
                  <c:v>1.144300000000005E-7</c:v>
                </c:pt>
                <c:pt idx="3165">
                  <c:v>1.1591000000000045E-7</c:v>
                </c:pt>
                <c:pt idx="3166">
                  <c:v>1.1612000000000045E-7</c:v>
                </c:pt>
                <c:pt idx="3167">
                  <c:v>1.1388000000000045E-7</c:v>
                </c:pt>
                <c:pt idx="3168">
                  <c:v>1.0836000000000032E-7</c:v>
                </c:pt>
                <c:pt idx="3169">
                  <c:v>9.5843000000000311E-8</c:v>
                </c:pt>
                <c:pt idx="3170">
                  <c:v>8.802000000000048E-8</c:v>
                </c:pt>
                <c:pt idx="3171">
                  <c:v>8.1417000000000245E-8</c:v>
                </c:pt>
                <c:pt idx="3172">
                  <c:v>7.6571000000000203E-8</c:v>
                </c:pt>
                <c:pt idx="3173">
                  <c:v>7.077700000000033E-8</c:v>
                </c:pt>
                <c:pt idx="3174">
                  <c:v>6.6861000000000244E-8</c:v>
                </c:pt>
                <c:pt idx="3175">
                  <c:v>6.2301000000000248E-8</c:v>
                </c:pt>
                <c:pt idx="3176">
                  <c:v>5.8423000000000238E-8</c:v>
                </c:pt>
                <c:pt idx="3177">
                  <c:v>5.7156000000000231E-8</c:v>
                </c:pt>
                <c:pt idx="3178">
                  <c:v>5.6047000000000158E-8</c:v>
                </c:pt>
                <c:pt idx="3179">
                  <c:v>5.2651000000000171E-8</c:v>
                </c:pt>
                <c:pt idx="3180">
                  <c:v>5.0699000000000182E-8</c:v>
                </c:pt>
                <c:pt idx="3181">
                  <c:v>4.9427000000000222E-8</c:v>
                </c:pt>
                <c:pt idx="3182">
                  <c:v>4.7606000000000201E-8</c:v>
                </c:pt>
                <c:pt idx="3183">
                  <c:v>4.6377000000000171E-8</c:v>
                </c:pt>
                <c:pt idx="3184">
                  <c:v>4.6932000000000192E-8</c:v>
                </c:pt>
                <c:pt idx="3185">
                  <c:v>4.4838000000000213E-8</c:v>
                </c:pt>
                <c:pt idx="3186">
                  <c:v>4.3034000000000172E-8</c:v>
                </c:pt>
                <c:pt idx="3187">
                  <c:v>4.3021000000000111E-8</c:v>
                </c:pt>
                <c:pt idx="3188">
                  <c:v>4.2459000000000142E-8</c:v>
                </c:pt>
                <c:pt idx="3189">
                  <c:v>4.2364000000000213E-8</c:v>
                </c:pt>
                <c:pt idx="3190">
                  <c:v>4.1893000000000182E-8</c:v>
                </c:pt>
                <c:pt idx="3191">
                  <c:v>3.9451000000000179E-8</c:v>
                </c:pt>
                <c:pt idx="3192">
                  <c:v>4.0364000000000202E-8</c:v>
                </c:pt>
                <c:pt idx="3193">
                  <c:v>3.9242000000000167E-8</c:v>
                </c:pt>
                <c:pt idx="3194">
                  <c:v>3.9375000000000166E-8</c:v>
                </c:pt>
                <c:pt idx="3195">
                  <c:v>3.8369000000000117E-8</c:v>
                </c:pt>
                <c:pt idx="3196">
                  <c:v>3.8414000000000128E-8</c:v>
                </c:pt>
                <c:pt idx="3197">
                  <c:v>3.8886000000000167E-8</c:v>
                </c:pt>
                <c:pt idx="3198">
                  <c:v>3.6912000000000119E-8</c:v>
                </c:pt>
                <c:pt idx="3199">
                  <c:v>3.7571000000000171E-8</c:v>
                </c:pt>
                <c:pt idx="3200">
                  <c:v>3.7191000000000164E-8</c:v>
                </c:pt>
                <c:pt idx="3201">
                  <c:v>3.6275000000000191E-8</c:v>
                </c:pt>
                <c:pt idx="3202">
                  <c:v>3.9083000000000179E-8</c:v>
                </c:pt>
                <c:pt idx="3203">
                  <c:v>4.3197000000000172E-8</c:v>
                </c:pt>
                <c:pt idx="3204">
                  <c:v>4.4551000000000172E-8</c:v>
                </c:pt>
                <c:pt idx="3205">
                  <c:v>4.4007000000000203E-8</c:v>
                </c:pt>
                <c:pt idx="3206">
                  <c:v>4.6865000000000169E-8</c:v>
                </c:pt>
                <c:pt idx="3207">
                  <c:v>5.2873000000000238E-8</c:v>
                </c:pt>
                <c:pt idx="3208">
                  <c:v>6.2332000000000349E-8</c:v>
                </c:pt>
                <c:pt idx="3209">
                  <c:v>6.7822000000000314E-8</c:v>
                </c:pt>
                <c:pt idx="3210">
                  <c:v>7.3231000000000241E-8</c:v>
                </c:pt>
                <c:pt idx="3211">
                  <c:v>7.9058000000000336E-8</c:v>
                </c:pt>
                <c:pt idx="3212">
                  <c:v>8.9538000000000494E-8</c:v>
                </c:pt>
                <c:pt idx="3213">
                  <c:v>9.9251000000000443E-8</c:v>
                </c:pt>
                <c:pt idx="3214">
                  <c:v>1.0611000000000032E-7</c:v>
                </c:pt>
                <c:pt idx="3215">
                  <c:v>1.1223000000000052E-7</c:v>
                </c:pt>
                <c:pt idx="3216">
                  <c:v>1.1540000000000057E-7</c:v>
                </c:pt>
                <c:pt idx="3217">
                  <c:v>1.1814000000000045E-7</c:v>
                </c:pt>
                <c:pt idx="3218">
                  <c:v>1.1730000000000045E-7</c:v>
                </c:pt>
                <c:pt idx="3219">
                  <c:v>1.1626000000000051E-7</c:v>
                </c:pt>
                <c:pt idx="3220">
                  <c:v>1.1821000000000059E-7</c:v>
                </c:pt>
                <c:pt idx="3221">
                  <c:v>1.175300000000004E-7</c:v>
                </c:pt>
                <c:pt idx="3222">
                  <c:v>1.1650000000000047E-7</c:v>
                </c:pt>
                <c:pt idx="3223">
                  <c:v>1.1538000000000044E-7</c:v>
                </c:pt>
                <c:pt idx="3224">
                  <c:v>1.1338000000000037E-7</c:v>
                </c:pt>
                <c:pt idx="3225">
                  <c:v>1.129900000000003E-7</c:v>
                </c:pt>
                <c:pt idx="3226">
                  <c:v>1.1420000000000051E-7</c:v>
                </c:pt>
                <c:pt idx="3227">
                  <c:v>1.109700000000003E-7</c:v>
                </c:pt>
                <c:pt idx="3228">
                  <c:v>1.0778000000000029E-7</c:v>
                </c:pt>
                <c:pt idx="3229">
                  <c:v>9.7299000000000321E-8</c:v>
                </c:pt>
                <c:pt idx="3230">
                  <c:v>8.8015000000000461E-8</c:v>
                </c:pt>
                <c:pt idx="3231">
                  <c:v>8.1117000000000262E-8</c:v>
                </c:pt>
                <c:pt idx="3232">
                  <c:v>7.391700000000033E-8</c:v>
                </c:pt>
                <c:pt idx="3233">
                  <c:v>7.0513000000000295E-8</c:v>
                </c:pt>
                <c:pt idx="3234">
                  <c:v>6.6191000000000225E-8</c:v>
                </c:pt>
                <c:pt idx="3235">
                  <c:v>6.2352000000000346E-8</c:v>
                </c:pt>
                <c:pt idx="3236">
                  <c:v>5.9382000000000333E-8</c:v>
                </c:pt>
                <c:pt idx="3237">
                  <c:v>5.5778000000000203E-8</c:v>
                </c:pt>
                <c:pt idx="3238">
                  <c:v>5.2541000000000139E-8</c:v>
                </c:pt>
                <c:pt idx="3239">
                  <c:v>5.2349000000000186E-8</c:v>
                </c:pt>
                <c:pt idx="3240">
                  <c:v>5.0458000000000193E-8</c:v>
                </c:pt>
                <c:pt idx="3241">
                  <c:v>4.9400000000000231E-8</c:v>
                </c:pt>
                <c:pt idx="3242">
                  <c:v>4.7042000000000184E-8</c:v>
                </c:pt>
                <c:pt idx="3243">
                  <c:v>4.5883000000000193E-8</c:v>
                </c:pt>
                <c:pt idx="3244">
                  <c:v>4.5746000000000183E-8</c:v>
                </c:pt>
                <c:pt idx="3245">
                  <c:v>4.4306000000000284E-8</c:v>
                </c:pt>
                <c:pt idx="3246">
                  <c:v>4.4155000000000159E-8</c:v>
                </c:pt>
                <c:pt idx="3247">
                  <c:v>4.2720000000000193E-8</c:v>
                </c:pt>
                <c:pt idx="3248">
                  <c:v>4.1405000000000112E-8</c:v>
                </c:pt>
                <c:pt idx="3249">
                  <c:v>4.0205000000000088E-8</c:v>
                </c:pt>
                <c:pt idx="3250">
                  <c:v>4.1400000000000132E-8</c:v>
                </c:pt>
                <c:pt idx="3251">
                  <c:v>3.9256000000000123E-8</c:v>
                </c:pt>
                <c:pt idx="3252">
                  <c:v>4.0150000000000131E-8</c:v>
                </c:pt>
                <c:pt idx="3253">
                  <c:v>4.011400000000017E-8</c:v>
                </c:pt>
                <c:pt idx="3254">
                  <c:v>4.0010000000000171E-8</c:v>
                </c:pt>
                <c:pt idx="3255">
                  <c:v>3.9298000000000125E-8</c:v>
                </c:pt>
                <c:pt idx="3256">
                  <c:v>3.7348000000000124E-8</c:v>
                </c:pt>
                <c:pt idx="3257">
                  <c:v>3.733600000000017E-8</c:v>
                </c:pt>
                <c:pt idx="3258">
                  <c:v>3.7457000000000181E-8</c:v>
                </c:pt>
                <c:pt idx="3259">
                  <c:v>3.6771000000000164E-8</c:v>
                </c:pt>
                <c:pt idx="3260">
                  <c:v>3.6777000000000164E-8</c:v>
                </c:pt>
                <c:pt idx="3261">
                  <c:v>3.6444000000000157E-8</c:v>
                </c:pt>
                <c:pt idx="3262">
                  <c:v>3.9278000000000168E-8</c:v>
                </c:pt>
                <c:pt idx="3263">
                  <c:v>4.2651000000000128E-8</c:v>
                </c:pt>
                <c:pt idx="3264">
                  <c:v>4.3870000000000127E-8</c:v>
                </c:pt>
                <c:pt idx="3265">
                  <c:v>4.4708000000000231E-8</c:v>
                </c:pt>
                <c:pt idx="3266">
                  <c:v>4.6761000000000183E-8</c:v>
                </c:pt>
                <c:pt idx="3267">
                  <c:v>5.1888000000000173E-8</c:v>
                </c:pt>
                <c:pt idx="3268">
                  <c:v>6.1138000000000213E-8</c:v>
                </c:pt>
                <c:pt idx="3269">
                  <c:v>6.6651000000000165E-8</c:v>
                </c:pt>
                <c:pt idx="3270">
                  <c:v>7.2571000000000233E-8</c:v>
                </c:pt>
                <c:pt idx="3271">
                  <c:v>7.5789000000000296E-8</c:v>
                </c:pt>
                <c:pt idx="3272">
                  <c:v>8.4851000000000407E-8</c:v>
                </c:pt>
                <c:pt idx="3273">
                  <c:v>9.5605000000000478E-8</c:v>
                </c:pt>
                <c:pt idx="3274">
                  <c:v>1.0549000000000037E-7</c:v>
                </c:pt>
                <c:pt idx="3275">
                  <c:v>1.1080000000000045E-7</c:v>
                </c:pt>
                <c:pt idx="3276">
                  <c:v>1.1378000000000037E-7</c:v>
                </c:pt>
                <c:pt idx="3277">
                  <c:v>1.1802000000000055E-7</c:v>
                </c:pt>
                <c:pt idx="3278">
                  <c:v>1.1718000000000038E-7</c:v>
                </c:pt>
                <c:pt idx="3279">
                  <c:v>1.166700000000005E-7</c:v>
                </c:pt>
                <c:pt idx="3280">
                  <c:v>1.1586000000000052E-7</c:v>
                </c:pt>
                <c:pt idx="3281">
                  <c:v>1.1629000000000049E-7</c:v>
                </c:pt>
                <c:pt idx="3282">
                  <c:v>1.1318000000000037E-7</c:v>
                </c:pt>
                <c:pt idx="3283">
                  <c:v>1.1482000000000059E-7</c:v>
                </c:pt>
                <c:pt idx="3284">
                  <c:v>1.129900000000003E-7</c:v>
                </c:pt>
                <c:pt idx="3285">
                  <c:v>1.1394000000000042E-7</c:v>
                </c:pt>
                <c:pt idx="3286">
                  <c:v>1.1229000000000045E-7</c:v>
                </c:pt>
                <c:pt idx="3287">
                  <c:v>1.1258000000000035E-7</c:v>
                </c:pt>
                <c:pt idx="3288">
                  <c:v>1.0971000000000035E-7</c:v>
                </c:pt>
                <c:pt idx="3289">
                  <c:v>9.8678000000000508E-8</c:v>
                </c:pt>
                <c:pt idx="3290">
                  <c:v>8.8589000000000384E-8</c:v>
                </c:pt>
                <c:pt idx="3291">
                  <c:v>8.3763000000000404E-8</c:v>
                </c:pt>
                <c:pt idx="3292">
                  <c:v>7.6369000000000239E-8</c:v>
                </c:pt>
                <c:pt idx="3293">
                  <c:v>7.0916000000000316E-8</c:v>
                </c:pt>
                <c:pt idx="3294">
                  <c:v>6.6285000000000147E-8</c:v>
                </c:pt>
                <c:pt idx="3295">
                  <c:v>6.2295000000000254E-8</c:v>
                </c:pt>
                <c:pt idx="3296">
                  <c:v>5.9677000000000224E-8</c:v>
                </c:pt>
                <c:pt idx="3297">
                  <c:v>5.6363000000000238E-8</c:v>
                </c:pt>
                <c:pt idx="3298">
                  <c:v>5.4783000000000293E-8</c:v>
                </c:pt>
                <c:pt idx="3299">
                  <c:v>5.2751000000000212E-8</c:v>
                </c:pt>
                <c:pt idx="3300">
                  <c:v>5.0664000000000182E-8</c:v>
                </c:pt>
                <c:pt idx="3301">
                  <c:v>4.7813000000000277E-8</c:v>
                </c:pt>
                <c:pt idx="3302">
                  <c:v>4.7504000000000192E-8</c:v>
                </c:pt>
                <c:pt idx="3303">
                  <c:v>4.6514000000000161E-8</c:v>
                </c:pt>
                <c:pt idx="3304">
                  <c:v>4.5704000000000202E-8</c:v>
                </c:pt>
                <c:pt idx="3305">
                  <c:v>4.4054000000000184E-8</c:v>
                </c:pt>
                <c:pt idx="3306">
                  <c:v>4.4014000000000238E-8</c:v>
                </c:pt>
                <c:pt idx="3307">
                  <c:v>4.2679000000000034E-8</c:v>
                </c:pt>
                <c:pt idx="3308">
                  <c:v>4.2541000000000103E-8</c:v>
                </c:pt>
                <c:pt idx="3309">
                  <c:v>4.19200000000001E-8</c:v>
                </c:pt>
                <c:pt idx="3310">
                  <c:v>4.0212000000000182E-8</c:v>
                </c:pt>
                <c:pt idx="3311">
                  <c:v>3.9924000000000126E-8</c:v>
                </c:pt>
                <c:pt idx="3312">
                  <c:v>4.000300000000017E-8</c:v>
                </c:pt>
                <c:pt idx="3313">
                  <c:v>4.0340000000000142E-8</c:v>
                </c:pt>
                <c:pt idx="3314">
                  <c:v>3.8472000000000167E-8</c:v>
                </c:pt>
                <c:pt idx="3315">
                  <c:v>3.9927000000000123E-8</c:v>
                </c:pt>
                <c:pt idx="3316">
                  <c:v>3.8184000000000112E-8</c:v>
                </c:pt>
                <c:pt idx="3317">
                  <c:v>3.6806000000000158E-8</c:v>
                </c:pt>
                <c:pt idx="3318">
                  <c:v>3.8160000000000098E-8</c:v>
                </c:pt>
                <c:pt idx="3319">
                  <c:v>3.8043000000000157E-8</c:v>
                </c:pt>
                <c:pt idx="3320">
                  <c:v>3.742100000000018E-8</c:v>
                </c:pt>
                <c:pt idx="3321">
                  <c:v>3.6000000000000164E-8</c:v>
                </c:pt>
                <c:pt idx="3322">
                  <c:v>3.7667000000000174E-8</c:v>
                </c:pt>
                <c:pt idx="3323">
                  <c:v>4.2794000000000231E-8</c:v>
                </c:pt>
                <c:pt idx="3324">
                  <c:v>4.3130000000000142E-8</c:v>
                </c:pt>
                <c:pt idx="3325">
                  <c:v>4.4601000000000149E-8</c:v>
                </c:pt>
                <c:pt idx="3326">
                  <c:v>4.4674000000000133E-8</c:v>
                </c:pt>
                <c:pt idx="3327">
                  <c:v>5.0080000000000201E-8</c:v>
                </c:pt>
                <c:pt idx="3328">
                  <c:v>5.9998000000000297E-8</c:v>
                </c:pt>
                <c:pt idx="3329">
                  <c:v>6.5627000000000221E-8</c:v>
                </c:pt>
                <c:pt idx="3330">
                  <c:v>7.1365000000000256E-8</c:v>
                </c:pt>
                <c:pt idx="3331">
                  <c:v>7.6268000000000243E-8</c:v>
                </c:pt>
                <c:pt idx="3332">
                  <c:v>8.2548000000000284E-8</c:v>
                </c:pt>
                <c:pt idx="3333">
                  <c:v>9.5478000000000254E-8</c:v>
                </c:pt>
                <c:pt idx="3334">
                  <c:v>1.0300000000000045E-7</c:v>
                </c:pt>
                <c:pt idx="3335">
                  <c:v>1.0910000000000041E-7</c:v>
                </c:pt>
                <c:pt idx="3336">
                  <c:v>1.1409000000000045E-7</c:v>
                </c:pt>
                <c:pt idx="3337">
                  <c:v>1.1620000000000055E-7</c:v>
                </c:pt>
                <c:pt idx="3338">
                  <c:v>1.1811000000000049E-7</c:v>
                </c:pt>
                <c:pt idx="3339">
                  <c:v>1.1688000000000045E-7</c:v>
                </c:pt>
                <c:pt idx="3340">
                  <c:v>1.1654000000000045E-7</c:v>
                </c:pt>
                <c:pt idx="3341">
                  <c:v>1.1604000000000057E-7</c:v>
                </c:pt>
                <c:pt idx="3342">
                  <c:v>1.1336000000000041E-7</c:v>
                </c:pt>
                <c:pt idx="3343">
                  <c:v>1.1482000000000059E-7</c:v>
                </c:pt>
                <c:pt idx="3344">
                  <c:v>1.1314000000000044E-7</c:v>
                </c:pt>
                <c:pt idx="3345">
                  <c:v>1.1225000000000049E-7</c:v>
                </c:pt>
                <c:pt idx="3346">
                  <c:v>1.1458000000000037E-7</c:v>
                </c:pt>
                <c:pt idx="3347">
                  <c:v>1.1105000000000047E-7</c:v>
                </c:pt>
                <c:pt idx="3348">
                  <c:v>1.1151000000000039E-7</c:v>
                </c:pt>
                <c:pt idx="3349">
                  <c:v>1.0078000000000022E-7</c:v>
                </c:pt>
                <c:pt idx="3350">
                  <c:v>8.9839000000000438E-8</c:v>
                </c:pt>
                <c:pt idx="3351">
                  <c:v>8.2389000000000024E-8</c:v>
                </c:pt>
                <c:pt idx="3352">
                  <c:v>7.7907000000000355E-8</c:v>
                </c:pt>
                <c:pt idx="3353">
                  <c:v>7.1103000000000236E-8</c:v>
                </c:pt>
                <c:pt idx="3354">
                  <c:v>6.6504000000000223E-8</c:v>
                </c:pt>
                <c:pt idx="3355">
                  <c:v>6.2453000000000248E-8</c:v>
                </c:pt>
                <c:pt idx="3356">
                  <c:v>5.9863000000000316E-8</c:v>
                </c:pt>
                <c:pt idx="3357">
                  <c:v>5.6789000000000192E-8</c:v>
                </c:pt>
                <c:pt idx="3358">
                  <c:v>5.4696000000000287E-8</c:v>
                </c:pt>
                <c:pt idx="3359">
                  <c:v>5.1570000000000124E-8</c:v>
                </c:pt>
                <c:pt idx="3360">
                  <c:v>5.0132000000000214E-8</c:v>
                </c:pt>
                <c:pt idx="3361">
                  <c:v>4.8306000000000241E-8</c:v>
                </c:pt>
                <c:pt idx="3362">
                  <c:v>4.7904000000000182E-8</c:v>
                </c:pt>
                <c:pt idx="3363">
                  <c:v>4.6294000000000143E-8</c:v>
                </c:pt>
                <c:pt idx="3364">
                  <c:v>4.6571000000000034E-8</c:v>
                </c:pt>
                <c:pt idx="3365">
                  <c:v>4.401600000000028E-8</c:v>
                </c:pt>
                <c:pt idx="3366">
                  <c:v>4.4366000000000286E-8</c:v>
                </c:pt>
                <c:pt idx="3367">
                  <c:v>4.3094000000000174E-8</c:v>
                </c:pt>
                <c:pt idx="3368">
                  <c:v>4.2101000000000133E-8</c:v>
                </c:pt>
                <c:pt idx="3369">
                  <c:v>4.106500000000013E-8</c:v>
                </c:pt>
                <c:pt idx="3370">
                  <c:v>4.0901000000000129E-8</c:v>
                </c:pt>
                <c:pt idx="3371">
                  <c:v>3.9455000000000164E-8</c:v>
                </c:pt>
                <c:pt idx="3372">
                  <c:v>4.0228000000000034E-8</c:v>
                </c:pt>
                <c:pt idx="3373">
                  <c:v>3.8222000000000122E-8</c:v>
                </c:pt>
                <c:pt idx="3374">
                  <c:v>3.9508000000000118E-8</c:v>
                </c:pt>
                <c:pt idx="3375">
                  <c:v>3.900200000000016E-8</c:v>
                </c:pt>
                <c:pt idx="3376">
                  <c:v>3.7741000000000179E-8</c:v>
                </c:pt>
                <c:pt idx="3377">
                  <c:v>3.7904000000000165E-8</c:v>
                </c:pt>
                <c:pt idx="3378">
                  <c:v>3.7147000000000174E-8</c:v>
                </c:pt>
                <c:pt idx="3379">
                  <c:v>3.6864000000000124E-8</c:v>
                </c:pt>
                <c:pt idx="3380">
                  <c:v>3.7029000000000179E-8</c:v>
                </c:pt>
                <c:pt idx="3381">
                  <c:v>3.5916000000000121E-8</c:v>
                </c:pt>
                <c:pt idx="3382">
                  <c:v>3.7588000000000125E-8</c:v>
                </c:pt>
                <c:pt idx="3383">
                  <c:v>4.1627000000000099E-8</c:v>
                </c:pt>
                <c:pt idx="3384">
                  <c:v>4.2978000000000142E-8</c:v>
                </c:pt>
                <c:pt idx="3385">
                  <c:v>4.5940000000000132E-8</c:v>
                </c:pt>
                <c:pt idx="3386">
                  <c:v>4.6309000000000134E-8</c:v>
                </c:pt>
                <c:pt idx="3387">
                  <c:v>4.8293000000000186E-8</c:v>
                </c:pt>
                <c:pt idx="3388">
                  <c:v>5.8032000000000284E-8</c:v>
                </c:pt>
                <c:pt idx="3389">
                  <c:v>6.4891000000000326E-8</c:v>
                </c:pt>
                <c:pt idx="3390">
                  <c:v>7.1664000000000224E-8</c:v>
                </c:pt>
                <c:pt idx="3391">
                  <c:v>7.468900000000024E-8</c:v>
                </c:pt>
                <c:pt idx="3392">
                  <c:v>7.9868000000000368E-8</c:v>
                </c:pt>
                <c:pt idx="3393">
                  <c:v>9.5044000000000437E-8</c:v>
                </c:pt>
                <c:pt idx="3394">
                  <c:v>1.0125000000000034E-7</c:v>
                </c:pt>
                <c:pt idx="3395">
                  <c:v>1.0969000000000042E-7</c:v>
                </c:pt>
                <c:pt idx="3396">
                  <c:v>1.139000000000004E-7</c:v>
                </c:pt>
                <c:pt idx="3397">
                  <c:v>1.1843000000000059E-7</c:v>
                </c:pt>
                <c:pt idx="3398">
                  <c:v>1.1690000000000043E-7</c:v>
                </c:pt>
                <c:pt idx="3399">
                  <c:v>1.1776000000000043E-7</c:v>
                </c:pt>
                <c:pt idx="3400">
                  <c:v>1.1631000000000045E-7</c:v>
                </c:pt>
                <c:pt idx="3401">
                  <c:v>1.1699000000000041E-7</c:v>
                </c:pt>
                <c:pt idx="3402">
                  <c:v>1.1563000000000053E-7</c:v>
                </c:pt>
                <c:pt idx="3403">
                  <c:v>1.1514000000000045E-7</c:v>
                </c:pt>
                <c:pt idx="3404">
                  <c:v>1.125700000000003E-7</c:v>
                </c:pt>
                <c:pt idx="3405">
                  <c:v>1.1148000000000047E-7</c:v>
                </c:pt>
                <c:pt idx="3406">
                  <c:v>1.1336000000000041E-7</c:v>
                </c:pt>
                <c:pt idx="3407">
                  <c:v>1.1158000000000037E-7</c:v>
                </c:pt>
                <c:pt idx="3408">
                  <c:v>1.1302000000000049E-7</c:v>
                </c:pt>
                <c:pt idx="3409">
                  <c:v>1.0219000000000024E-7</c:v>
                </c:pt>
                <c:pt idx="3410">
                  <c:v>9.2671000000000354E-8</c:v>
                </c:pt>
                <c:pt idx="3411">
                  <c:v>8.4618000000000381E-8</c:v>
                </c:pt>
                <c:pt idx="3412">
                  <c:v>7.740100000000035E-8</c:v>
                </c:pt>
                <c:pt idx="3413">
                  <c:v>7.2967000000000338E-8</c:v>
                </c:pt>
                <c:pt idx="3414">
                  <c:v>6.7541000000000208E-8</c:v>
                </c:pt>
                <c:pt idx="3415">
                  <c:v>6.3795000000000248E-8</c:v>
                </c:pt>
                <c:pt idx="3416">
                  <c:v>6.1234000000000203E-8</c:v>
                </c:pt>
                <c:pt idx="3417">
                  <c:v>5.7480000000000241E-8</c:v>
                </c:pt>
                <c:pt idx="3418">
                  <c:v>5.5107000000000204E-8</c:v>
                </c:pt>
                <c:pt idx="3419">
                  <c:v>5.3034000000000202E-8</c:v>
                </c:pt>
                <c:pt idx="3420">
                  <c:v>5.1134000000000152E-8</c:v>
                </c:pt>
                <c:pt idx="3421">
                  <c:v>4.8371000000000142E-8</c:v>
                </c:pt>
                <c:pt idx="3422">
                  <c:v>4.6498000000000183E-8</c:v>
                </c:pt>
                <c:pt idx="3423">
                  <c:v>4.749700000000025E-8</c:v>
                </c:pt>
                <c:pt idx="3424">
                  <c:v>4.5517000000000202E-8</c:v>
                </c:pt>
                <c:pt idx="3425">
                  <c:v>4.5685000000000121E-8</c:v>
                </c:pt>
                <c:pt idx="3426">
                  <c:v>4.5239000000000131E-8</c:v>
                </c:pt>
                <c:pt idx="3427">
                  <c:v>4.3017000000000193E-8</c:v>
                </c:pt>
                <c:pt idx="3428">
                  <c:v>4.1988000000000118E-8</c:v>
                </c:pt>
                <c:pt idx="3429">
                  <c:v>4.1794000000000182E-8</c:v>
                </c:pt>
                <c:pt idx="3430">
                  <c:v>4.0477000000000151E-8</c:v>
                </c:pt>
                <c:pt idx="3431">
                  <c:v>3.9350000000000117E-8</c:v>
                </c:pt>
                <c:pt idx="3432">
                  <c:v>4.0530000000000152E-8</c:v>
                </c:pt>
                <c:pt idx="3433">
                  <c:v>4.0468000000000161E-8</c:v>
                </c:pt>
                <c:pt idx="3434">
                  <c:v>3.9336000000000128E-8</c:v>
                </c:pt>
                <c:pt idx="3435">
                  <c:v>3.8497000000000163E-8</c:v>
                </c:pt>
                <c:pt idx="3436">
                  <c:v>3.7843000000000202E-8</c:v>
                </c:pt>
                <c:pt idx="3437">
                  <c:v>3.8444000000000156E-8</c:v>
                </c:pt>
                <c:pt idx="3438">
                  <c:v>3.8119000000000118E-8</c:v>
                </c:pt>
                <c:pt idx="3439">
                  <c:v>3.6870000000000171E-8</c:v>
                </c:pt>
                <c:pt idx="3440">
                  <c:v>3.7352000000000128E-8</c:v>
                </c:pt>
                <c:pt idx="3441">
                  <c:v>3.6186000000000123E-8</c:v>
                </c:pt>
                <c:pt idx="3442">
                  <c:v>3.6403000000000171E-8</c:v>
                </c:pt>
                <c:pt idx="3443">
                  <c:v>3.9817000000000164E-8</c:v>
                </c:pt>
                <c:pt idx="3444">
                  <c:v>4.2113000000000193E-8</c:v>
                </c:pt>
                <c:pt idx="3445">
                  <c:v>4.2640000000000103E-8</c:v>
                </c:pt>
                <c:pt idx="3446">
                  <c:v>4.4680000000000186E-8</c:v>
                </c:pt>
                <c:pt idx="3447">
                  <c:v>4.5505000000000142E-8</c:v>
                </c:pt>
                <c:pt idx="3448">
                  <c:v>5.571100000000024E-8</c:v>
                </c:pt>
                <c:pt idx="3449">
                  <c:v>6.2752000000000296E-8</c:v>
                </c:pt>
                <c:pt idx="3450">
                  <c:v>6.8727000000000255E-8</c:v>
                </c:pt>
                <c:pt idx="3451">
                  <c:v>7.1974000000000231E-8</c:v>
                </c:pt>
                <c:pt idx="3452">
                  <c:v>7.7200000000000294E-8</c:v>
                </c:pt>
                <c:pt idx="3453">
                  <c:v>8.9679000000000363E-8</c:v>
                </c:pt>
                <c:pt idx="3454">
                  <c:v>9.8060000000000496E-8</c:v>
                </c:pt>
                <c:pt idx="3455">
                  <c:v>1.0655000000000032E-7</c:v>
                </c:pt>
                <c:pt idx="3456">
                  <c:v>1.1200000000000053E-7</c:v>
                </c:pt>
                <c:pt idx="3457">
                  <c:v>1.1735000000000043E-7</c:v>
                </c:pt>
                <c:pt idx="3458">
                  <c:v>1.2560000000000049E-7</c:v>
                </c:pt>
                <c:pt idx="3459">
                  <c:v>1.2952000000000043E-7</c:v>
                </c:pt>
                <c:pt idx="3460">
                  <c:v>1.2977000000000032E-7</c:v>
                </c:pt>
                <c:pt idx="3461">
                  <c:v>1.3074000000000036E-7</c:v>
                </c:pt>
                <c:pt idx="3462">
                  <c:v>1.3211000000000043E-7</c:v>
                </c:pt>
                <c:pt idx="3463">
                  <c:v>1.332900000000005E-7</c:v>
                </c:pt>
                <c:pt idx="3464">
                  <c:v>1.2863000000000051E-7</c:v>
                </c:pt>
                <c:pt idx="3465">
                  <c:v>1.2894000000000033E-7</c:v>
                </c:pt>
                <c:pt idx="3466">
                  <c:v>1.2955000000000034E-7</c:v>
                </c:pt>
                <c:pt idx="3467">
                  <c:v>1.292300000000005E-7</c:v>
                </c:pt>
                <c:pt idx="3468">
                  <c:v>1.2821000000000051E-7</c:v>
                </c:pt>
                <c:pt idx="3469">
                  <c:v>1.3220000000000061E-7</c:v>
                </c:pt>
                <c:pt idx="3470">
                  <c:v>1.2069000000000035E-7</c:v>
                </c:pt>
                <c:pt idx="3471">
                  <c:v>1.1083000000000043E-7</c:v>
                </c:pt>
                <c:pt idx="3472">
                  <c:v>9.8998000000000461E-8</c:v>
                </c:pt>
                <c:pt idx="3473">
                  <c:v>9.0048000000000304E-8</c:v>
                </c:pt>
                <c:pt idx="3474">
                  <c:v>8.3616000000000476E-8</c:v>
                </c:pt>
                <c:pt idx="3475">
                  <c:v>7.6371000000000254E-8</c:v>
                </c:pt>
                <c:pt idx="3476">
                  <c:v>7.1531000000000232E-8</c:v>
                </c:pt>
                <c:pt idx="3477">
                  <c:v>6.691600000000028E-8</c:v>
                </c:pt>
                <c:pt idx="3478">
                  <c:v>6.4601000000000235E-8</c:v>
                </c:pt>
                <c:pt idx="3479">
                  <c:v>5.9532000000000298E-8</c:v>
                </c:pt>
                <c:pt idx="3480">
                  <c:v>5.8014000000000231E-8</c:v>
                </c:pt>
                <c:pt idx="3481">
                  <c:v>5.4762000000000329E-8</c:v>
                </c:pt>
                <c:pt idx="3482">
                  <c:v>5.4112000000000293E-8</c:v>
                </c:pt>
                <c:pt idx="3483">
                  <c:v>5.177400000000017E-8</c:v>
                </c:pt>
                <c:pt idx="3484">
                  <c:v>5.0417000000000239E-8</c:v>
                </c:pt>
                <c:pt idx="3485">
                  <c:v>4.7766000000000284E-8</c:v>
                </c:pt>
                <c:pt idx="3486">
                  <c:v>4.7702000000000271E-8</c:v>
                </c:pt>
                <c:pt idx="3487">
                  <c:v>4.5890000000000221E-8</c:v>
                </c:pt>
                <c:pt idx="3488">
                  <c:v>4.5062000000000222E-8</c:v>
                </c:pt>
                <c:pt idx="3489">
                  <c:v>4.5019000000000186E-8</c:v>
                </c:pt>
                <c:pt idx="3490">
                  <c:v>4.4368000000000249E-8</c:v>
                </c:pt>
                <c:pt idx="3491">
                  <c:v>4.2321000000000171E-8</c:v>
                </c:pt>
                <c:pt idx="3492">
                  <c:v>4.2668000000000161E-8</c:v>
                </c:pt>
                <c:pt idx="3493">
                  <c:v>4.1423000000000132E-8</c:v>
                </c:pt>
                <c:pt idx="3494">
                  <c:v>4.1139000000000101E-8</c:v>
                </c:pt>
                <c:pt idx="3495">
                  <c:v>4.0212000000000182E-8</c:v>
                </c:pt>
                <c:pt idx="3496">
                  <c:v>4.0679000000000023E-8</c:v>
                </c:pt>
                <c:pt idx="3497">
                  <c:v>3.9425000000000163E-8</c:v>
                </c:pt>
                <c:pt idx="3498">
                  <c:v>4.0124000000000128E-8</c:v>
                </c:pt>
                <c:pt idx="3499">
                  <c:v>3.9089000000000166E-8</c:v>
                </c:pt>
                <c:pt idx="3500">
                  <c:v>3.8996000000000126E-8</c:v>
                </c:pt>
                <c:pt idx="3501">
                  <c:v>3.7599000000000164E-8</c:v>
                </c:pt>
                <c:pt idx="3502">
                  <c:v>3.7158000000000127E-8</c:v>
                </c:pt>
                <c:pt idx="3503">
                  <c:v>4.1310000000000183E-8</c:v>
                </c:pt>
                <c:pt idx="3504">
                  <c:v>4.3271000000000024E-8</c:v>
                </c:pt>
                <c:pt idx="3505">
                  <c:v>4.6661000000000122E-8</c:v>
                </c:pt>
                <c:pt idx="3506">
                  <c:v>4.6152000000000161E-8</c:v>
                </c:pt>
                <c:pt idx="3507">
                  <c:v>4.8366000000000223E-8</c:v>
                </c:pt>
                <c:pt idx="3508">
                  <c:v>5.4858000000000239E-8</c:v>
                </c:pt>
                <c:pt idx="3509">
                  <c:v>6.4102000000000345E-8</c:v>
                </c:pt>
                <c:pt idx="3510">
                  <c:v>6.9375000000000249E-8</c:v>
                </c:pt>
                <c:pt idx="3511">
                  <c:v>7.4323000000000354E-8</c:v>
                </c:pt>
                <c:pt idx="3512">
                  <c:v>7.9179000000000249E-8</c:v>
                </c:pt>
                <c:pt idx="3513">
                  <c:v>8.8377000000000382E-8</c:v>
                </c:pt>
                <c:pt idx="3514">
                  <c:v>1.002800000000003E-7</c:v>
                </c:pt>
                <c:pt idx="3515">
                  <c:v>1.0859000000000025E-7</c:v>
                </c:pt>
                <c:pt idx="3516">
                  <c:v>1.1191000000000042E-7</c:v>
                </c:pt>
                <c:pt idx="3517">
                  <c:v>1.1712000000000047E-7</c:v>
                </c:pt>
                <c:pt idx="3518">
                  <c:v>1.2574000000000033E-7</c:v>
                </c:pt>
                <c:pt idx="3519">
                  <c:v>1.302100000000005E-7</c:v>
                </c:pt>
                <c:pt idx="3520">
                  <c:v>1.3449000000000051E-7</c:v>
                </c:pt>
                <c:pt idx="3521">
                  <c:v>1.3736000000000046E-7</c:v>
                </c:pt>
                <c:pt idx="3522">
                  <c:v>1.3772000000000049E-7</c:v>
                </c:pt>
                <c:pt idx="3523">
                  <c:v>1.3992000000000053E-7</c:v>
                </c:pt>
                <c:pt idx="3524">
                  <c:v>1.382300000000006E-7</c:v>
                </c:pt>
                <c:pt idx="3525">
                  <c:v>1.3671000000000051E-7</c:v>
                </c:pt>
                <c:pt idx="3526">
                  <c:v>1.3914000000000049E-7</c:v>
                </c:pt>
                <c:pt idx="3527">
                  <c:v>1.3869000000000056E-7</c:v>
                </c:pt>
                <c:pt idx="3528">
                  <c:v>1.3673000000000051E-7</c:v>
                </c:pt>
                <c:pt idx="3529">
                  <c:v>1.4675000000000033E-7</c:v>
                </c:pt>
                <c:pt idx="3530">
                  <c:v>1.4420000000000051E-7</c:v>
                </c:pt>
                <c:pt idx="3531">
                  <c:v>1.2797000000000029E-7</c:v>
                </c:pt>
                <c:pt idx="3532">
                  <c:v>1.1577000000000039E-7</c:v>
                </c:pt>
                <c:pt idx="3533">
                  <c:v>1.047400000000003E-7</c:v>
                </c:pt>
                <c:pt idx="3534">
                  <c:v>9.5373000000000255E-8</c:v>
                </c:pt>
                <c:pt idx="3535">
                  <c:v>8.767500000000038E-8</c:v>
                </c:pt>
                <c:pt idx="3536">
                  <c:v>8.005900000000036E-8</c:v>
                </c:pt>
                <c:pt idx="3537">
                  <c:v>7.3946000000000257E-8</c:v>
                </c:pt>
                <c:pt idx="3538">
                  <c:v>7.0026000000000286E-8</c:v>
                </c:pt>
                <c:pt idx="3539">
                  <c:v>6.449800000000033E-8</c:v>
                </c:pt>
                <c:pt idx="3540">
                  <c:v>6.2066000000000299E-8</c:v>
                </c:pt>
                <c:pt idx="3541">
                  <c:v>6.0238000000000212E-8</c:v>
                </c:pt>
                <c:pt idx="3542">
                  <c:v>5.6811000000000203E-8</c:v>
                </c:pt>
                <c:pt idx="3543">
                  <c:v>5.3798000000000248E-8</c:v>
                </c:pt>
                <c:pt idx="3544">
                  <c:v>5.3233000000000183E-8</c:v>
                </c:pt>
                <c:pt idx="3545">
                  <c:v>5.1742000000000193E-8</c:v>
                </c:pt>
                <c:pt idx="3546">
                  <c:v>4.9131000000000197E-8</c:v>
                </c:pt>
                <c:pt idx="3547">
                  <c:v>4.9143000000000171E-8</c:v>
                </c:pt>
                <c:pt idx="3548">
                  <c:v>4.6951000000000107E-8</c:v>
                </c:pt>
                <c:pt idx="3549">
                  <c:v>4.8227000000000131E-8</c:v>
                </c:pt>
                <c:pt idx="3550">
                  <c:v>4.6111000000000141E-8</c:v>
                </c:pt>
                <c:pt idx="3551">
                  <c:v>4.5719000000000193E-8</c:v>
                </c:pt>
                <c:pt idx="3552">
                  <c:v>4.4895000000000231E-8</c:v>
                </c:pt>
                <c:pt idx="3553">
                  <c:v>4.3876000000000161E-8</c:v>
                </c:pt>
                <c:pt idx="3554">
                  <c:v>4.2499000000000188E-8</c:v>
                </c:pt>
                <c:pt idx="3555">
                  <c:v>4.2794000000000231E-8</c:v>
                </c:pt>
                <c:pt idx="3556">
                  <c:v>4.2759000000000171E-8</c:v>
                </c:pt>
                <c:pt idx="3557">
                  <c:v>4.0851000000000132E-8</c:v>
                </c:pt>
                <c:pt idx="3558">
                  <c:v>4.0593000000000197E-8</c:v>
                </c:pt>
                <c:pt idx="3559">
                  <c:v>4.0932000000000184E-8</c:v>
                </c:pt>
                <c:pt idx="3560">
                  <c:v>4.0132000000000164E-8</c:v>
                </c:pt>
                <c:pt idx="3561">
                  <c:v>3.8925000000000112E-8</c:v>
                </c:pt>
                <c:pt idx="3562">
                  <c:v>3.9554000000000117E-8</c:v>
                </c:pt>
                <c:pt idx="3563">
                  <c:v>4.1508000000000103E-8</c:v>
                </c:pt>
                <c:pt idx="3564">
                  <c:v>4.5588000000000143E-8</c:v>
                </c:pt>
                <c:pt idx="3565">
                  <c:v>4.6714000000000202E-8</c:v>
                </c:pt>
                <c:pt idx="3566">
                  <c:v>4.8743000000000174E-8</c:v>
                </c:pt>
                <c:pt idx="3567">
                  <c:v>4.898800000000016E-8</c:v>
                </c:pt>
                <c:pt idx="3568">
                  <c:v>5.4279000000000151E-8</c:v>
                </c:pt>
                <c:pt idx="3569">
                  <c:v>6.3165000000000222E-8</c:v>
                </c:pt>
                <c:pt idx="3570">
                  <c:v>6.971300000000042E-8</c:v>
                </c:pt>
                <c:pt idx="3571">
                  <c:v>7.4061000000000348E-8</c:v>
                </c:pt>
                <c:pt idx="3572">
                  <c:v>8.0454000000000437E-8</c:v>
                </c:pt>
                <c:pt idx="3573">
                  <c:v>8.4674000000000458E-8</c:v>
                </c:pt>
                <c:pt idx="3574">
                  <c:v>9.847700000000036E-8</c:v>
                </c:pt>
                <c:pt idx="3575">
                  <c:v>1.0566000000000035E-7</c:v>
                </c:pt>
                <c:pt idx="3576">
                  <c:v>1.1340000000000059E-7</c:v>
                </c:pt>
                <c:pt idx="3577">
                  <c:v>1.1625000000000057E-7</c:v>
                </c:pt>
                <c:pt idx="3578">
                  <c:v>1.2338000000000027E-7</c:v>
                </c:pt>
                <c:pt idx="3579">
                  <c:v>1.294400000000005E-7</c:v>
                </c:pt>
                <c:pt idx="3580">
                  <c:v>1.3547000000000051E-7</c:v>
                </c:pt>
                <c:pt idx="3581">
                  <c:v>1.3442000000000056E-7</c:v>
                </c:pt>
                <c:pt idx="3582">
                  <c:v>1.3904000000000062E-7</c:v>
                </c:pt>
                <c:pt idx="3583">
                  <c:v>1.3854000000000047E-7</c:v>
                </c:pt>
                <c:pt idx="3584">
                  <c:v>1.3911000000000056E-7</c:v>
                </c:pt>
                <c:pt idx="3585">
                  <c:v>1.3689000000000051E-7</c:v>
                </c:pt>
                <c:pt idx="3586">
                  <c:v>1.4063000000000043E-7</c:v>
                </c:pt>
                <c:pt idx="3587">
                  <c:v>1.4111000000000032E-7</c:v>
                </c:pt>
                <c:pt idx="3588">
                  <c:v>1.4159000000000028E-7</c:v>
                </c:pt>
                <c:pt idx="3589">
                  <c:v>2.2345000000000091E-7</c:v>
                </c:pt>
                <c:pt idx="3590">
                  <c:v>5.0152000000000191E-7</c:v>
                </c:pt>
                <c:pt idx="3591">
                  <c:v>4.5412000000000222E-7</c:v>
                </c:pt>
                <c:pt idx="3592">
                  <c:v>3.8195000000000106E-7</c:v>
                </c:pt>
                <c:pt idx="3593">
                  <c:v>3.1602000000000121E-7</c:v>
                </c:pt>
                <c:pt idx="3594">
                  <c:v>2.6542000000000085E-7</c:v>
                </c:pt>
                <c:pt idx="3595">
                  <c:v>2.2508000000000069E-7</c:v>
                </c:pt>
                <c:pt idx="3596">
                  <c:v>1.9342000000000079E-7</c:v>
                </c:pt>
                <c:pt idx="3597">
                  <c:v>1.6524000000000068E-7</c:v>
                </c:pt>
                <c:pt idx="3598">
                  <c:v>1.4614000000000035E-7</c:v>
                </c:pt>
                <c:pt idx="3599">
                  <c:v>1.2959000000000036E-7</c:v>
                </c:pt>
                <c:pt idx="3600">
                  <c:v>1.1562000000000057E-7</c:v>
                </c:pt>
                <c:pt idx="3601">
                  <c:v>1.0549000000000037E-7</c:v>
                </c:pt>
                <c:pt idx="3602">
                  <c:v>9.6858000000000443E-8</c:v>
                </c:pt>
                <c:pt idx="3603">
                  <c:v>9.1273000000000251E-8</c:v>
                </c:pt>
                <c:pt idx="3604">
                  <c:v>8.3677000000000439E-8</c:v>
                </c:pt>
                <c:pt idx="3605">
                  <c:v>7.8750000000000345E-8</c:v>
                </c:pt>
                <c:pt idx="3606">
                  <c:v>7.666200000000028E-8</c:v>
                </c:pt>
                <c:pt idx="3607">
                  <c:v>7.2283000000000251E-8</c:v>
                </c:pt>
                <c:pt idx="3608">
                  <c:v>6.9398000000000368E-8</c:v>
                </c:pt>
                <c:pt idx="3609">
                  <c:v>6.6330000000000237E-8</c:v>
                </c:pt>
                <c:pt idx="3610">
                  <c:v>6.3628000000000165E-8</c:v>
                </c:pt>
                <c:pt idx="3611">
                  <c:v>6.0725000000000234E-8</c:v>
                </c:pt>
                <c:pt idx="3612">
                  <c:v>6.0838000000000243E-8</c:v>
                </c:pt>
                <c:pt idx="3613">
                  <c:v>5.881300000000025E-8</c:v>
                </c:pt>
                <c:pt idx="3614">
                  <c:v>5.7456000000000286E-8</c:v>
                </c:pt>
                <c:pt idx="3615">
                  <c:v>5.6873000000000181E-8</c:v>
                </c:pt>
                <c:pt idx="3616">
                  <c:v>5.5853000000000222E-8</c:v>
                </c:pt>
                <c:pt idx="3617">
                  <c:v>5.3905000000000144E-8</c:v>
                </c:pt>
                <c:pt idx="3618">
                  <c:v>5.273800000000025E-8</c:v>
                </c:pt>
                <c:pt idx="3619">
                  <c:v>5.281700000000028E-8</c:v>
                </c:pt>
                <c:pt idx="3620">
                  <c:v>5.0512000000000241E-8</c:v>
                </c:pt>
                <c:pt idx="3621">
                  <c:v>4.9734000000000245E-8</c:v>
                </c:pt>
                <c:pt idx="3622">
                  <c:v>4.9457000000000222E-8</c:v>
                </c:pt>
                <c:pt idx="3623">
                  <c:v>4.8794000000000238E-8</c:v>
                </c:pt>
                <c:pt idx="3624">
                  <c:v>5.5782000000000301E-8</c:v>
                </c:pt>
                <c:pt idx="3625">
                  <c:v>5.5777000000000222E-8</c:v>
                </c:pt>
                <c:pt idx="3626">
                  <c:v>5.5984000000000192E-8</c:v>
                </c:pt>
                <c:pt idx="3627">
                  <c:v>5.767100000000016E-8</c:v>
                </c:pt>
                <c:pt idx="3628">
                  <c:v>5.9358000000000259E-8</c:v>
                </c:pt>
                <c:pt idx="3629">
                  <c:v>6.929100000000026E-8</c:v>
                </c:pt>
                <c:pt idx="3630">
                  <c:v>7.4018000000000339E-8</c:v>
                </c:pt>
                <c:pt idx="3631">
                  <c:v>8.0513000000000279E-8</c:v>
                </c:pt>
                <c:pt idx="3632">
                  <c:v>8.3533000000000434E-8</c:v>
                </c:pt>
                <c:pt idx="3633">
                  <c:v>8.8998000000000437E-8</c:v>
                </c:pt>
                <c:pt idx="3634">
                  <c:v>1.0653000000000028E-7</c:v>
                </c:pt>
                <c:pt idx="3635">
                  <c:v>1.1498000000000037E-7</c:v>
                </c:pt>
                <c:pt idx="3636">
                  <c:v>1.2021000000000039E-7</c:v>
                </c:pt>
                <c:pt idx="3637">
                  <c:v>1.2356000000000029E-7</c:v>
                </c:pt>
                <c:pt idx="3638">
                  <c:v>1.2776000000000032E-7</c:v>
                </c:pt>
                <c:pt idx="3639">
                  <c:v>1.3387000000000047E-7</c:v>
                </c:pt>
                <c:pt idx="3640">
                  <c:v>1.3937000000000046E-7</c:v>
                </c:pt>
                <c:pt idx="3641">
                  <c:v>1.3992000000000053E-7</c:v>
                </c:pt>
                <c:pt idx="3642">
                  <c:v>1.4375000000000029E-7</c:v>
                </c:pt>
                <c:pt idx="3643">
                  <c:v>1.5405000000000062E-7</c:v>
                </c:pt>
                <c:pt idx="3644">
                  <c:v>1.641200000000006E-7</c:v>
                </c:pt>
                <c:pt idx="3645">
                  <c:v>1.7112000000000049E-7</c:v>
                </c:pt>
                <c:pt idx="3646">
                  <c:v>1.7212000000000051E-7</c:v>
                </c:pt>
                <c:pt idx="3647">
                  <c:v>1.7523000000000062E-7</c:v>
                </c:pt>
                <c:pt idx="3648">
                  <c:v>1.7140000000000062E-7</c:v>
                </c:pt>
                <c:pt idx="3649">
                  <c:v>1.6871000000000069E-7</c:v>
                </c:pt>
                <c:pt idx="3650">
                  <c:v>1.6364000000000072E-7</c:v>
                </c:pt>
                <c:pt idx="3651">
                  <c:v>1.5044000000000052E-7</c:v>
                </c:pt>
                <c:pt idx="3652">
                  <c:v>1.3735000000000047E-7</c:v>
                </c:pt>
                <c:pt idx="3653">
                  <c:v>1.2655000000000035E-7</c:v>
                </c:pt>
                <c:pt idx="3654">
                  <c:v>1.1591000000000045E-7</c:v>
                </c:pt>
                <c:pt idx="3655">
                  <c:v>1.0547000000000041E-7</c:v>
                </c:pt>
                <c:pt idx="3656">
                  <c:v>9.7931000000000323E-8</c:v>
                </c:pt>
                <c:pt idx="3657">
                  <c:v>8.9924000000000521E-8</c:v>
                </c:pt>
                <c:pt idx="3658">
                  <c:v>8.391000000000028E-8</c:v>
                </c:pt>
                <c:pt idx="3659">
                  <c:v>7.874000000000028E-8</c:v>
                </c:pt>
                <c:pt idx="3660">
                  <c:v>7.3679000000000166E-8</c:v>
                </c:pt>
                <c:pt idx="3661">
                  <c:v>7.0208000000000241E-8</c:v>
                </c:pt>
                <c:pt idx="3662">
                  <c:v>6.6560000000000233E-8</c:v>
                </c:pt>
                <c:pt idx="3663">
                  <c:v>6.3200000000000222E-8</c:v>
                </c:pt>
                <c:pt idx="3664">
                  <c:v>6.3278000000000165E-8</c:v>
                </c:pt>
                <c:pt idx="3665">
                  <c:v>5.9565000000000249E-8</c:v>
                </c:pt>
                <c:pt idx="3666">
                  <c:v>5.8747000000000222E-8</c:v>
                </c:pt>
                <c:pt idx="3667">
                  <c:v>5.6700000000000203E-8</c:v>
                </c:pt>
                <c:pt idx="3668">
                  <c:v>5.4563000000000268E-8</c:v>
                </c:pt>
                <c:pt idx="3669">
                  <c:v>5.2819000000000223E-8</c:v>
                </c:pt>
                <c:pt idx="3670">
                  <c:v>5.1621000000000102E-8</c:v>
                </c:pt>
                <c:pt idx="3671">
                  <c:v>5.149200000000024E-8</c:v>
                </c:pt>
                <c:pt idx="3672">
                  <c:v>4.9925000000000151E-8</c:v>
                </c:pt>
                <c:pt idx="3673">
                  <c:v>4.8861000000000182E-8</c:v>
                </c:pt>
                <c:pt idx="3674">
                  <c:v>4.8763000000000223E-8</c:v>
                </c:pt>
                <c:pt idx="3675">
                  <c:v>4.7315000000000222E-8</c:v>
                </c:pt>
                <c:pt idx="3676">
                  <c:v>4.7478000000000182E-8</c:v>
                </c:pt>
                <c:pt idx="3677">
                  <c:v>4.5970000000000133E-8</c:v>
                </c:pt>
                <c:pt idx="3678">
                  <c:v>4.4841000000000143E-8</c:v>
                </c:pt>
                <c:pt idx="3679">
                  <c:v>4.5447000000000169E-8</c:v>
                </c:pt>
                <c:pt idx="3680">
                  <c:v>4.4588000000000187E-8</c:v>
                </c:pt>
                <c:pt idx="3681">
                  <c:v>4.330900000000014E-8</c:v>
                </c:pt>
                <c:pt idx="3682">
                  <c:v>4.346100000000016E-8</c:v>
                </c:pt>
                <c:pt idx="3683">
                  <c:v>4.3590000000000161E-8</c:v>
                </c:pt>
                <c:pt idx="3684">
                  <c:v>4.8739000000000183E-8</c:v>
                </c:pt>
                <c:pt idx="3685">
                  <c:v>5.1035000000000152E-8</c:v>
                </c:pt>
                <c:pt idx="3686">
                  <c:v>5.1460000000000184E-8</c:v>
                </c:pt>
                <c:pt idx="3687">
                  <c:v>5.3780000000000214E-8</c:v>
                </c:pt>
                <c:pt idx="3688">
                  <c:v>5.4220000000000184E-8</c:v>
                </c:pt>
                <c:pt idx="3689">
                  <c:v>6.4048000000000244E-8</c:v>
                </c:pt>
                <c:pt idx="3690">
                  <c:v>7.1640000000000184E-8</c:v>
                </c:pt>
                <c:pt idx="3691">
                  <c:v>7.6192000000000316E-8</c:v>
                </c:pt>
                <c:pt idx="3692">
                  <c:v>8.0282000000000176E-8</c:v>
                </c:pt>
                <c:pt idx="3693">
                  <c:v>8.3462000000000354E-8</c:v>
                </c:pt>
                <c:pt idx="3694">
                  <c:v>9.7110000000000239E-8</c:v>
                </c:pt>
                <c:pt idx="3695">
                  <c:v>1.0703000000000045E-7</c:v>
                </c:pt>
                <c:pt idx="3696">
                  <c:v>1.1451000000000045E-7</c:v>
                </c:pt>
                <c:pt idx="3697">
                  <c:v>1.1788000000000046E-7</c:v>
                </c:pt>
                <c:pt idx="3698">
                  <c:v>1.2301000000000038E-7</c:v>
                </c:pt>
                <c:pt idx="3699">
                  <c:v>1.2911000000000039E-7</c:v>
                </c:pt>
                <c:pt idx="3700">
                  <c:v>1.3230000000000038E-7</c:v>
                </c:pt>
                <c:pt idx="3701">
                  <c:v>1.3876000000000051E-7</c:v>
                </c:pt>
                <c:pt idx="3702">
                  <c:v>1.3694000000000051E-7</c:v>
                </c:pt>
                <c:pt idx="3703">
                  <c:v>1.3704000000000054E-7</c:v>
                </c:pt>
                <c:pt idx="3704">
                  <c:v>1.376300000000006E-7</c:v>
                </c:pt>
                <c:pt idx="3705">
                  <c:v>1.3769000000000051E-7</c:v>
                </c:pt>
                <c:pt idx="3706">
                  <c:v>1.3637000000000042E-7</c:v>
                </c:pt>
                <c:pt idx="3707">
                  <c:v>1.373300000000005E-7</c:v>
                </c:pt>
                <c:pt idx="3708">
                  <c:v>1.3580000000000062E-7</c:v>
                </c:pt>
                <c:pt idx="3709">
                  <c:v>1.3700000000000066E-7</c:v>
                </c:pt>
                <c:pt idx="3710">
                  <c:v>1.3843000000000059E-7</c:v>
                </c:pt>
                <c:pt idx="3711">
                  <c:v>1.3144000000000049E-7</c:v>
                </c:pt>
                <c:pt idx="3712">
                  <c:v>1.2071000000000029E-7</c:v>
                </c:pt>
                <c:pt idx="3713">
                  <c:v>1.1082000000000047E-7</c:v>
                </c:pt>
                <c:pt idx="3714">
                  <c:v>1.0173000000000025E-7</c:v>
                </c:pt>
                <c:pt idx="3715">
                  <c:v>9.4598000000000514E-8</c:v>
                </c:pt>
                <c:pt idx="3716">
                  <c:v>8.6417000000000237E-8</c:v>
                </c:pt>
                <c:pt idx="3717">
                  <c:v>8.0064000000000405E-8</c:v>
                </c:pt>
                <c:pt idx="3718">
                  <c:v>7.4507000000000338E-8</c:v>
                </c:pt>
                <c:pt idx="3719">
                  <c:v>7.0307000000000326E-8</c:v>
                </c:pt>
                <c:pt idx="3720">
                  <c:v>6.7948000000000232E-8</c:v>
                </c:pt>
                <c:pt idx="3721">
                  <c:v>6.3047000000000207E-8</c:v>
                </c:pt>
                <c:pt idx="3722">
                  <c:v>6.0030000000000254E-8</c:v>
                </c:pt>
                <c:pt idx="3723">
                  <c:v>5.8248000000000132E-8</c:v>
                </c:pt>
                <c:pt idx="3724">
                  <c:v>5.8598000000000238E-8</c:v>
                </c:pt>
                <c:pt idx="3725">
                  <c:v>5.579000000000025E-8</c:v>
                </c:pt>
                <c:pt idx="3726">
                  <c:v>5.4686000000000222E-8</c:v>
                </c:pt>
                <c:pt idx="3727">
                  <c:v>5.1441000000000103E-8</c:v>
                </c:pt>
                <c:pt idx="3728">
                  <c:v>5.1264000000000141E-8</c:v>
                </c:pt>
                <c:pt idx="3729">
                  <c:v>4.9931000000000204E-8</c:v>
                </c:pt>
                <c:pt idx="3730">
                  <c:v>4.8818000000000193E-8</c:v>
                </c:pt>
                <c:pt idx="3731">
                  <c:v>4.901400000000025E-8</c:v>
                </c:pt>
                <c:pt idx="3732">
                  <c:v>4.7761000000000238E-8</c:v>
                </c:pt>
                <c:pt idx="3733">
                  <c:v>4.7474000000000164E-8</c:v>
                </c:pt>
                <c:pt idx="3734">
                  <c:v>4.5736000000000238E-8</c:v>
                </c:pt>
                <c:pt idx="3735">
                  <c:v>4.6410000000000182E-8</c:v>
                </c:pt>
                <c:pt idx="3736">
                  <c:v>4.5113000000000194E-8</c:v>
                </c:pt>
                <c:pt idx="3737">
                  <c:v>4.4814000000000238E-8</c:v>
                </c:pt>
                <c:pt idx="3738">
                  <c:v>4.3943000000000118E-8</c:v>
                </c:pt>
                <c:pt idx="3739">
                  <c:v>4.3733000000000204E-8</c:v>
                </c:pt>
                <c:pt idx="3740">
                  <c:v>4.2964000000000192E-8</c:v>
                </c:pt>
                <c:pt idx="3741">
                  <c:v>4.2961000000000182E-8</c:v>
                </c:pt>
                <c:pt idx="3742">
                  <c:v>4.3607000000000134E-8</c:v>
                </c:pt>
                <c:pt idx="3743">
                  <c:v>4.0487000000000182E-8</c:v>
                </c:pt>
                <c:pt idx="3744">
                  <c:v>4.60750000000001E-8</c:v>
                </c:pt>
                <c:pt idx="3745">
                  <c:v>4.9795000000000248E-8</c:v>
                </c:pt>
                <c:pt idx="3746">
                  <c:v>5.1557000000000168E-8</c:v>
                </c:pt>
                <c:pt idx="3747">
                  <c:v>5.1511000000000169E-8</c:v>
                </c:pt>
                <c:pt idx="3748">
                  <c:v>5.2704000000000238E-8</c:v>
                </c:pt>
                <c:pt idx="3749">
                  <c:v>6.1387000000000244E-8</c:v>
                </c:pt>
                <c:pt idx="3750">
                  <c:v>6.9415000000000321E-8</c:v>
                </c:pt>
                <c:pt idx="3751">
                  <c:v>7.3264000000000238E-8</c:v>
                </c:pt>
                <c:pt idx="3752">
                  <c:v>8.0320000000000325E-8</c:v>
                </c:pt>
                <c:pt idx="3753">
                  <c:v>8.2101000000000227E-8</c:v>
                </c:pt>
                <c:pt idx="3754">
                  <c:v>9.504600000000036E-8</c:v>
                </c:pt>
                <c:pt idx="3755">
                  <c:v>1.0448000000000035E-7</c:v>
                </c:pt>
                <c:pt idx="3756">
                  <c:v>1.1272000000000044E-7</c:v>
                </c:pt>
                <c:pt idx="3757">
                  <c:v>1.179500000000004E-7</c:v>
                </c:pt>
                <c:pt idx="3758">
                  <c:v>1.2642000000000044E-7</c:v>
                </c:pt>
                <c:pt idx="3759">
                  <c:v>1.4674000000000037E-7</c:v>
                </c:pt>
                <c:pt idx="3760">
                  <c:v>1.5659000000000045E-7</c:v>
                </c:pt>
                <c:pt idx="3761">
                  <c:v>1.6115000000000051E-7</c:v>
                </c:pt>
                <c:pt idx="3762">
                  <c:v>1.6009000000000058E-7</c:v>
                </c:pt>
                <c:pt idx="3763">
                  <c:v>1.5907000000000062E-7</c:v>
                </c:pt>
                <c:pt idx="3764">
                  <c:v>1.5482000000000067E-7</c:v>
                </c:pt>
                <c:pt idx="3765">
                  <c:v>1.5014000000000036E-7</c:v>
                </c:pt>
                <c:pt idx="3766">
                  <c:v>1.4776000000000031E-7</c:v>
                </c:pt>
                <c:pt idx="3767">
                  <c:v>1.4798000000000035E-7</c:v>
                </c:pt>
                <c:pt idx="3768">
                  <c:v>1.4625000000000045E-7</c:v>
                </c:pt>
                <c:pt idx="3769">
                  <c:v>1.4724000000000049E-7</c:v>
                </c:pt>
                <c:pt idx="3770">
                  <c:v>1.488100000000005E-7</c:v>
                </c:pt>
                <c:pt idx="3771">
                  <c:v>1.4026000000000038E-7</c:v>
                </c:pt>
                <c:pt idx="3772">
                  <c:v>1.2725000000000048E-7</c:v>
                </c:pt>
                <c:pt idx="3773">
                  <c:v>1.1734000000000047E-7</c:v>
                </c:pt>
                <c:pt idx="3774">
                  <c:v>1.0653000000000028E-7</c:v>
                </c:pt>
                <c:pt idx="3775">
                  <c:v>9.8565000000000618E-8</c:v>
                </c:pt>
                <c:pt idx="3776">
                  <c:v>9.1337000000000297E-8</c:v>
                </c:pt>
                <c:pt idx="3777">
                  <c:v>8.5904000000000423E-8</c:v>
                </c:pt>
                <c:pt idx="3778">
                  <c:v>7.8554000000000255E-8</c:v>
                </c:pt>
                <c:pt idx="3779">
                  <c:v>7.3224000000000233E-8</c:v>
                </c:pt>
                <c:pt idx="3780">
                  <c:v>6.9561000000000248E-8</c:v>
                </c:pt>
                <c:pt idx="3781">
                  <c:v>6.4746000000000294E-8</c:v>
                </c:pt>
                <c:pt idx="3782">
                  <c:v>6.3645000000000131E-8</c:v>
                </c:pt>
                <c:pt idx="3783">
                  <c:v>6.0764000000000239E-8</c:v>
                </c:pt>
                <c:pt idx="3784">
                  <c:v>5.9193000000000297E-8</c:v>
                </c:pt>
                <c:pt idx="3785">
                  <c:v>5.6822000000000223E-8</c:v>
                </c:pt>
                <c:pt idx="3786">
                  <c:v>5.6853000000000211E-8</c:v>
                </c:pt>
                <c:pt idx="3787">
                  <c:v>5.419100000000023E-8</c:v>
                </c:pt>
                <c:pt idx="3788">
                  <c:v>5.3331000000000221E-8</c:v>
                </c:pt>
                <c:pt idx="3789">
                  <c:v>4.9991000000000239E-8</c:v>
                </c:pt>
                <c:pt idx="3790">
                  <c:v>5.049100000000023E-8</c:v>
                </c:pt>
                <c:pt idx="3791">
                  <c:v>4.9188000000000202E-8</c:v>
                </c:pt>
                <c:pt idx="3792">
                  <c:v>4.7679000000000112E-8</c:v>
                </c:pt>
                <c:pt idx="3793">
                  <c:v>4.7570000000000161E-8</c:v>
                </c:pt>
                <c:pt idx="3794">
                  <c:v>4.7063000000000247E-8</c:v>
                </c:pt>
                <c:pt idx="3795">
                  <c:v>4.6129000000000088E-8</c:v>
                </c:pt>
                <c:pt idx="3796">
                  <c:v>4.5271000000000101E-8</c:v>
                </c:pt>
                <c:pt idx="3797">
                  <c:v>4.4645000000000113E-8</c:v>
                </c:pt>
                <c:pt idx="3798">
                  <c:v>4.5586000000000207E-8</c:v>
                </c:pt>
                <c:pt idx="3799">
                  <c:v>4.4223000000000151E-8</c:v>
                </c:pt>
                <c:pt idx="3800">
                  <c:v>4.3111000000000134E-8</c:v>
                </c:pt>
                <c:pt idx="3801">
                  <c:v>4.3097000000000197E-8</c:v>
                </c:pt>
                <c:pt idx="3802">
                  <c:v>4.2223000000000133E-8</c:v>
                </c:pt>
                <c:pt idx="3803">
                  <c:v>4.2234000000000152E-8</c:v>
                </c:pt>
                <c:pt idx="3804">
                  <c:v>4.5500000000000169E-8</c:v>
                </c:pt>
                <c:pt idx="3805">
                  <c:v>4.8880000000000157E-8</c:v>
                </c:pt>
                <c:pt idx="3806">
                  <c:v>4.9727000000000231E-8</c:v>
                </c:pt>
                <c:pt idx="3807">
                  <c:v>5.1172000000000169E-8</c:v>
                </c:pt>
                <c:pt idx="3808">
                  <c:v>5.1739000000000183E-8</c:v>
                </c:pt>
                <c:pt idx="3809">
                  <c:v>5.8973000000000193E-8</c:v>
                </c:pt>
                <c:pt idx="3810">
                  <c:v>6.6088000000000241E-8</c:v>
                </c:pt>
                <c:pt idx="3811">
                  <c:v>7.1278000000000183E-8</c:v>
                </c:pt>
                <c:pt idx="3812">
                  <c:v>7.5302000000000352E-8</c:v>
                </c:pt>
                <c:pt idx="3813">
                  <c:v>8.2170000000000239E-8</c:v>
                </c:pt>
                <c:pt idx="3814">
                  <c:v>9.0625000000000496E-8</c:v>
                </c:pt>
                <c:pt idx="3815">
                  <c:v>1.0225000000000035E-7</c:v>
                </c:pt>
                <c:pt idx="3816">
                  <c:v>1.0928000000000039E-7</c:v>
                </c:pt>
                <c:pt idx="3817">
                  <c:v>1.1666000000000045E-7</c:v>
                </c:pt>
                <c:pt idx="3818">
                  <c:v>1.1983000000000062E-7</c:v>
                </c:pt>
                <c:pt idx="3819">
                  <c:v>1.2620000000000051E-7</c:v>
                </c:pt>
                <c:pt idx="3820">
                  <c:v>1.344600000000005E-7</c:v>
                </c:pt>
                <c:pt idx="3821">
                  <c:v>1.3698000000000045E-7</c:v>
                </c:pt>
                <c:pt idx="3822">
                  <c:v>1.3850000000000051E-7</c:v>
                </c:pt>
                <c:pt idx="3823">
                  <c:v>1.4184000000000045E-7</c:v>
                </c:pt>
                <c:pt idx="3824">
                  <c:v>1.422600000000004E-7</c:v>
                </c:pt>
                <c:pt idx="3825">
                  <c:v>1.4293000000000031E-7</c:v>
                </c:pt>
                <c:pt idx="3826">
                  <c:v>1.4064000000000036E-7</c:v>
                </c:pt>
                <c:pt idx="3827">
                  <c:v>1.4127000000000034E-7</c:v>
                </c:pt>
                <c:pt idx="3828">
                  <c:v>1.4459000000000029E-7</c:v>
                </c:pt>
                <c:pt idx="3829">
                  <c:v>1.4373000000000035E-7</c:v>
                </c:pt>
                <c:pt idx="3830">
                  <c:v>1.4126000000000041E-7</c:v>
                </c:pt>
                <c:pt idx="3831">
                  <c:v>1.3325000000000056E-7</c:v>
                </c:pt>
                <c:pt idx="3832">
                  <c:v>1.2088000000000035E-7</c:v>
                </c:pt>
                <c:pt idx="3833">
                  <c:v>1.1335000000000044E-7</c:v>
                </c:pt>
                <c:pt idx="3834">
                  <c:v>1.0263000000000037E-7</c:v>
                </c:pt>
                <c:pt idx="3835">
                  <c:v>9.5769000000000439E-8</c:v>
                </c:pt>
                <c:pt idx="3836">
                  <c:v>8.8218000000000321E-8</c:v>
                </c:pt>
                <c:pt idx="3837">
                  <c:v>8.2608000000000338E-8</c:v>
                </c:pt>
                <c:pt idx="3838">
                  <c:v>7.5065000000000295E-8</c:v>
                </c:pt>
                <c:pt idx="3839">
                  <c:v>7.1392000000000339E-8</c:v>
                </c:pt>
                <c:pt idx="3840">
                  <c:v>6.6944000000000153E-8</c:v>
                </c:pt>
                <c:pt idx="3841">
                  <c:v>6.5435000000000255E-8</c:v>
                </c:pt>
                <c:pt idx="3842">
                  <c:v>6.152900000000014E-8</c:v>
                </c:pt>
                <c:pt idx="3843">
                  <c:v>5.8974000000000181E-8</c:v>
                </c:pt>
                <c:pt idx="3844">
                  <c:v>5.7795000000000287E-8</c:v>
                </c:pt>
                <c:pt idx="3845">
                  <c:v>5.5852000000000248E-8</c:v>
                </c:pt>
                <c:pt idx="3846">
                  <c:v>5.386700000000024E-8</c:v>
                </c:pt>
                <c:pt idx="3847">
                  <c:v>5.4845000000000191E-8</c:v>
                </c:pt>
                <c:pt idx="3848">
                  <c:v>5.2065000000000222E-8</c:v>
                </c:pt>
                <c:pt idx="3849">
                  <c:v>5.1567000000000193E-8</c:v>
                </c:pt>
                <c:pt idx="3850">
                  <c:v>4.9429000000000177E-8</c:v>
                </c:pt>
                <c:pt idx="3851">
                  <c:v>4.8739000000000183E-8</c:v>
                </c:pt>
                <c:pt idx="3852">
                  <c:v>4.6744000000000131E-8</c:v>
                </c:pt>
                <c:pt idx="3853">
                  <c:v>4.6502000000000161E-8</c:v>
                </c:pt>
                <c:pt idx="3854">
                  <c:v>4.7119000000000192E-8</c:v>
                </c:pt>
                <c:pt idx="3855">
                  <c:v>4.6166000000000157E-8</c:v>
                </c:pt>
                <c:pt idx="3856">
                  <c:v>4.4795000000000223E-8</c:v>
                </c:pt>
                <c:pt idx="3857">
                  <c:v>4.3911000000000141E-8</c:v>
                </c:pt>
                <c:pt idx="3858">
                  <c:v>4.326800000000012E-8</c:v>
                </c:pt>
                <c:pt idx="3859">
                  <c:v>4.4902000000000239E-8</c:v>
                </c:pt>
                <c:pt idx="3860">
                  <c:v>4.3932000000000171E-8</c:v>
                </c:pt>
                <c:pt idx="3861">
                  <c:v>4.2788000000000211E-8</c:v>
                </c:pt>
                <c:pt idx="3862">
                  <c:v>4.1790000000000171E-8</c:v>
                </c:pt>
                <c:pt idx="3863">
                  <c:v>4.0478000000000119E-8</c:v>
                </c:pt>
                <c:pt idx="3864">
                  <c:v>4.3787000000000192E-8</c:v>
                </c:pt>
                <c:pt idx="3865">
                  <c:v>5.1060000000000187E-8</c:v>
                </c:pt>
                <c:pt idx="3866">
                  <c:v>5.3298000000000171E-8</c:v>
                </c:pt>
                <c:pt idx="3867">
                  <c:v>5.4725000000000214E-8</c:v>
                </c:pt>
                <c:pt idx="3868">
                  <c:v>5.4916000000000298E-8</c:v>
                </c:pt>
                <c:pt idx="3869">
                  <c:v>6.1539000000000165E-8</c:v>
                </c:pt>
                <c:pt idx="3870">
                  <c:v>6.9069000000000286E-8</c:v>
                </c:pt>
                <c:pt idx="3871">
                  <c:v>7.506100000000033E-8</c:v>
                </c:pt>
                <c:pt idx="3872">
                  <c:v>7.8843000000000238E-8</c:v>
                </c:pt>
                <c:pt idx="3873">
                  <c:v>8.2768000000000321E-8</c:v>
                </c:pt>
                <c:pt idx="3874">
                  <c:v>8.8929000000000439E-8</c:v>
                </c:pt>
                <c:pt idx="3875">
                  <c:v>1.0115000000000024E-7</c:v>
                </c:pt>
                <c:pt idx="3876">
                  <c:v>1.091500000000003E-7</c:v>
                </c:pt>
                <c:pt idx="3877">
                  <c:v>1.1597000000000042E-7</c:v>
                </c:pt>
                <c:pt idx="3878">
                  <c:v>1.2202000000000043E-7</c:v>
                </c:pt>
                <c:pt idx="3879">
                  <c:v>1.2801000000000047E-7</c:v>
                </c:pt>
                <c:pt idx="3880">
                  <c:v>1.3640000000000064E-7</c:v>
                </c:pt>
                <c:pt idx="3881">
                  <c:v>1.4011000000000029E-7</c:v>
                </c:pt>
                <c:pt idx="3882">
                  <c:v>1.4509000000000043E-7</c:v>
                </c:pt>
                <c:pt idx="3883">
                  <c:v>1.4943000000000051E-7</c:v>
                </c:pt>
                <c:pt idx="3884">
                  <c:v>1.500300000000005E-7</c:v>
                </c:pt>
                <c:pt idx="3885">
                  <c:v>1.502400000000005E-7</c:v>
                </c:pt>
                <c:pt idx="3886">
                  <c:v>1.4751000000000043E-7</c:v>
                </c:pt>
                <c:pt idx="3887">
                  <c:v>1.4689000000000038E-7</c:v>
                </c:pt>
                <c:pt idx="3888">
                  <c:v>1.4716000000000037E-7</c:v>
                </c:pt>
                <c:pt idx="3889">
                  <c:v>1.4647000000000038E-7</c:v>
                </c:pt>
                <c:pt idx="3890">
                  <c:v>1.4439000000000028E-7</c:v>
                </c:pt>
                <c:pt idx="3891">
                  <c:v>1.3478000000000036E-7</c:v>
                </c:pt>
                <c:pt idx="3892">
                  <c:v>1.2285000000000036E-7</c:v>
                </c:pt>
                <c:pt idx="3893">
                  <c:v>1.1314000000000044E-7</c:v>
                </c:pt>
                <c:pt idx="3894">
                  <c:v>1.0316000000000027E-7</c:v>
                </c:pt>
                <c:pt idx="3895">
                  <c:v>9.5302000000000267E-8</c:v>
                </c:pt>
                <c:pt idx="3896">
                  <c:v>9.1111000000000226E-8</c:v>
                </c:pt>
                <c:pt idx="3897">
                  <c:v>8.3401000000000311E-8</c:v>
                </c:pt>
                <c:pt idx="3898">
                  <c:v>7.8549000000000222E-8</c:v>
                </c:pt>
                <c:pt idx="3899">
                  <c:v>7.1465000000000237E-8</c:v>
                </c:pt>
                <c:pt idx="3900">
                  <c:v>6.9801000000000295E-8</c:v>
                </c:pt>
                <c:pt idx="3901">
                  <c:v>6.5100000000000245E-8</c:v>
                </c:pt>
                <c:pt idx="3902">
                  <c:v>6.201100000000025E-8</c:v>
                </c:pt>
                <c:pt idx="3903">
                  <c:v>5.991300000000032E-8</c:v>
                </c:pt>
                <c:pt idx="3904">
                  <c:v>5.8589000000000181E-8</c:v>
                </c:pt>
                <c:pt idx="3905">
                  <c:v>5.5906000000000223E-8</c:v>
                </c:pt>
                <c:pt idx="3906">
                  <c:v>5.4111000000000239E-8</c:v>
                </c:pt>
                <c:pt idx="3907">
                  <c:v>5.3808000000000193E-8</c:v>
                </c:pt>
                <c:pt idx="3908">
                  <c:v>5.2422000000000223E-8</c:v>
                </c:pt>
                <c:pt idx="3909">
                  <c:v>5.0593000000000214E-8</c:v>
                </c:pt>
                <c:pt idx="3910">
                  <c:v>5.0039000000000174E-8</c:v>
                </c:pt>
                <c:pt idx="3911">
                  <c:v>4.9602000000000221E-8</c:v>
                </c:pt>
                <c:pt idx="3912">
                  <c:v>4.7914000000000193E-8</c:v>
                </c:pt>
                <c:pt idx="3913">
                  <c:v>4.7707000000000223E-8</c:v>
                </c:pt>
                <c:pt idx="3914">
                  <c:v>4.7227000000000169E-8</c:v>
                </c:pt>
                <c:pt idx="3915">
                  <c:v>4.551600000000024E-8</c:v>
                </c:pt>
                <c:pt idx="3916">
                  <c:v>4.5068000000000182E-8</c:v>
                </c:pt>
                <c:pt idx="3917">
                  <c:v>4.4457000000000231E-8</c:v>
                </c:pt>
                <c:pt idx="3918">
                  <c:v>4.401900000000023E-8</c:v>
                </c:pt>
                <c:pt idx="3919">
                  <c:v>4.3921000000000113E-8</c:v>
                </c:pt>
                <c:pt idx="3920">
                  <c:v>4.3051000000000132E-8</c:v>
                </c:pt>
                <c:pt idx="3921">
                  <c:v>4.2015000000000181E-8</c:v>
                </c:pt>
                <c:pt idx="3922">
                  <c:v>4.3265000000000103E-8</c:v>
                </c:pt>
                <c:pt idx="3923">
                  <c:v>4.1215000000000101E-8</c:v>
                </c:pt>
                <c:pt idx="3924">
                  <c:v>4.2947000000000133E-8</c:v>
                </c:pt>
                <c:pt idx="3925">
                  <c:v>4.7831000000000192E-8</c:v>
                </c:pt>
                <c:pt idx="3926">
                  <c:v>5.0265000000000153E-8</c:v>
                </c:pt>
                <c:pt idx="3927">
                  <c:v>5.1233000000000172E-8</c:v>
                </c:pt>
                <c:pt idx="3928">
                  <c:v>5.165200000000015E-8</c:v>
                </c:pt>
                <c:pt idx="3929">
                  <c:v>5.5286000000000221E-8</c:v>
                </c:pt>
                <c:pt idx="3930">
                  <c:v>6.5503000000000239E-8</c:v>
                </c:pt>
                <c:pt idx="3931">
                  <c:v>7.0710000000000347E-8</c:v>
                </c:pt>
                <c:pt idx="3932">
                  <c:v>7.7417000000000368E-8</c:v>
                </c:pt>
                <c:pt idx="3933">
                  <c:v>7.9813000000000412E-8</c:v>
                </c:pt>
                <c:pt idx="3934">
                  <c:v>8.7018000000000257E-8</c:v>
                </c:pt>
                <c:pt idx="3935">
                  <c:v>9.9614000000000524E-8</c:v>
                </c:pt>
                <c:pt idx="3936">
                  <c:v>1.0856000000000028E-7</c:v>
                </c:pt>
                <c:pt idx="3937">
                  <c:v>1.1440000000000059E-7</c:v>
                </c:pt>
                <c:pt idx="3938">
                  <c:v>1.1771000000000045E-7</c:v>
                </c:pt>
                <c:pt idx="3939">
                  <c:v>1.2298999999999999E-7</c:v>
                </c:pt>
                <c:pt idx="3940">
                  <c:v>1.3158000000000034E-7</c:v>
                </c:pt>
                <c:pt idx="3941">
                  <c:v>1.3418000000000037E-7</c:v>
                </c:pt>
                <c:pt idx="3942">
                  <c:v>1.3808000000000056E-7</c:v>
                </c:pt>
                <c:pt idx="3943">
                  <c:v>1.3820000000000069E-7</c:v>
                </c:pt>
                <c:pt idx="3944">
                  <c:v>1.3687000000000056E-7</c:v>
                </c:pt>
                <c:pt idx="3945">
                  <c:v>1.379900000000004E-7</c:v>
                </c:pt>
                <c:pt idx="3946">
                  <c:v>1.3895000000000046E-7</c:v>
                </c:pt>
                <c:pt idx="3947">
                  <c:v>1.396100000000006E-7</c:v>
                </c:pt>
                <c:pt idx="3948">
                  <c:v>1.4206000000000039E-7</c:v>
                </c:pt>
                <c:pt idx="3949">
                  <c:v>1.3895000000000046E-7</c:v>
                </c:pt>
                <c:pt idx="3950">
                  <c:v>1.4111000000000032E-7</c:v>
                </c:pt>
                <c:pt idx="3951">
                  <c:v>1.3043000000000051E-7</c:v>
                </c:pt>
                <c:pt idx="3952">
                  <c:v>1.2014000000000025E-7</c:v>
                </c:pt>
                <c:pt idx="3953">
                  <c:v>1.1066000000000045E-7</c:v>
                </c:pt>
                <c:pt idx="3954">
                  <c:v>1.0283000000000037E-7</c:v>
                </c:pt>
                <c:pt idx="3955">
                  <c:v>9.5568000000000529E-8</c:v>
                </c:pt>
                <c:pt idx="3956">
                  <c:v>8.5841000000000338E-8</c:v>
                </c:pt>
                <c:pt idx="3957">
                  <c:v>8.0003000000000283E-8</c:v>
                </c:pt>
                <c:pt idx="3958">
                  <c:v>7.5522000000000337E-8</c:v>
                </c:pt>
                <c:pt idx="3959">
                  <c:v>7.2165000000000249E-8</c:v>
                </c:pt>
                <c:pt idx="3960">
                  <c:v>6.6757000000000245E-8</c:v>
                </c:pt>
                <c:pt idx="3961">
                  <c:v>6.5301000000000248E-8</c:v>
                </c:pt>
                <c:pt idx="3962">
                  <c:v>6.1748000000000203E-8</c:v>
                </c:pt>
                <c:pt idx="3963">
                  <c:v>5.9132000000000301E-8</c:v>
                </c:pt>
                <c:pt idx="3964">
                  <c:v>5.6111000000000171E-8</c:v>
                </c:pt>
                <c:pt idx="3965">
                  <c:v>5.5412000000000291E-8</c:v>
                </c:pt>
                <c:pt idx="3966">
                  <c:v>5.3745000000000168E-8</c:v>
                </c:pt>
                <c:pt idx="3967">
                  <c:v>5.3517000000000214E-8</c:v>
                </c:pt>
                <c:pt idx="3968">
                  <c:v>5.1704000000000183E-8</c:v>
                </c:pt>
                <c:pt idx="3969">
                  <c:v>5.1494000000000183E-8</c:v>
                </c:pt>
                <c:pt idx="3970">
                  <c:v>4.8973000000000143E-8</c:v>
                </c:pt>
                <c:pt idx="3971">
                  <c:v>4.891500000000017E-8</c:v>
                </c:pt>
                <c:pt idx="3972">
                  <c:v>4.8142000000000141E-8</c:v>
                </c:pt>
                <c:pt idx="3973">
                  <c:v>4.6775000000000113E-8</c:v>
                </c:pt>
                <c:pt idx="3974">
                  <c:v>4.6009000000000118E-8</c:v>
                </c:pt>
                <c:pt idx="3975">
                  <c:v>4.598800000000016E-8</c:v>
                </c:pt>
                <c:pt idx="3976">
                  <c:v>4.4526000000000183E-8</c:v>
                </c:pt>
                <c:pt idx="3977">
                  <c:v>4.3649000000000022E-8</c:v>
                </c:pt>
                <c:pt idx="3978">
                  <c:v>4.494000000000015E-8</c:v>
                </c:pt>
                <c:pt idx="3979">
                  <c:v>4.1796000000000231E-8</c:v>
                </c:pt>
                <c:pt idx="3980">
                  <c:v>4.338500000000014E-8</c:v>
                </c:pt>
                <c:pt idx="3981">
                  <c:v>4.3044000000000111E-8</c:v>
                </c:pt>
                <c:pt idx="3982">
                  <c:v>4.1358000000000151E-8</c:v>
                </c:pt>
                <c:pt idx="3983">
                  <c:v>4.2718000000000231E-8</c:v>
                </c:pt>
                <c:pt idx="3984">
                  <c:v>4.1792000000000213E-8</c:v>
                </c:pt>
                <c:pt idx="3985">
                  <c:v>4.6675000000000032E-8</c:v>
                </c:pt>
                <c:pt idx="3986">
                  <c:v>4.9800000000000241E-8</c:v>
                </c:pt>
                <c:pt idx="3987">
                  <c:v>5.236200000000032E-8</c:v>
                </c:pt>
                <c:pt idx="3988">
                  <c:v>5.264100000000012E-8</c:v>
                </c:pt>
                <c:pt idx="3989">
                  <c:v>5.347000000000016E-8</c:v>
                </c:pt>
                <c:pt idx="3990">
                  <c:v>6.4224000000000245E-8</c:v>
                </c:pt>
                <c:pt idx="3991">
                  <c:v>6.9871000000000256E-8</c:v>
                </c:pt>
                <c:pt idx="3992">
                  <c:v>7.4377000000000349E-8</c:v>
                </c:pt>
                <c:pt idx="3993">
                  <c:v>7.9854000000000339E-8</c:v>
                </c:pt>
                <c:pt idx="3994">
                  <c:v>8.2465000000000282E-8</c:v>
                </c:pt>
                <c:pt idx="3995">
                  <c:v>9.6367000000000363E-8</c:v>
                </c:pt>
                <c:pt idx="3996">
                  <c:v>1.0683000000000045E-7</c:v>
                </c:pt>
                <c:pt idx="3997">
                  <c:v>1.1093000000000037E-7</c:v>
                </c:pt>
                <c:pt idx="3998">
                  <c:v>1.1908000000000055E-7</c:v>
                </c:pt>
                <c:pt idx="3999">
                  <c:v>1.2043000000000037E-7</c:v>
                </c:pt>
                <c:pt idx="4000">
                  <c:v>1.3013000000000033E-7</c:v>
                </c:pt>
                <c:pt idx="4001">
                  <c:v>1.3491000000000051E-7</c:v>
                </c:pt>
                <c:pt idx="4002">
                  <c:v>1.3590000000000047E-7</c:v>
                </c:pt>
                <c:pt idx="4003">
                  <c:v>1.3555000000000047E-7</c:v>
                </c:pt>
                <c:pt idx="4004">
                  <c:v>1.3746000000000054E-7</c:v>
                </c:pt>
                <c:pt idx="4005">
                  <c:v>1.3972000000000051E-7</c:v>
                </c:pt>
                <c:pt idx="4006">
                  <c:v>1.3814000000000047E-7</c:v>
                </c:pt>
                <c:pt idx="4007">
                  <c:v>1.3753000000000049E-7</c:v>
                </c:pt>
                <c:pt idx="4008">
                  <c:v>1.4012000000000025E-7</c:v>
                </c:pt>
                <c:pt idx="4009">
                  <c:v>1.3862000000000069E-7</c:v>
                </c:pt>
                <c:pt idx="4010">
                  <c:v>1.398400000000006E-7</c:v>
                </c:pt>
                <c:pt idx="4011">
                  <c:v>1.3038000000000035E-7</c:v>
                </c:pt>
                <c:pt idx="4012">
                  <c:v>1.199600000000005E-7</c:v>
                </c:pt>
                <c:pt idx="4013">
                  <c:v>1.085800000000003E-7</c:v>
                </c:pt>
                <c:pt idx="4014">
                  <c:v>1.0197000000000024E-7</c:v>
                </c:pt>
                <c:pt idx="4015">
                  <c:v>9.4203000000000304E-8</c:v>
                </c:pt>
                <c:pt idx="4016">
                  <c:v>8.6760000000000348E-8</c:v>
                </c:pt>
                <c:pt idx="4017">
                  <c:v>8.2382000000000042E-8</c:v>
                </c:pt>
                <c:pt idx="4018">
                  <c:v>7.4145000000000245E-8</c:v>
                </c:pt>
                <c:pt idx="4019">
                  <c:v>7.0518000000000248E-8</c:v>
                </c:pt>
                <c:pt idx="4020">
                  <c:v>6.7234000000000256E-8</c:v>
                </c:pt>
                <c:pt idx="4021">
                  <c:v>6.355100000000017E-8</c:v>
                </c:pt>
                <c:pt idx="4022">
                  <c:v>6.1303000000000255E-8</c:v>
                </c:pt>
                <c:pt idx="4023">
                  <c:v>5.7768000000000283E-8</c:v>
                </c:pt>
                <c:pt idx="4024">
                  <c:v>5.6486000000000239E-8</c:v>
                </c:pt>
                <c:pt idx="4025">
                  <c:v>5.5467000000000248E-8</c:v>
                </c:pt>
                <c:pt idx="4026">
                  <c:v>5.4093000000000298E-8</c:v>
                </c:pt>
                <c:pt idx="4027">
                  <c:v>5.1482000000000203E-8</c:v>
                </c:pt>
                <c:pt idx="4028">
                  <c:v>5.0998000000000203E-8</c:v>
                </c:pt>
                <c:pt idx="4029">
                  <c:v>4.9865000000000222E-8</c:v>
                </c:pt>
                <c:pt idx="4030">
                  <c:v>4.8891000000000183E-8</c:v>
                </c:pt>
                <c:pt idx="4031">
                  <c:v>4.7784000000000238E-8</c:v>
                </c:pt>
                <c:pt idx="4032">
                  <c:v>4.6395000000000172E-8</c:v>
                </c:pt>
                <c:pt idx="4033">
                  <c:v>4.7197000000000214E-8</c:v>
                </c:pt>
                <c:pt idx="4034">
                  <c:v>4.4980000000000202E-8</c:v>
                </c:pt>
                <c:pt idx="4035">
                  <c:v>4.5776000000000204E-8</c:v>
                </c:pt>
                <c:pt idx="4036">
                  <c:v>4.395400000000013E-8</c:v>
                </c:pt>
                <c:pt idx="4037">
                  <c:v>4.4130000000000184E-8</c:v>
                </c:pt>
                <c:pt idx="4038">
                  <c:v>4.4613000000000222E-8</c:v>
                </c:pt>
                <c:pt idx="4039">
                  <c:v>4.3013000000000201E-8</c:v>
                </c:pt>
                <c:pt idx="4040">
                  <c:v>4.2495000000000183E-8</c:v>
                </c:pt>
                <c:pt idx="4041">
                  <c:v>4.2299000000000139E-8</c:v>
                </c:pt>
                <c:pt idx="4042">
                  <c:v>4.2271000000000101E-8</c:v>
                </c:pt>
                <c:pt idx="4043">
                  <c:v>4.193800000000012E-8</c:v>
                </c:pt>
                <c:pt idx="4044">
                  <c:v>4.0819000000000182E-8</c:v>
                </c:pt>
                <c:pt idx="4045">
                  <c:v>4.4872000000000238E-8</c:v>
                </c:pt>
                <c:pt idx="4046">
                  <c:v>5.0080000000000201E-8</c:v>
                </c:pt>
                <c:pt idx="4047">
                  <c:v>5.0582000000000214E-8</c:v>
                </c:pt>
                <c:pt idx="4048">
                  <c:v>5.4016000000000303E-8</c:v>
                </c:pt>
                <c:pt idx="4049">
                  <c:v>5.3074000000000168E-8</c:v>
                </c:pt>
                <c:pt idx="4050">
                  <c:v>6.5004000000000256E-8</c:v>
                </c:pt>
                <c:pt idx="4051">
                  <c:v>7.0979000000000241E-8</c:v>
                </c:pt>
                <c:pt idx="4052">
                  <c:v>7.6903000000000249E-8</c:v>
                </c:pt>
                <c:pt idx="4053">
                  <c:v>8.0086000000000311E-8</c:v>
                </c:pt>
                <c:pt idx="4054">
                  <c:v>8.4948000000000318E-8</c:v>
                </c:pt>
                <c:pt idx="4055">
                  <c:v>9.8186000000000387E-8</c:v>
                </c:pt>
                <c:pt idx="4056">
                  <c:v>1.0523000000000045E-7</c:v>
                </c:pt>
                <c:pt idx="4057">
                  <c:v>1.1287000000000047E-7</c:v>
                </c:pt>
                <c:pt idx="4058">
                  <c:v>1.1719000000000044E-7</c:v>
                </c:pt>
                <c:pt idx="4059">
                  <c:v>1.2344000000000045E-7</c:v>
                </c:pt>
                <c:pt idx="4060">
                  <c:v>1.2936000000000028E-7</c:v>
                </c:pt>
                <c:pt idx="4061">
                  <c:v>1.325500000000004E-7</c:v>
                </c:pt>
                <c:pt idx="4062">
                  <c:v>1.3665000000000058E-7</c:v>
                </c:pt>
                <c:pt idx="4063">
                  <c:v>1.3780000000000059E-7</c:v>
                </c:pt>
                <c:pt idx="4064">
                  <c:v>1.4077999999999999E-7</c:v>
                </c:pt>
                <c:pt idx="4065">
                  <c:v>1.4025000000000032E-7</c:v>
                </c:pt>
                <c:pt idx="4066">
                  <c:v>1.4197000000000028E-7</c:v>
                </c:pt>
                <c:pt idx="4067">
                  <c:v>1.3718000000000033E-7</c:v>
                </c:pt>
                <c:pt idx="4068">
                  <c:v>1.413500000000003E-7</c:v>
                </c:pt>
                <c:pt idx="4069">
                  <c:v>1.3925000000000061E-7</c:v>
                </c:pt>
                <c:pt idx="4070">
                  <c:v>1.4084000000000041E-7</c:v>
                </c:pt>
                <c:pt idx="4071">
                  <c:v>1.3268000000000047E-7</c:v>
                </c:pt>
                <c:pt idx="4072">
                  <c:v>1.2105000000000033E-7</c:v>
                </c:pt>
                <c:pt idx="4073">
                  <c:v>1.1149000000000042E-7</c:v>
                </c:pt>
                <c:pt idx="4074">
                  <c:v>1.0124000000000037E-7</c:v>
                </c:pt>
                <c:pt idx="4075">
                  <c:v>9.42760000000004E-8</c:v>
                </c:pt>
                <c:pt idx="4076">
                  <c:v>8.8071000000000366E-8</c:v>
                </c:pt>
                <c:pt idx="4077">
                  <c:v>8.077100000000028E-8</c:v>
                </c:pt>
                <c:pt idx="4078">
                  <c:v>7.5694000000000281E-8</c:v>
                </c:pt>
                <c:pt idx="4079">
                  <c:v>7.0207000000000226E-8</c:v>
                </c:pt>
                <c:pt idx="4080">
                  <c:v>6.8696000000000286E-8</c:v>
                </c:pt>
                <c:pt idx="4081">
                  <c:v>6.3853000000000248E-8</c:v>
                </c:pt>
                <c:pt idx="4082">
                  <c:v>6.1237000000000166E-8</c:v>
                </c:pt>
                <c:pt idx="4083">
                  <c:v>6.0359000000000243E-8</c:v>
                </c:pt>
                <c:pt idx="4084">
                  <c:v>5.6777000000000211E-8</c:v>
                </c:pt>
                <c:pt idx="4085">
                  <c:v>5.5964000000000222E-8</c:v>
                </c:pt>
                <c:pt idx="4086">
                  <c:v>5.3259000000000113E-8</c:v>
                </c:pt>
                <c:pt idx="4087">
                  <c:v>5.2410000000000222E-8</c:v>
                </c:pt>
                <c:pt idx="4088">
                  <c:v>5.1195000000000168E-8</c:v>
                </c:pt>
                <c:pt idx="4089">
                  <c:v>5.0830000000000204E-8</c:v>
                </c:pt>
                <c:pt idx="4090">
                  <c:v>4.8535000000000143E-8</c:v>
                </c:pt>
                <c:pt idx="4091">
                  <c:v>4.8010000000000183E-8</c:v>
                </c:pt>
                <c:pt idx="4092">
                  <c:v>4.7751000000000207E-8</c:v>
                </c:pt>
                <c:pt idx="4093">
                  <c:v>4.6981000000000128E-8</c:v>
                </c:pt>
                <c:pt idx="4094">
                  <c:v>4.4607000000000182E-8</c:v>
                </c:pt>
                <c:pt idx="4095">
                  <c:v>4.5962000000000223E-8</c:v>
                </c:pt>
                <c:pt idx="4096">
                  <c:v>4.516800000000017E-8</c:v>
                </c:pt>
                <c:pt idx="4097">
                  <c:v>4.3626000000000142E-8</c:v>
                </c:pt>
                <c:pt idx="4098">
                  <c:v>4.4212000000000231E-8</c:v>
                </c:pt>
                <c:pt idx="4099">
                  <c:v>4.4023000000000202E-8</c:v>
                </c:pt>
                <c:pt idx="4100">
                  <c:v>4.2472000000000183E-8</c:v>
                </c:pt>
                <c:pt idx="4101">
                  <c:v>4.2623000000000143E-8</c:v>
                </c:pt>
                <c:pt idx="4102">
                  <c:v>4.1658000000000088E-8</c:v>
                </c:pt>
                <c:pt idx="4103">
                  <c:v>4.1556000000000131E-8</c:v>
                </c:pt>
                <c:pt idx="4104">
                  <c:v>3.9855000000000174E-8</c:v>
                </c:pt>
                <c:pt idx="4105">
                  <c:v>4.5178000000000128E-8</c:v>
                </c:pt>
                <c:pt idx="4106">
                  <c:v>4.9299000000000182E-8</c:v>
                </c:pt>
                <c:pt idx="4107">
                  <c:v>5.0641000000000103E-8</c:v>
                </c:pt>
                <c:pt idx="4108">
                  <c:v>5.2234000000000182E-8</c:v>
                </c:pt>
                <c:pt idx="4109">
                  <c:v>5.2646000000000192E-8</c:v>
                </c:pt>
                <c:pt idx="4110">
                  <c:v>6.0189000000000222E-8</c:v>
                </c:pt>
                <c:pt idx="4111">
                  <c:v>6.8141000000000147E-8</c:v>
                </c:pt>
                <c:pt idx="4112">
                  <c:v>7.461900000000024E-8</c:v>
                </c:pt>
                <c:pt idx="4113">
                  <c:v>7.9178000000000287E-8</c:v>
                </c:pt>
                <c:pt idx="4114">
                  <c:v>8.2120000000000314E-8</c:v>
                </c:pt>
                <c:pt idx="4115">
                  <c:v>9.1743000000000254E-8</c:v>
                </c:pt>
                <c:pt idx="4116">
                  <c:v>1.0349000000000034E-7</c:v>
                </c:pt>
                <c:pt idx="4117">
                  <c:v>1.0948000000000042E-7</c:v>
                </c:pt>
                <c:pt idx="4118">
                  <c:v>1.1475000000000044E-7</c:v>
                </c:pt>
                <c:pt idx="4119">
                  <c:v>1.2127000000000032E-7</c:v>
                </c:pt>
                <c:pt idx="4120">
                  <c:v>1.2659000000000029E-7</c:v>
                </c:pt>
                <c:pt idx="4121">
                  <c:v>1.325500000000004E-7</c:v>
                </c:pt>
                <c:pt idx="4122">
                  <c:v>1.369100000000005E-7</c:v>
                </c:pt>
                <c:pt idx="4123">
                  <c:v>1.3683000000000054E-7</c:v>
                </c:pt>
                <c:pt idx="4124">
                  <c:v>1.3688000000000057E-7</c:v>
                </c:pt>
                <c:pt idx="4125">
                  <c:v>1.4014999999999999E-7</c:v>
                </c:pt>
                <c:pt idx="4126">
                  <c:v>1.3740000000000063E-7</c:v>
                </c:pt>
                <c:pt idx="4127">
                  <c:v>1.3722000000000062E-7</c:v>
                </c:pt>
                <c:pt idx="4128">
                  <c:v>1.3840000000000066E-7</c:v>
                </c:pt>
                <c:pt idx="4129">
                  <c:v>1.3858000000000038E-7</c:v>
                </c:pt>
                <c:pt idx="4130">
                  <c:v>1.3771000000000051E-7</c:v>
                </c:pt>
                <c:pt idx="4131">
                  <c:v>1.3346000000000056E-7</c:v>
                </c:pt>
                <c:pt idx="4132">
                  <c:v>1.224200000000004E-7</c:v>
                </c:pt>
                <c:pt idx="4133">
                  <c:v>1.1079000000000028E-7</c:v>
                </c:pt>
                <c:pt idx="4134">
                  <c:v>1.0193000000000025E-7</c:v>
                </c:pt>
                <c:pt idx="4135">
                  <c:v>9.4081000000000325E-8</c:v>
                </c:pt>
                <c:pt idx="4136">
                  <c:v>8.6693000000000338E-8</c:v>
                </c:pt>
                <c:pt idx="4137">
                  <c:v>7.8685000000000244E-8</c:v>
                </c:pt>
                <c:pt idx="4138">
                  <c:v>7.4855000000000295E-8</c:v>
                </c:pt>
                <c:pt idx="4139">
                  <c:v>7.2581000000000284E-8</c:v>
                </c:pt>
                <c:pt idx="4140">
                  <c:v>6.7228000000000223E-8</c:v>
                </c:pt>
                <c:pt idx="4141">
                  <c:v>6.3909000000000205E-8</c:v>
                </c:pt>
                <c:pt idx="4142">
                  <c:v>6.1479000000000136E-8</c:v>
                </c:pt>
                <c:pt idx="4143">
                  <c:v>5.9899000000000251E-8</c:v>
                </c:pt>
                <c:pt idx="4144">
                  <c:v>5.7438000000000239E-8</c:v>
                </c:pt>
                <c:pt idx="4145">
                  <c:v>5.4934000000000239E-8</c:v>
                </c:pt>
                <c:pt idx="4146">
                  <c:v>5.334100000000016E-8</c:v>
                </c:pt>
                <c:pt idx="4147">
                  <c:v>5.240200000000028E-8</c:v>
                </c:pt>
                <c:pt idx="4148">
                  <c:v>5.136600000000025E-8</c:v>
                </c:pt>
                <c:pt idx="4149">
                  <c:v>4.978500000000023E-8</c:v>
                </c:pt>
                <c:pt idx="4150">
                  <c:v>4.9461000000000214E-8</c:v>
                </c:pt>
                <c:pt idx="4151">
                  <c:v>4.8431000000000144E-8</c:v>
                </c:pt>
                <c:pt idx="4152">
                  <c:v>4.7610000000000193E-8</c:v>
                </c:pt>
                <c:pt idx="4153">
                  <c:v>4.6652000000000152E-8</c:v>
                </c:pt>
                <c:pt idx="4154">
                  <c:v>4.5700000000000191E-8</c:v>
                </c:pt>
                <c:pt idx="4155">
                  <c:v>4.5390000000000223E-8</c:v>
                </c:pt>
                <c:pt idx="4156">
                  <c:v>4.4274000000000142E-8</c:v>
                </c:pt>
                <c:pt idx="4157">
                  <c:v>4.277600000000023E-8</c:v>
                </c:pt>
                <c:pt idx="4158">
                  <c:v>4.3987000000000161E-8</c:v>
                </c:pt>
                <c:pt idx="4159">
                  <c:v>4.3869000000000159E-8</c:v>
                </c:pt>
                <c:pt idx="4160">
                  <c:v>4.3065000000000161E-8</c:v>
                </c:pt>
                <c:pt idx="4161">
                  <c:v>4.3575000000000078E-8</c:v>
                </c:pt>
                <c:pt idx="4162">
                  <c:v>4.1323000000000158E-8</c:v>
                </c:pt>
                <c:pt idx="4163">
                  <c:v>4.0672000000000128E-8</c:v>
                </c:pt>
                <c:pt idx="4164">
                  <c:v>4.0703000000000202E-8</c:v>
                </c:pt>
                <c:pt idx="4165">
                  <c:v>4.356300000000017E-8</c:v>
                </c:pt>
                <c:pt idx="4166">
                  <c:v>4.7393000000000291E-8</c:v>
                </c:pt>
                <c:pt idx="4167">
                  <c:v>5.0137000000000193E-8</c:v>
                </c:pt>
                <c:pt idx="4168">
                  <c:v>5.0185000000000168E-8</c:v>
                </c:pt>
                <c:pt idx="4169">
                  <c:v>5.2019000000000222E-8</c:v>
                </c:pt>
                <c:pt idx="4170">
                  <c:v>5.905800000000025E-8</c:v>
                </c:pt>
                <c:pt idx="4171">
                  <c:v>6.6847000000000241E-8</c:v>
                </c:pt>
                <c:pt idx="4172">
                  <c:v>7.1518000000000257E-8</c:v>
                </c:pt>
                <c:pt idx="4173">
                  <c:v>7.6378000000000236E-8</c:v>
                </c:pt>
                <c:pt idx="4174">
                  <c:v>8.183300000000024E-8</c:v>
                </c:pt>
                <c:pt idx="4175">
                  <c:v>8.951300000000028E-8</c:v>
                </c:pt>
                <c:pt idx="4176">
                  <c:v>1.0016000000000024E-7</c:v>
                </c:pt>
                <c:pt idx="4177">
                  <c:v>1.0769000000000038E-7</c:v>
                </c:pt>
                <c:pt idx="4178">
                  <c:v>1.126200000000005E-7</c:v>
                </c:pt>
                <c:pt idx="4179">
                  <c:v>1.1854000000000045E-7</c:v>
                </c:pt>
                <c:pt idx="4180">
                  <c:v>1.2475000000000027E-7</c:v>
                </c:pt>
                <c:pt idx="4181">
                  <c:v>1.2821000000000051E-7</c:v>
                </c:pt>
                <c:pt idx="4182">
                  <c:v>1.332400000000005E-7</c:v>
                </c:pt>
                <c:pt idx="4183">
                  <c:v>1.3523000000000056E-7</c:v>
                </c:pt>
                <c:pt idx="4184">
                  <c:v>1.357500000000004E-7</c:v>
                </c:pt>
                <c:pt idx="4185">
                  <c:v>1.3820000000000069E-7</c:v>
                </c:pt>
                <c:pt idx="4186">
                  <c:v>1.3682000000000064E-7</c:v>
                </c:pt>
                <c:pt idx="4187">
                  <c:v>1.3576000000000042E-7</c:v>
                </c:pt>
                <c:pt idx="4188">
                  <c:v>1.3546000000000053E-7</c:v>
                </c:pt>
                <c:pt idx="4189">
                  <c:v>1.3685000000000057E-7</c:v>
                </c:pt>
                <c:pt idx="4190">
                  <c:v>1.3715000000000051E-7</c:v>
                </c:pt>
                <c:pt idx="4191">
                  <c:v>1.3513000000000047E-7</c:v>
                </c:pt>
                <c:pt idx="4192">
                  <c:v>1.2478999999999999E-7</c:v>
                </c:pt>
                <c:pt idx="4193">
                  <c:v>1.1358000000000037E-7</c:v>
                </c:pt>
                <c:pt idx="4194">
                  <c:v>1.0551000000000034E-7</c:v>
                </c:pt>
                <c:pt idx="4195">
                  <c:v>9.5579000000000422E-8</c:v>
                </c:pt>
                <c:pt idx="4196">
                  <c:v>9.0748000000000357E-8</c:v>
                </c:pt>
                <c:pt idx="4197">
                  <c:v>8.3451000000000381E-8</c:v>
                </c:pt>
                <c:pt idx="4198">
                  <c:v>7.6591000000000239E-8</c:v>
                </c:pt>
                <c:pt idx="4199">
                  <c:v>7.2628000000000245E-8</c:v>
                </c:pt>
                <c:pt idx="4200">
                  <c:v>6.7659000000000222E-8</c:v>
                </c:pt>
                <c:pt idx="4201">
                  <c:v>6.3938000000000225E-8</c:v>
                </c:pt>
                <c:pt idx="4202">
                  <c:v>6.1435000000000206E-8</c:v>
                </c:pt>
                <c:pt idx="4203">
                  <c:v>6.0390000000000305E-8</c:v>
                </c:pt>
                <c:pt idx="4204">
                  <c:v>5.7109000000000184E-8</c:v>
                </c:pt>
                <c:pt idx="4205">
                  <c:v>5.5512000000000259E-8</c:v>
                </c:pt>
                <c:pt idx="4206">
                  <c:v>5.5537000000000221E-8</c:v>
                </c:pt>
                <c:pt idx="4207">
                  <c:v>5.2692000000000258E-8</c:v>
                </c:pt>
                <c:pt idx="4208">
                  <c:v>5.0747000000000183E-8</c:v>
                </c:pt>
                <c:pt idx="4209">
                  <c:v>4.8967000000000183E-8</c:v>
                </c:pt>
                <c:pt idx="4210">
                  <c:v>4.9030000000000248E-8</c:v>
                </c:pt>
                <c:pt idx="4211">
                  <c:v>4.8476000000000182E-8</c:v>
                </c:pt>
                <c:pt idx="4212">
                  <c:v>4.6941000000000089E-8</c:v>
                </c:pt>
                <c:pt idx="4213">
                  <c:v>4.6579000000000089E-8</c:v>
                </c:pt>
                <c:pt idx="4214">
                  <c:v>4.5256000000000144E-8</c:v>
                </c:pt>
                <c:pt idx="4215">
                  <c:v>4.4750000000000239E-8</c:v>
                </c:pt>
                <c:pt idx="4216">
                  <c:v>4.3908000000000131E-8</c:v>
                </c:pt>
                <c:pt idx="4217">
                  <c:v>4.4537000000000222E-8</c:v>
                </c:pt>
                <c:pt idx="4218">
                  <c:v>4.332700000000016E-8</c:v>
                </c:pt>
                <c:pt idx="4219">
                  <c:v>4.4274000000000142E-8</c:v>
                </c:pt>
                <c:pt idx="4220">
                  <c:v>4.3368000000000187E-8</c:v>
                </c:pt>
                <c:pt idx="4221">
                  <c:v>4.3131000000000123E-8</c:v>
                </c:pt>
                <c:pt idx="4222">
                  <c:v>4.2801000000000173E-8</c:v>
                </c:pt>
                <c:pt idx="4223">
                  <c:v>4.1130000000000111E-8</c:v>
                </c:pt>
                <c:pt idx="4224">
                  <c:v>4.1441000000000033E-8</c:v>
                </c:pt>
                <c:pt idx="4225">
                  <c:v>4.2556000000000193E-8</c:v>
                </c:pt>
                <c:pt idx="4226">
                  <c:v>4.7947000000000171E-8</c:v>
                </c:pt>
                <c:pt idx="4227">
                  <c:v>5.2749000000000183E-8</c:v>
                </c:pt>
                <c:pt idx="4228">
                  <c:v>5.4981000000000213E-8</c:v>
                </c:pt>
                <c:pt idx="4229">
                  <c:v>5.7006000000000286E-8</c:v>
                </c:pt>
                <c:pt idx="4230">
                  <c:v>6.1619000000000203E-8</c:v>
                </c:pt>
                <c:pt idx="4231">
                  <c:v>6.8747000000000238E-8</c:v>
                </c:pt>
                <c:pt idx="4232">
                  <c:v>7.4729000000000298E-8</c:v>
                </c:pt>
                <c:pt idx="4233">
                  <c:v>8.0083000000000202E-8</c:v>
                </c:pt>
                <c:pt idx="4234">
                  <c:v>8.3800000000000406E-8</c:v>
                </c:pt>
                <c:pt idx="4235">
                  <c:v>8.9595000000000492E-8</c:v>
                </c:pt>
                <c:pt idx="4236">
                  <c:v>1.0219000000000024E-7</c:v>
                </c:pt>
                <c:pt idx="4237">
                  <c:v>1.1026000000000045E-7</c:v>
                </c:pt>
                <c:pt idx="4238">
                  <c:v>1.1404000000000046E-7</c:v>
                </c:pt>
                <c:pt idx="4239">
                  <c:v>1.1979000000000039E-7</c:v>
                </c:pt>
                <c:pt idx="4240">
                  <c:v>1.2618000000000027E-7</c:v>
                </c:pt>
                <c:pt idx="4241">
                  <c:v>1.3158000000000034E-7</c:v>
                </c:pt>
                <c:pt idx="4242">
                  <c:v>1.341300000000005E-7</c:v>
                </c:pt>
                <c:pt idx="4243">
                  <c:v>1.3559000000000038E-7</c:v>
                </c:pt>
                <c:pt idx="4244">
                  <c:v>1.373300000000005E-7</c:v>
                </c:pt>
                <c:pt idx="4245">
                  <c:v>1.3899000000000045E-7</c:v>
                </c:pt>
                <c:pt idx="4246">
                  <c:v>1.3816000000000038E-7</c:v>
                </c:pt>
                <c:pt idx="4247">
                  <c:v>1.367000000000005E-7</c:v>
                </c:pt>
                <c:pt idx="4248">
                  <c:v>1.3727000000000054E-7</c:v>
                </c:pt>
                <c:pt idx="4249">
                  <c:v>1.3740000000000063E-7</c:v>
                </c:pt>
                <c:pt idx="4250">
                  <c:v>1.3542000000000056E-7</c:v>
                </c:pt>
                <c:pt idx="4251">
                  <c:v>1.3419000000000038E-7</c:v>
                </c:pt>
                <c:pt idx="4252">
                  <c:v>1.2168000000000025E-7</c:v>
                </c:pt>
                <c:pt idx="4253">
                  <c:v>1.1154000000000044E-7</c:v>
                </c:pt>
                <c:pt idx="4254">
                  <c:v>1.0151000000000025E-7</c:v>
                </c:pt>
                <c:pt idx="4255">
                  <c:v>9.2789000000000223E-8</c:v>
                </c:pt>
                <c:pt idx="4256">
                  <c:v>8.5286000000000265E-8</c:v>
                </c:pt>
                <c:pt idx="4257">
                  <c:v>8.0964000000000407E-8</c:v>
                </c:pt>
                <c:pt idx="4258">
                  <c:v>7.4584000000000345E-8</c:v>
                </c:pt>
                <c:pt idx="4259">
                  <c:v>7.1801000000000234E-8</c:v>
                </c:pt>
                <c:pt idx="4260">
                  <c:v>6.811600000000033E-8</c:v>
                </c:pt>
                <c:pt idx="4261">
                  <c:v>6.4771000000000256E-8</c:v>
                </c:pt>
                <c:pt idx="4262">
                  <c:v>6.2000000000000238E-8</c:v>
                </c:pt>
                <c:pt idx="4263">
                  <c:v>5.8990000000000239E-8</c:v>
                </c:pt>
                <c:pt idx="4264">
                  <c:v>5.6741000000000144E-8</c:v>
                </c:pt>
                <c:pt idx="4265">
                  <c:v>5.4837000000000294E-8</c:v>
                </c:pt>
                <c:pt idx="4266">
                  <c:v>5.2620000000000169E-8</c:v>
                </c:pt>
                <c:pt idx="4267">
                  <c:v>5.3144000000000142E-8</c:v>
                </c:pt>
                <c:pt idx="4268">
                  <c:v>5.1353000000000202E-8</c:v>
                </c:pt>
                <c:pt idx="4269">
                  <c:v>5.0213000000000193E-8</c:v>
                </c:pt>
                <c:pt idx="4270">
                  <c:v>4.8720000000000174E-8</c:v>
                </c:pt>
                <c:pt idx="4271">
                  <c:v>4.8397000000000238E-8</c:v>
                </c:pt>
                <c:pt idx="4272">
                  <c:v>4.7464000000000212E-8</c:v>
                </c:pt>
                <c:pt idx="4273">
                  <c:v>4.6606000000000159E-8</c:v>
                </c:pt>
                <c:pt idx="4274">
                  <c:v>4.5703000000000214E-8</c:v>
                </c:pt>
                <c:pt idx="4275">
                  <c:v>4.4362000000000255E-8</c:v>
                </c:pt>
                <c:pt idx="4276">
                  <c:v>4.4243000000000134E-8</c:v>
                </c:pt>
                <c:pt idx="4277">
                  <c:v>4.468400000000017E-8</c:v>
                </c:pt>
                <c:pt idx="4278">
                  <c:v>4.3063000000000192E-8</c:v>
                </c:pt>
                <c:pt idx="4279">
                  <c:v>4.245400000000017E-8</c:v>
                </c:pt>
                <c:pt idx="4280">
                  <c:v>4.307800000000011E-8</c:v>
                </c:pt>
                <c:pt idx="4281">
                  <c:v>4.1321000000000109E-8</c:v>
                </c:pt>
                <c:pt idx="4282">
                  <c:v>4.2227000000000131E-8</c:v>
                </c:pt>
                <c:pt idx="4283">
                  <c:v>4.075000000000015E-8</c:v>
                </c:pt>
                <c:pt idx="4284">
                  <c:v>4.0671000000000034E-8</c:v>
                </c:pt>
                <c:pt idx="4285">
                  <c:v>4.1414000000000168E-8</c:v>
                </c:pt>
                <c:pt idx="4286">
                  <c:v>4.6167000000000171E-8</c:v>
                </c:pt>
                <c:pt idx="4287">
                  <c:v>4.8364000000000207E-8</c:v>
                </c:pt>
                <c:pt idx="4288">
                  <c:v>4.9243000000000172E-8</c:v>
                </c:pt>
                <c:pt idx="4289">
                  <c:v>4.9545000000000144E-8</c:v>
                </c:pt>
                <c:pt idx="4290">
                  <c:v>5.2582000000000239E-8</c:v>
                </c:pt>
                <c:pt idx="4291">
                  <c:v>6.3831000000000223E-8</c:v>
                </c:pt>
                <c:pt idx="4292">
                  <c:v>6.7633000000000285E-8</c:v>
                </c:pt>
                <c:pt idx="4293">
                  <c:v>7.4169000000000285E-8</c:v>
                </c:pt>
                <c:pt idx="4294">
                  <c:v>7.8750000000000345E-8</c:v>
                </c:pt>
                <c:pt idx="4295">
                  <c:v>8.5235000000000366E-8</c:v>
                </c:pt>
                <c:pt idx="4296">
                  <c:v>9.7990000000000363E-8</c:v>
                </c:pt>
                <c:pt idx="4297">
                  <c:v>1.0637000000000027E-7</c:v>
                </c:pt>
                <c:pt idx="4298">
                  <c:v>1.1249000000000045E-7</c:v>
                </c:pt>
                <c:pt idx="4299">
                  <c:v>1.1678000000000041E-7</c:v>
                </c:pt>
                <c:pt idx="4300">
                  <c:v>1.2174000000000029E-7</c:v>
                </c:pt>
                <c:pt idx="4301">
                  <c:v>1.2969000000000047E-7</c:v>
                </c:pt>
                <c:pt idx="4302">
                  <c:v>1.3499000000000036E-7</c:v>
                </c:pt>
                <c:pt idx="4303">
                  <c:v>1.3589000000000051E-7</c:v>
                </c:pt>
                <c:pt idx="4304">
                  <c:v>1.3753000000000049E-7</c:v>
                </c:pt>
                <c:pt idx="4305">
                  <c:v>1.4028000000000035E-7</c:v>
                </c:pt>
                <c:pt idx="4306">
                  <c:v>1.4060000000000045E-7</c:v>
                </c:pt>
                <c:pt idx="4307">
                  <c:v>1.4109000000000032E-7</c:v>
                </c:pt>
                <c:pt idx="4308">
                  <c:v>1.4019000000000001E-7</c:v>
                </c:pt>
                <c:pt idx="4309">
                  <c:v>1.4475000000000034E-7</c:v>
                </c:pt>
                <c:pt idx="4310">
                  <c:v>1.4150000000000033E-7</c:v>
                </c:pt>
                <c:pt idx="4311">
                  <c:v>1.4210000000000035E-7</c:v>
                </c:pt>
                <c:pt idx="4312">
                  <c:v>1.2954000000000035E-7</c:v>
                </c:pt>
                <c:pt idx="4313">
                  <c:v>1.1819000000000037E-7</c:v>
                </c:pt>
                <c:pt idx="4314">
                  <c:v>1.0770000000000038E-7</c:v>
                </c:pt>
                <c:pt idx="4315">
                  <c:v>1.0063000000000035E-7</c:v>
                </c:pt>
                <c:pt idx="4316">
                  <c:v>9.1400000000000276E-8</c:v>
                </c:pt>
                <c:pt idx="4317">
                  <c:v>8.5499000000000281E-8</c:v>
                </c:pt>
                <c:pt idx="4318">
                  <c:v>7.8841000000000236E-8</c:v>
                </c:pt>
                <c:pt idx="4319">
                  <c:v>7.3328000000000284E-8</c:v>
                </c:pt>
                <c:pt idx="4320">
                  <c:v>7.0236000000000246E-8</c:v>
                </c:pt>
                <c:pt idx="4321">
                  <c:v>6.5691000000000254E-8</c:v>
                </c:pt>
                <c:pt idx="4322">
                  <c:v>6.2556000000000219E-8</c:v>
                </c:pt>
                <c:pt idx="4323">
                  <c:v>6.0199000000000234E-8</c:v>
                </c:pt>
                <c:pt idx="4324">
                  <c:v>5.8558000000000193E-8</c:v>
                </c:pt>
                <c:pt idx="4325">
                  <c:v>5.663000000000015E-8</c:v>
                </c:pt>
                <c:pt idx="4326">
                  <c:v>5.5061000000000231E-8</c:v>
                </c:pt>
                <c:pt idx="4327">
                  <c:v>5.3511000000000187E-8</c:v>
                </c:pt>
                <c:pt idx="4328">
                  <c:v>5.2598000000000231E-8</c:v>
                </c:pt>
                <c:pt idx="4329">
                  <c:v>5.053100000000017E-8</c:v>
                </c:pt>
                <c:pt idx="4330">
                  <c:v>4.9620000000000182E-8</c:v>
                </c:pt>
                <c:pt idx="4331">
                  <c:v>4.9810000000000246E-8</c:v>
                </c:pt>
                <c:pt idx="4332">
                  <c:v>4.7458000000000192E-8</c:v>
                </c:pt>
                <c:pt idx="4333">
                  <c:v>4.7140000000000143E-8</c:v>
                </c:pt>
                <c:pt idx="4334">
                  <c:v>4.7606000000000201E-8</c:v>
                </c:pt>
                <c:pt idx="4335">
                  <c:v>4.6416000000000222E-8</c:v>
                </c:pt>
                <c:pt idx="4336">
                  <c:v>4.522600000000013E-8</c:v>
                </c:pt>
                <c:pt idx="4337">
                  <c:v>4.394200000000013E-8</c:v>
                </c:pt>
                <c:pt idx="4338">
                  <c:v>4.4295000000000186E-8</c:v>
                </c:pt>
                <c:pt idx="4339">
                  <c:v>4.2770000000000171E-8</c:v>
                </c:pt>
                <c:pt idx="4340">
                  <c:v>4.2705000000000183E-8</c:v>
                </c:pt>
                <c:pt idx="4341">
                  <c:v>4.1806000000000149E-8</c:v>
                </c:pt>
                <c:pt idx="4342">
                  <c:v>4.2088000000000171E-8</c:v>
                </c:pt>
                <c:pt idx="4343">
                  <c:v>4.1828000000000128E-8</c:v>
                </c:pt>
                <c:pt idx="4344">
                  <c:v>4.1391000000000169E-8</c:v>
                </c:pt>
                <c:pt idx="4345">
                  <c:v>4.0285000000000099E-8</c:v>
                </c:pt>
                <c:pt idx="4346">
                  <c:v>4.6191000000000139E-8</c:v>
                </c:pt>
                <c:pt idx="4347">
                  <c:v>4.8788000000000192E-8</c:v>
                </c:pt>
                <c:pt idx="4348">
                  <c:v>4.8665000000000138E-8</c:v>
                </c:pt>
                <c:pt idx="4349">
                  <c:v>5.1224000000000108E-8</c:v>
                </c:pt>
                <c:pt idx="4350">
                  <c:v>5.0686000000000193E-8</c:v>
                </c:pt>
                <c:pt idx="4351">
                  <c:v>6.1731000000000224E-8</c:v>
                </c:pt>
                <c:pt idx="4352">
                  <c:v>7.0165000000000245E-8</c:v>
                </c:pt>
                <c:pt idx="4353">
                  <c:v>7.4860000000000367E-8</c:v>
                </c:pt>
                <c:pt idx="4354">
                  <c:v>7.9515000000000338E-8</c:v>
                </c:pt>
                <c:pt idx="4355">
                  <c:v>8.525400000000044E-8</c:v>
                </c:pt>
                <c:pt idx="4356">
                  <c:v>9.7623000000000384E-8</c:v>
                </c:pt>
                <c:pt idx="4357">
                  <c:v>1.0654000000000032E-7</c:v>
                </c:pt>
                <c:pt idx="4358">
                  <c:v>1.1317000000000037E-7</c:v>
                </c:pt>
                <c:pt idx="4359">
                  <c:v>1.1692000000000047E-7</c:v>
                </c:pt>
                <c:pt idx="4360">
                  <c:v>1.2269000000000034E-7</c:v>
                </c:pt>
                <c:pt idx="4361">
                  <c:v>1.2991000000000037E-7</c:v>
                </c:pt>
                <c:pt idx="4362">
                  <c:v>1.3455000000000045E-7</c:v>
                </c:pt>
                <c:pt idx="4363">
                  <c:v>1.3561000000000062E-7</c:v>
                </c:pt>
                <c:pt idx="4364">
                  <c:v>1.3555000000000047E-7</c:v>
                </c:pt>
                <c:pt idx="4365">
                  <c:v>1.3895000000000046E-7</c:v>
                </c:pt>
                <c:pt idx="4366">
                  <c:v>1.3977000000000044E-7</c:v>
                </c:pt>
                <c:pt idx="4367">
                  <c:v>1.3958000000000046E-7</c:v>
                </c:pt>
                <c:pt idx="4368">
                  <c:v>1.3782000000000058E-7</c:v>
                </c:pt>
                <c:pt idx="4369">
                  <c:v>1.3724000000000064E-7</c:v>
                </c:pt>
                <c:pt idx="4370">
                  <c:v>1.3697000000000039E-7</c:v>
                </c:pt>
                <c:pt idx="4371">
                  <c:v>1.3845000000000058E-7</c:v>
                </c:pt>
                <c:pt idx="4372">
                  <c:v>1.2888000000000045E-7</c:v>
                </c:pt>
                <c:pt idx="4373">
                  <c:v>1.1924000000000056E-7</c:v>
                </c:pt>
                <c:pt idx="4374">
                  <c:v>1.0944000000000047E-7</c:v>
                </c:pt>
                <c:pt idx="4375">
                  <c:v>1.0033000000000025E-7</c:v>
                </c:pt>
                <c:pt idx="4376">
                  <c:v>9.3578000000000443E-8</c:v>
                </c:pt>
                <c:pt idx="4377">
                  <c:v>8.7129000000000303E-8</c:v>
                </c:pt>
                <c:pt idx="4378">
                  <c:v>7.9466000000000415E-8</c:v>
                </c:pt>
                <c:pt idx="4379">
                  <c:v>7.3965000000000239E-8</c:v>
                </c:pt>
                <c:pt idx="4380">
                  <c:v>7.1265000000000222E-8</c:v>
                </c:pt>
                <c:pt idx="4381">
                  <c:v>6.6980000000000233E-8</c:v>
                </c:pt>
                <c:pt idx="4382">
                  <c:v>6.289800000000029E-8</c:v>
                </c:pt>
                <c:pt idx="4383">
                  <c:v>6.0974000000000212E-8</c:v>
                </c:pt>
                <c:pt idx="4384">
                  <c:v>5.8674000000000152E-8</c:v>
                </c:pt>
                <c:pt idx="4385">
                  <c:v>5.664100000000009E-8</c:v>
                </c:pt>
                <c:pt idx="4386">
                  <c:v>5.4761000000000294E-8</c:v>
                </c:pt>
                <c:pt idx="4387">
                  <c:v>5.5367000000000287E-8</c:v>
                </c:pt>
                <c:pt idx="4388">
                  <c:v>5.163700000000016E-8</c:v>
                </c:pt>
                <c:pt idx="4389">
                  <c:v>5.1329000000000148E-8</c:v>
                </c:pt>
                <c:pt idx="4390">
                  <c:v>4.9783000000000294E-8</c:v>
                </c:pt>
                <c:pt idx="4391">
                  <c:v>4.9226000000000192E-8</c:v>
                </c:pt>
                <c:pt idx="4392">
                  <c:v>4.8305000000000173E-8</c:v>
                </c:pt>
                <c:pt idx="4393">
                  <c:v>4.7535000000000161E-8</c:v>
                </c:pt>
                <c:pt idx="4394">
                  <c:v>4.6999000000000142E-8</c:v>
                </c:pt>
                <c:pt idx="4395">
                  <c:v>4.6016000000000212E-8</c:v>
                </c:pt>
                <c:pt idx="4396">
                  <c:v>4.5438000000000192E-8</c:v>
                </c:pt>
                <c:pt idx="4397">
                  <c:v>4.4950000000000187E-8</c:v>
                </c:pt>
                <c:pt idx="4398">
                  <c:v>4.4837000000000238E-8</c:v>
                </c:pt>
                <c:pt idx="4399">
                  <c:v>4.2912000000000239E-8</c:v>
                </c:pt>
                <c:pt idx="4400">
                  <c:v>4.3227000000000113E-8</c:v>
                </c:pt>
                <c:pt idx="4401">
                  <c:v>4.3194000000000168E-8</c:v>
                </c:pt>
                <c:pt idx="4402">
                  <c:v>4.2572000000000171E-8</c:v>
                </c:pt>
                <c:pt idx="4403">
                  <c:v>4.1907000000000132E-8</c:v>
                </c:pt>
                <c:pt idx="4404">
                  <c:v>4.1298000000000109E-8</c:v>
                </c:pt>
                <c:pt idx="4405">
                  <c:v>4.0178000000000103E-8</c:v>
                </c:pt>
                <c:pt idx="4406">
                  <c:v>4.580200000000024E-8</c:v>
                </c:pt>
                <c:pt idx="4407">
                  <c:v>4.7903000000000207E-8</c:v>
                </c:pt>
                <c:pt idx="4408">
                  <c:v>5.0241000000000099E-8</c:v>
                </c:pt>
                <c:pt idx="4409">
                  <c:v>4.962400000000016E-8</c:v>
                </c:pt>
                <c:pt idx="4410">
                  <c:v>5.0598000000000193E-8</c:v>
                </c:pt>
                <c:pt idx="4411">
                  <c:v>5.9359000000000241E-8</c:v>
                </c:pt>
                <c:pt idx="4412">
                  <c:v>6.6518000000000225E-8</c:v>
                </c:pt>
                <c:pt idx="4413">
                  <c:v>7.3019000000000238E-8</c:v>
                </c:pt>
                <c:pt idx="4414">
                  <c:v>7.6945000000000204E-8</c:v>
                </c:pt>
                <c:pt idx="4415">
                  <c:v>8.0168000000000325E-8</c:v>
                </c:pt>
                <c:pt idx="4416">
                  <c:v>9.3649000000000404E-8</c:v>
                </c:pt>
                <c:pt idx="4417">
                  <c:v>1.0367000000000037E-7</c:v>
                </c:pt>
                <c:pt idx="4418">
                  <c:v>1.1013000000000035E-7</c:v>
                </c:pt>
                <c:pt idx="4419">
                  <c:v>1.1696000000000045E-7</c:v>
                </c:pt>
                <c:pt idx="4420">
                  <c:v>1.1909000000000049E-7</c:v>
                </c:pt>
                <c:pt idx="4421">
                  <c:v>1.2772000000000035E-7</c:v>
                </c:pt>
                <c:pt idx="4422">
                  <c:v>1.3244000000000049E-7</c:v>
                </c:pt>
                <c:pt idx="4423">
                  <c:v>1.3484000000000056E-7</c:v>
                </c:pt>
                <c:pt idx="4424">
                  <c:v>1.3783000000000062E-7</c:v>
                </c:pt>
                <c:pt idx="4425">
                  <c:v>1.4066000000000036E-7</c:v>
                </c:pt>
                <c:pt idx="4426">
                  <c:v>1.3952000000000047E-7</c:v>
                </c:pt>
                <c:pt idx="4427">
                  <c:v>1.3870000000000055E-7</c:v>
                </c:pt>
                <c:pt idx="4428">
                  <c:v>1.3700000000000066E-7</c:v>
                </c:pt>
                <c:pt idx="4429">
                  <c:v>1.3975000000000049E-7</c:v>
                </c:pt>
                <c:pt idx="4430">
                  <c:v>1.4170000000000035E-7</c:v>
                </c:pt>
                <c:pt idx="4431">
                  <c:v>1.3902000000000062E-7</c:v>
                </c:pt>
                <c:pt idx="4432">
                  <c:v>1.3129000000000051E-7</c:v>
                </c:pt>
                <c:pt idx="4433">
                  <c:v>1.1895000000000047E-7</c:v>
                </c:pt>
                <c:pt idx="4434">
                  <c:v>1.0658000000000027E-7</c:v>
                </c:pt>
                <c:pt idx="4435">
                  <c:v>9.8485000000000382E-8</c:v>
                </c:pt>
                <c:pt idx="4436">
                  <c:v>9.1800000000000293E-8</c:v>
                </c:pt>
                <c:pt idx="4437">
                  <c:v>8.4531000000000441E-8</c:v>
                </c:pt>
                <c:pt idx="4438">
                  <c:v>7.9515000000000338E-8</c:v>
                </c:pt>
                <c:pt idx="4439">
                  <c:v>7.4176000000000346E-8</c:v>
                </c:pt>
                <c:pt idx="4440">
                  <c:v>6.9248000000000224E-8</c:v>
                </c:pt>
                <c:pt idx="4441">
                  <c:v>6.620900000000014E-8</c:v>
                </c:pt>
                <c:pt idx="4442">
                  <c:v>6.2475000000000207E-8</c:v>
                </c:pt>
                <c:pt idx="4443">
                  <c:v>6.2223000000000226E-8</c:v>
                </c:pt>
                <c:pt idx="4444">
                  <c:v>5.8660000000000202E-8</c:v>
                </c:pt>
                <c:pt idx="4445">
                  <c:v>5.6113000000000213E-8</c:v>
                </c:pt>
                <c:pt idx="4446">
                  <c:v>5.4535000000000203E-8</c:v>
                </c:pt>
                <c:pt idx="4447">
                  <c:v>5.2533000000000223E-8</c:v>
                </c:pt>
                <c:pt idx="4448">
                  <c:v>5.2100000000000202E-8</c:v>
                </c:pt>
                <c:pt idx="4449">
                  <c:v>5.203700000000025E-8</c:v>
                </c:pt>
                <c:pt idx="4450">
                  <c:v>4.9343000000000239E-8</c:v>
                </c:pt>
                <c:pt idx="4451">
                  <c:v>4.8378000000000144E-8</c:v>
                </c:pt>
                <c:pt idx="4452">
                  <c:v>4.8690000000000173E-8</c:v>
                </c:pt>
                <c:pt idx="4453">
                  <c:v>4.7805000000000182E-8</c:v>
                </c:pt>
                <c:pt idx="4454">
                  <c:v>4.8178000000000129E-8</c:v>
                </c:pt>
                <c:pt idx="4455">
                  <c:v>4.6547000000000112E-8</c:v>
                </c:pt>
                <c:pt idx="4456">
                  <c:v>4.5247000000000107E-8</c:v>
                </c:pt>
                <c:pt idx="4457">
                  <c:v>4.4925000000000152E-8</c:v>
                </c:pt>
                <c:pt idx="4458">
                  <c:v>4.467800000000013E-8</c:v>
                </c:pt>
                <c:pt idx="4459">
                  <c:v>4.2952000000000192E-8</c:v>
                </c:pt>
                <c:pt idx="4460">
                  <c:v>4.3165000000000142E-8</c:v>
                </c:pt>
                <c:pt idx="4461">
                  <c:v>4.2159000000000113E-8</c:v>
                </c:pt>
                <c:pt idx="4462">
                  <c:v>4.1193000000000169E-8</c:v>
                </c:pt>
                <c:pt idx="4463">
                  <c:v>4.249300000000024E-8</c:v>
                </c:pt>
                <c:pt idx="4464">
                  <c:v>4.061900000000012E-8</c:v>
                </c:pt>
                <c:pt idx="4465">
                  <c:v>4.0559000000000112E-8</c:v>
                </c:pt>
                <c:pt idx="4466">
                  <c:v>4.3582000000000171E-8</c:v>
                </c:pt>
                <c:pt idx="4467">
                  <c:v>4.6559000000000099E-8</c:v>
                </c:pt>
                <c:pt idx="4468">
                  <c:v>4.6438000000000141E-8</c:v>
                </c:pt>
                <c:pt idx="4469">
                  <c:v>4.8021000000000129E-8</c:v>
                </c:pt>
                <c:pt idx="4470">
                  <c:v>4.9614000000000222E-8</c:v>
                </c:pt>
                <c:pt idx="4471">
                  <c:v>5.7297000000000238E-8</c:v>
                </c:pt>
                <c:pt idx="4472">
                  <c:v>6.4970000000000244E-8</c:v>
                </c:pt>
                <c:pt idx="4473">
                  <c:v>7.0920000000000254E-8</c:v>
                </c:pt>
                <c:pt idx="4474">
                  <c:v>7.5398000000000368E-8</c:v>
                </c:pt>
                <c:pt idx="4475">
                  <c:v>7.9708000000000372E-8</c:v>
                </c:pt>
                <c:pt idx="4476">
                  <c:v>9.0283000000000068E-8</c:v>
                </c:pt>
                <c:pt idx="4477">
                  <c:v>1.0073000000000024E-7</c:v>
                </c:pt>
                <c:pt idx="4478">
                  <c:v>1.0849000000000037E-7</c:v>
                </c:pt>
                <c:pt idx="4479">
                  <c:v>1.1375000000000039E-7</c:v>
                </c:pt>
                <c:pt idx="4480">
                  <c:v>1.1775000000000044E-7</c:v>
                </c:pt>
                <c:pt idx="4481">
                  <c:v>1.2596000000000032E-7</c:v>
                </c:pt>
                <c:pt idx="4482">
                  <c:v>1.3096000000000037E-7</c:v>
                </c:pt>
                <c:pt idx="4483">
                  <c:v>1.3455000000000045E-7</c:v>
                </c:pt>
                <c:pt idx="4484">
                  <c:v>1.3726000000000056E-7</c:v>
                </c:pt>
                <c:pt idx="4485">
                  <c:v>1.3906000000000056E-7</c:v>
                </c:pt>
                <c:pt idx="4486">
                  <c:v>1.4384000000000047E-7</c:v>
                </c:pt>
                <c:pt idx="4487">
                  <c:v>1.4238999999999999E-7</c:v>
                </c:pt>
                <c:pt idx="4488">
                  <c:v>1.4254000000000035E-7</c:v>
                </c:pt>
                <c:pt idx="4489">
                  <c:v>1.4473000000000032E-7</c:v>
                </c:pt>
                <c:pt idx="4490">
                  <c:v>1.4485000000000048E-7</c:v>
                </c:pt>
                <c:pt idx="4491">
                  <c:v>1.4421000000000047E-7</c:v>
                </c:pt>
                <c:pt idx="4492">
                  <c:v>1.3642000000000058E-7</c:v>
                </c:pt>
                <c:pt idx="4493">
                  <c:v>1.2314000000000032E-7</c:v>
                </c:pt>
                <c:pt idx="4494">
                  <c:v>1.1245000000000049E-7</c:v>
                </c:pt>
                <c:pt idx="4495">
                  <c:v>1.0382000000000042E-7</c:v>
                </c:pt>
                <c:pt idx="4496">
                  <c:v>9.3863000000000435E-8</c:v>
                </c:pt>
                <c:pt idx="4497">
                  <c:v>8.632700000000032E-8</c:v>
                </c:pt>
                <c:pt idx="4498">
                  <c:v>8.0796000000000441E-8</c:v>
                </c:pt>
                <c:pt idx="4499">
                  <c:v>7.514200000000025E-8</c:v>
                </c:pt>
                <c:pt idx="4500">
                  <c:v>7.1824000000000233E-8</c:v>
                </c:pt>
                <c:pt idx="4501">
                  <c:v>6.5546000000000235E-8</c:v>
                </c:pt>
                <c:pt idx="4502">
                  <c:v>6.5873000000000235E-8</c:v>
                </c:pt>
                <c:pt idx="4503">
                  <c:v>6.0390000000000305E-8</c:v>
                </c:pt>
                <c:pt idx="4504">
                  <c:v>5.9634000000000255E-8</c:v>
                </c:pt>
                <c:pt idx="4505">
                  <c:v>5.7645000000000143E-8</c:v>
                </c:pt>
                <c:pt idx="4506">
                  <c:v>5.5894000000000249E-8</c:v>
                </c:pt>
                <c:pt idx="4507">
                  <c:v>5.355100000000014E-8</c:v>
                </c:pt>
                <c:pt idx="4508">
                  <c:v>5.2944000000000173E-8</c:v>
                </c:pt>
                <c:pt idx="4509">
                  <c:v>5.224100000000011E-8</c:v>
                </c:pt>
                <c:pt idx="4510">
                  <c:v>5.0620000000000152E-8</c:v>
                </c:pt>
                <c:pt idx="4511">
                  <c:v>4.8713000000000239E-8</c:v>
                </c:pt>
                <c:pt idx="4512">
                  <c:v>4.763900000000014E-8</c:v>
                </c:pt>
                <c:pt idx="4513">
                  <c:v>4.6841000000000102E-8</c:v>
                </c:pt>
                <c:pt idx="4514">
                  <c:v>4.669700000000015E-8</c:v>
                </c:pt>
                <c:pt idx="4515">
                  <c:v>4.6430000000000172E-8</c:v>
                </c:pt>
                <c:pt idx="4516">
                  <c:v>4.5298000000000172E-8</c:v>
                </c:pt>
                <c:pt idx="4517">
                  <c:v>4.5654000000000132E-8</c:v>
                </c:pt>
                <c:pt idx="4518">
                  <c:v>4.4937000000000212E-8</c:v>
                </c:pt>
                <c:pt idx="4519">
                  <c:v>4.4504000000000191E-8</c:v>
                </c:pt>
                <c:pt idx="4520">
                  <c:v>4.3504000000000143E-8</c:v>
                </c:pt>
                <c:pt idx="4521">
                  <c:v>4.2634000000000169E-8</c:v>
                </c:pt>
                <c:pt idx="4522">
                  <c:v>4.2624000000000111E-8</c:v>
                </c:pt>
                <c:pt idx="4523">
                  <c:v>4.2410000000000212E-8</c:v>
                </c:pt>
                <c:pt idx="4524">
                  <c:v>4.1283000000000112E-8</c:v>
                </c:pt>
                <c:pt idx="4525">
                  <c:v>4.1012000000000182E-8</c:v>
                </c:pt>
                <c:pt idx="4526">
                  <c:v>4.4415000000000203E-8</c:v>
                </c:pt>
                <c:pt idx="4527">
                  <c:v>4.6294000000000143E-8</c:v>
                </c:pt>
                <c:pt idx="4528">
                  <c:v>4.8386000000000239E-8</c:v>
                </c:pt>
                <c:pt idx="4529">
                  <c:v>4.8823000000000192E-8</c:v>
                </c:pt>
                <c:pt idx="4530">
                  <c:v>5.0898000000000222E-8</c:v>
                </c:pt>
                <c:pt idx="4531">
                  <c:v>5.7209000000000172E-8</c:v>
                </c:pt>
                <c:pt idx="4532">
                  <c:v>6.3985000000000212E-8</c:v>
                </c:pt>
                <c:pt idx="4533">
                  <c:v>6.9615000000000296E-8</c:v>
                </c:pt>
                <c:pt idx="4534">
                  <c:v>7.5474000000000256E-8</c:v>
                </c:pt>
                <c:pt idx="4535">
                  <c:v>8.0617000000000317E-8</c:v>
                </c:pt>
                <c:pt idx="4536">
                  <c:v>8.8145000000000476E-8</c:v>
                </c:pt>
                <c:pt idx="4537">
                  <c:v>9.9984000000000441E-8</c:v>
                </c:pt>
                <c:pt idx="4538">
                  <c:v>1.0563000000000042E-7</c:v>
                </c:pt>
                <c:pt idx="4539">
                  <c:v>1.1168000000000044E-7</c:v>
                </c:pt>
                <c:pt idx="4540">
                  <c:v>1.1723000000000053E-7</c:v>
                </c:pt>
                <c:pt idx="4541">
                  <c:v>1.244500000000004E-7</c:v>
                </c:pt>
                <c:pt idx="4542">
                  <c:v>1.3115000000000035E-7</c:v>
                </c:pt>
                <c:pt idx="4543">
                  <c:v>1.3376000000000042E-7</c:v>
                </c:pt>
                <c:pt idx="4544">
                  <c:v>1.3584000000000056E-7</c:v>
                </c:pt>
                <c:pt idx="4545">
                  <c:v>1.385200000000005E-7</c:v>
                </c:pt>
                <c:pt idx="4546">
                  <c:v>1.3870000000000055E-7</c:v>
                </c:pt>
                <c:pt idx="4547">
                  <c:v>1.3825000000000057E-7</c:v>
                </c:pt>
                <c:pt idx="4548">
                  <c:v>1.3518000000000045E-7</c:v>
                </c:pt>
                <c:pt idx="4549">
                  <c:v>1.3685000000000057E-7</c:v>
                </c:pt>
                <c:pt idx="4550">
                  <c:v>1.3833000000000047E-7</c:v>
                </c:pt>
                <c:pt idx="4551">
                  <c:v>1.3862000000000069E-7</c:v>
                </c:pt>
                <c:pt idx="4552">
                  <c:v>1.3735000000000047E-7</c:v>
                </c:pt>
                <c:pt idx="4553">
                  <c:v>1.2338000000000027E-7</c:v>
                </c:pt>
                <c:pt idx="4554">
                  <c:v>1.1484000000000045E-7</c:v>
                </c:pt>
                <c:pt idx="4555">
                  <c:v>1.0572000000000034E-7</c:v>
                </c:pt>
                <c:pt idx="4556">
                  <c:v>9.5168000000000366E-8</c:v>
                </c:pt>
                <c:pt idx="4557">
                  <c:v>8.785000000000034E-8</c:v>
                </c:pt>
                <c:pt idx="4558">
                  <c:v>8.2385000000000231E-8</c:v>
                </c:pt>
                <c:pt idx="4559">
                  <c:v>7.8196000000000338E-8</c:v>
                </c:pt>
                <c:pt idx="4560">
                  <c:v>7.2126000000000285E-8</c:v>
                </c:pt>
                <c:pt idx="4561">
                  <c:v>6.7235000000000244E-8</c:v>
                </c:pt>
                <c:pt idx="4562">
                  <c:v>6.6403000000000254E-8</c:v>
                </c:pt>
                <c:pt idx="4563">
                  <c:v>6.1926000000000233E-8</c:v>
                </c:pt>
                <c:pt idx="4564">
                  <c:v>5.9158000000000238E-8</c:v>
                </c:pt>
                <c:pt idx="4565">
                  <c:v>5.7172000000000222E-8</c:v>
                </c:pt>
                <c:pt idx="4566">
                  <c:v>5.7045000000000191E-8</c:v>
                </c:pt>
                <c:pt idx="4567">
                  <c:v>5.3545000000000113E-8</c:v>
                </c:pt>
                <c:pt idx="4568">
                  <c:v>5.4021000000000183E-8</c:v>
                </c:pt>
                <c:pt idx="4569">
                  <c:v>5.0322000000000231E-8</c:v>
                </c:pt>
                <c:pt idx="4570">
                  <c:v>4.9469000000000223E-8</c:v>
                </c:pt>
                <c:pt idx="4571">
                  <c:v>4.9812000000000307E-8</c:v>
                </c:pt>
                <c:pt idx="4572">
                  <c:v>4.7390000000000248E-8</c:v>
                </c:pt>
                <c:pt idx="4573">
                  <c:v>4.7243000000000141E-8</c:v>
                </c:pt>
                <c:pt idx="4574">
                  <c:v>4.6086000000000192E-8</c:v>
                </c:pt>
                <c:pt idx="4575">
                  <c:v>4.6637000000000142E-8</c:v>
                </c:pt>
                <c:pt idx="4576">
                  <c:v>4.4721000000000192E-8</c:v>
                </c:pt>
                <c:pt idx="4577">
                  <c:v>4.4599000000000193E-8</c:v>
                </c:pt>
                <c:pt idx="4578">
                  <c:v>4.3958000000000141E-8</c:v>
                </c:pt>
                <c:pt idx="4579">
                  <c:v>4.5038000000000181E-8</c:v>
                </c:pt>
                <c:pt idx="4580">
                  <c:v>4.4223000000000151E-8</c:v>
                </c:pt>
                <c:pt idx="4581">
                  <c:v>4.3019000000000168E-8</c:v>
                </c:pt>
                <c:pt idx="4582">
                  <c:v>4.2076000000000171E-8</c:v>
                </c:pt>
                <c:pt idx="4583">
                  <c:v>4.2281000000000119E-8</c:v>
                </c:pt>
                <c:pt idx="4584">
                  <c:v>4.1290000000000114E-8</c:v>
                </c:pt>
                <c:pt idx="4585">
                  <c:v>4.0181000000000113E-8</c:v>
                </c:pt>
                <c:pt idx="4586">
                  <c:v>4.2261000000000143E-8</c:v>
                </c:pt>
                <c:pt idx="4587">
                  <c:v>4.6298000000000141E-8</c:v>
                </c:pt>
                <c:pt idx="4588">
                  <c:v>4.7687000000000174E-8</c:v>
                </c:pt>
                <c:pt idx="4589">
                  <c:v>4.9165000000000202E-8</c:v>
                </c:pt>
                <c:pt idx="4590">
                  <c:v>4.8503000000000186E-8</c:v>
                </c:pt>
                <c:pt idx="4591">
                  <c:v>5.4700000000000291E-8</c:v>
                </c:pt>
                <c:pt idx="4592">
                  <c:v>6.2954000000000234E-8</c:v>
                </c:pt>
                <c:pt idx="4593">
                  <c:v>6.9248000000000224E-8</c:v>
                </c:pt>
                <c:pt idx="4594">
                  <c:v>7.3264000000000238E-8</c:v>
                </c:pt>
                <c:pt idx="4595">
                  <c:v>7.9675000000000255E-8</c:v>
                </c:pt>
                <c:pt idx="4596">
                  <c:v>8.6914000000000324E-8</c:v>
                </c:pt>
                <c:pt idx="4597">
                  <c:v>9.6968000000000382E-8</c:v>
                </c:pt>
                <c:pt idx="4598">
                  <c:v>1.0675000000000028E-7</c:v>
                </c:pt>
                <c:pt idx="4599">
                  <c:v>1.1362000000000052E-7</c:v>
                </c:pt>
                <c:pt idx="4600">
                  <c:v>1.1771000000000045E-7</c:v>
                </c:pt>
                <c:pt idx="4601">
                  <c:v>1.2367000000000034E-7</c:v>
                </c:pt>
                <c:pt idx="4602">
                  <c:v>1.3210000000000045E-7</c:v>
                </c:pt>
                <c:pt idx="4603">
                  <c:v>1.3632000000000047E-7</c:v>
                </c:pt>
                <c:pt idx="4604">
                  <c:v>1.359600000000004E-7</c:v>
                </c:pt>
                <c:pt idx="4605">
                  <c:v>1.3970000000000049E-7</c:v>
                </c:pt>
                <c:pt idx="4606">
                  <c:v>1.4058000000000027E-7</c:v>
                </c:pt>
                <c:pt idx="4607">
                  <c:v>1.4035000000000027E-7</c:v>
                </c:pt>
                <c:pt idx="4608">
                  <c:v>1.3772000000000049E-7</c:v>
                </c:pt>
                <c:pt idx="4609">
                  <c:v>1.3814000000000047E-7</c:v>
                </c:pt>
                <c:pt idx="4610">
                  <c:v>1.3970000000000049E-7</c:v>
                </c:pt>
                <c:pt idx="4611">
                  <c:v>1.3965000000000062E-7</c:v>
                </c:pt>
                <c:pt idx="4612">
                  <c:v>1.3876000000000051E-7</c:v>
                </c:pt>
                <c:pt idx="4613">
                  <c:v>1.2455000000000025E-7</c:v>
                </c:pt>
                <c:pt idx="4614">
                  <c:v>1.1471000000000045E-7</c:v>
                </c:pt>
                <c:pt idx="4615">
                  <c:v>1.0708000000000041E-7</c:v>
                </c:pt>
                <c:pt idx="4616">
                  <c:v>9.7864000000000406E-8</c:v>
                </c:pt>
                <c:pt idx="4617">
                  <c:v>8.9510000000000436E-8</c:v>
                </c:pt>
                <c:pt idx="4618">
                  <c:v>8.3031000000000395E-8</c:v>
                </c:pt>
                <c:pt idx="4619">
                  <c:v>7.7013000000000373E-8</c:v>
                </c:pt>
                <c:pt idx="4620">
                  <c:v>7.2253000000000296E-8</c:v>
                </c:pt>
                <c:pt idx="4621">
                  <c:v>6.8565000000000244E-8</c:v>
                </c:pt>
                <c:pt idx="4622">
                  <c:v>6.5046000000000237E-8</c:v>
                </c:pt>
                <c:pt idx="4623">
                  <c:v>6.2821000000000242E-8</c:v>
                </c:pt>
                <c:pt idx="4624">
                  <c:v>5.9094000000000297E-8</c:v>
                </c:pt>
                <c:pt idx="4625">
                  <c:v>5.6721000000000161E-8</c:v>
                </c:pt>
                <c:pt idx="4626">
                  <c:v>5.6721000000000161E-8</c:v>
                </c:pt>
                <c:pt idx="4627">
                  <c:v>5.481500000000025E-8</c:v>
                </c:pt>
                <c:pt idx="4628">
                  <c:v>5.2525000000000161E-8</c:v>
                </c:pt>
                <c:pt idx="4629">
                  <c:v>5.2546000000000191E-8</c:v>
                </c:pt>
                <c:pt idx="4630">
                  <c:v>5.1502000000000192E-8</c:v>
                </c:pt>
                <c:pt idx="4631">
                  <c:v>5.0378000000000182E-8</c:v>
                </c:pt>
                <c:pt idx="4632">
                  <c:v>4.9114000000000231E-8</c:v>
                </c:pt>
                <c:pt idx="4633">
                  <c:v>4.7116000000000248E-8</c:v>
                </c:pt>
                <c:pt idx="4634">
                  <c:v>4.8429000000000142E-8</c:v>
                </c:pt>
                <c:pt idx="4635">
                  <c:v>4.6594000000000172E-8</c:v>
                </c:pt>
                <c:pt idx="4636">
                  <c:v>4.6422000000000156E-8</c:v>
                </c:pt>
                <c:pt idx="4637">
                  <c:v>4.5371000000000149E-8</c:v>
                </c:pt>
                <c:pt idx="4638">
                  <c:v>4.3788000000000173E-8</c:v>
                </c:pt>
                <c:pt idx="4639">
                  <c:v>4.4062000000000246E-8</c:v>
                </c:pt>
                <c:pt idx="4640">
                  <c:v>4.3398000000000201E-8</c:v>
                </c:pt>
                <c:pt idx="4641">
                  <c:v>4.5083000000000193E-8</c:v>
                </c:pt>
                <c:pt idx="4642">
                  <c:v>4.3549000000000088E-8</c:v>
                </c:pt>
                <c:pt idx="4643">
                  <c:v>4.2473000000000171E-8</c:v>
                </c:pt>
                <c:pt idx="4644">
                  <c:v>4.1245000000000003E-8</c:v>
                </c:pt>
                <c:pt idx="4645">
                  <c:v>4.0810000000000172E-8</c:v>
                </c:pt>
                <c:pt idx="4646">
                  <c:v>4.16110000000001E-8</c:v>
                </c:pt>
                <c:pt idx="4647">
                  <c:v>4.4352000000000257E-8</c:v>
                </c:pt>
                <c:pt idx="4648">
                  <c:v>4.7622000000000186E-8</c:v>
                </c:pt>
                <c:pt idx="4649">
                  <c:v>4.8546000000000136E-8</c:v>
                </c:pt>
                <c:pt idx="4650">
                  <c:v>5.0031000000000192E-8</c:v>
                </c:pt>
                <c:pt idx="4651">
                  <c:v>5.3237000000000174E-8</c:v>
                </c:pt>
                <c:pt idx="4652">
                  <c:v>6.3929000000000201E-8</c:v>
                </c:pt>
                <c:pt idx="4653">
                  <c:v>6.9228000000000254E-8</c:v>
                </c:pt>
                <c:pt idx="4654">
                  <c:v>7.5566000000000347E-8</c:v>
                </c:pt>
                <c:pt idx="4655">
                  <c:v>7.9876000000000351E-8</c:v>
                </c:pt>
                <c:pt idx="4656">
                  <c:v>8.4393000000000311E-8</c:v>
                </c:pt>
                <c:pt idx="4657">
                  <c:v>9.7778000000000321E-8</c:v>
                </c:pt>
                <c:pt idx="4658">
                  <c:v>1.0587000000000035E-7</c:v>
                </c:pt>
                <c:pt idx="4659">
                  <c:v>1.1145000000000045E-7</c:v>
                </c:pt>
                <c:pt idx="4660">
                  <c:v>1.1716000000000045E-7</c:v>
                </c:pt>
                <c:pt idx="4661">
                  <c:v>1.2246000000000037E-7</c:v>
                </c:pt>
                <c:pt idx="4662">
                  <c:v>1.2940000000000051E-7</c:v>
                </c:pt>
                <c:pt idx="4663">
                  <c:v>1.332700000000005E-7</c:v>
                </c:pt>
                <c:pt idx="4664">
                  <c:v>1.3672000000000047E-7</c:v>
                </c:pt>
                <c:pt idx="4665">
                  <c:v>1.3948000000000056E-7</c:v>
                </c:pt>
                <c:pt idx="4666">
                  <c:v>1.3898000000000044E-7</c:v>
                </c:pt>
                <c:pt idx="4667">
                  <c:v>1.4026000000000038E-7</c:v>
                </c:pt>
                <c:pt idx="4668">
                  <c:v>1.380700000000006E-7</c:v>
                </c:pt>
                <c:pt idx="4669">
                  <c:v>1.3748000000000051E-7</c:v>
                </c:pt>
                <c:pt idx="4670">
                  <c:v>1.4011000000000029E-7</c:v>
                </c:pt>
                <c:pt idx="4671">
                  <c:v>1.3956000000000049E-7</c:v>
                </c:pt>
                <c:pt idx="4672">
                  <c:v>1.3953000000000051E-7</c:v>
                </c:pt>
                <c:pt idx="4673">
                  <c:v>1.2985000000000044E-7</c:v>
                </c:pt>
                <c:pt idx="4674">
                  <c:v>1.1921000000000066E-7</c:v>
                </c:pt>
                <c:pt idx="4675">
                  <c:v>1.0933000000000037E-7</c:v>
                </c:pt>
                <c:pt idx="4676">
                  <c:v>1.0012000000000025E-7</c:v>
                </c:pt>
                <c:pt idx="4677">
                  <c:v>9.2608000000000362E-8</c:v>
                </c:pt>
                <c:pt idx="4678">
                  <c:v>8.5375000000000313E-8</c:v>
                </c:pt>
                <c:pt idx="4679">
                  <c:v>8.0289000000000237E-8</c:v>
                </c:pt>
                <c:pt idx="4680">
                  <c:v>7.546900000000033E-8</c:v>
                </c:pt>
                <c:pt idx="4681">
                  <c:v>7.0094000000000336E-8</c:v>
                </c:pt>
                <c:pt idx="4682">
                  <c:v>6.7039000000000247E-8</c:v>
                </c:pt>
                <c:pt idx="4683">
                  <c:v>6.4319000000000326E-8</c:v>
                </c:pt>
                <c:pt idx="4684">
                  <c:v>6.2475000000000207E-8</c:v>
                </c:pt>
                <c:pt idx="4685">
                  <c:v>5.8458000000000192E-8</c:v>
                </c:pt>
                <c:pt idx="4686">
                  <c:v>5.680500000000017E-8</c:v>
                </c:pt>
                <c:pt idx="4687">
                  <c:v>5.4401000000000224E-8</c:v>
                </c:pt>
                <c:pt idx="4688">
                  <c:v>5.3322000000000231E-8</c:v>
                </c:pt>
                <c:pt idx="4689">
                  <c:v>5.1931000000000143E-8</c:v>
                </c:pt>
                <c:pt idx="4690">
                  <c:v>5.1193000000000192E-8</c:v>
                </c:pt>
                <c:pt idx="4691">
                  <c:v>4.9708000000000249E-8</c:v>
                </c:pt>
                <c:pt idx="4692">
                  <c:v>4.9306000000000283E-8</c:v>
                </c:pt>
                <c:pt idx="4693">
                  <c:v>4.7318000000000239E-8</c:v>
                </c:pt>
                <c:pt idx="4694">
                  <c:v>4.8023000000000171E-8</c:v>
                </c:pt>
                <c:pt idx="4695">
                  <c:v>4.725100000000013E-8</c:v>
                </c:pt>
                <c:pt idx="4696">
                  <c:v>4.6142000000000123E-8</c:v>
                </c:pt>
                <c:pt idx="4697">
                  <c:v>4.5309000000000171E-8</c:v>
                </c:pt>
                <c:pt idx="4698">
                  <c:v>4.3857000000000172E-8</c:v>
                </c:pt>
                <c:pt idx="4699">
                  <c:v>4.4523000000000193E-8</c:v>
                </c:pt>
                <c:pt idx="4700">
                  <c:v>4.395400000000013E-8</c:v>
                </c:pt>
                <c:pt idx="4701">
                  <c:v>4.3622000000000131E-8</c:v>
                </c:pt>
                <c:pt idx="4702">
                  <c:v>4.2707000000000238E-8</c:v>
                </c:pt>
                <c:pt idx="4703">
                  <c:v>4.1688000000000102E-8</c:v>
                </c:pt>
                <c:pt idx="4704">
                  <c:v>4.3280000000000114E-8</c:v>
                </c:pt>
                <c:pt idx="4705">
                  <c:v>4.0477000000000151E-8</c:v>
                </c:pt>
                <c:pt idx="4706">
                  <c:v>4.1240000000000004E-8</c:v>
                </c:pt>
                <c:pt idx="4707">
                  <c:v>4.5440000000000141E-8</c:v>
                </c:pt>
                <c:pt idx="4708">
                  <c:v>4.7223000000000144E-8</c:v>
                </c:pt>
                <c:pt idx="4709">
                  <c:v>4.9375000000000182E-8</c:v>
                </c:pt>
                <c:pt idx="4710">
                  <c:v>5.1131000000000142E-8</c:v>
                </c:pt>
                <c:pt idx="4711">
                  <c:v>5.1650000000000142E-8</c:v>
                </c:pt>
                <c:pt idx="4712">
                  <c:v>6.1477000000000214E-8</c:v>
                </c:pt>
                <c:pt idx="4713">
                  <c:v>6.8515000000000253E-8</c:v>
                </c:pt>
                <c:pt idx="4714">
                  <c:v>7.376500000000033E-8</c:v>
                </c:pt>
                <c:pt idx="4715">
                  <c:v>7.8674000000000245E-8</c:v>
                </c:pt>
                <c:pt idx="4716">
                  <c:v>8.2398000000000259E-8</c:v>
                </c:pt>
                <c:pt idx="4717">
                  <c:v>9.5850000000000478E-8</c:v>
                </c:pt>
                <c:pt idx="4718">
                  <c:v>1.0403000000000042E-7</c:v>
                </c:pt>
                <c:pt idx="4719">
                  <c:v>1.1053000000000037E-7</c:v>
                </c:pt>
                <c:pt idx="4720">
                  <c:v>1.1721000000000057E-7</c:v>
                </c:pt>
                <c:pt idx="4721">
                  <c:v>1.1844000000000055E-7</c:v>
                </c:pt>
                <c:pt idx="4722">
                  <c:v>1.3023000000000047E-7</c:v>
                </c:pt>
                <c:pt idx="4723">
                  <c:v>1.3135000000000034E-7</c:v>
                </c:pt>
                <c:pt idx="4724">
                  <c:v>1.3624000000000062E-7</c:v>
                </c:pt>
                <c:pt idx="4725">
                  <c:v>1.3825000000000057E-7</c:v>
                </c:pt>
                <c:pt idx="4726">
                  <c:v>1.3994000000000047E-7</c:v>
                </c:pt>
                <c:pt idx="4727">
                  <c:v>1.3934000000000051E-7</c:v>
                </c:pt>
                <c:pt idx="4728">
                  <c:v>1.369100000000005E-7</c:v>
                </c:pt>
                <c:pt idx="4729">
                  <c:v>1.376300000000006E-7</c:v>
                </c:pt>
                <c:pt idx="4730">
                  <c:v>1.4103000000000044E-7</c:v>
                </c:pt>
                <c:pt idx="4731">
                  <c:v>1.387300000000005E-7</c:v>
                </c:pt>
                <c:pt idx="4732">
                  <c:v>1.3779000000000042E-7</c:v>
                </c:pt>
                <c:pt idx="4733">
                  <c:v>1.274300000000005E-7</c:v>
                </c:pt>
                <c:pt idx="4734">
                  <c:v>1.1743000000000057E-7</c:v>
                </c:pt>
                <c:pt idx="4735">
                  <c:v>1.0727000000000038E-7</c:v>
                </c:pt>
                <c:pt idx="4736">
                  <c:v>9.8328000000000455E-8</c:v>
                </c:pt>
                <c:pt idx="4737">
                  <c:v>8.9301000000000304E-8</c:v>
                </c:pt>
                <c:pt idx="4738">
                  <c:v>8.4680000000000292E-8</c:v>
                </c:pt>
                <c:pt idx="4739">
                  <c:v>7.7247000000000255E-8</c:v>
                </c:pt>
                <c:pt idx="4740">
                  <c:v>7.3383000000000334E-8</c:v>
                </c:pt>
                <c:pt idx="4741">
                  <c:v>6.9786000000000371E-8</c:v>
                </c:pt>
                <c:pt idx="4742">
                  <c:v>6.5631000000000226E-8</c:v>
                </c:pt>
                <c:pt idx="4743">
                  <c:v>6.3291000000000232E-8</c:v>
                </c:pt>
                <c:pt idx="4744">
                  <c:v>6.0943000000000204E-8</c:v>
                </c:pt>
                <c:pt idx="4745">
                  <c:v>5.8575000000000139E-8</c:v>
                </c:pt>
                <c:pt idx="4746">
                  <c:v>5.7012000000000299E-8</c:v>
                </c:pt>
                <c:pt idx="4747">
                  <c:v>5.4514000000000239E-8</c:v>
                </c:pt>
                <c:pt idx="4748">
                  <c:v>5.4310000000000292E-8</c:v>
                </c:pt>
                <c:pt idx="4749">
                  <c:v>5.2336000000000297E-8</c:v>
                </c:pt>
                <c:pt idx="4750">
                  <c:v>5.1003000000000182E-8</c:v>
                </c:pt>
                <c:pt idx="4751">
                  <c:v>4.939100000000028E-8</c:v>
                </c:pt>
                <c:pt idx="4752">
                  <c:v>4.8720000000000174E-8</c:v>
                </c:pt>
                <c:pt idx="4753">
                  <c:v>4.7898000000000222E-8</c:v>
                </c:pt>
                <c:pt idx="4754">
                  <c:v>4.6694000000000133E-8</c:v>
                </c:pt>
                <c:pt idx="4755">
                  <c:v>4.6926000000000172E-8</c:v>
                </c:pt>
                <c:pt idx="4756">
                  <c:v>4.7042000000000184E-8</c:v>
                </c:pt>
                <c:pt idx="4757">
                  <c:v>4.5584000000000172E-8</c:v>
                </c:pt>
                <c:pt idx="4758">
                  <c:v>4.369700000000017E-8</c:v>
                </c:pt>
                <c:pt idx="4759">
                  <c:v>4.3355000000000139E-8</c:v>
                </c:pt>
                <c:pt idx="4760">
                  <c:v>4.3803000000000171E-8</c:v>
                </c:pt>
                <c:pt idx="4761">
                  <c:v>4.3941000000000089E-8</c:v>
                </c:pt>
                <c:pt idx="4762">
                  <c:v>4.2743000000000193E-8</c:v>
                </c:pt>
                <c:pt idx="4763">
                  <c:v>4.1838000000000133E-8</c:v>
                </c:pt>
                <c:pt idx="4764">
                  <c:v>4.1578000000000089E-8</c:v>
                </c:pt>
                <c:pt idx="4765">
                  <c:v>4.1913000000000172E-8</c:v>
                </c:pt>
                <c:pt idx="4766">
                  <c:v>3.9964000000000112E-8</c:v>
                </c:pt>
                <c:pt idx="4767">
                  <c:v>4.6299000000000122E-8</c:v>
                </c:pt>
                <c:pt idx="4768">
                  <c:v>4.8044000000000129E-8</c:v>
                </c:pt>
                <c:pt idx="4769">
                  <c:v>5.0001000000000178E-8</c:v>
                </c:pt>
                <c:pt idx="4770">
                  <c:v>5.1784000000000201E-8</c:v>
                </c:pt>
                <c:pt idx="4771">
                  <c:v>5.1784000000000201E-8</c:v>
                </c:pt>
                <c:pt idx="4772">
                  <c:v>6.0725000000000234E-8</c:v>
                </c:pt>
                <c:pt idx="4773">
                  <c:v>6.9278000000000245E-8</c:v>
                </c:pt>
                <c:pt idx="4774">
                  <c:v>7.4774000000000296E-8</c:v>
                </c:pt>
                <c:pt idx="4775">
                  <c:v>7.7889000000000295E-8</c:v>
                </c:pt>
                <c:pt idx="4776">
                  <c:v>8.2003000000000235E-8</c:v>
                </c:pt>
                <c:pt idx="4777">
                  <c:v>9.4862000000000403E-8</c:v>
                </c:pt>
                <c:pt idx="4778">
                  <c:v>1.0360000000000042E-7</c:v>
                </c:pt>
                <c:pt idx="4779">
                  <c:v>1.0924000000000047E-7</c:v>
                </c:pt>
                <c:pt idx="4780">
                  <c:v>1.1653000000000045E-7</c:v>
                </c:pt>
                <c:pt idx="4781">
                  <c:v>1.2020000000000043E-7</c:v>
                </c:pt>
                <c:pt idx="4782">
                  <c:v>1.2871000000000036E-7</c:v>
                </c:pt>
                <c:pt idx="4783">
                  <c:v>1.3293000000000044E-7</c:v>
                </c:pt>
                <c:pt idx="4784">
                  <c:v>1.3590000000000047E-7</c:v>
                </c:pt>
                <c:pt idx="4785">
                  <c:v>1.3704000000000054E-7</c:v>
                </c:pt>
                <c:pt idx="4786">
                  <c:v>1.4033000000000028E-7</c:v>
                </c:pt>
                <c:pt idx="4787">
                  <c:v>1.394700000000006E-7</c:v>
                </c:pt>
                <c:pt idx="4788">
                  <c:v>1.4025000000000032E-7</c:v>
                </c:pt>
                <c:pt idx="4789">
                  <c:v>1.3785000000000062E-7</c:v>
                </c:pt>
                <c:pt idx="4790">
                  <c:v>1.3991000000000049E-7</c:v>
                </c:pt>
                <c:pt idx="4791">
                  <c:v>1.3985000000000061E-7</c:v>
                </c:pt>
                <c:pt idx="4792">
                  <c:v>1.3988000000000061E-7</c:v>
                </c:pt>
                <c:pt idx="4793">
                  <c:v>1.3040000000000051E-7</c:v>
                </c:pt>
                <c:pt idx="4794">
                  <c:v>1.1914000000000043E-7</c:v>
                </c:pt>
                <c:pt idx="4795">
                  <c:v>1.0978000000000026E-7</c:v>
                </c:pt>
                <c:pt idx="4796">
                  <c:v>1.0061000000000037E-7</c:v>
                </c:pt>
                <c:pt idx="4797">
                  <c:v>9.2105000000000321E-8</c:v>
                </c:pt>
                <c:pt idx="4798">
                  <c:v>8.4874000000000406E-8</c:v>
                </c:pt>
                <c:pt idx="4799">
                  <c:v>7.8739000000000306E-8</c:v>
                </c:pt>
                <c:pt idx="4800">
                  <c:v>7.495500000000029E-8</c:v>
                </c:pt>
                <c:pt idx="4801">
                  <c:v>7.0400000000000286E-8</c:v>
                </c:pt>
                <c:pt idx="4802">
                  <c:v>6.5453000000000249E-8</c:v>
                </c:pt>
                <c:pt idx="4803">
                  <c:v>6.4091000000000253E-8</c:v>
                </c:pt>
                <c:pt idx="4804">
                  <c:v>6.0659000000000146E-8</c:v>
                </c:pt>
                <c:pt idx="4805">
                  <c:v>5.9878000000000253E-8</c:v>
                </c:pt>
                <c:pt idx="4806">
                  <c:v>5.6979000000000129E-8</c:v>
                </c:pt>
                <c:pt idx="4807">
                  <c:v>5.4402000000000291E-8</c:v>
                </c:pt>
                <c:pt idx="4808">
                  <c:v>5.3868000000000221E-8</c:v>
                </c:pt>
                <c:pt idx="4809">
                  <c:v>5.2991000000000213E-8</c:v>
                </c:pt>
                <c:pt idx="4810">
                  <c:v>5.0628000000000134E-8</c:v>
                </c:pt>
                <c:pt idx="4811">
                  <c:v>5.0225000000000114E-8</c:v>
                </c:pt>
                <c:pt idx="4812">
                  <c:v>4.8743000000000174E-8</c:v>
                </c:pt>
                <c:pt idx="4813">
                  <c:v>4.7155000000000133E-8</c:v>
                </c:pt>
                <c:pt idx="4814">
                  <c:v>4.7691000000000192E-8</c:v>
                </c:pt>
                <c:pt idx="4815">
                  <c:v>4.7403000000000223E-8</c:v>
                </c:pt>
                <c:pt idx="4816">
                  <c:v>4.612500000000009E-8</c:v>
                </c:pt>
                <c:pt idx="4817">
                  <c:v>4.5676000000000144E-8</c:v>
                </c:pt>
                <c:pt idx="4818">
                  <c:v>4.5163000000000197E-8</c:v>
                </c:pt>
                <c:pt idx="4819">
                  <c:v>4.4694000000000202E-8</c:v>
                </c:pt>
                <c:pt idx="4820">
                  <c:v>4.3669000000000118E-8</c:v>
                </c:pt>
                <c:pt idx="4821">
                  <c:v>4.4433000000000223E-8</c:v>
                </c:pt>
                <c:pt idx="4822">
                  <c:v>4.3535000000000131E-8</c:v>
                </c:pt>
                <c:pt idx="4823">
                  <c:v>4.2514000000000191E-8</c:v>
                </c:pt>
                <c:pt idx="4824">
                  <c:v>4.2211000000000152E-8</c:v>
                </c:pt>
                <c:pt idx="4825">
                  <c:v>4.1403000000000143E-8</c:v>
                </c:pt>
                <c:pt idx="4826">
                  <c:v>4.0856000000000184E-8</c:v>
                </c:pt>
                <c:pt idx="4827">
                  <c:v>4.4115000000000194E-8</c:v>
                </c:pt>
                <c:pt idx="4828">
                  <c:v>4.6787000000000193E-8</c:v>
                </c:pt>
                <c:pt idx="4829">
                  <c:v>4.9148000000000143E-8</c:v>
                </c:pt>
                <c:pt idx="4830">
                  <c:v>4.8593000000000202E-8</c:v>
                </c:pt>
                <c:pt idx="4831">
                  <c:v>5.0697000000000193E-8</c:v>
                </c:pt>
                <c:pt idx="4832">
                  <c:v>5.8375000000000184E-8</c:v>
                </c:pt>
                <c:pt idx="4833">
                  <c:v>6.6438000000000254E-8</c:v>
                </c:pt>
                <c:pt idx="4834">
                  <c:v>7.1966000000000249E-8</c:v>
                </c:pt>
                <c:pt idx="4835">
                  <c:v>7.5392000000000401E-8</c:v>
                </c:pt>
                <c:pt idx="4836">
                  <c:v>7.95930000000004E-8</c:v>
                </c:pt>
                <c:pt idx="4837">
                  <c:v>9.0507000000000441E-8</c:v>
                </c:pt>
                <c:pt idx="4838">
                  <c:v>1.0083000000000034E-7</c:v>
                </c:pt>
                <c:pt idx="4839">
                  <c:v>1.0963000000000045E-7</c:v>
                </c:pt>
                <c:pt idx="4840">
                  <c:v>1.1343000000000055E-7</c:v>
                </c:pt>
                <c:pt idx="4841">
                  <c:v>1.1833000000000045E-7</c:v>
                </c:pt>
                <c:pt idx="4842">
                  <c:v>1.2796000000000028E-7</c:v>
                </c:pt>
                <c:pt idx="4843">
                  <c:v>1.3210000000000045E-7</c:v>
                </c:pt>
                <c:pt idx="4844">
                  <c:v>1.3412000000000049E-7</c:v>
                </c:pt>
                <c:pt idx="4845">
                  <c:v>1.3739000000000033E-7</c:v>
                </c:pt>
                <c:pt idx="4846">
                  <c:v>1.3838000000000045E-7</c:v>
                </c:pt>
                <c:pt idx="4847">
                  <c:v>1.3998000000000044E-7</c:v>
                </c:pt>
                <c:pt idx="4848">
                  <c:v>1.4014999999999999E-7</c:v>
                </c:pt>
                <c:pt idx="4849">
                  <c:v>1.3818000000000043E-7</c:v>
                </c:pt>
                <c:pt idx="4850">
                  <c:v>1.3912000000000055E-7</c:v>
                </c:pt>
                <c:pt idx="4851">
                  <c:v>1.3904000000000062E-7</c:v>
                </c:pt>
                <c:pt idx="4852">
                  <c:v>1.3879000000000038E-7</c:v>
                </c:pt>
                <c:pt idx="4853">
                  <c:v>1.3204000000000051E-7</c:v>
                </c:pt>
                <c:pt idx="4854">
                  <c:v>1.1988000000000054E-7</c:v>
                </c:pt>
                <c:pt idx="4855">
                  <c:v>1.0952000000000041E-7</c:v>
                </c:pt>
                <c:pt idx="4856">
                  <c:v>1.0100000000000044E-7</c:v>
                </c:pt>
                <c:pt idx="4857">
                  <c:v>9.2801000000000303E-8</c:v>
                </c:pt>
                <c:pt idx="4858">
                  <c:v>8.6644000000000402E-8</c:v>
                </c:pt>
                <c:pt idx="4859">
                  <c:v>8.0628000000000476E-8</c:v>
                </c:pt>
                <c:pt idx="4860">
                  <c:v>7.3857000000000249E-8</c:v>
                </c:pt>
                <c:pt idx="4861">
                  <c:v>7.0081000000000255E-8</c:v>
                </c:pt>
                <c:pt idx="4862">
                  <c:v>6.5887000000000251E-8</c:v>
                </c:pt>
                <c:pt idx="4863">
                  <c:v>6.3678000000000155E-8</c:v>
                </c:pt>
                <c:pt idx="4864">
                  <c:v>6.1728000000000207E-8</c:v>
                </c:pt>
                <c:pt idx="4865">
                  <c:v>6.0385000000000246E-8</c:v>
                </c:pt>
                <c:pt idx="4866">
                  <c:v>5.6956000000000202E-8</c:v>
                </c:pt>
                <c:pt idx="4867">
                  <c:v>5.6727000000000207E-8</c:v>
                </c:pt>
                <c:pt idx="4868">
                  <c:v>5.393900000000017E-8</c:v>
                </c:pt>
                <c:pt idx="4869">
                  <c:v>5.3077000000000171E-8</c:v>
                </c:pt>
                <c:pt idx="4870">
                  <c:v>5.0898000000000222E-8</c:v>
                </c:pt>
                <c:pt idx="4871">
                  <c:v>5.0861000000000193E-8</c:v>
                </c:pt>
                <c:pt idx="4872">
                  <c:v>4.8732000000000241E-8</c:v>
                </c:pt>
                <c:pt idx="4873">
                  <c:v>4.8569000000000149E-8</c:v>
                </c:pt>
                <c:pt idx="4874">
                  <c:v>4.7992000000000249E-8</c:v>
                </c:pt>
                <c:pt idx="4875">
                  <c:v>4.637300000000016E-8</c:v>
                </c:pt>
                <c:pt idx="4876">
                  <c:v>4.6525000000000034E-8</c:v>
                </c:pt>
                <c:pt idx="4877">
                  <c:v>4.5843000000000168E-8</c:v>
                </c:pt>
                <c:pt idx="4878">
                  <c:v>4.5589000000000151E-8</c:v>
                </c:pt>
                <c:pt idx="4879">
                  <c:v>4.3868000000000172E-8</c:v>
                </c:pt>
                <c:pt idx="4880">
                  <c:v>4.4656000000000192E-8</c:v>
                </c:pt>
                <c:pt idx="4881">
                  <c:v>4.4285000000000148E-8</c:v>
                </c:pt>
                <c:pt idx="4882">
                  <c:v>4.2894000000000212E-8</c:v>
                </c:pt>
                <c:pt idx="4883">
                  <c:v>4.2555000000000132E-8</c:v>
                </c:pt>
                <c:pt idx="4884">
                  <c:v>4.1460000000000141E-8</c:v>
                </c:pt>
                <c:pt idx="4885">
                  <c:v>4.2803000000000221E-8</c:v>
                </c:pt>
                <c:pt idx="4886">
                  <c:v>4.0475000000000103E-8</c:v>
                </c:pt>
                <c:pt idx="4887">
                  <c:v>4.3615000000000129E-8</c:v>
                </c:pt>
                <c:pt idx="4888">
                  <c:v>4.6993000000000181E-8</c:v>
                </c:pt>
                <c:pt idx="4889">
                  <c:v>4.8856000000000203E-8</c:v>
                </c:pt>
                <c:pt idx="4890">
                  <c:v>5.038300000000024E-8</c:v>
                </c:pt>
                <c:pt idx="4891">
                  <c:v>5.1837000000000201E-8</c:v>
                </c:pt>
                <c:pt idx="4892">
                  <c:v>5.8057000000000194E-8</c:v>
                </c:pt>
                <c:pt idx="4893">
                  <c:v>6.6051000000000212E-8</c:v>
                </c:pt>
                <c:pt idx="4894">
                  <c:v>7.1087000000000258E-8</c:v>
                </c:pt>
                <c:pt idx="4895">
                  <c:v>7.556500000000028E-8</c:v>
                </c:pt>
                <c:pt idx="4896">
                  <c:v>7.9671000000000237E-8</c:v>
                </c:pt>
                <c:pt idx="4897">
                  <c:v>8.9101000000000382E-8</c:v>
                </c:pt>
                <c:pt idx="4898">
                  <c:v>1.0074000000000023E-7</c:v>
                </c:pt>
                <c:pt idx="4899">
                  <c:v>1.0845000000000045E-7</c:v>
                </c:pt>
                <c:pt idx="4900">
                  <c:v>1.1268000000000045E-7</c:v>
                </c:pt>
                <c:pt idx="4901">
                  <c:v>1.1758000000000042E-7</c:v>
                </c:pt>
                <c:pt idx="4902">
                  <c:v>1.2578000000000027E-7</c:v>
                </c:pt>
                <c:pt idx="4903">
                  <c:v>1.3037000000000034E-7</c:v>
                </c:pt>
                <c:pt idx="4904">
                  <c:v>1.3202000000000049E-7</c:v>
                </c:pt>
                <c:pt idx="4905">
                  <c:v>1.3349000000000049E-7</c:v>
                </c:pt>
                <c:pt idx="4906">
                  <c:v>1.3676000000000039E-7</c:v>
                </c:pt>
                <c:pt idx="4907">
                  <c:v>1.3587000000000054E-7</c:v>
                </c:pt>
                <c:pt idx="4908">
                  <c:v>1.3690000000000049E-7</c:v>
                </c:pt>
                <c:pt idx="4909">
                  <c:v>1.3246000000000051E-7</c:v>
                </c:pt>
                <c:pt idx="4910">
                  <c:v>1.502400000000005E-7</c:v>
                </c:pt>
                <c:pt idx="4911">
                  <c:v>1.700000000000006E-7</c:v>
                </c:pt>
                <c:pt idx="4912">
                  <c:v>2.0807000000000091E-7</c:v>
                </c:pt>
                <c:pt idx="4913">
                  <c:v>2.4202000000000079E-7</c:v>
                </c:pt>
                <c:pt idx="4914">
                  <c:v>2.6123000000000086E-7</c:v>
                </c:pt>
                <c:pt idx="4915">
                  <c:v>2.3733000000000084E-7</c:v>
                </c:pt>
                <c:pt idx="4916">
                  <c:v>2.1122000000000046E-7</c:v>
                </c:pt>
                <c:pt idx="4917">
                  <c:v>1.8589000000000072E-7</c:v>
                </c:pt>
                <c:pt idx="4918">
                  <c:v>1.6263000000000068E-7</c:v>
                </c:pt>
                <c:pt idx="4919">
                  <c:v>1.4398000000000029E-7</c:v>
                </c:pt>
                <c:pt idx="4920">
                  <c:v>1.2771000000000045E-7</c:v>
                </c:pt>
                <c:pt idx="4921">
                  <c:v>1.1538000000000044E-7</c:v>
                </c:pt>
                <c:pt idx="4922">
                  <c:v>1.0541000000000043E-7</c:v>
                </c:pt>
                <c:pt idx="4923">
                  <c:v>9.7008000000000322E-8</c:v>
                </c:pt>
                <c:pt idx="4924">
                  <c:v>8.8515000000000498E-8</c:v>
                </c:pt>
                <c:pt idx="4925">
                  <c:v>8.4924000000000516E-8</c:v>
                </c:pt>
                <c:pt idx="4926">
                  <c:v>8.0153000000000281E-8</c:v>
                </c:pt>
                <c:pt idx="4927">
                  <c:v>7.3900000000000258E-8</c:v>
                </c:pt>
                <c:pt idx="4928">
                  <c:v>7.0002000000000338E-8</c:v>
                </c:pt>
                <c:pt idx="4929">
                  <c:v>6.7117000000000296E-8</c:v>
                </c:pt>
                <c:pt idx="4930">
                  <c:v>6.4782000000000348E-8</c:v>
                </c:pt>
                <c:pt idx="4931">
                  <c:v>6.1716000000000286E-8</c:v>
                </c:pt>
                <c:pt idx="4932">
                  <c:v>5.9510000000000286E-8</c:v>
                </c:pt>
                <c:pt idx="4933">
                  <c:v>5.7771000000000194E-8</c:v>
                </c:pt>
                <c:pt idx="4934">
                  <c:v>5.6299000000000152E-8</c:v>
                </c:pt>
                <c:pt idx="4935">
                  <c:v>5.5164000000000222E-8</c:v>
                </c:pt>
                <c:pt idx="4936">
                  <c:v>5.4428000000000221E-8</c:v>
                </c:pt>
                <c:pt idx="4937">
                  <c:v>5.3670000000000129E-8</c:v>
                </c:pt>
                <c:pt idx="4938">
                  <c:v>5.2714000000000256E-8</c:v>
                </c:pt>
                <c:pt idx="4939">
                  <c:v>5.0347000000000193E-8</c:v>
                </c:pt>
                <c:pt idx="4940">
                  <c:v>4.9924000000000183E-8</c:v>
                </c:pt>
                <c:pt idx="4941">
                  <c:v>4.9119000000000203E-8</c:v>
                </c:pt>
                <c:pt idx="4942">
                  <c:v>4.9962000000000286E-8</c:v>
                </c:pt>
                <c:pt idx="4943">
                  <c:v>4.8959000000000128E-8</c:v>
                </c:pt>
                <c:pt idx="4944">
                  <c:v>4.6844000000000118E-8</c:v>
                </c:pt>
                <c:pt idx="4945">
                  <c:v>4.5479000000000119E-8</c:v>
                </c:pt>
                <c:pt idx="4946">
                  <c:v>4.5222000000000172E-8</c:v>
                </c:pt>
                <c:pt idx="4947">
                  <c:v>4.7704000000000213E-8</c:v>
                </c:pt>
                <c:pt idx="4948">
                  <c:v>5.1170000000000113E-8</c:v>
                </c:pt>
                <c:pt idx="4949">
                  <c:v>5.2731000000000223E-8</c:v>
                </c:pt>
                <c:pt idx="4950">
                  <c:v>5.3330000000000214E-8</c:v>
                </c:pt>
                <c:pt idx="4951">
                  <c:v>5.3361000000000222E-8</c:v>
                </c:pt>
                <c:pt idx="4952">
                  <c:v>5.8739000000000213E-8</c:v>
                </c:pt>
                <c:pt idx="4953">
                  <c:v>6.6249000000000119E-8</c:v>
                </c:pt>
                <c:pt idx="4954">
                  <c:v>7.2869000000000293E-8</c:v>
                </c:pt>
                <c:pt idx="4955">
                  <c:v>7.7552000000000349E-8</c:v>
                </c:pt>
                <c:pt idx="4956">
                  <c:v>8.3839000000000437E-8</c:v>
                </c:pt>
                <c:pt idx="4957">
                  <c:v>8.9836000000000461E-8</c:v>
                </c:pt>
                <c:pt idx="4958">
                  <c:v>1.0196000000000022E-7</c:v>
                </c:pt>
                <c:pt idx="4959">
                  <c:v>1.0781000000000045E-7</c:v>
                </c:pt>
                <c:pt idx="4960">
                  <c:v>1.136900000000004E-7</c:v>
                </c:pt>
                <c:pt idx="4961">
                  <c:v>1.1874000000000047E-7</c:v>
                </c:pt>
                <c:pt idx="4962">
                  <c:v>1.2591000000000031E-7</c:v>
                </c:pt>
                <c:pt idx="4963">
                  <c:v>1.3474000000000045E-7</c:v>
                </c:pt>
                <c:pt idx="4964">
                  <c:v>1.3674000000000047E-7</c:v>
                </c:pt>
                <c:pt idx="4965">
                  <c:v>1.4064000000000036E-7</c:v>
                </c:pt>
                <c:pt idx="4966">
                  <c:v>1.4235000000000029E-7</c:v>
                </c:pt>
                <c:pt idx="4967">
                  <c:v>1.4140000000000046E-7</c:v>
                </c:pt>
                <c:pt idx="4968">
                  <c:v>1.4210000000000035E-7</c:v>
                </c:pt>
                <c:pt idx="4969">
                  <c:v>1.4291000000000032E-7</c:v>
                </c:pt>
                <c:pt idx="4970">
                  <c:v>1.4306000000000044E-7</c:v>
                </c:pt>
                <c:pt idx="4971">
                  <c:v>1.4280000000000051E-7</c:v>
                </c:pt>
                <c:pt idx="4972">
                  <c:v>1.4254000000000035E-7</c:v>
                </c:pt>
                <c:pt idx="4973">
                  <c:v>1.4168000000000035E-7</c:v>
                </c:pt>
                <c:pt idx="4974">
                  <c:v>1.2846000000000045E-7</c:v>
                </c:pt>
                <c:pt idx="4975">
                  <c:v>1.1863000000000059E-7</c:v>
                </c:pt>
                <c:pt idx="4976">
                  <c:v>1.0945000000000047E-7</c:v>
                </c:pt>
                <c:pt idx="4977">
                  <c:v>1.0114000000000027E-7</c:v>
                </c:pt>
                <c:pt idx="4978">
                  <c:v>9.3355000000000494E-8</c:v>
                </c:pt>
                <c:pt idx="4979">
                  <c:v>8.4874000000000406E-8</c:v>
                </c:pt>
                <c:pt idx="4980">
                  <c:v>8.0559000000000437E-8</c:v>
                </c:pt>
                <c:pt idx="4981">
                  <c:v>7.6486000000000345E-8</c:v>
                </c:pt>
                <c:pt idx="4982">
                  <c:v>7.013700000000024E-8</c:v>
                </c:pt>
                <c:pt idx="4983">
                  <c:v>6.786200000000036E-8</c:v>
                </c:pt>
                <c:pt idx="4984">
                  <c:v>6.5092000000000316E-8</c:v>
                </c:pt>
                <c:pt idx="4985">
                  <c:v>6.2674000000000208E-8</c:v>
                </c:pt>
                <c:pt idx="4986">
                  <c:v>6.1887000000000242E-8</c:v>
                </c:pt>
                <c:pt idx="4987">
                  <c:v>5.9206000000000246E-8</c:v>
                </c:pt>
                <c:pt idx="4988">
                  <c:v>5.6568000000000193E-8</c:v>
                </c:pt>
                <c:pt idx="4989">
                  <c:v>5.5749000000000171E-8</c:v>
                </c:pt>
                <c:pt idx="4990">
                  <c:v>5.4188000000000214E-8</c:v>
                </c:pt>
                <c:pt idx="4991">
                  <c:v>5.2259000000000144E-8</c:v>
                </c:pt>
                <c:pt idx="4992">
                  <c:v>5.2265000000000171E-8</c:v>
                </c:pt>
                <c:pt idx="4993">
                  <c:v>4.983400000000024E-8</c:v>
                </c:pt>
                <c:pt idx="4994">
                  <c:v>4.9271000000000131E-8</c:v>
                </c:pt>
                <c:pt idx="4995">
                  <c:v>4.8644000000000101E-8</c:v>
                </c:pt>
                <c:pt idx="4996">
                  <c:v>4.7745000000000161E-8</c:v>
                </c:pt>
                <c:pt idx="4997">
                  <c:v>4.763900000000014E-8</c:v>
                </c:pt>
                <c:pt idx="4998">
                  <c:v>4.8395000000000183E-8</c:v>
                </c:pt>
                <c:pt idx="4999">
                  <c:v>4.6404000000000149E-8</c:v>
                </c:pt>
                <c:pt idx="5000">
                  <c:v>4.6118000000000169E-8</c:v>
                </c:pt>
                <c:pt idx="5001">
                  <c:v>4.448600000000023E-8</c:v>
                </c:pt>
                <c:pt idx="5002">
                  <c:v>4.4668000000000192E-8</c:v>
                </c:pt>
                <c:pt idx="5003">
                  <c:v>4.4288000000000171E-8</c:v>
                </c:pt>
                <c:pt idx="5004">
                  <c:v>4.4225000000000113E-8</c:v>
                </c:pt>
                <c:pt idx="5005">
                  <c:v>4.3363000000000208E-8</c:v>
                </c:pt>
                <c:pt idx="5006">
                  <c:v>4.2786000000000222E-8</c:v>
                </c:pt>
                <c:pt idx="5007">
                  <c:v>4.298800000000016E-8</c:v>
                </c:pt>
                <c:pt idx="5008">
                  <c:v>4.6529000000000099E-8</c:v>
                </c:pt>
                <c:pt idx="5009">
                  <c:v>4.8310000000000239E-8</c:v>
                </c:pt>
                <c:pt idx="5010">
                  <c:v>5.0691000000000186E-8</c:v>
                </c:pt>
              </c:numCache>
            </c:numRef>
          </c:yVal>
        </c:ser>
        <c:ser>
          <c:idx val="5"/>
          <c:order val="2"/>
          <c:tx>
            <c:v>M/e=44</c:v>
          </c:tx>
          <c:spPr>
            <a:ln w="22225"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MD_SPS_20110509200834!$M$6740:$M$18237</c:f>
              <c:numCache>
                <c:formatCode>hh:mm:ss</c:formatCode>
                <c:ptCount val="11498"/>
                <c:pt idx="0">
                  <c:v>0.89479166666666765</c:v>
                </c:pt>
                <c:pt idx="1">
                  <c:v>0.89480324074074058</c:v>
                </c:pt>
                <c:pt idx="2">
                  <c:v>0.89480324074074058</c:v>
                </c:pt>
                <c:pt idx="3">
                  <c:v>0.89481481481481484</c:v>
                </c:pt>
                <c:pt idx="4">
                  <c:v>0.89482638888888888</c:v>
                </c:pt>
                <c:pt idx="5">
                  <c:v>0.89483796296296148</c:v>
                </c:pt>
                <c:pt idx="6">
                  <c:v>0.89483796296296148</c:v>
                </c:pt>
                <c:pt idx="7">
                  <c:v>0.89484953703703762</c:v>
                </c:pt>
                <c:pt idx="8">
                  <c:v>0.89486111111111111</c:v>
                </c:pt>
                <c:pt idx="9">
                  <c:v>0.89486111111111111</c:v>
                </c:pt>
                <c:pt idx="10">
                  <c:v>0.8948726851851857</c:v>
                </c:pt>
                <c:pt idx="11">
                  <c:v>0.8948842592592593</c:v>
                </c:pt>
                <c:pt idx="12">
                  <c:v>0.89489583333333556</c:v>
                </c:pt>
                <c:pt idx="13">
                  <c:v>0.89489583333333556</c:v>
                </c:pt>
                <c:pt idx="14">
                  <c:v>0.8949074074074076</c:v>
                </c:pt>
                <c:pt idx="15">
                  <c:v>0.89491898148148152</c:v>
                </c:pt>
                <c:pt idx="16">
                  <c:v>0.89491898148148152</c:v>
                </c:pt>
                <c:pt idx="17">
                  <c:v>0.89493055555555545</c:v>
                </c:pt>
                <c:pt idx="18">
                  <c:v>0.89494212962962949</c:v>
                </c:pt>
                <c:pt idx="19">
                  <c:v>0.89495370370370353</c:v>
                </c:pt>
                <c:pt idx="20">
                  <c:v>0.89495370370370353</c:v>
                </c:pt>
                <c:pt idx="21">
                  <c:v>0.89496527777777779</c:v>
                </c:pt>
                <c:pt idx="22">
                  <c:v>0.8949768518518515</c:v>
                </c:pt>
                <c:pt idx="23">
                  <c:v>0.89498842592592476</c:v>
                </c:pt>
                <c:pt idx="24">
                  <c:v>0.89498842592592476</c:v>
                </c:pt>
                <c:pt idx="25">
                  <c:v>0.89500000000000002</c:v>
                </c:pt>
                <c:pt idx="26">
                  <c:v>0.89501157407407461</c:v>
                </c:pt>
                <c:pt idx="27">
                  <c:v>0.89501157407407461</c:v>
                </c:pt>
                <c:pt idx="28">
                  <c:v>0.8950231481481481</c:v>
                </c:pt>
                <c:pt idx="29">
                  <c:v>0.89503472222222158</c:v>
                </c:pt>
                <c:pt idx="30">
                  <c:v>0.89504629629629662</c:v>
                </c:pt>
                <c:pt idx="31">
                  <c:v>0.89504629629629662</c:v>
                </c:pt>
                <c:pt idx="32">
                  <c:v>0.89505787037037143</c:v>
                </c:pt>
                <c:pt idx="33">
                  <c:v>0.8950694444444447</c:v>
                </c:pt>
                <c:pt idx="34">
                  <c:v>0.8950694444444447</c:v>
                </c:pt>
                <c:pt idx="35">
                  <c:v>0.89508101851851996</c:v>
                </c:pt>
                <c:pt idx="36">
                  <c:v>0.89509259259259366</c:v>
                </c:pt>
                <c:pt idx="37">
                  <c:v>0.89510416666666659</c:v>
                </c:pt>
                <c:pt idx="38">
                  <c:v>0.89510416666666659</c:v>
                </c:pt>
                <c:pt idx="39">
                  <c:v>0.89511574074073941</c:v>
                </c:pt>
                <c:pt idx="40">
                  <c:v>0.89512731481481478</c:v>
                </c:pt>
                <c:pt idx="41">
                  <c:v>0.89512731481481478</c:v>
                </c:pt>
                <c:pt idx="42">
                  <c:v>0.89513888888888893</c:v>
                </c:pt>
                <c:pt idx="43">
                  <c:v>0.89515046296296175</c:v>
                </c:pt>
                <c:pt idx="44">
                  <c:v>0.89516203703703656</c:v>
                </c:pt>
                <c:pt idx="45">
                  <c:v>0.89516203703703656</c:v>
                </c:pt>
                <c:pt idx="46">
                  <c:v>0.8951736111111116</c:v>
                </c:pt>
                <c:pt idx="47">
                  <c:v>0.89518518518518519</c:v>
                </c:pt>
                <c:pt idx="48">
                  <c:v>0.89518518518518519</c:v>
                </c:pt>
                <c:pt idx="49">
                  <c:v>0.89519675925925857</c:v>
                </c:pt>
                <c:pt idx="50">
                  <c:v>0.89520833333333361</c:v>
                </c:pt>
                <c:pt idx="51">
                  <c:v>0.89521990740740742</c:v>
                </c:pt>
                <c:pt idx="52">
                  <c:v>0.89521990740740742</c:v>
                </c:pt>
                <c:pt idx="53">
                  <c:v>0.89523148148148168</c:v>
                </c:pt>
                <c:pt idx="54">
                  <c:v>0.89524305555555561</c:v>
                </c:pt>
                <c:pt idx="55">
                  <c:v>0.89524305555555561</c:v>
                </c:pt>
                <c:pt idx="56">
                  <c:v>0.89525462962962954</c:v>
                </c:pt>
                <c:pt idx="57">
                  <c:v>0.89526620370370358</c:v>
                </c:pt>
                <c:pt idx="58">
                  <c:v>0.89527777777777751</c:v>
                </c:pt>
                <c:pt idx="59">
                  <c:v>0.89527777777777751</c:v>
                </c:pt>
                <c:pt idx="60">
                  <c:v>0.89528935185185077</c:v>
                </c:pt>
                <c:pt idx="61">
                  <c:v>0.89530092592592436</c:v>
                </c:pt>
                <c:pt idx="62">
                  <c:v>0.89530092592592436</c:v>
                </c:pt>
                <c:pt idx="63">
                  <c:v>0.89531249999999885</c:v>
                </c:pt>
                <c:pt idx="64">
                  <c:v>0.8953240740740751</c:v>
                </c:pt>
                <c:pt idx="65">
                  <c:v>0.89533564814814814</c:v>
                </c:pt>
                <c:pt idx="66">
                  <c:v>0.89533564814814814</c:v>
                </c:pt>
                <c:pt idx="67">
                  <c:v>0.89534722222222218</c:v>
                </c:pt>
                <c:pt idx="68">
                  <c:v>0.89535879629629633</c:v>
                </c:pt>
                <c:pt idx="69">
                  <c:v>0.89537037037037071</c:v>
                </c:pt>
                <c:pt idx="70">
                  <c:v>0.89537037037037071</c:v>
                </c:pt>
                <c:pt idx="71">
                  <c:v>0.89538194444444441</c:v>
                </c:pt>
                <c:pt idx="72">
                  <c:v>0.89539351851851978</c:v>
                </c:pt>
                <c:pt idx="73">
                  <c:v>0.89539351851851978</c:v>
                </c:pt>
                <c:pt idx="74">
                  <c:v>0.89540509259259382</c:v>
                </c:pt>
                <c:pt idx="75">
                  <c:v>0.89541666666666542</c:v>
                </c:pt>
                <c:pt idx="76">
                  <c:v>0.89542824074074057</c:v>
                </c:pt>
                <c:pt idx="77">
                  <c:v>0.89542824074074057</c:v>
                </c:pt>
                <c:pt idx="78">
                  <c:v>0.89543981481481483</c:v>
                </c:pt>
                <c:pt idx="79">
                  <c:v>0.89545138888888898</c:v>
                </c:pt>
                <c:pt idx="80">
                  <c:v>0.89545138888888898</c:v>
                </c:pt>
                <c:pt idx="81">
                  <c:v>0.89546296296296002</c:v>
                </c:pt>
                <c:pt idx="82">
                  <c:v>0.8954745370370365</c:v>
                </c:pt>
                <c:pt idx="83">
                  <c:v>0.89548611111110998</c:v>
                </c:pt>
                <c:pt idx="84">
                  <c:v>0.89548611111110998</c:v>
                </c:pt>
                <c:pt idx="85">
                  <c:v>0.89549768518518524</c:v>
                </c:pt>
                <c:pt idx="86">
                  <c:v>0.89550925925925917</c:v>
                </c:pt>
                <c:pt idx="87">
                  <c:v>0.89550925925925917</c:v>
                </c:pt>
                <c:pt idx="88">
                  <c:v>0.89552083333333365</c:v>
                </c:pt>
                <c:pt idx="89">
                  <c:v>0.89553240740740747</c:v>
                </c:pt>
                <c:pt idx="90">
                  <c:v>0.89554398148148151</c:v>
                </c:pt>
                <c:pt idx="91">
                  <c:v>0.89554398148148151</c:v>
                </c:pt>
                <c:pt idx="92">
                  <c:v>0.89555555555555555</c:v>
                </c:pt>
                <c:pt idx="93">
                  <c:v>0.89556712962962826</c:v>
                </c:pt>
                <c:pt idx="94">
                  <c:v>0.89556712962962826</c:v>
                </c:pt>
                <c:pt idx="95">
                  <c:v>0.89557870370370352</c:v>
                </c:pt>
                <c:pt idx="96">
                  <c:v>0.89559027777777767</c:v>
                </c:pt>
                <c:pt idx="97">
                  <c:v>0.89560185185185182</c:v>
                </c:pt>
                <c:pt idx="98">
                  <c:v>0.89560185185185182</c:v>
                </c:pt>
                <c:pt idx="99">
                  <c:v>0.89561342592592474</c:v>
                </c:pt>
                <c:pt idx="100">
                  <c:v>0.89562500000000111</c:v>
                </c:pt>
                <c:pt idx="101">
                  <c:v>0.89563657407407404</c:v>
                </c:pt>
                <c:pt idx="102">
                  <c:v>0.89563657407407404</c:v>
                </c:pt>
                <c:pt idx="103">
                  <c:v>0.89564814814814864</c:v>
                </c:pt>
                <c:pt idx="104">
                  <c:v>0.89565972222222223</c:v>
                </c:pt>
                <c:pt idx="105">
                  <c:v>0.89565972222222223</c:v>
                </c:pt>
                <c:pt idx="106">
                  <c:v>0.89567129629629771</c:v>
                </c:pt>
                <c:pt idx="107">
                  <c:v>0.89568287037037064</c:v>
                </c:pt>
                <c:pt idx="108">
                  <c:v>0.89569444444444568</c:v>
                </c:pt>
                <c:pt idx="109">
                  <c:v>0.89569444444444568</c:v>
                </c:pt>
                <c:pt idx="110">
                  <c:v>0.89570601851851983</c:v>
                </c:pt>
                <c:pt idx="111">
                  <c:v>0.89571759259259265</c:v>
                </c:pt>
                <c:pt idx="112">
                  <c:v>0.89571759259259265</c:v>
                </c:pt>
                <c:pt idx="113">
                  <c:v>0.89572916666666669</c:v>
                </c:pt>
                <c:pt idx="114">
                  <c:v>0.8957407407407405</c:v>
                </c:pt>
                <c:pt idx="115">
                  <c:v>0.89575231481481488</c:v>
                </c:pt>
                <c:pt idx="116">
                  <c:v>0.89575231481481488</c:v>
                </c:pt>
                <c:pt idx="117">
                  <c:v>0.89576388888888892</c:v>
                </c:pt>
                <c:pt idx="118">
                  <c:v>0.89577546296296251</c:v>
                </c:pt>
                <c:pt idx="119">
                  <c:v>0.89577546296296251</c:v>
                </c:pt>
                <c:pt idx="120">
                  <c:v>0.89578703703703699</c:v>
                </c:pt>
                <c:pt idx="121">
                  <c:v>0.89579861111111236</c:v>
                </c:pt>
                <c:pt idx="122">
                  <c:v>0.89581018518518529</c:v>
                </c:pt>
                <c:pt idx="123">
                  <c:v>0.89581018518518529</c:v>
                </c:pt>
                <c:pt idx="124">
                  <c:v>0.89582175925925922</c:v>
                </c:pt>
                <c:pt idx="125">
                  <c:v>0.8958333333333337</c:v>
                </c:pt>
                <c:pt idx="126">
                  <c:v>0.8958333333333337</c:v>
                </c:pt>
                <c:pt idx="127">
                  <c:v>0.89584490740740763</c:v>
                </c:pt>
                <c:pt idx="128">
                  <c:v>0.89585648148148145</c:v>
                </c:pt>
                <c:pt idx="129">
                  <c:v>0.8958680555555556</c:v>
                </c:pt>
                <c:pt idx="130">
                  <c:v>0.8958680555555556</c:v>
                </c:pt>
                <c:pt idx="131">
                  <c:v>0.89587962962962964</c:v>
                </c:pt>
                <c:pt idx="132">
                  <c:v>0.8958912037037049</c:v>
                </c:pt>
                <c:pt idx="133">
                  <c:v>0.8958912037037049</c:v>
                </c:pt>
                <c:pt idx="134">
                  <c:v>0.89590277777777749</c:v>
                </c:pt>
                <c:pt idx="135">
                  <c:v>0.89591435185185075</c:v>
                </c:pt>
                <c:pt idx="136">
                  <c:v>0.89592592592592557</c:v>
                </c:pt>
                <c:pt idx="137">
                  <c:v>0.89592592592592557</c:v>
                </c:pt>
                <c:pt idx="138">
                  <c:v>0.8959374999999995</c:v>
                </c:pt>
                <c:pt idx="139">
                  <c:v>0.89594907407407576</c:v>
                </c:pt>
                <c:pt idx="140">
                  <c:v>0.89594907407407576</c:v>
                </c:pt>
                <c:pt idx="141">
                  <c:v>0.89596064814814813</c:v>
                </c:pt>
                <c:pt idx="142">
                  <c:v>0.89597222222222228</c:v>
                </c:pt>
                <c:pt idx="143">
                  <c:v>0.89598379629629632</c:v>
                </c:pt>
                <c:pt idx="144">
                  <c:v>0.89598379629629632</c:v>
                </c:pt>
                <c:pt idx="145">
                  <c:v>0.8959953703703718</c:v>
                </c:pt>
                <c:pt idx="146">
                  <c:v>0.8960069444444444</c:v>
                </c:pt>
                <c:pt idx="147">
                  <c:v>0.8960069444444444</c:v>
                </c:pt>
                <c:pt idx="148">
                  <c:v>0.89601851851851955</c:v>
                </c:pt>
                <c:pt idx="149">
                  <c:v>0.89603009259259392</c:v>
                </c:pt>
                <c:pt idx="150">
                  <c:v>0.89604166666666663</c:v>
                </c:pt>
                <c:pt idx="151">
                  <c:v>0.89604166666666663</c:v>
                </c:pt>
                <c:pt idx="152">
                  <c:v>0.89605324074073978</c:v>
                </c:pt>
                <c:pt idx="153">
                  <c:v>0.89606481481481481</c:v>
                </c:pt>
                <c:pt idx="154">
                  <c:v>0.89607638888888896</c:v>
                </c:pt>
                <c:pt idx="155">
                  <c:v>0.89607638888888896</c:v>
                </c:pt>
                <c:pt idx="156">
                  <c:v>0.896087962962961</c:v>
                </c:pt>
                <c:pt idx="157">
                  <c:v>0.89609953703703704</c:v>
                </c:pt>
                <c:pt idx="158">
                  <c:v>0.89609953703703704</c:v>
                </c:pt>
                <c:pt idx="159">
                  <c:v>0.89611111111111119</c:v>
                </c:pt>
                <c:pt idx="160">
                  <c:v>0.89612268518518512</c:v>
                </c:pt>
                <c:pt idx="161">
                  <c:v>0.89613425925925927</c:v>
                </c:pt>
                <c:pt idx="162">
                  <c:v>0.89613425925925927</c:v>
                </c:pt>
                <c:pt idx="163">
                  <c:v>0.89614583333333508</c:v>
                </c:pt>
                <c:pt idx="164">
                  <c:v>0.89615740740740768</c:v>
                </c:pt>
                <c:pt idx="165">
                  <c:v>0.89615740740740768</c:v>
                </c:pt>
                <c:pt idx="166">
                  <c:v>0.89616898148148139</c:v>
                </c:pt>
                <c:pt idx="167">
                  <c:v>0.89618055555555554</c:v>
                </c:pt>
                <c:pt idx="168">
                  <c:v>0.89619212962962957</c:v>
                </c:pt>
                <c:pt idx="169">
                  <c:v>0.89619212962962957</c:v>
                </c:pt>
                <c:pt idx="170">
                  <c:v>0.8962037037037035</c:v>
                </c:pt>
                <c:pt idx="171">
                  <c:v>0.89621527777777776</c:v>
                </c:pt>
                <c:pt idx="172">
                  <c:v>0.89621527777777776</c:v>
                </c:pt>
                <c:pt idx="173">
                  <c:v>0.89622685185185158</c:v>
                </c:pt>
                <c:pt idx="174">
                  <c:v>0.89623842592592451</c:v>
                </c:pt>
                <c:pt idx="175">
                  <c:v>0.8962500000000001</c:v>
                </c:pt>
                <c:pt idx="176">
                  <c:v>0.8962500000000001</c:v>
                </c:pt>
                <c:pt idx="177">
                  <c:v>0.89626157407407403</c:v>
                </c:pt>
                <c:pt idx="178">
                  <c:v>0.89627314814814818</c:v>
                </c:pt>
                <c:pt idx="179">
                  <c:v>0.89627314814814818</c:v>
                </c:pt>
                <c:pt idx="180">
                  <c:v>0.89628472222222122</c:v>
                </c:pt>
                <c:pt idx="181">
                  <c:v>0.8962962962962967</c:v>
                </c:pt>
                <c:pt idx="182">
                  <c:v>0.89630787037037063</c:v>
                </c:pt>
                <c:pt idx="183">
                  <c:v>0.89630787037037063</c:v>
                </c:pt>
                <c:pt idx="184">
                  <c:v>0.89631944444444445</c:v>
                </c:pt>
                <c:pt idx="185">
                  <c:v>0.89633101851851982</c:v>
                </c:pt>
                <c:pt idx="186">
                  <c:v>0.89633101851851982</c:v>
                </c:pt>
                <c:pt idx="187">
                  <c:v>0.89634259259259264</c:v>
                </c:pt>
                <c:pt idx="188">
                  <c:v>0.89635416666666656</c:v>
                </c:pt>
                <c:pt idx="189">
                  <c:v>0.89636574074073927</c:v>
                </c:pt>
                <c:pt idx="190">
                  <c:v>0.89636574074073927</c:v>
                </c:pt>
                <c:pt idx="191">
                  <c:v>0.89637731481481486</c:v>
                </c:pt>
                <c:pt idx="192">
                  <c:v>0.89638888888888879</c:v>
                </c:pt>
                <c:pt idx="193">
                  <c:v>0.89640046296296139</c:v>
                </c:pt>
                <c:pt idx="194">
                  <c:v>0.89640046296296139</c:v>
                </c:pt>
                <c:pt idx="195">
                  <c:v>0.89641203703703598</c:v>
                </c:pt>
                <c:pt idx="196">
                  <c:v>0.89642361111111113</c:v>
                </c:pt>
                <c:pt idx="197">
                  <c:v>0.89642361111111113</c:v>
                </c:pt>
                <c:pt idx="198">
                  <c:v>0.89643518518518517</c:v>
                </c:pt>
                <c:pt idx="199">
                  <c:v>0.8964467592592581</c:v>
                </c:pt>
                <c:pt idx="200">
                  <c:v>0.89645833333333369</c:v>
                </c:pt>
                <c:pt idx="201">
                  <c:v>0.89645833333333369</c:v>
                </c:pt>
                <c:pt idx="202">
                  <c:v>0.89646990740740751</c:v>
                </c:pt>
                <c:pt idx="203">
                  <c:v>0.89648148148148143</c:v>
                </c:pt>
                <c:pt idx="204">
                  <c:v>0.89648148148148143</c:v>
                </c:pt>
                <c:pt idx="205">
                  <c:v>0.8964930555555557</c:v>
                </c:pt>
                <c:pt idx="206">
                  <c:v>0.89650462962962951</c:v>
                </c:pt>
                <c:pt idx="207">
                  <c:v>0.89651620370370277</c:v>
                </c:pt>
                <c:pt idx="208">
                  <c:v>0.89651620370370277</c:v>
                </c:pt>
                <c:pt idx="209">
                  <c:v>0.89652777777777759</c:v>
                </c:pt>
                <c:pt idx="210">
                  <c:v>0.89653935185185041</c:v>
                </c:pt>
                <c:pt idx="211">
                  <c:v>0.89653935185185041</c:v>
                </c:pt>
                <c:pt idx="212">
                  <c:v>0.89655092592592422</c:v>
                </c:pt>
                <c:pt idx="213">
                  <c:v>0.89656249999999837</c:v>
                </c:pt>
                <c:pt idx="214">
                  <c:v>0.89657407407407463</c:v>
                </c:pt>
                <c:pt idx="215">
                  <c:v>0.89657407407407463</c:v>
                </c:pt>
                <c:pt idx="216">
                  <c:v>0.89658564814814812</c:v>
                </c:pt>
                <c:pt idx="217">
                  <c:v>0.89659722222222227</c:v>
                </c:pt>
                <c:pt idx="218">
                  <c:v>0.89659722222222227</c:v>
                </c:pt>
                <c:pt idx="219">
                  <c:v>0.89660879629629664</c:v>
                </c:pt>
                <c:pt idx="220">
                  <c:v>0.89662037037037146</c:v>
                </c:pt>
                <c:pt idx="221">
                  <c:v>0.89663194444444461</c:v>
                </c:pt>
                <c:pt idx="222">
                  <c:v>0.89663194444444461</c:v>
                </c:pt>
                <c:pt idx="223">
                  <c:v>0.89664351851852042</c:v>
                </c:pt>
                <c:pt idx="224">
                  <c:v>0.8966550925925949</c:v>
                </c:pt>
                <c:pt idx="225">
                  <c:v>0.8966550925925949</c:v>
                </c:pt>
                <c:pt idx="226">
                  <c:v>0.8966666666666665</c:v>
                </c:pt>
                <c:pt idx="227">
                  <c:v>0.89667824074074076</c:v>
                </c:pt>
                <c:pt idx="228">
                  <c:v>0.89668981481481613</c:v>
                </c:pt>
                <c:pt idx="229">
                  <c:v>0.89668981481481613</c:v>
                </c:pt>
                <c:pt idx="230">
                  <c:v>0.89670138888888884</c:v>
                </c:pt>
                <c:pt idx="231">
                  <c:v>0.89671296296296099</c:v>
                </c:pt>
                <c:pt idx="232">
                  <c:v>0.89672453703703703</c:v>
                </c:pt>
                <c:pt idx="233">
                  <c:v>0.89672453703703703</c:v>
                </c:pt>
                <c:pt idx="234">
                  <c:v>0.89673611111111118</c:v>
                </c:pt>
                <c:pt idx="235">
                  <c:v>0.89674768518518611</c:v>
                </c:pt>
                <c:pt idx="236">
                  <c:v>0.89674768518518611</c:v>
                </c:pt>
                <c:pt idx="237">
                  <c:v>0.8967592592592597</c:v>
                </c:pt>
                <c:pt idx="238">
                  <c:v>0.89677083333333485</c:v>
                </c:pt>
                <c:pt idx="239">
                  <c:v>0.89678240740740733</c:v>
                </c:pt>
                <c:pt idx="240">
                  <c:v>0.89678240740740733</c:v>
                </c:pt>
                <c:pt idx="241">
                  <c:v>0.89679398148148171</c:v>
                </c:pt>
                <c:pt idx="242">
                  <c:v>0.89680555555555563</c:v>
                </c:pt>
                <c:pt idx="243">
                  <c:v>0.89680555555555563</c:v>
                </c:pt>
                <c:pt idx="244">
                  <c:v>0.89681712962962956</c:v>
                </c:pt>
                <c:pt idx="245">
                  <c:v>0.8968287037037036</c:v>
                </c:pt>
                <c:pt idx="246">
                  <c:v>0.89684027777777775</c:v>
                </c:pt>
                <c:pt idx="247">
                  <c:v>0.89684027777777775</c:v>
                </c:pt>
                <c:pt idx="248">
                  <c:v>0.8968518518518519</c:v>
                </c:pt>
                <c:pt idx="249">
                  <c:v>0.89686342592592438</c:v>
                </c:pt>
                <c:pt idx="250">
                  <c:v>0.89686342592592438</c:v>
                </c:pt>
                <c:pt idx="251">
                  <c:v>0.89687499999999998</c:v>
                </c:pt>
                <c:pt idx="252">
                  <c:v>0.89688657407407402</c:v>
                </c:pt>
                <c:pt idx="253">
                  <c:v>0.89689814814814861</c:v>
                </c:pt>
                <c:pt idx="254">
                  <c:v>0.89689814814814861</c:v>
                </c:pt>
                <c:pt idx="255">
                  <c:v>0.89690972222222232</c:v>
                </c:pt>
                <c:pt idx="256">
                  <c:v>0.89692129629629747</c:v>
                </c:pt>
                <c:pt idx="257">
                  <c:v>0.89692129629629747</c:v>
                </c:pt>
                <c:pt idx="258">
                  <c:v>0.89693287037037062</c:v>
                </c:pt>
                <c:pt idx="259">
                  <c:v>0.89694444444444543</c:v>
                </c:pt>
                <c:pt idx="260">
                  <c:v>0.89695601851851992</c:v>
                </c:pt>
                <c:pt idx="261">
                  <c:v>0.89695601851851992</c:v>
                </c:pt>
                <c:pt idx="262">
                  <c:v>0.89696759259259262</c:v>
                </c:pt>
                <c:pt idx="263">
                  <c:v>0.89697916666666666</c:v>
                </c:pt>
                <c:pt idx="264">
                  <c:v>0.89697916666666666</c:v>
                </c:pt>
                <c:pt idx="265">
                  <c:v>0.89699074074074059</c:v>
                </c:pt>
                <c:pt idx="266">
                  <c:v>0.89700231481481452</c:v>
                </c:pt>
                <c:pt idx="267">
                  <c:v>0.89701388888888889</c:v>
                </c:pt>
                <c:pt idx="268">
                  <c:v>0.89701388888888889</c:v>
                </c:pt>
                <c:pt idx="269">
                  <c:v>0.89702546296296259</c:v>
                </c:pt>
                <c:pt idx="270">
                  <c:v>0.89703703703703708</c:v>
                </c:pt>
                <c:pt idx="271">
                  <c:v>0.89703703703703708</c:v>
                </c:pt>
                <c:pt idx="272">
                  <c:v>0.89704861111111212</c:v>
                </c:pt>
                <c:pt idx="273">
                  <c:v>0.89706018518518449</c:v>
                </c:pt>
                <c:pt idx="274">
                  <c:v>0.8970717592592593</c:v>
                </c:pt>
                <c:pt idx="275">
                  <c:v>0.8970717592592593</c:v>
                </c:pt>
                <c:pt idx="276">
                  <c:v>0.89708333333333334</c:v>
                </c:pt>
                <c:pt idx="277">
                  <c:v>0.8970949074074076</c:v>
                </c:pt>
                <c:pt idx="278">
                  <c:v>0.89710648148148142</c:v>
                </c:pt>
                <c:pt idx="279">
                  <c:v>0.89710648148148142</c:v>
                </c:pt>
                <c:pt idx="280">
                  <c:v>0.89711805555555568</c:v>
                </c:pt>
                <c:pt idx="281">
                  <c:v>0.89712962962962972</c:v>
                </c:pt>
                <c:pt idx="282">
                  <c:v>0.89712962962962972</c:v>
                </c:pt>
                <c:pt idx="283">
                  <c:v>0.89714120370370365</c:v>
                </c:pt>
                <c:pt idx="284">
                  <c:v>0.89715277777777758</c:v>
                </c:pt>
                <c:pt idx="285">
                  <c:v>0.89716435185185039</c:v>
                </c:pt>
                <c:pt idx="286">
                  <c:v>0.89716435185185039</c:v>
                </c:pt>
                <c:pt idx="287">
                  <c:v>0.89717592592592488</c:v>
                </c:pt>
                <c:pt idx="288">
                  <c:v>0.89718749999999958</c:v>
                </c:pt>
                <c:pt idx="289">
                  <c:v>0.89718749999999958</c:v>
                </c:pt>
                <c:pt idx="290">
                  <c:v>0.89719907407407573</c:v>
                </c:pt>
                <c:pt idx="291">
                  <c:v>0.89721064814814822</c:v>
                </c:pt>
                <c:pt idx="292">
                  <c:v>0.89722222222222159</c:v>
                </c:pt>
                <c:pt idx="293">
                  <c:v>0.89722222222222159</c:v>
                </c:pt>
                <c:pt idx="294">
                  <c:v>0.89723379629629629</c:v>
                </c:pt>
                <c:pt idx="295">
                  <c:v>0.89724537037037133</c:v>
                </c:pt>
                <c:pt idx="296">
                  <c:v>0.89724537037037133</c:v>
                </c:pt>
                <c:pt idx="297">
                  <c:v>0.89725694444444448</c:v>
                </c:pt>
                <c:pt idx="298">
                  <c:v>0.89726851851851863</c:v>
                </c:pt>
                <c:pt idx="299">
                  <c:v>0.89728009259259378</c:v>
                </c:pt>
                <c:pt idx="300">
                  <c:v>0.89728009259259378</c:v>
                </c:pt>
                <c:pt idx="301">
                  <c:v>0.89729166666666671</c:v>
                </c:pt>
                <c:pt idx="302">
                  <c:v>0.89730324074073953</c:v>
                </c:pt>
                <c:pt idx="303">
                  <c:v>0.89730324074073953</c:v>
                </c:pt>
                <c:pt idx="304">
                  <c:v>0.89731481481481479</c:v>
                </c:pt>
                <c:pt idx="305">
                  <c:v>0.89732638888888849</c:v>
                </c:pt>
                <c:pt idx="306">
                  <c:v>0.89733796296296076</c:v>
                </c:pt>
                <c:pt idx="307">
                  <c:v>0.89733796296296076</c:v>
                </c:pt>
                <c:pt idx="308">
                  <c:v>0.89734953703703713</c:v>
                </c:pt>
                <c:pt idx="309">
                  <c:v>0.8973611111111105</c:v>
                </c:pt>
                <c:pt idx="310">
                  <c:v>0.8973611111111105</c:v>
                </c:pt>
                <c:pt idx="311">
                  <c:v>0.8973726851851852</c:v>
                </c:pt>
                <c:pt idx="312">
                  <c:v>0.89738425925925858</c:v>
                </c:pt>
                <c:pt idx="313">
                  <c:v>0.89739583333333484</c:v>
                </c:pt>
                <c:pt idx="314">
                  <c:v>0.89739583333333484</c:v>
                </c:pt>
                <c:pt idx="315">
                  <c:v>0.89740740740740732</c:v>
                </c:pt>
                <c:pt idx="316">
                  <c:v>0.89741898148148147</c:v>
                </c:pt>
                <c:pt idx="317">
                  <c:v>0.89743055555555551</c:v>
                </c:pt>
                <c:pt idx="318">
                  <c:v>0.89743055555555551</c:v>
                </c:pt>
                <c:pt idx="319">
                  <c:v>0.89744212962962866</c:v>
                </c:pt>
                <c:pt idx="320">
                  <c:v>0.89745370370370359</c:v>
                </c:pt>
                <c:pt idx="321">
                  <c:v>0.89745370370370359</c:v>
                </c:pt>
                <c:pt idx="322">
                  <c:v>0.89746527777777751</c:v>
                </c:pt>
                <c:pt idx="323">
                  <c:v>0.89747685185185089</c:v>
                </c:pt>
                <c:pt idx="324">
                  <c:v>0.89748842592592448</c:v>
                </c:pt>
                <c:pt idx="325">
                  <c:v>0.89748842592592448</c:v>
                </c:pt>
                <c:pt idx="326">
                  <c:v>0.89749999999999996</c:v>
                </c:pt>
                <c:pt idx="327">
                  <c:v>0.89751157407407411</c:v>
                </c:pt>
                <c:pt idx="328">
                  <c:v>0.89751157407407411</c:v>
                </c:pt>
                <c:pt idx="329">
                  <c:v>0.89752314814814749</c:v>
                </c:pt>
                <c:pt idx="330">
                  <c:v>0.89753472222222108</c:v>
                </c:pt>
                <c:pt idx="331">
                  <c:v>0.89754629629629623</c:v>
                </c:pt>
                <c:pt idx="332">
                  <c:v>0.89754629629629623</c:v>
                </c:pt>
                <c:pt idx="333">
                  <c:v>0.8975578703703706</c:v>
                </c:pt>
                <c:pt idx="334">
                  <c:v>0.89756944444444453</c:v>
                </c:pt>
                <c:pt idx="335">
                  <c:v>0.89756944444444453</c:v>
                </c:pt>
                <c:pt idx="336">
                  <c:v>0.89758101851851968</c:v>
                </c:pt>
                <c:pt idx="337">
                  <c:v>0.89759259259259261</c:v>
                </c:pt>
                <c:pt idx="338">
                  <c:v>0.89760416666666654</c:v>
                </c:pt>
                <c:pt idx="339">
                  <c:v>0.89760416666666654</c:v>
                </c:pt>
                <c:pt idx="340">
                  <c:v>0.89761574074074058</c:v>
                </c:pt>
                <c:pt idx="341">
                  <c:v>0.89762731481481473</c:v>
                </c:pt>
                <c:pt idx="342">
                  <c:v>0.89762731481481473</c:v>
                </c:pt>
                <c:pt idx="343">
                  <c:v>0.89763888888888965</c:v>
                </c:pt>
                <c:pt idx="344">
                  <c:v>0.89765046296296258</c:v>
                </c:pt>
                <c:pt idx="345">
                  <c:v>0.89766203703703706</c:v>
                </c:pt>
                <c:pt idx="346">
                  <c:v>0.89766203703703706</c:v>
                </c:pt>
                <c:pt idx="347">
                  <c:v>0.8976736111111121</c:v>
                </c:pt>
                <c:pt idx="348">
                  <c:v>0.89768518518518514</c:v>
                </c:pt>
                <c:pt idx="349">
                  <c:v>0.89768518518518514</c:v>
                </c:pt>
                <c:pt idx="350">
                  <c:v>0.89769675925925929</c:v>
                </c:pt>
                <c:pt idx="351">
                  <c:v>0.89770833333333444</c:v>
                </c:pt>
                <c:pt idx="352">
                  <c:v>0.8977199074074077</c:v>
                </c:pt>
                <c:pt idx="353">
                  <c:v>0.8977199074074077</c:v>
                </c:pt>
                <c:pt idx="354">
                  <c:v>0.89773148148148163</c:v>
                </c:pt>
                <c:pt idx="355">
                  <c:v>0.89774305555555678</c:v>
                </c:pt>
                <c:pt idx="356">
                  <c:v>0.8977546296296296</c:v>
                </c:pt>
                <c:pt idx="357">
                  <c:v>0.8977546296296296</c:v>
                </c:pt>
                <c:pt idx="358">
                  <c:v>0.89776620370370352</c:v>
                </c:pt>
                <c:pt idx="359">
                  <c:v>0.89777777777777779</c:v>
                </c:pt>
                <c:pt idx="360">
                  <c:v>0.89777777777777779</c:v>
                </c:pt>
                <c:pt idx="361">
                  <c:v>0.89778935185185149</c:v>
                </c:pt>
                <c:pt idx="362">
                  <c:v>0.89780092592592475</c:v>
                </c:pt>
                <c:pt idx="363">
                  <c:v>0.89781249999999957</c:v>
                </c:pt>
                <c:pt idx="364">
                  <c:v>0.89781249999999957</c:v>
                </c:pt>
                <c:pt idx="365">
                  <c:v>0.89782407407407538</c:v>
                </c:pt>
                <c:pt idx="366">
                  <c:v>0.89783564814814865</c:v>
                </c:pt>
                <c:pt idx="367">
                  <c:v>0.89783564814814865</c:v>
                </c:pt>
                <c:pt idx="368">
                  <c:v>0.89784722222222213</c:v>
                </c:pt>
                <c:pt idx="369">
                  <c:v>0.89785879629629661</c:v>
                </c:pt>
                <c:pt idx="370">
                  <c:v>0.89787037037037065</c:v>
                </c:pt>
                <c:pt idx="371">
                  <c:v>0.89787037037037065</c:v>
                </c:pt>
                <c:pt idx="372">
                  <c:v>0.89788194444444469</c:v>
                </c:pt>
                <c:pt idx="373">
                  <c:v>0.89789351851851995</c:v>
                </c:pt>
                <c:pt idx="374">
                  <c:v>0.89789351851851995</c:v>
                </c:pt>
                <c:pt idx="375">
                  <c:v>0.89790509259259454</c:v>
                </c:pt>
                <c:pt idx="376">
                  <c:v>0.89791666666666659</c:v>
                </c:pt>
                <c:pt idx="377">
                  <c:v>0.89792824074074051</c:v>
                </c:pt>
                <c:pt idx="378">
                  <c:v>0.89792824074074051</c:v>
                </c:pt>
                <c:pt idx="379">
                  <c:v>0.89793981481481577</c:v>
                </c:pt>
                <c:pt idx="380">
                  <c:v>0.89795138888888892</c:v>
                </c:pt>
                <c:pt idx="381">
                  <c:v>0.89795138888888892</c:v>
                </c:pt>
                <c:pt idx="382">
                  <c:v>0.89796296296296074</c:v>
                </c:pt>
                <c:pt idx="383">
                  <c:v>0.897974537037037</c:v>
                </c:pt>
                <c:pt idx="384">
                  <c:v>0.89798611111111049</c:v>
                </c:pt>
                <c:pt idx="385">
                  <c:v>0.89798611111111049</c:v>
                </c:pt>
                <c:pt idx="386">
                  <c:v>0.89799768518518563</c:v>
                </c:pt>
                <c:pt idx="387">
                  <c:v>0.89800925925925934</c:v>
                </c:pt>
                <c:pt idx="388">
                  <c:v>0.89800925925925934</c:v>
                </c:pt>
                <c:pt idx="389">
                  <c:v>0.89802083333333471</c:v>
                </c:pt>
                <c:pt idx="390">
                  <c:v>0.89803240740740742</c:v>
                </c:pt>
                <c:pt idx="391">
                  <c:v>0.89804398148148168</c:v>
                </c:pt>
                <c:pt idx="392">
                  <c:v>0.89804398148148168</c:v>
                </c:pt>
                <c:pt idx="393">
                  <c:v>0.89805555555555561</c:v>
                </c:pt>
                <c:pt idx="394">
                  <c:v>0.89806712962962842</c:v>
                </c:pt>
                <c:pt idx="395">
                  <c:v>0.89807870370370368</c:v>
                </c:pt>
                <c:pt idx="396">
                  <c:v>0.89807870370370368</c:v>
                </c:pt>
                <c:pt idx="397">
                  <c:v>0.89809027777777783</c:v>
                </c:pt>
                <c:pt idx="398">
                  <c:v>0.89810185185185187</c:v>
                </c:pt>
                <c:pt idx="399">
                  <c:v>0.89810185185185187</c:v>
                </c:pt>
                <c:pt idx="400">
                  <c:v>0.89811342592592436</c:v>
                </c:pt>
                <c:pt idx="401">
                  <c:v>0.89812499999999951</c:v>
                </c:pt>
                <c:pt idx="402">
                  <c:v>0.8981365740740741</c:v>
                </c:pt>
                <c:pt idx="403">
                  <c:v>0.8981365740740741</c:v>
                </c:pt>
                <c:pt idx="404">
                  <c:v>0.89814814814814825</c:v>
                </c:pt>
                <c:pt idx="405">
                  <c:v>0.89815972222222218</c:v>
                </c:pt>
                <c:pt idx="406">
                  <c:v>0.89815972222222218</c:v>
                </c:pt>
                <c:pt idx="407">
                  <c:v>0.89817129629629733</c:v>
                </c:pt>
                <c:pt idx="408">
                  <c:v>0.8981828703703707</c:v>
                </c:pt>
                <c:pt idx="409">
                  <c:v>0.89819444444444463</c:v>
                </c:pt>
                <c:pt idx="410">
                  <c:v>0.89819444444444463</c:v>
                </c:pt>
                <c:pt idx="411">
                  <c:v>0.89820601851851956</c:v>
                </c:pt>
                <c:pt idx="412">
                  <c:v>0.8982175925925926</c:v>
                </c:pt>
                <c:pt idx="413">
                  <c:v>0.8982175925925926</c:v>
                </c:pt>
                <c:pt idx="414">
                  <c:v>0.89822916666666652</c:v>
                </c:pt>
                <c:pt idx="415">
                  <c:v>0.89824074074074056</c:v>
                </c:pt>
                <c:pt idx="416">
                  <c:v>0.89825231481481449</c:v>
                </c:pt>
                <c:pt idx="417">
                  <c:v>0.89825231481481449</c:v>
                </c:pt>
                <c:pt idx="418">
                  <c:v>0.89826388888888886</c:v>
                </c:pt>
                <c:pt idx="419">
                  <c:v>0.89827546296296257</c:v>
                </c:pt>
                <c:pt idx="420">
                  <c:v>0.89827546296296257</c:v>
                </c:pt>
                <c:pt idx="421">
                  <c:v>0.8982870370370365</c:v>
                </c:pt>
                <c:pt idx="422">
                  <c:v>0.89829861111111164</c:v>
                </c:pt>
                <c:pt idx="423">
                  <c:v>0.89831018518518457</c:v>
                </c:pt>
                <c:pt idx="424">
                  <c:v>0.89831018518518457</c:v>
                </c:pt>
                <c:pt idx="425">
                  <c:v>0.89832175925925928</c:v>
                </c:pt>
                <c:pt idx="426">
                  <c:v>0.89833333333333332</c:v>
                </c:pt>
                <c:pt idx="427">
                  <c:v>0.89833333333333332</c:v>
                </c:pt>
                <c:pt idx="428">
                  <c:v>0.89834490740740769</c:v>
                </c:pt>
                <c:pt idx="429">
                  <c:v>0.89835648148148151</c:v>
                </c:pt>
                <c:pt idx="430">
                  <c:v>0.89836805555555566</c:v>
                </c:pt>
                <c:pt idx="431">
                  <c:v>0.89836805555555566</c:v>
                </c:pt>
                <c:pt idx="432">
                  <c:v>0.89837962962962969</c:v>
                </c:pt>
                <c:pt idx="433">
                  <c:v>0.89839120370370373</c:v>
                </c:pt>
                <c:pt idx="434">
                  <c:v>0.89839120370370373</c:v>
                </c:pt>
                <c:pt idx="435">
                  <c:v>0.89840277777777677</c:v>
                </c:pt>
                <c:pt idx="436">
                  <c:v>0.89841435185185037</c:v>
                </c:pt>
                <c:pt idx="437">
                  <c:v>0.89842592592592441</c:v>
                </c:pt>
                <c:pt idx="438">
                  <c:v>0.89842592592592441</c:v>
                </c:pt>
                <c:pt idx="439">
                  <c:v>0.89843749999999956</c:v>
                </c:pt>
                <c:pt idx="440">
                  <c:v>0.89844907407407548</c:v>
                </c:pt>
                <c:pt idx="441">
                  <c:v>0.89846064814814808</c:v>
                </c:pt>
                <c:pt idx="442">
                  <c:v>0.89846064814814808</c:v>
                </c:pt>
                <c:pt idx="443">
                  <c:v>0.89847222222222156</c:v>
                </c:pt>
                <c:pt idx="444">
                  <c:v>0.89848379629629627</c:v>
                </c:pt>
                <c:pt idx="445">
                  <c:v>0.89848379629629627</c:v>
                </c:pt>
                <c:pt idx="446">
                  <c:v>0.89849537037037064</c:v>
                </c:pt>
                <c:pt idx="447">
                  <c:v>0.89850694444444357</c:v>
                </c:pt>
                <c:pt idx="448">
                  <c:v>0.89851851851851861</c:v>
                </c:pt>
                <c:pt idx="449">
                  <c:v>0.89851851851851861</c:v>
                </c:pt>
                <c:pt idx="450">
                  <c:v>0.89853009259259264</c:v>
                </c:pt>
                <c:pt idx="451">
                  <c:v>0.89854166666666668</c:v>
                </c:pt>
                <c:pt idx="452">
                  <c:v>0.89854166666666668</c:v>
                </c:pt>
                <c:pt idx="453">
                  <c:v>0.89855324074073939</c:v>
                </c:pt>
                <c:pt idx="454">
                  <c:v>0.89856481481481476</c:v>
                </c:pt>
                <c:pt idx="455">
                  <c:v>0.89857638888888858</c:v>
                </c:pt>
                <c:pt idx="456">
                  <c:v>0.89857638888888858</c:v>
                </c:pt>
                <c:pt idx="457">
                  <c:v>0.89858796296296084</c:v>
                </c:pt>
                <c:pt idx="458">
                  <c:v>0.89859953703703699</c:v>
                </c:pt>
                <c:pt idx="459">
                  <c:v>0.89859953703703699</c:v>
                </c:pt>
                <c:pt idx="460">
                  <c:v>0.89861111111111114</c:v>
                </c:pt>
                <c:pt idx="461">
                  <c:v>0.89862268518518562</c:v>
                </c:pt>
                <c:pt idx="462">
                  <c:v>0.89863425925925933</c:v>
                </c:pt>
                <c:pt idx="463">
                  <c:v>0.89863425925925933</c:v>
                </c:pt>
                <c:pt idx="464">
                  <c:v>0.89864583333333548</c:v>
                </c:pt>
                <c:pt idx="465">
                  <c:v>0.89865740740740763</c:v>
                </c:pt>
                <c:pt idx="466">
                  <c:v>0.89865740740740763</c:v>
                </c:pt>
                <c:pt idx="467">
                  <c:v>0.89866898148148155</c:v>
                </c:pt>
                <c:pt idx="468">
                  <c:v>0.8986805555555557</c:v>
                </c:pt>
                <c:pt idx="469">
                  <c:v>0.89869212962962952</c:v>
                </c:pt>
                <c:pt idx="470">
                  <c:v>0.89869212962962952</c:v>
                </c:pt>
                <c:pt idx="471">
                  <c:v>0.89870370370370367</c:v>
                </c:pt>
                <c:pt idx="472">
                  <c:v>0.89871527777777782</c:v>
                </c:pt>
                <c:pt idx="473">
                  <c:v>0.89871527777777782</c:v>
                </c:pt>
                <c:pt idx="474">
                  <c:v>0.89872685185185153</c:v>
                </c:pt>
                <c:pt idx="475">
                  <c:v>0.89873842592592557</c:v>
                </c:pt>
                <c:pt idx="476">
                  <c:v>0.89875000000000005</c:v>
                </c:pt>
                <c:pt idx="477">
                  <c:v>0.89875000000000005</c:v>
                </c:pt>
                <c:pt idx="478">
                  <c:v>0.89876157407407464</c:v>
                </c:pt>
                <c:pt idx="479">
                  <c:v>0.89877314814814813</c:v>
                </c:pt>
                <c:pt idx="480">
                  <c:v>0.89877314814814813</c:v>
                </c:pt>
                <c:pt idx="481">
                  <c:v>0.89878472222222217</c:v>
                </c:pt>
                <c:pt idx="482">
                  <c:v>0.89879629629629665</c:v>
                </c:pt>
                <c:pt idx="483">
                  <c:v>0.89880787037037169</c:v>
                </c:pt>
                <c:pt idx="484">
                  <c:v>0.89880787037037169</c:v>
                </c:pt>
                <c:pt idx="485">
                  <c:v>0.89881944444444462</c:v>
                </c:pt>
                <c:pt idx="486">
                  <c:v>0.89883101851852043</c:v>
                </c:pt>
                <c:pt idx="487">
                  <c:v>0.89884259259259391</c:v>
                </c:pt>
                <c:pt idx="488">
                  <c:v>0.89884259259259391</c:v>
                </c:pt>
                <c:pt idx="489">
                  <c:v>0.89885416666666651</c:v>
                </c:pt>
                <c:pt idx="490">
                  <c:v>0.89886574074073966</c:v>
                </c:pt>
                <c:pt idx="491">
                  <c:v>0.89886574074073966</c:v>
                </c:pt>
                <c:pt idx="492">
                  <c:v>0.89887731481481481</c:v>
                </c:pt>
                <c:pt idx="493">
                  <c:v>0.89888888888888963</c:v>
                </c:pt>
                <c:pt idx="494">
                  <c:v>0.898900462962962</c:v>
                </c:pt>
                <c:pt idx="495">
                  <c:v>0.898900462962962</c:v>
                </c:pt>
                <c:pt idx="496">
                  <c:v>0.89891203703703659</c:v>
                </c:pt>
                <c:pt idx="497">
                  <c:v>0.89892361111111163</c:v>
                </c:pt>
                <c:pt idx="498">
                  <c:v>0.89892361111111163</c:v>
                </c:pt>
                <c:pt idx="499">
                  <c:v>0.89893518518518523</c:v>
                </c:pt>
                <c:pt idx="500">
                  <c:v>0.89894675925925849</c:v>
                </c:pt>
                <c:pt idx="501">
                  <c:v>0.89895833333333364</c:v>
                </c:pt>
                <c:pt idx="502">
                  <c:v>0.89895833333333364</c:v>
                </c:pt>
                <c:pt idx="503">
                  <c:v>0.89896990740740745</c:v>
                </c:pt>
                <c:pt idx="504">
                  <c:v>0.8989814814814816</c:v>
                </c:pt>
                <c:pt idx="505">
                  <c:v>0.8989814814814816</c:v>
                </c:pt>
                <c:pt idx="506">
                  <c:v>0.89899305555555564</c:v>
                </c:pt>
                <c:pt idx="507">
                  <c:v>0.89900462962962968</c:v>
                </c:pt>
                <c:pt idx="508">
                  <c:v>0.8990162037037035</c:v>
                </c:pt>
                <c:pt idx="509">
                  <c:v>0.8990162037037035</c:v>
                </c:pt>
                <c:pt idx="510">
                  <c:v>0.89902777777777787</c:v>
                </c:pt>
                <c:pt idx="511">
                  <c:v>0.89903935185185158</c:v>
                </c:pt>
                <c:pt idx="512">
                  <c:v>0.89903935185185158</c:v>
                </c:pt>
                <c:pt idx="513">
                  <c:v>0.8990509259259245</c:v>
                </c:pt>
                <c:pt idx="514">
                  <c:v>0.89906249999999888</c:v>
                </c:pt>
                <c:pt idx="515">
                  <c:v>0.89907407407407536</c:v>
                </c:pt>
                <c:pt idx="516">
                  <c:v>0.89907407407407536</c:v>
                </c:pt>
                <c:pt idx="517">
                  <c:v>0.89908564814814862</c:v>
                </c:pt>
                <c:pt idx="518">
                  <c:v>0.89909722222222221</c:v>
                </c:pt>
                <c:pt idx="519">
                  <c:v>0.89909722222222221</c:v>
                </c:pt>
                <c:pt idx="520">
                  <c:v>0.8991087962962967</c:v>
                </c:pt>
                <c:pt idx="521">
                  <c:v>0.89912037037037063</c:v>
                </c:pt>
                <c:pt idx="522">
                  <c:v>0.89913194444444444</c:v>
                </c:pt>
                <c:pt idx="523">
                  <c:v>0.89913194444444444</c:v>
                </c:pt>
                <c:pt idx="524">
                  <c:v>0.89914351851851981</c:v>
                </c:pt>
                <c:pt idx="525">
                  <c:v>0.89915509259259396</c:v>
                </c:pt>
                <c:pt idx="526">
                  <c:v>0.89916666666666656</c:v>
                </c:pt>
                <c:pt idx="527">
                  <c:v>0.89916666666666656</c:v>
                </c:pt>
                <c:pt idx="528">
                  <c:v>0.89917824074074049</c:v>
                </c:pt>
                <c:pt idx="529">
                  <c:v>0.89918981481481564</c:v>
                </c:pt>
                <c:pt idx="530">
                  <c:v>0.89918981481481564</c:v>
                </c:pt>
                <c:pt idx="531">
                  <c:v>0.8992013888888889</c:v>
                </c:pt>
                <c:pt idx="532">
                  <c:v>0.89921296296296027</c:v>
                </c:pt>
                <c:pt idx="533">
                  <c:v>0.89922453703703698</c:v>
                </c:pt>
                <c:pt idx="534">
                  <c:v>0.89922453703703698</c:v>
                </c:pt>
                <c:pt idx="535">
                  <c:v>0.89923611111111057</c:v>
                </c:pt>
                <c:pt idx="536">
                  <c:v>0.89924768518518561</c:v>
                </c:pt>
                <c:pt idx="537">
                  <c:v>0.89924768518518561</c:v>
                </c:pt>
                <c:pt idx="538">
                  <c:v>0.8992592592592592</c:v>
                </c:pt>
                <c:pt idx="539">
                  <c:v>0.89927083333333446</c:v>
                </c:pt>
                <c:pt idx="540">
                  <c:v>0.89928240740740739</c:v>
                </c:pt>
                <c:pt idx="541">
                  <c:v>0.89928240740740739</c:v>
                </c:pt>
                <c:pt idx="542">
                  <c:v>0.89929398148148154</c:v>
                </c:pt>
                <c:pt idx="543">
                  <c:v>0.89930555555555569</c:v>
                </c:pt>
                <c:pt idx="544">
                  <c:v>0.89930555555555569</c:v>
                </c:pt>
                <c:pt idx="545">
                  <c:v>0.89931712962962829</c:v>
                </c:pt>
                <c:pt idx="546">
                  <c:v>0.89932870370370377</c:v>
                </c:pt>
                <c:pt idx="547">
                  <c:v>0.89934027777777781</c:v>
                </c:pt>
                <c:pt idx="548">
                  <c:v>0.89934027777777781</c:v>
                </c:pt>
                <c:pt idx="549">
                  <c:v>0.89935185185185151</c:v>
                </c:pt>
                <c:pt idx="550">
                  <c:v>0.89936342592592389</c:v>
                </c:pt>
                <c:pt idx="551">
                  <c:v>0.89936342592592389</c:v>
                </c:pt>
                <c:pt idx="552">
                  <c:v>0.89937500000000004</c:v>
                </c:pt>
                <c:pt idx="553">
                  <c:v>0.89938657407407396</c:v>
                </c:pt>
                <c:pt idx="554">
                  <c:v>0.89939814814814811</c:v>
                </c:pt>
                <c:pt idx="555">
                  <c:v>0.89939814814814811</c:v>
                </c:pt>
                <c:pt idx="556">
                  <c:v>0.89940972222222226</c:v>
                </c:pt>
                <c:pt idx="557">
                  <c:v>0.89942129629629664</c:v>
                </c:pt>
                <c:pt idx="558">
                  <c:v>0.89942129629629664</c:v>
                </c:pt>
                <c:pt idx="559">
                  <c:v>0.89943287037037034</c:v>
                </c:pt>
                <c:pt idx="560">
                  <c:v>0.8994444444444446</c:v>
                </c:pt>
                <c:pt idx="561">
                  <c:v>0.89945601851851864</c:v>
                </c:pt>
                <c:pt idx="562">
                  <c:v>0.89945601851851864</c:v>
                </c:pt>
                <c:pt idx="563">
                  <c:v>0.89946759259259268</c:v>
                </c:pt>
                <c:pt idx="564">
                  <c:v>0.8994791666666665</c:v>
                </c:pt>
                <c:pt idx="565">
                  <c:v>0.89949074074073965</c:v>
                </c:pt>
                <c:pt idx="566">
                  <c:v>0.89949074074073965</c:v>
                </c:pt>
                <c:pt idx="567">
                  <c:v>0.89950231481481457</c:v>
                </c:pt>
                <c:pt idx="568">
                  <c:v>0.8995138888888885</c:v>
                </c:pt>
                <c:pt idx="569">
                  <c:v>0.8995138888888885</c:v>
                </c:pt>
                <c:pt idx="570">
                  <c:v>0.89952546296296176</c:v>
                </c:pt>
                <c:pt idx="571">
                  <c:v>0.89953703703703658</c:v>
                </c:pt>
                <c:pt idx="572">
                  <c:v>0.89954861111111162</c:v>
                </c:pt>
                <c:pt idx="573">
                  <c:v>0.89954861111111162</c:v>
                </c:pt>
                <c:pt idx="574">
                  <c:v>0.89956018518518421</c:v>
                </c:pt>
                <c:pt idx="575">
                  <c:v>0.89957175925925859</c:v>
                </c:pt>
                <c:pt idx="576">
                  <c:v>0.89957175925925859</c:v>
                </c:pt>
                <c:pt idx="577">
                  <c:v>0.89958333333333329</c:v>
                </c:pt>
                <c:pt idx="578">
                  <c:v>0.89959490740740744</c:v>
                </c:pt>
                <c:pt idx="579">
                  <c:v>0.8996064814814817</c:v>
                </c:pt>
                <c:pt idx="580">
                  <c:v>0.8996064814814817</c:v>
                </c:pt>
                <c:pt idx="581">
                  <c:v>0.89961805555555563</c:v>
                </c:pt>
                <c:pt idx="582">
                  <c:v>0.89962962962963078</c:v>
                </c:pt>
                <c:pt idx="583">
                  <c:v>0.89962962962963078</c:v>
                </c:pt>
                <c:pt idx="584">
                  <c:v>0.89964120370370493</c:v>
                </c:pt>
                <c:pt idx="585">
                  <c:v>0.89965277777777752</c:v>
                </c:pt>
                <c:pt idx="586">
                  <c:v>0.89966435185185156</c:v>
                </c:pt>
                <c:pt idx="587">
                  <c:v>0.89966435185185156</c:v>
                </c:pt>
                <c:pt idx="588">
                  <c:v>0.89967592592592549</c:v>
                </c:pt>
                <c:pt idx="589">
                  <c:v>0.89968750000000008</c:v>
                </c:pt>
                <c:pt idx="590">
                  <c:v>0.89968750000000008</c:v>
                </c:pt>
                <c:pt idx="591">
                  <c:v>0.89969907407407623</c:v>
                </c:pt>
                <c:pt idx="592">
                  <c:v>0.89971064814814861</c:v>
                </c:pt>
                <c:pt idx="593">
                  <c:v>0.8997222222222222</c:v>
                </c:pt>
                <c:pt idx="594">
                  <c:v>0.8997222222222222</c:v>
                </c:pt>
                <c:pt idx="595">
                  <c:v>0.89973379629629635</c:v>
                </c:pt>
                <c:pt idx="596">
                  <c:v>0.89974537037037183</c:v>
                </c:pt>
                <c:pt idx="597">
                  <c:v>0.89974537037037183</c:v>
                </c:pt>
                <c:pt idx="598">
                  <c:v>0.89975694444444443</c:v>
                </c:pt>
                <c:pt idx="599">
                  <c:v>0.89976851851851991</c:v>
                </c:pt>
                <c:pt idx="600">
                  <c:v>0.89978009259259395</c:v>
                </c:pt>
                <c:pt idx="601">
                  <c:v>0.89978009259259395</c:v>
                </c:pt>
                <c:pt idx="602">
                  <c:v>0.89979166666666766</c:v>
                </c:pt>
                <c:pt idx="603">
                  <c:v>0.89980324074074058</c:v>
                </c:pt>
                <c:pt idx="604">
                  <c:v>0.89981481481481485</c:v>
                </c:pt>
                <c:pt idx="605">
                  <c:v>0.89981481481481485</c:v>
                </c:pt>
                <c:pt idx="606">
                  <c:v>0.89982638888888899</c:v>
                </c:pt>
                <c:pt idx="607">
                  <c:v>0.89983796296296137</c:v>
                </c:pt>
                <c:pt idx="608">
                  <c:v>0.89983796296296137</c:v>
                </c:pt>
                <c:pt idx="609">
                  <c:v>0.89984953703703763</c:v>
                </c:pt>
                <c:pt idx="610">
                  <c:v>0.89986111111111111</c:v>
                </c:pt>
                <c:pt idx="611">
                  <c:v>0.89987268518518571</c:v>
                </c:pt>
                <c:pt idx="612">
                  <c:v>0.89987268518518571</c:v>
                </c:pt>
                <c:pt idx="613">
                  <c:v>0.89988425925925919</c:v>
                </c:pt>
                <c:pt idx="614">
                  <c:v>0.89989583333333556</c:v>
                </c:pt>
                <c:pt idx="615">
                  <c:v>0.89989583333333556</c:v>
                </c:pt>
                <c:pt idx="616">
                  <c:v>0.8999074074074076</c:v>
                </c:pt>
                <c:pt idx="617">
                  <c:v>0.89991898148148142</c:v>
                </c:pt>
                <c:pt idx="618">
                  <c:v>0.89993055555555568</c:v>
                </c:pt>
                <c:pt idx="619">
                  <c:v>0.89993055555555568</c:v>
                </c:pt>
                <c:pt idx="620">
                  <c:v>0.89994212962962949</c:v>
                </c:pt>
                <c:pt idx="621">
                  <c:v>0.89995370370370376</c:v>
                </c:pt>
                <c:pt idx="622">
                  <c:v>0.89995370370370376</c:v>
                </c:pt>
                <c:pt idx="623">
                  <c:v>0.89996527777777768</c:v>
                </c:pt>
                <c:pt idx="624">
                  <c:v>0.8999768518518515</c:v>
                </c:pt>
                <c:pt idx="625">
                  <c:v>0.89998842592592487</c:v>
                </c:pt>
                <c:pt idx="626">
                  <c:v>0.89998842592592487</c:v>
                </c:pt>
                <c:pt idx="627">
                  <c:v>0.9</c:v>
                </c:pt>
                <c:pt idx="628">
                  <c:v>0.90001157407407462</c:v>
                </c:pt>
                <c:pt idx="629">
                  <c:v>0.90001157407407462</c:v>
                </c:pt>
                <c:pt idx="630">
                  <c:v>0.9000231481481481</c:v>
                </c:pt>
                <c:pt idx="631">
                  <c:v>0.90003472222222158</c:v>
                </c:pt>
                <c:pt idx="632">
                  <c:v>0.90004629629629662</c:v>
                </c:pt>
                <c:pt idx="633">
                  <c:v>0.90004629629629662</c:v>
                </c:pt>
                <c:pt idx="634">
                  <c:v>0.90005787037037133</c:v>
                </c:pt>
                <c:pt idx="635">
                  <c:v>0.9000694444444447</c:v>
                </c:pt>
                <c:pt idx="636">
                  <c:v>0.90008101851851996</c:v>
                </c:pt>
                <c:pt idx="637">
                  <c:v>0.90008101851851996</c:v>
                </c:pt>
                <c:pt idx="638">
                  <c:v>0.90009259259259367</c:v>
                </c:pt>
                <c:pt idx="639">
                  <c:v>0.90010416666666659</c:v>
                </c:pt>
                <c:pt idx="640">
                  <c:v>0.90010416666666659</c:v>
                </c:pt>
                <c:pt idx="641">
                  <c:v>0.90011574074073952</c:v>
                </c:pt>
                <c:pt idx="642">
                  <c:v>0.90012731481481489</c:v>
                </c:pt>
                <c:pt idx="643">
                  <c:v>0.90013888888888882</c:v>
                </c:pt>
                <c:pt idx="644">
                  <c:v>0.90013888888888882</c:v>
                </c:pt>
                <c:pt idx="645">
                  <c:v>0.90015046296296186</c:v>
                </c:pt>
                <c:pt idx="646">
                  <c:v>0.90016203703703657</c:v>
                </c:pt>
                <c:pt idx="647">
                  <c:v>0.90016203703703657</c:v>
                </c:pt>
                <c:pt idx="648">
                  <c:v>0.9001736111111116</c:v>
                </c:pt>
                <c:pt idx="649">
                  <c:v>0.90018518518518509</c:v>
                </c:pt>
                <c:pt idx="650">
                  <c:v>0.90019675925925857</c:v>
                </c:pt>
                <c:pt idx="651">
                  <c:v>0.90019675925925857</c:v>
                </c:pt>
                <c:pt idx="652">
                  <c:v>0.90020833333333361</c:v>
                </c:pt>
                <c:pt idx="653">
                  <c:v>0.90021990740740743</c:v>
                </c:pt>
                <c:pt idx="654">
                  <c:v>0.90021990740740743</c:v>
                </c:pt>
                <c:pt idx="655">
                  <c:v>0.90023148148148169</c:v>
                </c:pt>
                <c:pt idx="656">
                  <c:v>0.90024305555555562</c:v>
                </c:pt>
                <c:pt idx="657">
                  <c:v>0.90025462962962954</c:v>
                </c:pt>
                <c:pt idx="658">
                  <c:v>0.90025462962962954</c:v>
                </c:pt>
                <c:pt idx="659">
                  <c:v>0.90026620370370358</c:v>
                </c:pt>
                <c:pt idx="660">
                  <c:v>0.90027777777777751</c:v>
                </c:pt>
                <c:pt idx="661">
                  <c:v>0.90027777777777751</c:v>
                </c:pt>
                <c:pt idx="662">
                  <c:v>0.90028935185185088</c:v>
                </c:pt>
                <c:pt idx="663">
                  <c:v>0.90030092592592437</c:v>
                </c:pt>
                <c:pt idx="664">
                  <c:v>0.90031249999999885</c:v>
                </c:pt>
                <c:pt idx="665">
                  <c:v>0.90031249999999885</c:v>
                </c:pt>
                <c:pt idx="666">
                  <c:v>0.900324074074075</c:v>
                </c:pt>
                <c:pt idx="667">
                  <c:v>0.90033564814814815</c:v>
                </c:pt>
                <c:pt idx="668">
                  <c:v>0.90033564814814815</c:v>
                </c:pt>
                <c:pt idx="669">
                  <c:v>0.9003472222222223</c:v>
                </c:pt>
                <c:pt idx="670">
                  <c:v>0.90035879629629623</c:v>
                </c:pt>
                <c:pt idx="671">
                  <c:v>0.9003703703703706</c:v>
                </c:pt>
                <c:pt idx="672">
                  <c:v>0.9003703703703706</c:v>
                </c:pt>
                <c:pt idx="673">
                  <c:v>0.90038194444444442</c:v>
                </c:pt>
                <c:pt idx="674">
                  <c:v>0.90039351851851979</c:v>
                </c:pt>
                <c:pt idx="675">
                  <c:v>0.90039351851851979</c:v>
                </c:pt>
                <c:pt idx="676">
                  <c:v>0.90040509259259383</c:v>
                </c:pt>
                <c:pt idx="677">
                  <c:v>0.90041666666666542</c:v>
                </c:pt>
                <c:pt idx="678">
                  <c:v>0.90042824074074057</c:v>
                </c:pt>
                <c:pt idx="679">
                  <c:v>0.90042824074074057</c:v>
                </c:pt>
                <c:pt idx="680">
                  <c:v>0.90043981481481483</c:v>
                </c:pt>
                <c:pt idx="681">
                  <c:v>0.90045138888888887</c:v>
                </c:pt>
                <c:pt idx="682">
                  <c:v>0.90046296296296024</c:v>
                </c:pt>
                <c:pt idx="683">
                  <c:v>0.90046296296296024</c:v>
                </c:pt>
                <c:pt idx="684">
                  <c:v>0.90047453703703706</c:v>
                </c:pt>
                <c:pt idx="685">
                  <c:v>0.9004861111111101</c:v>
                </c:pt>
                <c:pt idx="686">
                  <c:v>0.9004861111111101</c:v>
                </c:pt>
                <c:pt idx="687">
                  <c:v>0.90049768518518514</c:v>
                </c:pt>
                <c:pt idx="688">
                  <c:v>0.90050925925925929</c:v>
                </c:pt>
                <c:pt idx="689">
                  <c:v>0.90052083333333433</c:v>
                </c:pt>
                <c:pt idx="690">
                  <c:v>0.90052083333333433</c:v>
                </c:pt>
                <c:pt idx="691">
                  <c:v>0.90053240740740748</c:v>
                </c:pt>
                <c:pt idx="692">
                  <c:v>0.9005439814814814</c:v>
                </c:pt>
                <c:pt idx="693">
                  <c:v>0.9005439814814814</c:v>
                </c:pt>
                <c:pt idx="694">
                  <c:v>0.90055555555555555</c:v>
                </c:pt>
                <c:pt idx="695">
                  <c:v>0.90056712962962826</c:v>
                </c:pt>
                <c:pt idx="696">
                  <c:v>0.90057870370370352</c:v>
                </c:pt>
                <c:pt idx="697">
                  <c:v>0.90057870370370352</c:v>
                </c:pt>
                <c:pt idx="698">
                  <c:v>0.90059027777777778</c:v>
                </c:pt>
                <c:pt idx="699">
                  <c:v>0.90060185185185182</c:v>
                </c:pt>
                <c:pt idx="700">
                  <c:v>0.90060185185185182</c:v>
                </c:pt>
                <c:pt idx="701">
                  <c:v>0.90061342592592486</c:v>
                </c:pt>
                <c:pt idx="702">
                  <c:v>0.9006249999999999</c:v>
                </c:pt>
                <c:pt idx="703">
                  <c:v>0.90063657407407405</c:v>
                </c:pt>
                <c:pt idx="704">
                  <c:v>0.90063657407407405</c:v>
                </c:pt>
                <c:pt idx="705">
                  <c:v>0.90064814814814864</c:v>
                </c:pt>
                <c:pt idx="706">
                  <c:v>0.90065972222222224</c:v>
                </c:pt>
                <c:pt idx="707">
                  <c:v>0.90065972222222224</c:v>
                </c:pt>
                <c:pt idx="708">
                  <c:v>0.90067129629629772</c:v>
                </c:pt>
                <c:pt idx="709">
                  <c:v>0.90068287037037065</c:v>
                </c:pt>
                <c:pt idx="710">
                  <c:v>0.90069444444444569</c:v>
                </c:pt>
                <c:pt idx="711">
                  <c:v>0.90069444444444569</c:v>
                </c:pt>
                <c:pt idx="712">
                  <c:v>0.90070601851851995</c:v>
                </c:pt>
                <c:pt idx="713">
                  <c:v>0.90071759259259265</c:v>
                </c:pt>
                <c:pt idx="714">
                  <c:v>0.90071759259259265</c:v>
                </c:pt>
                <c:pt idx="715">
                  <c:v>0.90072916666666669</c:v>
                </c:pt>
                <c:pt idx="716">
                  <c:v>0.90074074074074051</c:v>
                </c:pt>
                <c:pt idx="717">
                  <c:v>0.90075231481481488</c:v>
                </c:pt>
                <c:pt idx="718">
                  <c:v>0.90075231481481488</c:v>
                </c:pt>
                <c:pt idx="719">
                  <c:v>0.90076388888888881</c:v>
                </c:pt>
                <c:pt idx="720">
                  <c:v>0.90077546296296296</c:v>
                </c:pt>
                <c:pt idx="721">
                  <c:v>0.90078703703703711</c:v>
                </c:pt>
                <c:pt idx="722">
                  <c:v>0.90078703703703711</c:v>
                </c:pt>
                <c:pt idx="723">
                  <c:v>0.90079861111111226</c:v>
                </c:pt>
                <c:pt idx="724">
                  <c:v>0.90081018518518519</c:v>
                </c:pt>
                <c:pt idx="725">
                  <c:v>0.90081018518518519</c:v>
                </c:pt>
                <c:pt idx="726">
                  <c:v>0.90082175925925922</c:v>
                </c:pt>
                <c:pt idx="727">
                  <c:v>0.9008333333333336</c:v>
                </c:pt>
                <c:pt idx="728">
                  <c:v>0.90084490740740764</c:v>
                </c:pt>
                <c:pt idx="729">
                  <c:v>0.90084490740740764</c:v>
                </c:pt>
                <c:pt idx="730">
                  <c:v>0.90085648148148145</c:v>
                </c:pt>
                <c:pt idx="731">
                  <c:v>0.9008680555555556</c:v>
                </c:pt>
                <c:pt idx="732">
                  <c:v>0.9008680555555556</c:v>
                </c:pt>
                <c:pt idx="733">
                  <c:v>0.90087962962962964</c:v>
                </c:pt>
                <c:pt idx="734">
                  <c:v>0.90089120370370479</c:v>
                </c:pt>
                <c:pt idx="735">
                  <c:v>0.9009027777777775</c:v>
                </c:pt>
                <c:pt idx="736">
                  <c:v>0.9009027777777775</c:v>
                </c:pt>
                <c:pt idx="737">
                  <c:v>0.90091435185185076</c:v>
                </c:pt>
                <c:pt idx="738">
                  <c:v>0.90092592592592557</c:v>
                </c:pt>
                <c:pt idx="739">
                  <c:v>0.90092592592592557</c:v>
                </c:pt>
                <c:pt idx="740">
                  <c:v>0.9009374999999995</c:v>
                </c:pt>
                <c:pt idx="741">
                  <c:v>0.90094907407407598</c:v>
                </c:pt>
                <c:pt idx="742">
                  <c:v>0.90096064814814814</c:v>
                </c:pt>
                <c:pt idx="743">
                  <c:v>0.90096064814814814</c:v>
                </c:pt>
                <c:pt idx="744">
                  <c:v>0.90097222222222229</c:v>
                </c:pt>
                <c:pt idx="745">
                  <c:v>0.90098379629629621</c:v>
                </c:pt>
                <c:pt idx="746">
                  <c:v>0.90098379629629621</c:v>
                </c:pt>
                <c:pt idx="747">
                  <c:v>0.90099537037037181</c:v>
                </c:pt>
                <c:pt idx="748">
                  <c:v>0.90100694444444451</c:v>
                </c:pt>
                <c:pt idx="749">
                  <c:v>0.90101851851851955</c:v>
                </c:pt>
                <c:pt idx="750">
                  <c:v>0.90101851851851955</c:v>
                </c:pt>
                <c:pt idx="751">
                  <c:v>0.90103009259259392</c:v>
                </c:pt>
                <c:pt idx="752">
                  <c:v>0.90104166666666663</c:v>
                </c:pt>
                <c:pt idx="753">
                  <c:v>0.90105324074074056</c:v>
                </c:pt>
                <c:pt idx="754">
                  <c:v>0.90105324074074056</c:v>
                </c:pt>
                <c:pt idx="755">
                  <c:v>0.90106481481481471</c:v>
                </c:pt>
                <c:pt idx="756">
                  <c:v>0.90107638888888886</c:v>
                </c:pt>
                <c:pt idx="757">
                  <c:v>0.90107638888888886</c:v>
                </c:pt>
                <c:pt idx="758">
                  <c:v>0.90108796296296123</c:v>
                </c:pt>
                <c:pt idx="759">
                  <c:v>0.90109953703703705</c:v>
                </c:pt>
                <c:pt idx="760">
                  <c:v>0.90111111111111108</c:v>
                </c:pt>
                <c:pt idx="761">
                  <c:v>0.90111111111111108</c:v>
                </c:pt>
                <c:pt idx="762">
                  <c:v>0.90112268518518512</c:v>
                </c:pt>
                <c:pt idx="763">
                  <c:v>0.90113425925925927</c:v>
                </c:pt>
                <c:pt idx="764">
                  <c:v>0.90113425925925927</c:v>
                </c:pt>
                <c:pt idx="765">
                  <c:v>0.9011458333333352</c:v>
                </c:pt>
                <c:pt idx="766">
                  <c:v>0.90115740740740735</c:v>
                </c:pt>
                <c:pt idx="767">
                  <c:v>0.9011689814814815</c:v>
                </c:pt>
                <c:pt idx="768">
                  <c:v>0.9011689814814815</c:v>
                </c:pt>
                <c:pt idx="769">
                  <c:v>0.90118055555555554</c:v>
                </c:pt>
                <c:pt idx="770">
                  <c:v>0.90119212962962958</c:v>
                </c:pt>
                <c:pt idx="771">
                  <c:v>0.90119212962962958</c:v>
                </c:pt>
                <c:pt idx="772">
                  <c:v>0.90120370370370351</c:v>
                </c:pt>
                <c:pt idx="773">
                  <c:v>0.90121527777777777</c:v>
                </c:pt>
                <c:pt idx="774">
                  <c:v>0.90122685185185158</c:v>
                </c:pt>
                <c:pt idx="775">
                  <c:v>0.90122685185185158</c:v>
                </c:pt>
                <c:pt idx="776">
                  <c:v>0.90123842592592462</c:v>
                </c:pt>
                <c:pt idx="777">
                  <c:v>0.90125</c:v>
                </c:pt>
                <c:pt idx="778">
                  <c:v>0.90125</c:v>
                </c:pt>
                <c:pt idx="779">
                  <c:v>0.90126157407407403</c:v>
                </c:pt>
                <c:pt idx="780">
                  <c:v>0.90127314814814818</c:v>
                </c:pt>
                <c:pt idx="781">
                  <c:v>0.90128472222222156</c:v>
                </c:pt>
                <c:pt idx="782">
                  <c:v>0.90128472222222156</c:v>
                </c:pt>
                <c:pt idx="783">
                  <c:v>0.9012962962962966</c:v>
                </c:pt>
                <c:pt idx="784">
                  <c:v>0.90130787037037063</c:v>
                </c:pt>
                <c:pt idx="785">
                  <c:v>0.90130787037037063</c:v>
                </c:pt>
                <c:pt idx="786">
                  <c:v>0.90131944444444445</c:v>
                </c:pt>
                <c:pt idx="787">
                  <c:v>0.90133101851851982</c:v>
                </c:pt>
                <c:pt idx="788">
                  <c:v>0.90134259259259264</c:v>
                </c:pt>
                <c:pt idx="789">
                  <c:v>0.90134259259259264</c:v>
                </c:pt>
                <c:pt idx="790">
                  <c:v>0.90135416666666657</c:v>
                </c:pt>
                <c:pt idx="791">
                  <c:v>0.90136574074073927</c:v>
                </c:pt>
                <c:pt idx="792">
                  <c:v>0.90137731481481476</c:v>
                </c:pt>
                <c:pt idx="793">
                  <c:v>0.90137731481481476</c:v>
                </c:pt>
                <c:pt idx="794">
                  <c:v>0.90138888888888891</c:v>
                </c:pt>
                <c:pt idx="795">
                  <c:v>0.9014004629629615</c:v>
                </c:pt>
                <c:pt idx="796">
                  <c:v>0.9014004629629615</c:v>
                </c:pt>
                <c:pt idx="797">
                  <c:v>0.90141203703703598</c:v>
                </c:pt>
                <c:pt idx="798">
                  <c:v>0.90142361111111102</c:v>
                </c:pt>
                <c:pt idx="799">
                  <c:v>0.90143518518518517</c:v>
                </c:pt>
                <c:pt idx="800">
                  <c:v>0.90143518518518517</c:v>
                </c:pt>
                <c:pt idx="801">
                  <c:v>0.90144675925925832</c:v>
                </c:pt>
                <c:pt idx="802">
                  <c:v>0.90145833333333369</c:v>
                </c:pt>
                <c:pt idx="803">
                  <c:v>0.90145833333333369</c:v>
                </c:pt>
                <c:pt idx="804">
                  <c:v>0.9014699074074074</c:v>
                </c:pt>
                <c:pt idx="805">
                  <c:v>0.90148148148148144</c:v>
                </c:pt>
                <c:pt idx="806">
                  <c:v>0.9014930555555557</c:v>
                </c:pt>
                <c:pt idx="807">
                  <c:v>0.9014930555555557</c:v>
                </c:pt>
                <c:pt idx="808">
                  <c:v>0.90150462962962952</c:v>
                </c:pt>
                <c:pt idx="809">
                  <c:v>0.90151620370370356</c:v>
                </c:pt>
                <c:pt idx="810">
                  <c:v>0.90151620370370356</c:v>
                </c:pt>
                <c:pt idx="811">
                  <c:v>0.90152777777777759</c:v>
                </c:pt>
                <c:pt idx="812">
                  <c:v>0.90153935185185075</c:v>
                </c:pt>
                <c:pt idx="813">
                  <c:v>0.90155092592592401</c:v>
                </c:pt>
                <c:pt idx="814">
                  <c:v>0.90155092592592401</c:v>
                </c:pt>
                <c:pt idx="815">
                  <c:v>0.90156249999999838</c:v>
                </c:pt>
                <c:pt idx="816">
                  <c:v>0.90157407407407464</c:v>
                </c:pt>
                <c:pt idx="817">
                  <c:v>0.90157407407407464</c:v>
                </c:pt>
                <c:pt idx="818">
                  <c:v>0.90158564814814823</c:v>
                </c:pt>
                <c:pt idx="819">
                  <c:v>0.90159722222222216</c:v>
                </c:pt>
                <c:pt idx="820">
                  <c:v>0.90160879629629664</c:v>
                </c:pt>
                <c:pt idx="821">
                  <c:v>0.90160879629629664</c:v>
                </c:pt>
                <c:pt idx="822">
                  <c:v>0.90162037037037146</c:v>
                </c:pt>
                <c:pt idx="823">
                  <c:v>0.90163194444444461</c:v>
                </c:pt>
                <c:pt idx="824">
                  <c:v>0.90163194444444461</c:v>
                </c:pt>
                <c:pt idx="825">
                  <c:v>0.9016435185185202</c:v>
                </c:pt>
                <c:pt idx="826">
                  <c:v>0.90165509259259491</c:v>
                </c:pt>
                <c:pt idx="827">
                  <c:v>0.90166666666666651</c:v>
                </c:pt>
                <c:pt idx="828">
                  <c:v>0.90166666666666651</c:v>
                </c:pt>
                <c:pt idx="829">
                  <c:v>0.90167824074074077</c:v>
                </c:pt>
                <c:pt idx="830">
                  <c:v>0.90168981481481603</c:v>
                </c:pt>
                <c:pt idx="831">
                  <c:v>0.90170138888888884</c:v>
                </c:pt>
                <c:pt idx="832">
                  <c:v>0.90170138888888884</c:v>
                </c:pt>
                <c:pt idx="833">
                  <c:v>0.901712962962961</c:v>
                </c:pt>
                <c:pt idx="834">
                  <c:v>0.90172453703703714</c:v>
                </c:pt>
                <c:pt idx="835">
                  <c:v>0.90172453703703714</c:v>
                </c:pt>
                <c:pt idx="836">
                  <c:v>0.90173611111111107</c:v>
                </c:pt>
                <c:pt idx="837">
                  <c:v>0.90174768518518622</c:v>
                </c:pt>
                <c:pt idx="838">
                  <c:v>0.9017592592592597</c:v>
                </c:pt>
                <c:pt idx="839">
                  <c:v>0.9017592592592597</c:v>
                </c:pt>
                <c:pt idx="840">
                  <c:v>0.90177083333333485</c:v>
                </c:pt>
                <c:pt idx="841">
                  <c:v>0.90178240740740734</c:v>
                </c:pt>
                <c:pt idx="842">
                  <c:v>0.90178240740740734</c:v>
                </c:pt>
                <c:pt idx="843">
                  <c:v>0.9017939814814816</c:v>
                </c:pt>
                <c:pt idx="844">
                  <c:v>0.90180555555555564</c:v>
                </c:pt>
                <c:pt idx="845">
                  <c:v>0.90181712962962957</c:v>
                </c:pt>
                <c:pt idx="846">
                  <c:v>0.90181712962962957</c:v>
                </c:pt>
                <c:pt idx="847">
                  <c:v>0.90182870370370372</c:v>
                </c:pt>
                <c:pt idx="848">
                  <c:v>0.90184027777777775</c:v>
                </c:pt>
                <c:pt idx="849">
                  <c:v>0.90184027777777775</c:v>
                </c:pt>
                <c:pt idx="850">
                  <c:v>0.9018518518518519</c:v>
                </c:pt>
                <c:pt idx="851">
                  <c:v>0.90186342592592439</c:v>
                </c:pt>
                <c:pt idx="852">
                  <c:v>0.90187499999999998</c:v>
                </c:pt>
                <c:pt idx="853">
                  <c:v>0.90187499999999998</c:v>
                </c:pt>
                <c:pt idx="854">
                  <c:v>0.90188657407407413</c:v>
                </c:pt>
                <c:pt idx="855">
                  <c:v>0.90189814814814862</c:v>
                </c:pt>
                <c:pt idx="856">
                  <c:v>0.90189814814814862</c:v>
                </c:pt>
                <c:pt idx="857">
                  <c:v>0.90190972222222221</c:v>
                </c:pt>
                <c:pt idx="858">
                  <c:v>0.90192129629629758</c:v>
                </c:pt>
                <c:pt idx="859">
                  <c:v>0.90193287037037062</c:v>
                </c:pt>
                <c:pt idx="860">
                  <c:v>0.90193287037037062</c:v>
                </c:pt>
                <c:pt idx="861">
                  <c:v>0.90194444444444555</c:v>
                </c:pt>
                <c:pt idx="862">
                  <c:v>0.90195601851851981</c:v>
                </c:pt>
                <c:pt idx="863">
                  <c:v>0.90195601851851981</c:v>
                </c:pt>
                <c:pt idx="864">
                  <c:v>0.90196759259259263</c:v>
                </c:pt>
                <c:pt idx="865">
                  <c:v>0.90197916666666667</c:v>
                </c:pt>
                <c:pt idx="866">
                  <c:v>0.90199074074074059</c:v>
                </c:pt>
                <c:pt idx="867">
                  <c:v>0.90199074074074059</c:v>
                </c:pt>
                <c:pt idx="868">
                  <c:v>0.90200231481481452</c:v>
                </c:pt>
                <c:pt idx="869">
                  <c:v>0.90201388888888889</c:v>
                </c:pt>
                <c:pt idx="870">
                  <c:v>0.90202546296296249</c:v>
                </c:pt>
                <c:pt idx="871">
                  <c:v>0.90202546296296249</c:v>
                </c:pt>
                <c:pt idx="872">
                  <c:v>0.90203703703703697</c:v>
                </c:pt>
                <c:pt idx="873">
                  <c:v>0.90204861111111223</c:v>
                </c:pt>
                <c:pt idx="874">
                  <c:v>0.90204861111111223</c:v>
                </c:pt>
                <c:pt idx="875">
                  <c:v>0.90206018518518516</c:v>
                </c:pt>
                <c:pt idx="876">
                  <c:v>0.90207175925925931</c:v>
                </c:pt>
                <c:pt idx="877">
                  <c:v>0.90208333333333324</c:v>
                </c:pt>
                <c:pt idx="878">
                  <c:v>0.90208333333333324</c:v>
                </c:pt>
                <c:pt idx="879">
                  <c:v>0.90209490740740761</c:v>
                </c:pt>
                <c:pt idx="880">
                  <c:v>0.90210648148148154</c:v>
                </c:pt>
                <c:pt idx="881">
                  <c:v>0.90210648148148154</c:v>
                </c:pt>
                <c:pt idx="882">
                  <c:v>0.90211805555555569</c:v>
                </c:pt>
                <c:pt idx="883">
                  <c:v>0.90212962962962961</c:v>
                </c:pt>
                <c:pt idx="884">
                  <c:v>0.90214120370370365</c:v>
                </c:pt>
                <c:pt idx="885">
                  <c:v>0.90214120370370365</c:v>
                </c:pt>
                <c:pt idx="886">
                  <c:v>0.90215277777777758</c:v>
                </c:pt>
                <c:pt idx="887">
                  <c:v>0.90216435185185051</c:v>
                </c:pt>
                <c:pt idx="888">
                  <c:v>0.90216435185185051</c:v>
                </c:pt>
                <c:pt idx="889">
                  <c:v>0.90217592592592488</c:v>
                </c:pt>
                <c:pt idx="890">
                  <c:v>0.90218749999999959</c:v>
                </c:pt>
                <c:pt idx="891">
                  <c:v>0.90219907407407574</c:v>
                </c:pt>
                <c:pt idx="892">
                  <c:v>0.90219907407407574</c:v>
                </c:pt>
                <c:pt idx="893">
                  <c:v>0.90221064814814811</c:v>
                </c:pt>
                <c:pt idx="894">
                  <c:v>0.90222222222222159</c:v>
                </c:pt>
                <c:pt idx="895">
                  <c:v>0.90222222222222159</c:v>
                </c:pt>
                <c:pt idx="896">
                  <c:v>0.9022337962962963</c:v>
                </c:pt>
                <c:pt idx="897">
                  <c:v>0.90224537037037156</c:v>
                </c:pt>
                <c:pt idx="898">
                  <c:v>0.90225694444444438</c:v>
                </c:pt>
                <c:pt idx="899">
                  <c:v>0.90225694444444438</c:v>
                </c:pt>
                <c:pt idx="900">
                  <c:v>0.90226851851851864</c:v>
                </c:pt>
                <c:pt idx="901">
                  <c:v>0.90228009259259379</c:v>
                </c:pt>
                <c:pt idx="902">
                  <c:v>0.90228009259259379</c:v>
                </c:pt>
                <c:pt idx="903">
                  <c:v>0.90229166666666671</c:v>
                </c:pt>
                <c:pt idx="904">
                  <c:v>0.90230324074073942</c:v>
                </c:pt>
                <c:pt idx="905">
                  <c:v>0.90231481481481479</c:v>
                </c:pt>
                <c:pt idx="906">
                  <c:v>0.90231481481481479</c:v>
                </c:pt>
                <c:pt idx="907">
                  <c:v>0.9023263888888885</c:v>
                </c:pt>
                <c:pt idx="908">
                  <c:v>0.90233796296296087</c:v>
                </c:pt>
                <c:pt idx="909">
                  <c:v>0.90233796296296087</c:v>
                </c:pt>
                <c:pt idx="910">
                  <c:v>0.90234953703703702</c:v>
                </c:pt>
                <c:pt idx="911">
                  <c:v>0.90236111111111106</c:v>
                </c:pt>
                <c:pt idx="912">
                  <c:v>0.90237268518518521</c:v>
                </c:pt>
                <c:pt idx="913">
                  <c:v>0.90237268518518521</c:v>
                </c:pt>
                <c:pt idx="914">
                  <c:v>0.90238425925925936</c:v>
                </c:pt>
                <c:pt idx="915">
                  <c:v>0.90239583333333484</c:v>
                </c:pt>
                <c:pt idx="916">
                  <c:v>0.90240740740740744</c:v>
                </c:pt>
                <c:pt idx="917">
                  <c:v>0.90240740740740744</c:v>
                </c:pt>
                <c:pt idx="918">
                  <c:v>0.90241898148148147</c:v>
                </c:pt>
                <c:pt idx="919">
                  <c:v>0.90243055555555551</c:v>
                </c:pt>
                <c:pt idx="920">
                  <c:v>0.90243055555555551</c:v>
                </c:pt>
                <c:pt idx="921">
                  <c:v>0.90244212962962855</c:v>
                </c:pt>
                <c:pt idx="922">
                  <c:v>0.90245370370370359</c:v>
                </c:pt>
                <c:pt idx="923">
                  <c:v>0.90246527777777752</c:v>
                </c:pt>
                <c:pt idx="924">
                  <c:v>0.90246527777777752</c:v>
                </c:pt>
                <c:pt idx="925">
                  <c:v>0.90247685185185156</c:v>
                </c:pt>
                <c:pt idx="926">
                  <c:v>0.90248842592592438</c:v>
                </c:pt>
                <c:pt idx="927">
                  <c:v>0.90248842592592438</c:v>
                </c:pt>
                <c:pt idx="928">
                  <c:v>0.90249999999999997</c:v>
                </c:pt>
                <c:pt idx="929">
                  <c:v>0.90251157407407412</c:v>
                </c:pt>
                <c:pt idx="930">
                  <c:v>0.90252314814814749</c:v>
                </c:pt>
                <c:pt idx="931">
                  <c:v>0.90252314814814749</c:v>
                </c:pt>
                <c:pt idx="932">
                  <c:v>0.90253472222222109</c:v>
                </c:pt>
                <c:pt idx="933">
                  <c:v>0.90254629629629635</c:v>
                </c:pt>
                <c:pt idx="934">
                  <c:v>0.90254629629629635</c:v>
                </c:pt>
                <c:pt idx="935">
                  <c:v>0.90255787037037061</c:v>
                </c:pt>
                <c:pt idx="936">
                  <c:v>0.90256944444444442</c:v>
                </c:pt>
                <c:pt idx="937">
                  <c:v>0.90258101851851968</c:v>
                </c:pt>
                <c:pt idx="938">
                  <c:v>0.90258101851851968</c:v>
                </c:pt>
                <c:pt idx="939">
                  <c:v>0.90259259259259261</c:v>
                </c:pt>
                <c:pt idx="940">
                  <c:v>0.90260416666666676</c:v>
                </c:pt>
                <c:pt idx="941">
                  <c:v>0.90260416666666676</c:v>
                </c:pt>
                <c:pt idx="942">
                  <c:v>0.90261574074074058</c:v>
                </c:pt>
                <c:pt idx="943">
                  <c:v>0.90262731481481484</c:v>
                </c:pt>
                <c:pt idx="944">
                  <c:v>0.90263888888888988</c:v>
                </c:pt>
                <c:pt idx="945">
                  <c:v>0.90263888888888988</c:v>
                </c:pt>
                <c:pt idx="946">
                  <c:v>0.90265046296296259</c:v>
                </c:pt>
                <c:pt idx="947">
                  <c:v>0.90266203703703696</c:v>
                </c:pt>
                <c:pt idx="948">
                  <c:v>0.90266203703703696</c:v>
                </c:pt>
                <c:pt idx="949">
                  <c:v>0.90267361111111211</c:v>
                </c:pt>
                <c:pt idx="950">
                  <c:v>0.9026851851851857</c:v>
                </c:pt>
                <c:pt idx="951">
                  <c:v>0.9026967592592593</c:v>
                </c:pt>
                <c:pt idx="952">
                  <c:v>0.9026967592592593</c:v>
                </c:pt>
                <c:pt idx="953">
                  <c:v>0.90270833333333445</c:v>
                </c:pt>
                <c:pt idx="954">
                  <c:v>0.9027199074074076</c:v>
                </c:pt>
                <c:pt idx="955">
                  <c:v>0.90273148148148163</c:v>
                </c:pt>
                <c:pt idx="956">
                  <c:v>0.90273148148148163</c:v>
                </c:pt>
                <c:pt idx="957">
                  <c:v>0.90274305555555656</c:v>
                </c:pt>
                <c:pt idx="958">
                  <c:v>0.9027546296296296</c:v>
                </c:pt>
                <c:pt idx="959">
                  <c:v>0.9027546296296296</c:v>
                </c:pt>
                <c:pt idx="960">
                  <c:v>0.90276620370370353</c:v>
                </c:pt>
                <c:pt idx="961">
                  <c:v>0.90277777777777779</c:v>
                </c:pt>
                <c:pt idx="962">
                  <c:v>0.9027893518518515</c:v>
                </c:pt>
                <c:pt idx="963">
                  <c:v>0.9027893518518515</c:v>
                </c:pt>
                <c:pt idx="964">
                  <c:v>0.90280092592592476</c:v>
                </c:pt>
                <c:pt idx="965">
                  <c:v>0.90281249999999957</c:v>
                </c:pt>
                <c:pt idx="966">
                  <c:v>0.90281249999999957</c:v>
                </c:pt>
                <c:pt idx="967">
                  <c:v>0.90282407407407572</c:v>
                </c:pt>
                <c:pt idx="968">
                  <c:v>0.90283564814814865</c:v>
                </c:pt>
                <c:pt idx="969">
                  <c:v>0.90284722222222225</c:v>
                </c:pt>
                <c:pt idx="970">
                  <c:v>0.90284722222222225</c:v>
                </c:pt>
                <c:pt idx="971">
                  <c:v>0.90285879629629662</c:v>
                </c:pt>
                <c:pt idx="972">
                  <c:v>0.90287037037037143</c:v>
                </c:pt>
                <c:pt idx="973">
                  <c:v>0.90287037037037143</c:v>
                </c:pt>
                <c:pt idx="974">
                  <c:v>0.9028819444444447</c:v>
                </c:pt>
                <c:pt idx="975">
                  <c:v>0.90289351851851996</c:v>
                </c:pt>
                <c:pt idx="976">
                  <c:v>0.90290509259259466</c:v>
                </c:pt>
                <c:pt idx="977">
                  <c:v>0.90290509259259466</c:v>
                </c:pt>
                <c:pt idx="978">
                  <c:v>0.90291666666666659</c:v>
                </c:pt>
                <c:pt idx="979">
                  <c:v>0.90292824074074052</c:v>
                </c:pt>
                <c:pt idx="980">
                  <c:v>0.90292824074074052</c:v>
                </c:pt>
                <c:pt idx="981">
                  <c:v>0.90293981481481589</c:v>
                </c:pt>
                <c:pt idx="982">
                  <c:v>0.90295138888888893</c:v>
                </c:pt>
                <c:pt idx="983">
                  <c:v>0.90296296296296064</c:v>
                </c:pt>
                <c:pt idx="984">
                  <c:v>0.90296296296296064</c:v>
                </c:pt>
                <c:pt idx="985">
                  <c:v>0.90297453703703701</c:v>
                </c:pt>
                <c:pt idx="986">
                  <c:v>0.90298611111111116</c:v>
                </c:pt>
                <c:pt idx="987">
                  <c:v>0.90299768518518564</c:v>
                </c:pt>
                <c:pt idx="988">
                  <c:v>0.90299768518518564</c:v>
                </c:pt>
                <c:pt idx="989">
                  <c:v>0.90300925925925923</c:v>
                </c:pt>
                <c:pt idx="990">
                  <c:v>0.90302083333333472</c:v>
                </c:pt>
                <c:pt idx="991">
                  <c:v>0.90302083333333472</c:v>
                </c:pt>
                <c:pt idx="992">
                  <c:v>0.90303240740740742</c:v>
                </c:pt>
                <c:pt idx="993">
                  <c:v>0.90304398148148168</c:v>
                </c:pt>
                <c:pt idx="994">
                  <c:v>0.90305555555555561</c:v>
                </c:pt>
                <c:pt idx="995">
                  <c:v>0.90305555555555561</c:v>
                </c:pt>
                <c:pt idx="996">
                  <c:v>0.90306712962962843</c:v>
                </c:pt>
                <c:pt idx="997">
                  <c:v>0.90307870370370369</c:v>
                </c:pt>
                <c:pt idx="998">
                  <c:v>0.90307870370370369</c:v>
                </c:pt>
                <c:pt idx="999">
                  <c:v>0.90309027777777784</c:v>
                </c:pt>
                <c:pt idx="1000">
                  <c:v>0.90310185185185177</c:v>
                </c:pt>
                <c:pt idx="1001">
                  <c:v>0.90311342592592436</c:v>
                </c:pt>
                <c:pt idx="1002">
                  <c:v>0.90311342592592436</c:v>
                </c:pt>
                <c:pt idx="1003">
                  <c:v>0.90312500000000062</c:v>
                </c:pt>
                <c:pt idx="1004">
                  <c:v>0.90313657407407411</c:v>
                </c:pt>
                <c:pt idx="1005">
                  <c:v>0.90313657407407411</c:v>
                </c:pt>
                <c:pt idx="1006">
                  <c:v>0.90314814814814814</c:v>
                </c:pt>
                <c:pt idx="1007">
                  <c:v>0.90315972222222218</c:v>
                </c:pt>
                <c:pt idx="1008">
                  <c:v>0.90317129629629744</c:v>
                </c:pt>
                <c:pt idx="1009">
                  <c:v>0.90317129629629744</c:v>
                </c:pt>
                <c:pt idx="1010">
                  <c:v>0.90318287037037071</c:v>
                </c:pt>
                <c:pt idx="1011">
                  <c:v>0.90319444444444463</c:v>
                </c:pt>
                <c:pt idx="1012">
                  <c:v>0.90319444444444463</c:v>
                </c:pt>
                <c:pt idx="1013">
                  <c:v>0.90320601851851978</c:v>
                </c:pt>
                <c:pt idx="1014">
                  <c:v>0.9032175925925926</c:v>
                </c:pt>
                <c:pt idx="1015">
                  <c:v>0.90322916666666653</c:v>
                </c:pt>
                <c:pt idx="1016">
                  <c:v>0.90322916666666653</c:v>
                </c:pt>
                <c:pt idx="1017">
                  <c:v>0.90324074074074057</c:v>
                </c:pt>
                <c:pt idx="1018">
                  <c:v>0.90325231481481449</c:v>
                </c:pt>
                <c:pt idx="1019">
                  <c:v>0.90325231481481449</c:v>
                </c:pt>
                <c:pt idx="1020">
                  <c:v>0.90326388888888898</c:v>
                </c:pt>
                <c:pt idx="1021">
                  <c:v>0.90327546296296257</c:v>
                </c:pt>
                <c:pt idx="1022">
                  <c:v>0.9032870370370365</c:v>
                </c:pt>
                <c:pt idx="1023">
                  <c:v>0.9032870370370365</c:v>
                </c:pt>
                <c:pt idx="1024">
                  <c:v>0.90329861111111165</c:v>
                </c:pt>
                <c:pt idx="1025">
                  <c:v>0.90331018518518458</c:v>
                </c:pt>
                <c:pt idx="1026">
                  <c:v>0.90332175925925917</c:v>
                </c:pt>
                <c:pt idx="1027">
                  <c:v>0.90332175925925917</c:v>
                </c:pt>
                <c:pt idx="1028">
                  <c:v>0.90333333333333332</c:v>
                </c:pt>
                <c:pt idx="1029">
                  <c:v>0.90334490740740769</c:v>
                </c:pt>
                <c:pt idx="1030">
                  <c:v>0.90334490740740769</c:v>
                </c:pt>
                <c:pt idx="1031">
                  <c:v>0.90335648148148151</c:v>
                </c:pt>
                <c:pt idx="1032">
                  <c:v>0.90336805555555555</c:v>
                </c:pt>
                <c:pt idx="1033">
                  <c:v>0.9033796296296297</c:v>
                </c:pt>
                <c:pt idx="1034">
                  <c:v>0.9033796296296297</c:v>
                </c:pt>
                <c:pt idx="1035">
                  <c:v>0.90339120370370374</c:v>
                </c:pt>
                <c:pt idx="1036">
                  <c:v>0.90340277777777667</c:v>
                </c:pt>
                <c:pt idx="1037">
                  <c:v>0.90340277777777667</c:v>
                </c:pt>
                <c:pt idx="1038">
                  <c:v>0.90341435185185037</c:v>
                </c:pt>
                <c:pt idx="1039">
                  <c:v>0.90342592592592474</c:v>
                </c:pt>
                <c:pt idx="1040">
                  <c:v>0.90343749999999956</c:v>
                </c:pt>
                <c:pt idx="1041">
                  <c:v>0.90343749999999956</c:v>
                </c:pt>
                <c:pt idx="1042">
                  <c:v>0.90344907407407526</c:v>
                </c:pt>
                <c:pt idx="1043">
                  <c:v>0.90346064814814808</c:v>
                </c:pt>
                <c:pt idx="1044">
                  <c:v>0.90346064814814808</c:v>
                </c:pt>
                <c:pt idx="1045">
                  <c:v>0.90347222222222157</c:v>
                </c:pt>
                <c:pt idx="1046">
                  <c:v>0.90348379629629638</c:v>
                </c:pt>
                <c:pt idx="1047">
                  <c:v>0.90349537037037064</c:v>
                </c:pt>
                <c:pt idx="1048">
                  <c:v>0.90349537037037064</c:v>
                </c:pt>
                <c:pt idx="1049">
                  <c:v>0.90350694444444446</c:v>
                </c:pt>
                <c:pt idx="1050">
                  <c:v>0.90351851851851861</c:v>
                </c:pt>
                <c:pt idx="1051">
                  <c:v>0.90351851851851861</c:v>
                </c:pt>
                <c:pt idx="1052">
                  <c:v>0.90353009259259265</c:v>
                </c:pt>
                <c:pt idx="1053">
                  <c:v>0.90354166666666669</c:v>
                </c:pt>
                <c:pt idx="1054">
                  <c:v>0.90355324074073939</c:v>
                </c:pt>
                <c:pt idx="1055">
                  <c:v>0.90355324074073939</c:v>
                </c:pt>
                <c:pt idx="1056">
                  <c:v>0.90356481481481488</c:v>
                </c:pt>
                <c:pt idx="1057">
                  <c:v>0.90357638888888858</c:v>
                </c:pt>
                <c:pt idx="1058">
                  <c:v>0.90357638888888858</c:v>
                </c:pt>
                <c:pt idx="1059">
                  <c:v>0.90358796296296051</c:v>
                </c:pt>
                <c:pt idx="1060">
                  <c:v>0.90359953703703699</c:v>
                </c:pt>
                <c:pt idx="1061">
                  <c:v>0.90361111111111114</c:v>
                </c:pt>
                <c:pt idx="1062">
                  <c:v>0.90361111111111114</c:v>
                </c:pt>
                <c:pt idx="1063">
                  <c:v>0.90362268518518563</c:v>
                </c:pt>
                <c:pt idx="1064">
                  <c:v>0.90363425925925922</c:v>
                </c:pt>
                <c:pt idx="1065">
                  <c:v>0.90363425925925922</c:v>
                </c:pt>
                <c:pt idx="1066">
                  <c:v>0.9036458333333357</c:v>
                </c:pt>
                <c:pt idx="1067">
                  <c:v>0.90365740740740763</c:v>
                </c:pt>
                <c:pt idx="1068">
                  <c:v>0.90366898148148145</c:v>
                </c:pt>
                <c:pt idx="1069">
                  <c:v>0.90366898148148145</c:v>
                </c:pt>
                <c:pt idx="1070">
                  <c:v>0.9036805555555556</c:v>
                </c:pt>
                <c:pt idx="1071">
                  <c:v>0.90369212962962953</c:v>
                </c:pt>
                <c:pt idx="1072">
                  <c:v>0.90370370370370379</c:v>
                </c:pt>
                <c:pt idx="1073">
                  <c:v>0.90370370370370379</c:v>
                </c:pt>
                <c:pt idx="1074">
                  <c:v>0.90371527777777771</c:v>
                </c:pt>
                <c:pt idx="1075">
                  <c:v>0.90372685185185186</c:v>
                </c:pt>
                <c:pt idx="1076">
                  <c:v>0.90372685185185186</c:v>
                </c:pt>
                <c:pt idx="1077">
                  <c:v>0.90373842592592557</c:v>
                </c:pt>
                <c:pt idx="1078">
                  <c:v>0.90375000000000005</c:v>
                </c:pt>
                <c:pt idx="1079">
                  <c:v>0.90376157407407465</c:v>
                </c:pt>
                <c:pt idx="1080">
                  <c:v>0.90376157407407465</c:v>
                </c:pt>
                <c:pt idx="1081">
                  <c:v>0.90377314814814813</c:v>
                </c:pt>
                <c:pt idx="1082">
                  <c:v>0.90378472222222228</c:v>
                </c:pt>
                <c:pt idx="1083">
                  <c:v>0.90378472222222228</c:v>
                </c:pt>
                <c:pt idx="1084">
                  <c:v>0.90379629629629665</c:v>
                </c:pt>
                <c:pt idx="1085">
                  <c:v>0.9038078703703718</c:v>
                </c:pt>
                <c:pt idx="1086">
                  <c:v>0.90381944444444462</c:v>
                </c:pt>
                <c:pt idx="1087">
                  <c:v>0.90381944444444462</c:v>
                </c:pt>
                <c:pt idx="1088">
                  <c:v>0.90383101851852055</c:v>
                </c:pt>
                <c:pt idx="1089">
                  <c:v>0.90384259259259392</c:v>
                </c:pt>
                <c:pt idx="1090">
                  <c:v>0.90384259259259392</c:v>
                </c:pt>
                <c:pt idx="1091">
                  <c:v>0.90385416666666651</c:v>
                </c:pt>
                <c:pt idx="1092">
                  <c:v>0.90386574074073978</c:v>
                </c:pt>
                <c:pt idx="1093">
                  <c:v>0.90387731481481481</c:v>
                </c:pt>
                <c:pt idx="1094">
                  <c:v>0.90387731481481481</c:v>
                </c:pt>
                <c:pt idx="1095">
                  <c:v>0.90388888888888963</c:v>
                </c:pt>
                <c:pt idx="1096">
                  <c:v>0.90390046296296256</c:v>
                </c:pt>
                <c:pt idx="1097">
                  <c:v>0.90390046296296256</c:v>
                </c:pt>
                <c:pt idx="1098">
                  <c:v>0.90391203703703649</c:v>
                </c:pt>
                <c:pt idx="1099">
                  <c:v>0.90392361111111164</c:v>
                </c:pt>
                <c:pt idx="1100">
                  <c:v>0.90393518518518512</c:v>
                </c:pt>
                <c:pt idx="1101">
                  <c:v>0.90393518518518512</c:v>
                </c:pt>
                <c:pt idx="1102">
                  <c:v>0.90394675925925927</c:v>
                </c:pt>
                <c:pt idx="1103">
                  <c:v>0.90395833333333364</c:v>
                </c:pt>
                <c:pt idx="1104">
                  <c:v>0.90395833333333364</c:v>
                </c:pt>
                <c:pt idx="1105">
                  <c:v>0.90396990740740768</c:v>
                </c:pt>
                <c:pt idx="1106">
                  <c:v>0.90398148148148161</c:v>
                </c:pt>
                <c:pt idx="1107">
                  <c:v>0.90399305555555565</c:v>
                </c:pt>
                <c:pt idx="1108">
                  <c:v>0.90399305555555565</c:v>
                </c:pt>
                <c:pt idx="1109">
                  <c:v>0.90400462962962969</c:v>
                </c:pt>
                <c:pt idx="1110">
                  <c:v>0.9040162037037035</c:v>
                </c:pt>
                <c:pt idx="1111">
                  <c:v>0.9040162037037035</c:v>
                </c:pt>
                <c:pt idx="1112">
                  <c:v>0.90402777777777776</c:v>
                </c:pt>
                <c:pt idx="1113">
                  <c:v>0.90403935185185158</c:v>
                </c:pt>
                <c:pt idx="1114">
                  <c:v>0.90405092592592451</c:v>
                </c:pt>
                <c:pt idx="1115">
                  <c:v>0.90405092592592451</c:v>
                </c:pt>
                <c:pt idx="1116">
                  <c:v>0.9040624999999991</c:v>
                </c:pt>
                <c:pt idx="1117">
                  <c:v>0.90407407407407525</c:v>
                </c:pt>
                <c:pt idx="1118">
                  <c:v>0.90408564814814862</c:v>
                </c:pt>
                <c:pt idx="1119">
                  <c:v>0.90408564814814862</c:v>
                </c:pt>
                <c:pt idx="1120">
                  <c:v>0.90409722222222222</c:v>
                </c:pt>
                <c:pt idx="1121">
                  <c:v>0.9041087962962967</c:v>
                </c:pt>
                <c:pt idx="1122">
                  <c:v>0.9041087962962967</c:v>
                </c:pt>
                <c:pt idx="1123">
                  <c:v>0.90412037037037063</c:v>
                </c:pt>
                <c:pt idx="1124">
                  <c:v>0.90413194444444445</c:v>
                </c:pt>
                <c:pt idx="1125">
                  <c:v>0.90414351851851982</c:v>
                </c:pt>
                <c:pt idx="1126">
                  <c:v>0.90414351851851982</c:v>
                </c:pt>
                <c:pt idx="1127">
                  <c:v>0.9041550925925943</c:v>
                </c:pt>
                <c:pt idx="1128">
                  <c:v>0.90416666666666656</c:v>
                </c:pt>
                <c:pt idx="1129">
                  <c:v>0.90416666666666656</c:v>
                </c:pt>
                <c:pt idx="1130">
                  <c:v>0.90417824074074049</c:v>
                </c:pt>
                <c:pt idx="1131">
                  <c:v>0.90418981481481564</c:v>
                </c:pt>
                <c:pt idx="1132">
                  <c:v>0.90420138888888879</c:v>
                </c:pt>
                <c:pt idx="1133">
                  <c:v>0.90420138888888879</c:v>
                </c:pt>
                <c:pt idx="1134">
                  <c:v>0.90421296296296028</c:v>
                </c:pt>
                <c:pt idx="1135">
                  <c:v>0.90422453703703709</c:v>
                </c:pt>
                <c:pt idx="1136">
                  <c:v>0.90422453703703709</c:v>
                </c:pt>
                <c:pt idx="1137">
                  <c:v>0.90423611111111057</c:v>
                </c:pt>
                <c:pt idx="1138">
                  <c:v>0.90424768518518561</c:v>
                </c:pt>
                <c:pt idx="1139">
                  <c:v>0.90425925925925921</c:v>
                </c:pt>
                <c:pt idx="1140">
                  <c:v>0.90425925925925921</c:v>
                </c:pt>
                <c:pt idx="1141">
                  <c:v>0.9042708333333348</c:v>
                </c:pt>
                <c:pt idx="1142">
                  <c:v>0.90428240740740751</c:v>
                </c:pt>
                <c:pt idx="1143">
                  <c:v>0.90428240740740751</c:v>
                </c:pt>
                <c:pt idx="1144">
                  <c:v>0.90429398148148143</c:v>
                </c:pt>
                <c:pt idx="1145">
                  <c:v>0.9043055555555557</c:v>
                </c:pt>
                <c:pt idx="1146">
                  <c:v>0.90431712962962829</c:v>
                </c:pt>
                <c:pt idx="1147">
                  <c:v>0.90431712962962829</c:v>
                </c:pt>
                <c:pt idx="1148">
                  <c:v>0.90432870370370377</c:v>
                </c:pt>
                <c:pt idx="1149">
                  <c:v>0.9043402777777777</c:v>
                </c:pt>
                <c:pt idx="1150">
                  <c:v>0.9043402777777777</c:v>
                </c:pt>
                <c:pt idx="1151">
                  <c:v>0.90435185185185152</c:v>
                </c:pt>
                <c:pt idx="1152">
                  <c:v>0.90436342592592422</c:v>
                </c:pt>
                <c:pt idx="1153">
                  <c:v>0.90437499999999948</c:v>
                </c:pt>
                <c:pt idx="1154">
                  <c:v>0.90437499999999948</c:v>
                </c:pt>
                <c:pt idx="1155">
                  <c:v>0.90438657407407408</c:v>
                </c:pt>
                <c:pt idx="1156">
                  <c:v>0.90439814814814812</c:v>
                </c:pt>
                <c:pt idx="1157">
                  <c:v>0.90440972222222227</c:v>
                </c:pt>
                <c:pt idx="1158">
                  <c:v>0.90440972222222227</c:v>
                </c:pt>
                <c:pt idx="1159">
                  <c:v>0.90442129629629664</c:v>
                </c:pt>
                <c:pt idx="1160">
                  <c:v>0.90443287037037035</c:v>
                </c:pt>
                <c:pt idx="1161">
                  <c:v>0.90443287037037035</c:v>
                </c:pt>
                <c:pt idx="1162">
                  <c:v>0.90444444444444461</c:v>
                </c:pt>
                <c:pt idx="1163">
                  <c:v>0.90445601851851865</c:v>
                </c:pt>
                <c:pt idx="1164">
                  <c:v>0.90446759259259268</c:v>
                </c:pt>
                <c:pt idx="1165">
                  <c:v>0.90446759259259268</c:v>
                </c:pt>
                <c:pt idx="1166">
                  <c:v>0.9044791666666665</c:v>
                </c:pt>
                <c:pt idx="1167">
                  <c:v>0.90449074074073965</c:v>
                </c:pt>
                <c:pt idx="1168">
                  <c:v>0.90449074074073965</c:v>
                </c:pt>
                <c:pt idx="1169">
                  <c:v>0.90450231481481458</c:v>
                </c:pt>
                <c:pt idx="1170">
                  <c:v>0.90451388888888851</c:v>
                </c:pt>
                <c:pt idx="1171">
                  <c:v>0.90452546296296199</c:v>
                </c:pt>
                <c:pt idx="1172">
                  <c:v>0.90452546296296199</c:v>
                </c:pt>
                <c:pt idx="1173">
                  <c:v>0.90453703703703658</c:v>
                </c:pt>
                <c:pt idx="1174">
                  <c:v>0.90454861111111162</c:v>
                </c:pt>
                <c:pt idx="1175">
                  <c:v>0.90454861111111162</c:v>
                </c:pt>
                <c:pt idx="1176">
                  <c:v>0.90456018518518411</c:v>
                </c:pt>
                <c:pt idx="1177">
                  <c:v>0.90457175925925926</c:v>
                </c:pt>
                <c:pt idx="1178">
                  <c:v>0.90458333333333341</c:v>
                </c:pt>
                <c:pt idx="1179">
                  <c:v>0.90458333333333341</c:v>
                </c:pt>
                <c:pt idx="1180">
                  <c:v>0.90459490740740733</c:v>
                </c:pt>
                <c:pt idx="1181">
                  <c:v>0.90460648148148171</c:v>
                </c:pt>
                <c:pt idx="1182">
                  <c:v>0.90460648148148171</c:v>
                </c:pt>
                <c:pt idx="1183">
                  <c:v>0.90461805555555563</c:v>
                </c:pt>
                <c:pt idx="1184">
                  <c:v>0.90462962962963078</c:v>
                </c:pt>
                <c:pt idx="1185">
                  <c:v>0.90464120370370482</c:v>
                </c:pt>
                <c:pt idx="1186">
                  <c:v>0.90464120370370482</c:v>
                </c:pt>
                <c:pt idx="1187">
                  <c:v>0.90465277777777753</c:v>
                </c:pt>
                <c:pt idx="1188">
                  <c:v>0.90466435185185157</c:v>
                </c:pt>
                <c:pt idx="1189">
                  <c:v>0.90466435185185157</c:v>
                </c:pt>
                <c:pt idx="1190">
                  <c:v>0.90467592592592549</c:v>
                </c:pt>
                <c:pt idx="1191">
                  <c:v>0.90468749999999998</c:v>
                </c:pt>
                <c:pt idx="1192">
                  <c:v>0.90469907407407624</c:v>
                </c:pt>
                <c:pt idx="1193">
                  <c:v>0.90469907407407624</c:v>
                </c:pt>
                <c:pt idx="1194">
                  <c:v>0.90471064814814861</c:v>
                </c:pt>
                <c:pt idx="1195">
                  <c:v>0.90472222222222232</c:v>
                </c:pt>
                <c:pt idx="1196">
                  <c:v>0.90473379629629624</c:v>
                </c:pt>
                <c:pt idx="1197">
                  <c:v>0.90473379629629624</c:v>
                </c:pt>
                <c:pt idx="1198">
                  <c:v>0.90474537037037184</c:v>
                </c:pt>
                <c:pt idx="1199">
                  <c:v>0.90475694444444443</c:v>
                </c:pt>
                <c:pt idx="1200">
                  <c:v>0.90475694444444443</c:v>
                </c:pt>
                <c:pt idx="1201">
                  <c:v>0.90476851851851992</c:v>
                </c:pt>
                <c:pt idx="1202">
                  <c:v>0.90478009259259395</c:v>
                </c:pt>
                <c:pt idx="1203">
                  <c:v>0.90479166666666766</c:v>
                </c:pt>
                <c:pt idx="1204">
                  <c:v>0.90479166666666766</c:v>
                </c:pt>
                <c:pt idx="1205">
                  <c:v>0.90480324074074059</c:v>
                </c:pt>
                <c:pt idx="1206">
                  <c:v>0.90481481481481474</c:v>
                </c:pt>
                <c:pt idx="1207">
                  <c:v>0.90481481481481474</c:v>
                </c:pt>
                <c:pt idx="1208">
                  <c:v>0.90482638888888889</c:v>
                </c:pt>
                <c:pt idx="1209">
                  <c:v>0.90483796296296137</c:v>
                </c:pt>
                <c:pt idx="1210">
                  <c:v>0.90484953703703763</c:v>
                </c:pt>
                <c:pt idx="1211">
                  <c:v>0.90484953703703763</c:v>
                </c:pt>
                <c:pt idx="1212">
                  <c:v>0.90486111111111101</c:v>
                </c:pt>
                <c:pt idx="1213">
                  <c:v>0.90487268518518515</c:v>
                </c:pt>
                <c:pt idx="1214">
                  <c:v>0.90487268518518515</c:v>
                </c:pt>
                <c:pt idx="1215">
                  <c:v>0.9048842592592593</c:v>
                </c:pt>
                <c:pt idx="1216">
                  <c:v>0.90489583333333556</c:v>
                </c:pt>
                <c:pt idx="1217">
                  <c:v>0.9049074074074076</c:v>
                </c:pt>
                <c:pt idx="1218">
                  <c:v>0.9049074074074076</c:v>
                </c:pt>
                <c:pt idx="1219">
                  <c:v>0.90491898148148142</c:v>
                </c:pt>
                <c:pt idx="1220">
                  <c:v>0.90493055555555568</c:v>
                </c:pt>
                <c:pt idx="1221">
                  <c:v>0.90493055555555568</c:v>
                </c:pt>
                <c:pt idx="1222">
                  <c:v>0.9049421296296295</c:v>
                </c:pt>
                <c:pt idx="1223">
                  <c:v>0.90495370370370354</c:v>
                </c:pt>
                <c:pt idx="1224">
                  <c:v>0.9049652777777778</c:v>
                </c:pt>
                <c:pt idx="1225">
                  <c:v>0.9049652777777778</c:v>
                </c:pt>
                <c:pt idx="1226">
                  <c:v>0.9049768518518515</c:v>
                </c:pt>
                <c:pt idx="1227">
                  <c:v>0.90498842592592488</c:v>
                </c:pt>
                <c:pt idx="1228">
                  <c:v>0.90498842592592488</c:v>
                </c:pt>
                <c:pt idx="1229">
                  <c:v>0.90499999999999992</c:v>
                </c:pt>
                <c:pt idx="1230">
                  <c:v>0.90501157407407462</c:v>
                </c:pt>
                <c:pt idx="1231">
                  <c:v>0.90502314814814822</c:v>
                </c:pt>
                <c:pt idx="1232">
                  <c:v>0.90502314814814822</c:v>
                </c:pt>
                <c:pt idx="1233">
                  <c:v>0.90503472222222159</c:v>
                </c:pt>
                <c:pt idx="1234">
                  <c:v>0.90504629629629663</c:v>
                </c:pt>
                <c:pt idx="1235">
                  <c:v>0.90505787037037133</c:v>
                </c:pt>
                <c:pt idx="1236">
                  <c:v>0.90505787037037133</c:v>
                </c:pt>
                <c:pt idx="1237">
                  <c:v>0.9050694444444447</c:v>
                </c:pt>
                <c:pt idx="1238">
                  <c:v>0.90508101851851996</c:v>
                </c:pt>
                <c:pt idx="1239">
                  <c:v>0.90508101851851996</c:v>
                </c:pt>
                <c:pt idx="1240">
                  <c:v>0.90509259259259378</c:v>
                </c:pt>
                <c:pt idx="1241">
                  <c:v>0.90510416666666649</c:v>
                </c:pt>
                <c:pt idx="1242">
                  <c:v>0.90511574074073953</c:v>
                </c:pt>
                <c:pt idx="1243">
                  <c:v>0.90511574074073953</c:v>
                </c:pt>
                <c:pt idx="1244">
                  <c:v>0.90512731481481479</c:v>
                </c:pt>
                <c:pt idx="1245">
                  <c:v>0.90513888888888883</c:v>
                </c:pt>
                <c:pt idx="1246">
                  <c:v>0.90513888888888883</c:v>
                </c:pt>
                <c:pt idx="1247">
                  <c:v>0.90515046296296187</c:v>
                </c:pt>
                <c:pt idx="1248">
                  <c:v>0.90516203703703657</c:v>
                </c:pt>
                <c:pt idx="1249">
                  <c:v>0.90517361111111105</c:v>
                </c:pt>
                <c:pt idx="1250">
                  <c:v>0.90517361111111105</c:v>
                </c:pt>
                <c:pt idx="1251">
                  <c:v>0.9051851851851852</c:v>
                </c:pt>
                <c:pt idx="1252">
                  <c:v>0.90519675925925858</c:v>
                </c:pt>
                <c:pt idx="1253">
                  <c:v>0.90519675925925858</c:v>
                </c:pt>
                <c:pt idx="1254">
                  <c:v>0.90520833333333361</c:v>
                </c:pt>
                <c:pt idx="1255">
                  <c:v>0.90521990740740732</c:v>
                </c:pt>
                <c:pt idx="1256">
                  <c:v>0.90523148148148169</c:v>
                </c:pt>
                <c:pt idx="1257">
                  <c:v>0.90523148148148169</c:v>
                </c:pt>
                <c:pt idx="1258">
                  <c:v>0.90524305555555562</c:v>
                </c:pt>
                <c:pt idx="1259">
                  <c:v>0.90525462962962966</c:v>
                </c:pt>
                <c:pt idx="1260">
                  <c:v>0.90525462962962966</c:v>
                </c:pt>
                <c:pt idx="1261">
                  <c:v>0.90526620370370359</c:v>
                </c:pt>
                <c:pt idx="1262">
                  <c:v>0.90527777777777751</c:v>
                </c:pt>
                <c:pt idx="1263">
                  <c:v>0.90528935185185089</c:v>
                </c:pt>
                <c:pt idx="1264">
                  <c:v>0.90528935185185089</c:v>
                </c:pt>
                <c:pt idx="1265">
                  <c:v>0.90530092592592448</c:v>
                </c:pt>
                <c:pt idx="1266">
                  <c:v>0.90531249999999863</c:v>
                </c:pt>
                <c:pt idx="1267">
                  <c:v>0.90531249999999863</c:v>
                </c:pt>
                <c:pt idx="1268">
                  <c:v>0.90532407407407522</c:v>
                </c:pt>
                <c:pt idx="1269">
                  <c:v>0.90533564814814815</c:v>
                </c:pt>
                <c:pt idx="1270">
                  <c:v>0.90534722222222219</c:v>
                </c:pt>
                <c:pt idx="1271">
                  <c:v>0.90534722222222219</c:v>
                </c:pt>
                <c:pt idx="1272">
                  <c:v>0.90535879629629623</c:v>
                </c:pt>
                <c:pt idx="1273">
                  <c:v>0.9053703703703706</c:v>
                </c:pt>
                <c:pt idx="1274">
                  <c:v>0.90538194444444453</c:v>
                </c:pt>
                <c:pt idx="1275">
                  <c:v>0.90538194444444453</c:v>
                </c:pt>
                <c:pt idx="1276">
                  <c:v>0.90539351851851968</c:v>
                </c:pt>
                <c:pt idx="1277">
                  <c:v>0.90540509259259383</c:v>
                </c:pt>
                <c:pt idx="1278">
                  <c:v>0.90540509259259383</c:v>
                </c:pt>
                <c:pt idx="1279">
                  <c:v>0.90541666666666543</c:v>
                </c:pt>
                <c:pt idx="1280">
                  <c:v>0.90542824074074058</c:v>
                </c:pt>
                <c:pt idx="1281">
                  <c:v>0.90543981481481473</c:v>
                </c:pt>
                <c:pt idx="1282">
                  <c:v>0.90543981481481473</c:v>
                </c:pt>
                <c:pt idx="1283">
                  <c:v>0.90545138888888888</c:v>
                </c:pt>
                <c:pt idx="1284">
                  <c:v>0.90546296296296036</c:v>
                </c:pt>
                <c:pt idx="1285">
                  <c:v>0.90546296296296036</c:v>
                </c:pt>
                <c:pt idx="1286">
                  <c:v>0.90547453703703706</c:v>
                </c:pt>
                <c:pt idx="1287">
                  <c:v>0.9054861111111101</c:v>
                </c:pt>
                <c:pt idx="1288">
                  <c:v>0.90549768518518514</c:v>
                </c:pt>
                <c:pt idx="1289">
                  <c:v>0.90549768518518514</c:v>
                </c:pt>
                <c:pt idx="1290">
                  <c:v>0.90550925925925929</c:v>
                </c:pt>
                <c:pt idx="1291">
                  <c:v>0.90552083333333444</c:v>
                </c:pt>
                <c:pt idx="1292">
                  <c:v>0.90552083333333444</c:v>
                </c:pt>
                <c:pt idx="1293">
                  <c:v>0.90553240740740737</c:v>
                </c:pt>
                <c:pt idx="1294">
                  <c:v>0.90554398148148152</c:v>
                </c:pt>
                <c:pt idx="1295">
                  <c:v>0.90555555555555567</c:v>
                </c:pt>
                <c:pt idx="1296">
                  <c:v>0.90555555555555567</c:v>
                </c:pt>
                <c:pt idx="1297">
                  <c:v>0.90556712962962815</c:v>
                </c:pt>
                <c:pt idx="1298">
                  <c:v>0.90557870370370352</c:v>
                </c:pt>
                <c:pt idx="1299">
                  <c:v>0.90557870370370352</c:v>
                </c:pt>
                <c:pt idx="1300">
                  <c:v>0.90559027777777779</c:v>
                </c:pt>
                <c:pt idx="1301">
                  <c:v>0.90560185185185194</c:v>
                </c:pt>
                <c:pt idx="1302">
                  <c:v>0.90561342592592475</c:v>
                </c:pt>
                <c:pt idx="1303">
                  <c:v>0.90561342592592475</c:v>
                </c:pt>
                <c:pt idx="1304">
                  <c:v>0.90562500000000112</c:v>
                </c:pt>
                <c:pt idx="1305">
                  <c:v>0.90563657407407405</c:v>
                </c:pt>
                <c:pt idx="1306">
                  <c:v>0.90563657407407405</c:v>
                </c:pt>
                <c:pt idx="1307">
                  <c:v>0.90564814814814865</c:v>
                </c:pt>
                <c:pt idx="1308">
                  <c:v>0.90565972222222213</c:v>
                </c:pt>
                <c:pt idx="1309">
                  <c:v>0.90567129629629783</c:v>
                </c:pt>
                <c:pt idx="1310">
                  <c:v>0.90567129629629783</c:v>
                </c:pt>
                <c:pt idx="1311">
                  <c:v>0.90568287037037065</c:v>
                </c:pt>
                <c:pt idx="1312">
                  <c:v>0.9056944444444458</c:v>
                </c:pt>
                <c:pt idx="1313">
                  <c:v>0.9056944444444458</c:v>
                </c:pt>
                <c:pt idx="1314">
                  <c:v>0.90570601851851995</c:v>
                </c:pt>
                <c:pt idx="1315">
                  <c:v>0.90571759259259355</c:v>
                </c:pt>
                <c:pt idx="1316">
                  <c:v>0.9057291666666667</c:v>
                </c:pt>
                <c:pt idx="1317">
                  <c:v>0.9057291666666667</c:v>
                </c:pt>
                <c:pt idx="1318">
                  <c:v>0.90574074074074051</c:v>
                </c:pt>
                <c:pt idx="1319">
                  <c:v>0.90575231481481477</c:v>
                </c:pt>
                <c:pt idx="1320">
                  <c:v>0.90575231481481477</c:v>
                </c:pt>
                <c:pt idx="1321">
                  <c:v>0.90576388888888892</c:v>
                </c:pt>
                <c:pt idx="1322">
                  <c:v>0.90577546296296296</c:v>
                </c:pt>
                <c:pt idx="1323">
                  <c:v>0.905787037037037</c:v>
                </c:pt>
                <c:pt idx="1324">
                  <c:v>0.905787037037037</c:v>
                </c:pt>
                <c:pt idx="1325">
                  <c:v>0.90579861111111226</c:v>
                </c:pt>
                <c:pt idx="1326">
                  <c:v>0.90581018518518519</c:v>
                </c:pt>
                <c:pt idx="1327">
                  <c:v>0.90582175925925934</c:v>
                </c:pt>
                <c:pt idx="1328">
                  <c:v>0.90582175925925934</c:v>
                </c:pt>
                <c:pt idx="1329">
                  <c:v>0.9058333333333336</c:v>
                </c:pt>
                <c:pt idx="1330">
                  <c:v>0.90584490740740764</c:v>
                </c:pt>
                <c:pt idx="1331">
                  <c:v>0.90584490740740764</c:v>
                </c:pt>
                <c:pt idx="1332">
                  <c:v>0.90585648148148168</c:v>
                </c:pt>
                <c:pt idx="1333">
                  <c:v>0.90586805555555561</c:v>
                </c:pt>
                <c:pt idx="1334">
                  <c:v>0.90587962962962965</c:v>
                </c:pt>
                <c:pt idx="1335">
                  <c:v>0.90587962962962965</c:v>
                </c:pt>
                <c:pt idx="1336">
                  <c:v>0.90589120370370479</c:v>
                </c:pt>
                <c:pt idx="1337">
                  <c:v>0.9059027777777775</c:v>
                </c:pt>
                <c:pt idx="1338">
                  <c:v>0.9059027777777775</c:v>
                </c:pt>
                <c:pt idx="1339">
                  <c:v>0.90591435185185076</c:v>
                </c:pt>
                <c:pt idx="1340">
                  <c:v>0.90592592592592558</c:v>
                </c:pt>
                <c:pt idx="1341">
                  <c:v>0.90593749999999951</c:v>
                </c:pt>
                <c:pt idx="1342">
                  <c:v>0.90593749999999951</c:v>
                </c:pt>
                <c:pt idx="1343">
                  <c:v>0.9059490740740761</c:v>
                </c:pt>
                <c:pt idx="1344">
                  <c:v>0.90596064814814825</c:v>
                </c:pt>
                <c:pt idx="1345">
                  <c:v>0.90596064814814825</c:v>
                </c:pt>
                <c:pt idx="1346">
                  <c:v>0.90597222222222218</c:v>
                </c:pt>
                <c:pt idx="1347">
                  <c:v>0.90598379629629633</c:v>
                </c:pt>
                <c:pt idx="1348">
                  <c:v>0.90599537037037181</c:v>
                </c:pt>
                <c:pt idx="1349">
                  <c:v>0.90599537037037181</c:v>
                </c:pt>
                <c:pt idx="1350">
                  <c:v>0.90600694444444441</c:v>
                </c:pt>
                <c:pt idx="1351">
                  <c:v>0.90601851851851956</c:v>
                </c:pt>
                <c:pt idx="1352">
                  <c:v>0.90601851851851956</c:v>
                </c:pt>
                <c:pt idx="1353">
                  <c:v>0.90603009259259382</c:v>
                </c:pt>
                <c:pt idx="1354">
                  <c:v>0.90604166666666675</c:v>
                </c:pt>
                <c:pt idx="1355">
                  <c:v>0.90605324074074056</c:v>
                </c:pt>
                <c:pt idx="1356">
                  <c:v>0.90605324074074056</c:v>
                </c:pt>
                <c:pt idx="1357">
                  <c:v>0.90606481481481482</c:v>
                </c:pt>
                <c:pt idx="1358">
                  <c:v>0.90607638888888886</c:v>
                </c:pt>
                <c:pt idx="1359">
                  <c:v>0.90607638888888886</c:v>
                </c:pt>
                <c:pt idx="1360">
                  <c:v>0.90608796296296135</c:v>
                </c:pt>
                <c:pt idx="1361">
                  <c:v>0.90609953703703694</c:v>
                </c:pt>
                <c:pt idx="1362">
                  <c:v>0.90611111111111109</c:v>
                </c:pt>
                <c:pt idx="1363">
                  <c:v>0.90611111111111109</c:v>
                </c:pt>
                <c:pt idx="1364">
                  <c:v>0.90612268518518524</c:v>
                </c:pt>
                <c:pt idx="1365">
                  <c:v>0.90613425925925928</c:v>
                </c:pt>
                <c:pt idx="1366">
                  <c:v>0.90613425925925928</c:v>
                </c:pt>
                <c:pt idx="1367">
                  <c:v>0.9061458333333352</c:v>
                </c:pt>
                <c:pt idx="1368">
                  <c:v>0.90615740740740769</c:v>
                </c:pt>
                <c:pt idx="1369">
                  <c:v>0.90616898148148151</c:v>
                </c:pt>
                <c:pt idx="1370">
                  <c:v>0.90616898148148151</c:v>
                </c:pt>
                <c:pt idx="1371">
                  <c:v>0.90618055555555566</c:v>
                </c:pt>
                <c:pt idx="1372">
                  <c:v>0.90619212962962958</c:v>
                </c:pt>
                <c:pt idx="1373">
                  <c:v>0.90620370370370351</c:v>
                </c:pt>
                <c:pt idx="1374">
                  <c:v>0.90620370370370351</c:v>
                </c:pt>
                <c:pt idx="1375">
                  <c:v>0.90621527777777777</c:v>
                </c:pt>
                <c:pt idx="1376">
                  <c:v>0.90622685185185159</c:v>
                </c:pt>
                <c:pt idx="1377">
                  <c:v>0.90622685185185159</c:v>
                </c:pt>
                <c:pt idx="1378">
                  <c:v>0.90623842592592441</c:v>
                </c:pt>
                <c:pt idx="1379">
                  <c:v>0.90625</c:v>
                </c:pt>
                <c:pt idx="1380">
                  <c:v>0.90626157407407415</c:v>
                </c:pt>
                <c:pt idx="1381">
                  <c:v>0.90626157407407415</c:v>
                </c:pt>
                <c:pt idx="1382">
                  <c:v>0.90627314814814808</c:v>
                </c:pt>
                <c:pt idx="1383">
                  <c:v>0.90628472222222156</c:v>
                </c:pt>
                <c:pt idx="1384">
                  <c:v>0.90628472222222156</c:v>
                </c:pt>
                <c:pt idx="1385">
                  <c:v>0.9062962962962966</c:v>
                </c:pt>
                <c:pt idx="1386">
                  <c:v>0.90630787037037064</c:v>
                </c:pt>
                <c:pt idx="1387">
                  <c:v>0.90631944444444434</c:v>
                </c:pt>
                <c:pt idx="1388">
                  <c:v>0.90631944444444434</c:v>
                </c:pt>
                <c:pt idx="1389">
                  <c:v>0.90633101851851983</c:v>
                </c:pt>
                <c:pt idx="1390">
                  <c:v>0.90634259259259264</c:v>
                </c:pt>
                <c:pt idx="1391">
                  <c:v>0.90634259259259264</c:v>
                </c:pt>
                <c:pt idx="1392">
                  <c:v>0.90635416666666657</c:v>
                </c:pt>
                <c:pt idx="1393">
                  <c:v>0.90636574074073939</c:v>
                </c:pt>
                <c:pt idx="1394">
                  <c:v>0.90637731481481476</c:v>
                </c:pt>
                <c:pt idx="1395">
                  <c:v>0.90637731481481476</c:v>
                </c:pt>
                <c:pt idx="1396">
                  <c:v>0.90638888888888891</c:v>
                </c:pt>
                <c:pt idx="1397">
                  <c:v>0.90640046296296173</c:v>
                </c:pt>
                <c:pt idx="1398">
                  <c:v>0.90640046296296173</c:v>
                </c:pt>
                <c:pt idx="1399">
                  <c:v>0.90641203703703599</c:v>
                </c:pt>
                <c:pt idx="1400">
                  <c:v>0.90642361111111114</c:v>
                </c:pt>
                <c:pt idx="1401">
                  <c:v>0.90643518518518518</c:v>
                </c:pt>
                <c:pt idx="1402">
                  <c:v>0.90643518518518518</c:v>
                </c:pt>
                <c:pt idx="1403">
                  <c:v>0.90644675925925833</c:v>
                </c:pt>
                <c:pt idx="1404">
                  <c:v>0.90645833333333325</c:v>
                </c:pt>
                <c:pt idx="1405">
                  <c:v>0.9064699074074074</c:v>
                </c:pt>
                <c:pt idx="1406">
                  <c:v>0.9064699074074074</c:v>
                </c:pt>
                <c:pt idx="1407">
                  <c:v>0.90648148148148155</c:v>
                </c:pt>
                <c:pt idx="1408">
                  <c:v>0.9064930555555557</c:v>
                </c:pt>
                <c:pt idx="1409">
                  <c:v>0.9064930555555557</c:v>
                </c:pt>
                <c:pt idx="1410">
                  <c:v>0.90650462962962952</c:v>
                </c:pt>
                <c:pt idx="1411">
                  <c:v>0.90651620370370356</c:v>
                </c:pt>
                <c:pt idx="1412">
                  <c:v>0.90652777777777749</c:v>
                </c:pt>
                <c:pt idx="1413">
                  <c:v>0.90652777777777749</c:v>
                </c:pt>
                <c:pt idx="1414">
                  <c:v>0.90653935185185053</c:v>
                </c:pt>
                <c:pt idx="1415">
                  <c:v>0.90655092592592412</c:v>
                </c:pt>
                <c:pt idx="1416">
                  <c:v>0.90655092592592412</c:v>
                </c:pt>
                <c:pt idx="1417">
                  <c:v>0.90656249999999838</c:v>
                </c:pt>
                <c:pt idx="1418">
                  <c:v>0.90657407407407464</c:v>
                </c:pt>
                <c:pt idx="1419">
                  <c:v>0.90658564814814813</c:v>
                </c:pt>
                <c:pt idx="1420">
                  <c:v>0.90658564814814813</c:v>
                </c:pt>
                <c:pt idx="1421">
                  <c:v>0.90659722222222217</c:v>
                </c:pt>
                <c:pt idx="1422">
                  <c:v>0.90660879629629665</c:v>
                </c:pt>
                <c:pt idx="1423">
                  <c:v>0.90660879629629665</c:v>
                </c:pt>
                <c:pt idx="1424">
                  <c:v>0.90662037037037169</c:v>
                </c:pt>
                <c:pt idx="1425">
                  <c:v>0.90663194444444462</c:v>
                </c:pt>
                <c:pt idx="1426">
                  <c:v>0.90664351851852043</c:v>
                </c:pt>
                <c:pt idx="1427">
                  <c:v>0.90664351851852043</c:v>
                </c:pt>
                <c:pt idx="1428">
                  <c:v>0.90665509259259491</c:v>
                </c:pt>
                <c:pt idx="1429">
                  <c:v>0.90666666666666651</c:v>
                </c:pt>
                <c:pt idx="1430">
                  <c:v>0.90666666666666651</c:v>
                </c:pt>
                <c:pt idx="1431">
                  <c:v>0.90667824074074066</c:v>
                </c:pt>
                <c:pt idx="1432">
                  <c:v>0.90668981481481603</c:v>
                </c:pt>
                <c:pt idx="1433">
                  <c:v>0.90670138888888963</c:v>
                </c:pt>
                <c:pt idx="1434">
                  <c:v>0.90670138888888963</c:v>
                </c:pt>
                <c:pt idx="1435">
                  <c:v>0.906712962962961</c:v>
                </c:pt>
                <c:pt idx="1436">
                  <c:v>0.90672453703703704</c:v>
                </c:pt>
                <c:pt idx="1437">
                  <c:v>0.90672453703703704</c:v>
                </c:pt>
                <c:pt idx="1438">
                  <c:v>0.90673611111111108</c:v>
                </c:pt>
                <c:pt idx="1439">
                  <c:v>0.90674768518518634</c:v>
                </c:pt>
                <c:pt idx="1440">
                  <c:v>0.90675925925925915</c:v>
                </c:pt>
                <c:pt idx="1441">
                  <c:v>0.90675925925925915</c:v>
                </c:pt>
                <c:pt idx="1442">
                  <c:v>0.90677083333333508</c:v>
                </c:pt>
                <c:pt idx="1443">
                  <c:v>0.90678240740740745</c:v>
                </c:pt>
                <c:pt idx="1444">
                  <c:v>0.90678240740740745</c:v>
                </c:pt>
                <c:pt idx="1445">
                  <c:v>0.9067939814814816</c:v>
                </c:pt>
                <c:pt idx="1446">
                  <c:v>0.90680555555555564</c:v>
                </c:pt>
                <c:pt idx="1447">
                  <c:v>0.90681712962962957</c:v>
                </c:pt>
                <c:pt idx="1448">
                  <c:v>0.90681712962962957</c:v>
                </c:pt>
                <c:pt idx="1449">
                  <c:v>0.90682870370370372</c:v>
                </c:pt>
                <c:pt idx="1450">
                  <c:v>0.90684027777777865</c:v>
                </c:pt>
                <c:pt idx="1451">
                  <c:v>0.9068518518518518</c:v>
                </c:pt>
                <c:pt idx="1452">
                  <c:v>0.9068518518518518</c:v>
                </c:pt>
                <c:pt idx="1453">
                  <c:v>0.9068634259259245</c:v>
                </c:pt>
                <c:pt idx="1454">
                  <c:v>0.90687499999999999</c:v>
                </c:pt>
                <c:pt idx="1455">
                  <c:v>0.90687499999999999</c:v>
                </c:pt>
                <c:pt idx="1456">
                  <c:v>0.90688657407407414</c:v>
                </c:pt>
                <c:pt idx="1457">
                  <c:v>0.90689814814814862</c:v>
                </c:pt>
                <c:pt idx="1458">
                  <c:v>0.90690972222222221</c:v>
                </c:pt>
                <c:pt idx="1459">
                  <c:v>0.90690972222222221</c:v>
                </c:pt>
                <c:pt idx="1460">
                  <c:v>0.90692129629629781</c:v>
                </c:pt>
                <c:pt idx="1461">
                  <c:v>0.90693287037037063</c:v>
                </c:pt>
                <c:pt idx="1462">
                  <c:v>0.90693287037037063</c:v>
                </c:pt>
                <c:pt idx="1463">
                  <c:v>0.90694444444444544</c:v>
                </c:pt>
                <c:pt idx="1464">
                  <c:v>0.90695601851851981</c:v>
                </c:pt>
                <c:pt idx="1465">
                  <c:v>0.90696759259259263</c:v>
                </c:pt>
                <c:pt idx="1466">
                  <c:v>0.90696759259259263</c:v>
                </c:pt>
                <c:pt idx="1467">
                  <c:v>0.90697916666666667</c:v>
                </c:pt>
                <c:pt idx="1468">
                  <c:v>0.90699074074074049</c:v>
                </c:pt>
                <c:pt idx="1469">
                  <c:v>0.90699074074074049</c:v>
                </c:pt>
                <c:pt idx="1470">
                  <c:v>0.90700231481481486</c:v>
                </c:pt>
                <c:pt idx="1471">
                  <c:v>0.9070138888888889</c:v>
                </c:pt>
                <c:pt idx="1472">
                  <c:v>0.90702546296296249</c:v>
                </c:pt>
                <c:pt idx="1473">
                  <c:v>0.90702546296296249</c:v>
                </c:pt>
                <c:pt idx="1474">
                  <c:v>0.90703703703703698</c:v>
                </c:pt>
                <c:pt idx="1475">
                  <c:v>0.90704861111111224</c:v>
                </c:pt>
                <c:pt idx="1476">
                  <c:v>0.90704861111111224</c:v>
                </c:pt>
                <c:pt idx="1477">
                  <c:v>0.90706018518518527</c:v>
                </c:pt>
                <c:pt idx="1478">
                  <c:v>0.9070717592592592</c:v>
                </c:pt>
                <c:pt idx="1479">
                  <c:v>0.90708333333333335</c:v>
                </c:pt>
                <c:pt idx="1480">
                  <c:v>0.90708333333333335</c:v>
                </c:pt>
                <c:pt idx="1481">
                  <c:v>0.90709490740740761</c:v>
                </c:pt>
                <c:pt idx="1482">
                  <c:v>0.90710648148148154</c:v>
                </c:pt>
                <c:pt idx="1483">
                  <c:v>0.90711805555555569</c:v>
                </c:pt>
                <c:pt idx="1484">
                  <c:v>0.90711805555555569</c:v>
                </c:pt>
                <c:pt idx="1485">
                  <c:v>0.90712962962962962</c:v>
                </c:pt>
                <c:pt idx="1486">
                  <c:v>0.90714120370370477</c:v>
                </c:pt>
                <c:pt idx="1487">
                  <c:v>0.90714120370370477</c:v>
                </c:pt>
                <c:pt idx="1488">
                  <c:v>0.90715277777777759</c:v>
                </c:pt>
                <c:pt idx="1489">
                  <c:v>0.9071643518518504</c:v>
                </c:pt>
                <c:pt idx="1490">
                  <c:v>0.90717592592592489</c:v>
                </c:pt>
                <c:pt idx="1491">
                  <c:v>0.90717592592592489</c:v>
                </c:pt>
                <c:pt idx="1492">
                  <c:v>0.90718749999999959</c:v>
                </c:pt>
                <c:pt idx="1493">
                  <c:v>0.90719907407407563</c:v>
                </c:pt>
                <c:pt idx="1494">
                  <c:v>0.90719907407407563</c:v>
                </c:pt>
                <c:pt idx="1495">
                  <c:v>0.90721064814814811</c:v>
                </c:pt>
                <c:pt idx="1496">
                  <c:v>0.90722222222222226</c:v>
                </c:pt>
                <c:pt idx="1497">
                  <c:v>0.9072337962962963</c:v>
                </c:pt>
                <c:pt idx="1498">
                  <c:v>0.9072337962962963</c:v>
                </c:pt>
                <c:pt idx="1499">
                  <c:v>0.90724537037037145</c:v>
                </c:pt>
                <c:pt idx="1500">
                  <c:v>0.90725694444444438</c:v>
                </c:pt>
                <c:pt idx="1501">
                  <c:v>0.90725694444444438</c:v>
                </c:pt>
                <c:pt idx="1502">
                  <c:v>0.90726851851851864</c:v>
                </c:pt>
                <c:pt idx="1503">
                  <c:v>0.90728009259259379</c:v>
                </c:pt>
                <c:pt idx="1504">
                  <c:v>0.90729166666666661</c:v>
                </c:pt>
                <c:pt idx="1505">
                  <c:v>0.90729166666666661</c:v>
                </c:pt>
                <c:pt idx="1506">
                  <c:v>0.90730324074073965</c:v>
                </c:pt>
                <c:pt idx="1507">
                  <c:v>0.9073148148148148</c:v>
                </c:pt>
                <c:pt idx="1508">
                  <c:v>0.9073148148148148</c:v>
                </c:pt>
                <c:pt idx="1509">
                  <c:v>0.9073263888888885</c:v>
                </c:pt>
                <c:pt idx="1510">
                  <c:v>0.90733796296296065</c:v>
                </c:pt>
                <c:pt idx="1511">
                  <c:v>0.90734953703703702</c:v>
                </c:pt>
                <c:pt idx="1512">
                  <c:v>0.90734953703703702</c:v>
                </c:pt>
                <c:pt idx="1513">
                  <c:v>0.90736111111111117</c:v>
                </c:pt>
                <c:pt idx="1514">
                  <c:v>0.90737268518518521</c:v>
                </c:pt>
                <c:pt idx="1515">
                  <c:v>0.90737268518518521</c:v>
                </c:pt>
                <c:pt idx="1516">
                  <c:v>0.90738425925925859</c:v>
                </c:pt>
                <c:pt idx="1517">
                  <c:v>0.90739583333333484</c:v>
                </c:pt>
                <c:pt idx="1518">
                  <c:v>0.90740740740740744</c:v>
                </c:pt>
                <c:pt idx="1519">
                  <c:v>0.90740740740740744</c:v>
                </c:pt>
                <c:pt idx="1520">
                  <c:v>0.90741898148148137</c:v>
                </c:pt>
                <c:pt idx="1521">
                  <c:v>0.90743055555555552</c:v>
                </c:pt>
                <c:pt idx="1522">
                  <c:v>0.90743055555555552</c:v>
                </c:pt>
                <c:pt idx="1523">
                  <c:v>0.90744212962962956</c:v>
                </c:pt>
                <c:pt idx="1524">
                  <c:v>0.90745370370370348</c:v>
                </c:pt>
                <c:pt idx="1525">
                  <c:v>0.90746527777777752</c:v>
                </c:pt>
                <c:pt idx="1526">
                  <c:v>0.90746527777777752</c:v>
                </c:pt>
                <c:pt idx="1527">
                  <c:v>0.90747685185185156</c:v>
                </c:pt>
                <c:pt idx="1528">
                  <c:v>0.90748842592592438</c:v>
                </c:pt>
                <c:pt idx="1529">
                  <c:v>0.90750000000000008</c:v>
                </c:pt>
                <c:pt idx="1530">
                  <c:v>0.90750000000000008</c:v>
                </c:pt>
                <c:pt idx="1531">
                  <c:v>0.90751157407407401</c:v>
                </c:pt>
                <c:pt idx="1532">
                  <c:v>0.90752314814814816</c:v>
                </c:pt>
                <c:pt idx="1533">
                  <c:v>0.90752314814814816</c:v>
                </c:pt>
                <c:pt idx="1534">
                  <c:v>0.90753472222222109</c:v>
                </c:pt>
                <c:pt idx="1535">
                  <c:v>0.90754629629629635</c:v>
                </c:pt>
                <c:pt idx="1536">
                  <c:v>0.90755787037037061</c:v>
                </c:pt>
                <c:pt idx="1537">
                  <c:v>0.90755787037037061</c:v>
                </c:pt>
                <c:pt idx="1538">
                  <c:v>0.90756944444444443</c:v>
                </c:pt>
                <c:pt idx="1539">
                  <c:v>0.90758101851851991</c:v>
                </c:pt>
                <c:pt idx="1540">
                  <c:v>0.90758101851851991</c:v>
                </c:pt>
                <c:pt idx="1541">
                  <c:v>0.90759259259259262</c:v>
                </c:pt>
                <c:pt idx="1542">
                  <c:v>0.90760416666666666</c:v>
                </c:pt>
                <c:pt idx="1543">
                  <c:v>0.90761574074074058</c:v>
                </c:pt>
                <c:pt idx="1544">
                  <c:v>0.90761574074074058</c:v>
                </c:pt>
                <c:pt idx="1545">
                  <c:v>0.90762731481481485</c:v>
                </c:pt>
                <c:pt idx="1546">
                  <c:v>0.90763888888888999</c:v>
                </c:pt>
                <c:pt idx="1547">
                  <c:v>0.90763888888888999</c:v>
                </c:pt>
                <c:pt idx="1548">
                  <c:v>0.90765046296296259</c:v>
                </c:pt>
                <c:pt idx="1549">
                  <c:v>0.90766203703703707</c:v>
                </c:pt>
                <c:pt idx="1550">
                  <c:v>0.90767361111111222</c:v>
                </c:pt>
                <c:pt idx="1551">
                  <c:v>0.90767361111111222</c:v>
                </c:pt>
                <c:pt idx="1552">
                  <c:v>0.90768518518518571</c:v>
                </c:pt>
                <c:pt idx="1553">
                  <c:v>0.90769675925925919</c:v>
                </c:pt>
                <c:pt idx="1554">
                  <c:v>0.90769675925925919</c:v>
                </c:pt>
                <c:pt idx="1555">
                  <c:v>0.90770833333333445</c:v>
                </c:pt>
                <c:pt idx="1556">
                  <c:v>0.9077199074074076</c:v>
                </c:pt>
                <c:pt idx="1557">
                  <c:v>0.90773148148148164</c:v>
                </c:pt>
                <c:pt idx="1558">
                  <c:v>0.90773148148148164</c:v>
                </c:pt>
                <c:pt idx="1559">
                  <c:v>0.90774305555555679</c:v>
                </c:pt>
                <c:pt idx="1560">
                  <c:v>0.90775462962962961</c:v>
                </c:pt>
                <c:pt idx="1561">
                  <c:v>0.90776620370370376</c:v>
                </c:pt>
                <c:pt idx="1562">
                  <c:v>0.90776620370370376</c:v>
                </c:pt>
                <c:pt idx="1563">
                  <c:v>0.90777777777777768</c:v>
                </c:pt>
                <c:pt idx="1564">
                  <c:v>0.9077893518518515</c:v>
                </c:pt>
                <c:pt idx="1565">
                  <c:v>0.9077893518518515</c:v>
                </c:pt>
                <c:pt idx="1566">
                  <c:v>0.90780092592592487</c:v>
                </c:pt>
                <c:pt idx="1567">
                  <c:v>0.90781249999999958</c:v>
                </c:pt>
                <c:pt idx="1568">
                  <c:v>0.90782407407407573</c:v>
                </c:pt>
                <c:pt idx="1569">
                  <c:v>0.90782407407407573</c:v>
                </c:pt>
                <c:pt idx="1570">
                  <c:v>0.9078356481481491</c:v>
                </c:pt>
                <c:pt idx="1571">
                  <c:v>0.90784722222222225</c:v>
                </c:pt>
                <c:pt idx="1572">
                  <c:v>0.90784722222222225</c:v>
                </c:pt>
                <c:pt idx="1573">
                  <c:v>0.90785879629629662</c:v>
                </c:pt>
                <c:pt idx="1574">
                  <c:v>0.90787037037037133</c:v>
                </c:pt>
                <c:pt idx="1575">
                  <c:v>0.9078819444444447</c:v>
                </c:pt>
                <c:pt idx="1576">
                  <c:v>0.9078819444444447</c:v>
                </c:pt>
                <c:pt idx="1577">
                  <c:v>0.90789351851851996</c:v>
                </c:pt>
                <c:pt idx="1578">
                  <c:v>0.90790509259259466</c:v>
                </c:pt>
                <c:pt idx="1579">
                  <c:v>0.90790509259259466</c:v>
                </c:pt>
                <c:pt idx="1580">
                  <c:v>0.90791666666666659</c:v>
                </c:pt>
                <c:pt idx="1581">
                  <c:v>0.90792824074074052</c:v>
                </c:pt>
                <c:pt idx="1582">
                  <c:v>0.907939814814816</c:v>
                </c:pt>
                <c:pt idx="1583">
                  <c:v>0.907939814814816</c:v>
                </c:pt>
                <c:pt idx="1584">
                  <c:v>0.90795138888888882</c:v>
                </c:pt>
                <c:pt idx="1585">
                  <c:v>0.90796296296296075</c:v>
                </c:pt>
                <c:pt idx="1586">
                  <c:v>0.90796296296296075</c:v>
                </c:pt>
                <c:pt idx="1587">
                  <c:v>0.90797453703703701</c:v>
                </c:pt>
                <c:pt idx="1588">
                  <c:v>0.90798611111111116</c:v>
                </c:pt>
                <c:pt idx="1589">
                  <c:v>0.90799768518518564</c:v>
                </c:pt>
                <c:pt idx="1590">
                  <c:v>0.90799768518518564</c:v>
                </c:pt>
                <c:pt idx="1591">
                  <c:v>0.90800925925925924</c:v>
                </c:pt>
                <c:pt idx="1592">
                  <c:v>0.90802083333333472</c:v>
                </c:pt>
                <c:pt idx="1593">
                  <c:v>0.90802083333333472</c:v>
                </c:pt>
                <c:pt idx="1594">
                  <c:v>0.90803240740740743</c:v>
                </c:pt>
                <c:pt idx="1595">
                  <c:v>0.90804398148148169</c:v>
                </c:pt>
                <c:pt idx="1596">
                  <c:v>0.90805555555555562</c:v>
                </c:pt>
                <c:pt idx="1597">
                  <c:v>0.90805555555555562</c:v>
                </c:pt>
                <c:pt idx="1598">
                  <c:v>0.90806712962962854</c:v>
                </c:pt>
                <c:pt idx="1599">
                  <c:v>0.9080787037037038</c:v>
                </c:pt>
                <c:pt idx="1600">
                  <c:v>0.90809027777777773</c:v>
                </c:pt>
                <c:pt idx="1601">
                  <c:v>0.90809027777777773</c:v>
                </c:pt>
                <c:pt idx="1602">
                  <c:v>0.90810185185185188</c:v>
                </c:pt>
                <c:pt idx="1603">
                  <c:v>0.90811342592592437</c:v>
                </c:pt>
                <c:pt idx="1604">
                  <c:v>0.90811342592592437</c:v>
                </c:pt>
                <c:pt idx="1605">
                  <c:v>0.90812500000000063</c:v>
                </c:pt>
                <c:pt idx="1606">
                  <c:v>0.908136574074074</c:v>
                </c:pt>
                <c:pt idx="1607">
                  <c:v>0.90814814814814815</c:v>
                </c:pt>
                <c:pt idx="1608">
                  <c:v>0.90814814814814815</c:v>
                </c:pt>
                <c:pt idx="1609">
                  <c:v>0.9081597222222223</c:v>
                </c:pt>
                <c:pt idx="1610">
                  <c:v>0.90817129629629734</c:v>
                </c:pt>
                <c:pt idx="1611">
                  <c:v>0.90817129629629734</c:v>
                </c:pt>
                <c:pt idx="1612">
                  <c:v>0.9081828703703706</c:v>
                </c:pt>
                <c:pt idx="1613">
                  <c:v>0.90819444444444464</c:v>
                </c:pt>
                <c:pt idx="1614">
                  <c:v>0.90820601851851979</c:v>
                </c:pt>
                <c:pt idx="1615">
                  <c:v>0.90820601851851979</c:v>
                </c:pt>
                <c:pt idx="1616">
                  <c:v>0.9082175925925926</c:v>
                </c:pt>
                <c:pt idx="1617">
                  <c:v>0.90822916666666653</c:v>
                </c:pt>
                <c:pt idx="1618">
                  <c:v>0.90822916666666653</c:v>
                </c:pt>
                <c:pt idx="1619">
                  <c:v>0.90824074074074057</c:v>
                </c:pt>
                <c:pt idx="1620">
                  <c:v>0.9082523148148145</c:v>
                </c:pt>
                <c:pt idx="1621">
                  <c:v>0.90826388888888887</c:v>
                </c:pt>
                <c:pt idx="1622">
                  <c:v>0.90826388888888887</c:v>
                </c:pt>
                <c:pt idx="1623">
                  <c:v>0.90827546296296258</c:v>
                </c:pt>
                <c:pt idx="1624">
                  <c:v>0.90828703703703706</c:v>
                </c:pt>
                <c:pt idx="1625">
                  <c:v>0.90828703703703706</c:v>
                </c:pt>
                <c:pt idx="1626">
                  <c:v>0.90829861111111165</c:v>
                </c:pt>
                <c:pt idx="1627">
                  <c:v>0.90831018518518458</c:v>
                </c:pt>
                <c:pt idx="1628">
                  <c:v>0.90832175925925929</c:v>
                </c:pt>
                <c:pt idx="1629">
                  <c:v>0.90832175925925929</c:v>
                </c:pt>
                <c:pt idx="1630">
                  <c:v>0.90833333333333333</c:v>
                </c:pt>
                <c:pt idx="1631">
                  <c:v>0.9083449074074077</c:v>
                </c:pt>
                <c:pt idx="1632">
                  <c:v>0.9083449074074077</c:v>
                </c:pt>
                <c:pt idx="1633">
                  <c:v>0.9083564814814814</c:v>
                </c:pt>
                <c:pt idx="1634">
                  <c:v>0.90836805555555555</c:v>
                </c:pt>
                <c:pt idx="1635">
                  <c:v>0.9083796296296297</c:v>
                </c:pt>
                <c:pt idx="1636">
                  <c:v>0.9083796296296297</c:v>
                </c:pt>
                <c:pt idx="1637">
                  <c:v>0.90839120370370363</c:v>
                </c:pt>
                <c:pt idx="1638">
                  <c:v>0.90840277777777756</c:v>
                </c:pt>
                <c:pt idx="1639">
                  <c:v>0.90841435185185027</c:v>
                </c:pt>
                <c:pt idx="1640">
                  <c:v>0.90841435185185027</c:v>
                </c:pt>
                <c:pt idx="1641">
                  <c:v>0.90842592592592486</c:v>
                </c:pt>
                <c:pt idx="1642">
                  <c:v>0.90843749999999956</c:v>
                </c:pt>
                <c:pt idx="1643">
                  <c:v>0.90843749999999956</c:v>
                </c:pt>
                <c:pt idx="1644">
                  <c:v>0.90844907407407538</c:v>
                </c:pt>
                <c:pt idx="1645">
                  <c:v>0.9084606481481482</c:v>
                </c:pt>
                <c:pt idx="1646">
                  <c:v>0.90847222222222157</c:v>
                </c:pt>
                <c:pt idx="1647">
                  <c:v>0.90847222222222157</c:v>
                </c:pt>
                <c:pt idx="1648">
                  <c:v>0.90848379629629628</c:v>
                </c:pt>
                <c:pt idx="1649">
                  <c:v>0.90849537037037065</c:v>
                </c:pt>
                <c:pt idx="1650">
                  <c:v>0.90849537037037065</c:v>
                </c:pt>
                <c:pt idx="1651">
                  <c:v>0.90850694444444446</c:v>
                </c:pt>
                <c:pt idx="1652">
                  <c:v>0.90851851851851861</c:v>
                </c:pt>
                <c:pt idx="1653">
                  <c:v>0.90853009259259265</c:v>
                </c:pt>
                <c:pt idx="1654">
                  <c:v>0.90853009259259265</c:v>
                </c:pt>
                <c:pt idx="1655">
                  <c:v>0.90854166666666669</c:v>
                </c:pt>
                <c:pt idx="1656">
                  <c:v>0.9085532407407394</c:v>
                </c:pt>
                <c:pt idx="1657">
                  <c:v>0.9085532407407394</c:v>
                </c:pt>
                <c:pt idx="1658">
                  <c:v>0.90856481481481488</c:v>
                </c:pt>
                <c:pt idx="1659">
                  <c:v>0.90857638888888859</c:v>
                </c:pt>
                <c:pt idx="1660">
                  <c:v>0.90858796296296074</c:v>
                </c:pt>
                <c:pt idx="1661">
                  <c:v>0.90858796296296074</c:v>
                </c:pt>
                <c:pt idx="1662">
                  <c:v>0.90859953703703711</c:v>
                </c:pt>
                <c:pt idx="1663">
                  <c:v>0.90861111111111104</c:v>
                </c:pt>
                <c:pt idx="1664">
                  <c:v>0.90861111111111104</c:v>
                </c:pt>
                <c:pt idx="1665">
                  <c:v>0.90862268518518563</c:v>
                </c:pt>
                <c:pt idx="1666">
                  <c:v>0.90863425925925922</c:v>
                </c:pt>
                <c:pt idx="1667">
                  <c:v>0.90864583333333571</c:v>
                </c:pt>
                <c:pt idx="1668">
                  <c:v>0.90864583333333571</c:v>
                </c:pt>
                <c:pt idx="1669">
                  <c:v>0.90865740740740764</c:v>
                </c:pt>
                <c:pt idx="1670">
                  <c:v>0.90866898148148145</c:v>
                </c:pt>
                <c:pt idx="1671">
                  <c:v>0.90866898148148145</c:v>
                </c:pt>
                <c:pt idx="1672">
                  <c:v>0.9086805555555556</c:v>
                </c:pt>
                <c:pt idx="1673">
                  <c:v>0.90869212962962953</c:v>
                </c:pt>
                <c:pt idx="1674">
                  <c:v>0.90870370370370368</c:v>
                </c:pt>
                <c:pt idx="1675">
                  <c:v>0.90870370370370368</c:v>
                </c:pt>
                <c:pt idx="1676">
                  <c:v>0.90871527777777772</c:v>
                </c:pt>
                <c:pt idx="1677">
                  <c:v>0.90872685185185187</c:v>
                </c:pt>
                <c:pt idx="1678">
                  <c:v>0.90873842592592557</c:v>
                </c:pt>
                <c:pt idx="1679">
                  <c:v>0.90873842592592557</c:v>
                </c:pt>
                <c:pt idx="1680">
                  <c:v>0.90874999999999995</c:v>
                </c:pt>
                <c:pt idx="1681">
                  <c:v>0.90876157407407465</c:v>
                </c:pt>
                <c:pt idx="1682">
                  <c:v>0.90876157407407465</c:v>
                </c:pt>
                <c:pt idx="1683">
                  <c:v>0.90877314814814814</c:v>
                </c:pt>
                <c:pt idx="1684">
                  <c:v>0.90878472222222229</c:v>
                </c:pt>
                <c:pt idx="1685">
                  <c:v>0.90879629629629721</c:v>
                </c:pt>
                <c:pt idx="1686">
                  <c:v>0.90879629629629721</c:v>
                </c:pt>
                <c:pt idx="1687">
                  <c:v>0.90880787037037181</c:v>
                </c:pt>
                <c:pt idx="1688">
                  <c:v>0.90881944444444462</c:v>
                </c:pt>
                <c:pt idx="1689">
                  <c:v>0.90881944444444462</c:v>
                </c:pt>
                <c:pt idx="1690">
                  <c:v>0.90883101851852055</c:v>
                </c:pt>
                <c:pt idx="1691">
                  <c:v>0.90884259259259392</c:v>
                </c:pt>
                <c:pt idx="1692">
                  <c:v>0.90885416666666652</c:v>
                </c:pt>
                <c:pt idx="1693">
                  <c:v>0.90885416666666652</c:v>
                </c:pt>
                <c:pt idx="1694">
                  <c:v>0.90886574074074056</c:v>
                </c:pt>
                <c:pt idx="1695">
                  <c:v>0.90887731481481471</c:v>
                </c:pt>
                <c:pt idx="1696">
                  <c:v>0.90887731481481471</c:v>
                </c:pt>
                <c:pt idx="1697">
                  <c:v>0.90888888888888963</c:v>
                </c:pt>
                <c:pt idx="1698">
                  <c:v>0.90890046296296256</c:v>
                </c:pt>
                <c:pt idx="1699">
                  <c:v>0.90891203703703649</c:v>
                </c:pt>
                <c:pt idx="1700">
                  <c:v>0.90891203703703649</c:v>
                </c:pt>
                <c:pt idx="1701">
                  <c:v>0.90892361111111164</c:v>
                </c:pt>
                <c:pt idx="1702">
                  <c:v>0.90893518518518512</c:v>
                </c:pt>
                <c:pt idx="1703">
                  <c:v>0.90893518518518512</c:v>
                </c:pt>
                <c:pt idx="1704">
                  <c:v>0.90894675925925927</c:v>
                </c:pt>
                <c:pt idx="1705">
                  <c:v>0.90895833333333365</c:v>
                </c:pt>
                <c:pt idx="1706">
                  <c:v>0.90896990740740735</c:v>
                </c:pt>
                <c:pt idx="1707">
                  <c:v>0.90896990740740735</c:v>
                </c:pt>
                <c:pt idx="1708">
                  <c:v>0.90898148148148161</c:v>
                </c:pt>
                <c:pt idx="1709">
                  <c:v>0.90899305555555565</c:v>
                </c:pt>
                <c:pt idx="1710">
                  <c:v>0.90899305555555565</c:v>
                </c:pt>
                <c:pt idx="1711">
                  <c:v>0.90900462962962969</c:v>
                </c:pt>
                <c:pt idx="1712">
                  <c:v>0.90901620370370351</c:v>
                </c:pt>
                <c:pt idx="1713">
                  <c:v>0.90902777777777777</c:v>
                </c:pt>
                <c:pt idx="1714">
                  <c:v>0.90902777777777777</c:v>
                </c:pt>
                <c:pt idx="1715">
                  <c:v>0.90903935185185158</c:v>
                </c:pt>
                <c:pt idx="1716">
                  <c:v>0.90905092592592462</c:v>
                </c:pt>
                <c:pt idx="1717">
                  <c:v>0.90905092592592462</c:v>
                </c:pt>
                <c:pt idx="1718">
                  <c:v>0.909062499999999</c:v>
                </c:pt>
                <c:pt idx="1719">
                  <c:v>0.90907407407407526</c:v>
                </c:pt>
                <c:pt idx="1720">
                  <c:v>0.90908564814814863</c:v>
                </c:pt>
                <c:pt idx="1721">
                  <c:v>0.90908564814814863</c:v>
                </c:pt>
                <c:pt idx="1722">
                  <c:v>0.90909722222222233</c:v>
                </c:pt>
                <c:pt idx="1723">
                  <c:v>0.9091087962962966</c:v>
                </c:pt>
                <c:pt idx="1724">
                  <c:v>0.90912037037037063</c:v>
                </c:pt>
                <c:pt idx="1725">
                  <c:v>0.90912037037037063</c:v>
                </c:pt>
                <c:pt idx="1726">
                  <c:v>0.90913194444444445</c:v>
                </c:pt>
                <c:pt idx="1727">
                  <c:v>0.90914351851851982</c:v>
                </c:pt>
                <c:pt idx="1728">
                  <c:v>0.90914351851851982</c:v>
                </c:pt>
                <c:pt idx="1729">
                  <c:v>0.9091550925925943</c:v>
                </c:pt>
                <c:pt idx="1730">
                  <c:v>0.90916666666666657</c:v>
                </c:pt>
                <c:pt idx="1731">
                  <c:v>0.9091782407407405</c:v>
                </c:pt>
                <c:pt idx="1732">
                  <c:v>0.9091782407407405</c:v>
                </c:pt>
                <c:pt idx="1733">
                  <c:v>0.90918981481481564</c:v>
                </c:pt>
                <c:pt idx="1734">
                  <c:v>0.90920138888888891</c:v>
                </c:pt>
                <c:pt idx="1735">
                  <c:v>0.90920138888888891</c:v>
                </c:pt>
                <c:pt idx="1736">
                  <c:v>0.9092129629629605</c:v>
                </c:pt>
                <c:pt idx="1737">
                  <c:v>0.90922453703703709</c:v>
                </c:pt>
                <c:pt idx="1738">
                  <c:v>0.90923611111111058</c:v>
                </c:pt>
                <c:pt idx="1739">
                  <c:v>0.90923611111111058</c:v>
                </c:pt>
                <c:pt idx="1740">
                  <c:v>0.90924768518518562</c:v>
                </c:pt>
                <c:pt idx="1741">
                  <c:v>0.90925925925925932</c:v>
                </c:pt>
                <c:pt idx="1742">
                  <c:v>0.90925925925925932</c:v>
                </c:pt>
                <c:pt idx="1743">
                  <c:v>0.9092708333333348</c:v>
                </c:pt>
                <c:pt idx="1744">
                  <c:v>0.9092824074074074</c:v>
                </c:pt>
                <c:pt idx="1745">
                  <c:v>0.90929398148148144</c:v>
                </c:pt>
                <c:pt idx="1746">
                  <c:v>0.90929398148148144</c:v>
                </c:pt>
                <c:pt idx="1747">
                  <c:v>0.9093055555555557</c:v>
                </c:pt>
                <c:pt idx="1748">
                  <c:v>0.90931712962962841</c:v>
                </c:pt>
                <c:pt idx="1749">
                  <c:v>0.90931712962962841</c:v>
                </c:pt>
                <c:pt idx="1750">
                  <c:v>0.90932870370370367</c:v>
                </c:pt>
                <c:pt idx="1751">
                  <c:v>0.90934027777777782</c:v>
                </c:pt>
                <c:pt idx="1752">
                  <c:v>0.90935185185185186</c:v>
                </c:pt>
                <c:pt idx="1753">
                  <c:v>0.90935185185185186</c:v>
                </c:pt>
                <c:pt idx="1754">
                  <c:v>0.90936342592592401</c:v>
                </c:pt>
                <c:pt idx="1755">
                  <c:v>0.90937499999999949</c:v>
                </c:pt>
                <c:pt idx="1756">
                  <c:v>0.90937499999999949</c:v>
                </c:pt>
                <c:pt idx="1757">
                  <c:v>0.90938657407407408</c:v>
                </c:pt>
                <c:pt idx="1758">
                  <c:v>0.90939814814814823</c:v>
                </c:pt>
                <c:pt idx="1759">
                  <c:v>0.90940972222222216</c:v>
                </c:pt>
                <c:pt idx="1760">
                  <c:v>0.90940972222222216</c:v>
                </c:pt>
                <c:pt idx="1761">
                  <c:v>0.90942129629629664</c:v>
                </c:pt>
                <c:pt idx="1762">
                  <c:v>0.90943287037037035</c:v>
                </c:pt>
                <c:pt idx="1763">
                  <c:v>0.90944444444444461</c:v>
                </c:pt>
                <c:pt idx="1764">
                  <c:v>0.90944444444444461</c:v>
                </c:pt>
                <c:pt idx="1765">
                  <c:v>0.90945601851851865</c:v>
                </c:pt>
                <c:pt idx="1766">
                  <c:v>0.90946759259259269</c:v>
                </c:pt>
                <c:pt idx="1767">
                  <c:v>0.90946759259259269</c:v>
                </c:pt>
                <c:pt idx="1768">
                  <c:v>0.90947916666666651</c:v>
                </c:pt>
                <c:pt idx="1769">
                  <c:v>0.90949074074073977</c:v>
                </c:pt>
                <c:pt idx="1770">
                  <c:v>0.90950231481481458</c:v>
                </c:pt>
                <c:pt idx="1771">
                  <c:v>0.90950231481481458</c:v>
                </c:pt>
                <c:pt idx="1772">
                  <c:v>0.90951388888888851</c:v>
                </c:pt>
                <c:pt idx="1773">
                  <c:v>0.90952546296296199</c:v>
                </c:pt>
                <c:pt idx="1774">
                  <c:v>0.90952546296296199</c:v>
                </c:pt>
                <c:pt idx="1775">
                  <c:v>0.90953703703703659</c:v>
                </c:pt>
                <c:pt idx="1776">
                  <c:v>0.90954861111111163</c:v>
                </c:pt>
                <c:pt idx="1777">
                  <c:v>0.90956018518518456</c:v>
                </c:pt>
                <c:pt idx="1778">
                  <c:v>0.90956018518518456</c:v>
                </c:pt>
                <c:pt idx="1779">
                  <c:v>0.90957175925925926</c:v>
                </c:pt>
                <c:pt idx="1780">
                  <c:v>0.9095833333333333</c:v>
                </c:pt>
                <c:pt idx="1781">
                  <c:v>0.9095833333333333</c:v>
                </c:pt>
                <c:pt idx="1782">
                  <c:v>0.90959490740740734</c:v>
                </c:pt>
                <c:pt idx="1783">
                  <c:v>0.9096064814814816</c:v>
                </c:pt>
                <c:pt idx="1784">
                  <c:v>0.90961805555555564</c:v>
                </c:pt>
                <c:pt idx="1785">
                  <c:v>0.90961805555555564</c:v>
                </c:pt>
                <c:pt idx="1786">
                  <c:v>0.90962962962963079</c:v>
                </c:pt>
                <c:pt idx="1787">
                  <c:v>0.90964120370370494</c:v>
                </c:pt>
                <c:pt idx="1788">
                  <c:v>0.90964120370370494</c:v>
                </c:pt>
                <c:pt idx="1789">
                  <c:v>0.90965277777777753</c:v>
                </c:pt>
                <c:pt idx="1790">
                  <c:v>0.90966435185185157</c:v>
                </c:pt>
                <c:pt idx="1791">
                  <c:v>0.9096759259259255</c:v>
                </c:pt>
                <c:pt idx="1792">
                  <c:v>0.9096759259259255</c:v>
                </c:pt>
                <c:pt idx="1793">
                  <c:v>0.90968749999999998</c:v>
                </c:pt>
                <c:pt idx="1794">
                  <c:v>0.90969907407407635</c:v>
                </c:pt>
                <c:pt idx="1795">
                  <c:v>0.90969907407407635</c:v>
                </c:pt>
                <c:pt idx="1796">
                  <c:v>0.90971064814814862</c:v>
                </c:pt>
                <c:pt idx="1797">
                  <c:v>0.90972222222222221</c:v>
                </c:pt>
                <c:pt idx="1798">
                  <c:v>0.90973379629629625</c:v>
                </c:pt>
                <c:pt idx="1799">
                  <c:v>0.90973379629629625</c:v>
                </c:pt>
                <c:pt idx="1800">
                  <c:v>0.90974537037037184</c:v>
                </c:pt>
                <c:pt idx="1801">
                  <c:v>0.90975694444444455</c:v>
                </c:pt>
                <c:pt idx="1802">
                  <c:v>0.90975694444444455</c:v>
                </c:pt>
                <c:pt idx="1803">
                  <c:v>0.90976851851851981</c:v>
                </c:pt>
                <c:pt idx="1804">
                  <c:v>0.90978009259259396</c:v>
                </c:pt>
                <c:pt idx="1805">
                  <c:v>0.90979166666666766</c:v>
                </c:pt>
                <c:pt idx="1806">
                  <c:v>0.90979166666666766</c:v>
                </c:pt>
                <c:pt idx="1807">
                  <c:v>0.90980324074074059</c:v>
                </c:pt>
                <c:pt idx="1808">
                  <c:v>0.90981481481481474</c:v>
                </c:pt>
                <c:pt idx="1809">
                  <c:v>0.90982638888888889</c:v>
                </c:pt>
                <c:pt idx="1810">
                  <c:v>0.90982638888888889</c:v>
                </c:pt>
                <c:pt idx="1811">
                  <c:v>0.90983796296296138</c:v>
                </c:pt>
                <c:pt idx="1812">
                  <c:v>0.90984953703703764</c:v>
                </c:pt>
                <c:pt idx="1813">
                  <c:v>0.90984953703703764</c:v>
                </c:pt>
                <c:pt idx="1814">
                  <c:v>0.90986111111111112</c:v>
                </c:pt>
                <c:pt idx="1815">
                  <c:v>0.9098726851851856</c:v>
                </c:pt>
                <c:pt idx="1816">
                  <c:v>0.90988425925925931</c:v>
                </c:pt>
                <c:pt idx="1817">
                  <c:v>0.90988425925925931</c:v>
                </c:pt>
                <c:pt idx="1818">
                  <c:v>0.90989583333333546</c:v>
                </c:pt>
                <c:pt idx="1819">
                  <c:v>0.90990740740740761</c:v>
                </c:pt>
                <c:pt idx="1820">
                  <c:v>0.90990740740740761</c:v>
                </c:pt>
                <c:pt idx="1821">
                  <c:v>0.90991898148148154</c:v>
                </c:pt>
                <c:pt idx="1822">
                  <c:v>0.90993055555555569</c:v>
                </c:pt>
                <c:pt idx="1823">
                  <c:v>0.9099421296296295</c:v>
                </c:pt>
                <c:pt idx="1824">
                  <c:v>0.9099421296296295</c:v>
                </c:pt>
                <c:pt idx="1825">
                  <c:v>0.90995370370370354</c:v>
                </c:pt>
                <c:pt idx="1826">
                  <c:v>0.9099652777777778</c:v>
                </c:pt>
                <c:pt idx="1827">
                  <c:v>0.9099652777777778</c:v>
                </c:pt>
                <c:pt idx="1828">
                  <c:v>0.90997685185185151</c:v>
                </c:pt>
                <c:pt idx="1829">
                  <c:v>0.90998842592592488</c:v>
                </c:pt>
                <c:pt idx="1830">
                  <c:v>0.91</c:v>
                </c:pt>
                <c:pt idx="1831">
                  <c:v>0.91</c:v>
                </c:pt>
                <c:pt idx="1832">
                  <c:v>0.91001157407407463</c:v>
                </c:pt>
                <c:pt idx="1833">
                  <c:v>0.91002314814814811</c:v>
                </c:pt>
                <c:pt idx="1834">
                  <c:v>0.91002314814814811</c:v>
                </c:pt>
                <c:pt idx="1835">
                  <c:v>0.91003472222222159</c:v>
                </c:pt>
                <c:pt idx="1836">
                  <c:v>0.91004629629629663</c:v>
                </c:pt>
                <c:pt idx="1837">
                  <c:v>0.91005787037037156</c:v>
                </c:pt>
                <c:pt idx="1838">
                  <c:v>0.91005787037037156</c:v>
                </c:pt>
                <c:pt idx="1839">
                  <c:v>0.9100694444444446</c:v>
                </c:pt>
                <c:pt idx="1840">
                  <c:v>0.9100810185185203</c:v>
                </c:pt>
                <c:pt idx="1841">
                  <c:v>0.91009259259259379</c:v>
                </c:pt>
                <c:pt idx="1842">
                  <c:v>0.91009259259259379</c:v>
                </c:pt>
                <c:pt idx="1843">
                  <c:v>0.91010416666666649</c:v>
                </c:pt>
                <c:pt idx="1844">
                  <c:v>0.91011574074073942</c:v>
                </c:pt>
                <c:pt idx="1845">
                  <c:v>0.91011574074073942</c:v>
                </c:pt>
                <c:pt idx="1846">
                  <c:v>0.91012731481481479</c:v>
                </c:pt>
                <c:pt idx="1847">
                  <c:v>0.91013888888888894</c:v>
                </c:pt>
                <c:pt idx="1848">
                  <c:v>0.91015046296296187</c:v>
                </c:pt>
                <c:pt idx="1849">
                  <c:v>0.91015046296296187</c:v>
                </c:pt>
                <c:pt idx="1850">
                  <c:v>0.91016203703703658</c:v>
                </c:pt>
                <c:pt idx="1851">
                  <c:v>0.91017361111111161</c:v>
                </c:pt>
                <c:pt idx="1852">
                  <c:v>0.91017361111111161</c:v>
                </c:pt>
                <c:pt idx="1853">
                  <c:v>0.91018518518518521</c:v>
                </c:pt>
                <c:pt idx="1854">
                  <c:v>0.91019675925925936</c:v>
                </c:pt>
                <c:pt idx="1855">
                  <c:v>0.91020833333333362</c:v>
                </c:pt>
                <c:pt idx="1856">
                  <c:v>0.91020833333333362</c:v>
                </c:pt>
                <c:pt idx="1857">
                  <c:v>0.91021990740740744</c:v>
                </c:pt>
                <c:pt idx="1858">
                  <c:v>0.9102314814814817</c:v>
                </c:pt>
                <c:pt idx="1859">
                  <c:v>0.9102314814814817</c:v>
                </c:pt>
                <c:pt idx="1860">
                  <c:v>0.91024305555555562</c:v>
                </c:pt>
                <c:pt idx="1861">
                  <c:v>0.91025462962962955</c:v>
                </c:pt>
                <c:pt idx="1862">
                  <c:v>0.91026620370370359</c:v>
                </c:pt>
                <c:pt idx="1863">
                  <c:v>0.91026620370370359</c:v>
                </c:pt>
                <c:pt idx="1864">
                  <c:v>0.91027777777777752</c:v>
                </c:pt>
                <c:pt idx="1865">
                  <c:v>0.91028935185185156</c:v>
                </c:pt>
                <c:pt idx="1866">
                  <c:v>0.91028935185185156</c:v>
                </c:pt>
                <c:pt idx="1867">
                  <c:v>0.91030092592592438</c:v>
                </c:pt>
                <c:pt idx="1868">
                  <c:v>0.91031249999999886</c:v>
                </c:pt>
                <c:pt idx="1869">
                  <c:v>0.91032407407407523</c:v>
                </c:pt>
                <c:pt idx="1870">
                  <c:v>0.91032407407407523</c:v>
                </c:pt>
                <c:pt idx="1871">
                  <c:v>0.91033564814814805</c:v>
                </c:pt>
                <c:pt idx="1872">
                  <c:v>0.9103472222222222</c:v>
                </c:pt>
                <c:pt idx="1873">
                  <c:v>0.91035879629629635</c:v>
                </c:pt>
                <c:pt idx="1874">
                  <c:v>0.91035879629629635</c:v>
                </c:pt>
                <c:pt idx="1875">
                  <c:v>0.91037037037037061</c:v>
                </c:pt>
                <c:pt idx="1876">
                  <c:v>0.91038194444444442</c:v>
                </c:pt>
                <c:pt idx="1877">
                  <c:v>0.91038194444444442</c:v>
                </c:pt>
                <c:pt idx="1878">
                  <c:v>0.91039351851851968</c:v>
                </c:pt>
                <c:pt idx="1879">
                  <c:v>0.91040509259259395</c:v>
                </c:pt>
                <c:pt idx="1880">
                  <c:v>0.91041666666666565</c:v>
                </c:pt>
                <c:pt idx="1881">
                  <c:v>0.91041666666666565</c:v>
                </c:pt>
                <c:pt idx="1882">
                  <c:v>0.91042824074074058</c:v>
                </c:pt>
                <c:pt idx="1883">
                  <c:v>0.91043981481481484</c:v>
                </c:pt>
                <c:pt idx="1884">
                  <c:v>0.91043981481481484</c:v>
                </c:pt>
                <c:pt idx="1885">
                  <c:v>0.91045138888888888</c:v>
                </c:pt>
                <c:pt idx="1886">
                  <c:v>0.91046296296296036</c:v>
                </c:pt>
                <c:pt idx="1887">
                  <c:v>0.91047453703703696</c:v>
                </c:pt>
                <c:pt idx="1888">
                  <c:v>0.91047453703703696</c:v>
                </c:pt>
                <c:pt idx="1889">
                  <c:v>0.91048611111111011</c:v>
                </c:pt>
                <c:pt idx="1890">
                  <c:v>0.9104976851851857</c:v>
                </c:pt>
                <c:pt idx="1891">
                  <c:v>0.9104976851851857</c:v>
                </c:pt>
                <c:pt idx="1892">
                  <c:v>0.9105092592592593</c:v>
                </c:pt>
                <c:pt idx="1893">
                  <c:v>0.91052083333333445</c:v>
                </c:pt>
                <c:pt idx="1894">
                  <c:v>0.91053240740740737</c:v>
                </c:pt>
                <c:pt idx="1895">
                  <c:v>0.91053240740740737</c:v>
                </c:pt>
                <c:pt idx="1896">
                  <c:v>0.91054398148148152</c:v>
                </c:pt>
                <c:pt idx="1897">
                  <c:v>0.91055555555555545</c:v>
                </c:pt>
                <c:pt idx="1898">
                  <c:v>0.91055555555555545</c:v>
                </c:pt>
                <c:pt idx="1899">
                  <c:v>0.91056712962962816</c:v>
                </c:pt>
                <c:pt idx="1900">
                  <c:v>0.91057870370370353</c:v>
                </c:pt>
                <c:pt idx="1901">
                  <c:v>0.91059027777777779</c:v>
                </c:pt>
                <c:pt idx="1902">
                  <c:v>0.91059027777777779</c:v>
                </c:pt>
                <c:pt idx="1903">
                  <c:v>0.91060185185185183</c:v>
                </c:pt>
                <c:pt idx="1904">
                  <c:v>0.91061342592592476</c:v>
                </c:pt>
                <c:pt idx="1905">
                  <c:v>0.91061342592592476</c:v>
                </c:pt>
                <c:pt idx="1906">
                  <c:v>0.91062500000000113</c:v>
                </c:pt>
                <c:pt idx="1907">
                  <c:v>0.91063657407407461</c:v>
                </c:pt>
                <c:pt idx="1908">
                  <c:v>0.91064814814814865</c:v>
                </c:pt>
                <c:pt idx="1909">
                  <c:v>0.91064814814814865</c:v>
                </c:pt>
                <c:pt idx="1910">
                  <c:v>0.91065972222222225</c:v>
                </c:pt>
                <c:pt idx="1911">
                  <c:v>0.91067129629629784</c:v>
                </c:pt>
                <c:pt idx="1912">
                  <c:v>0.91068287037037143</c:v>
                </c:pt>
                <c:pt idx="1913">
                  <c:v>0.91068287037037143</c:v>
                </c:pt>
                <c:pt idx="1914">
                  <c:v>0.91069444444444581</c:v>
                </c:pt>
                <c:pt idx="1915">
                  <c:v>0.91070601851851996</c:v>
                </c:pt>
                <c:pt idx="1916">
                  <c:v>0.91070601851851996</c:v>
                </c:pt>
                <c:pt idx="1917">
                  <c:v>0.91071759259259366</c:v>
                </c:pt>
                <c:pt idx="1918">
                  <c:v>0.9107291666666667</c:v>
                </c:pt>
                <c:pt idx="1919">
                  <c:v>0.91074074074074052</c:v>
                </c:pt>
                <c:pt idx="1920">
                  <c:v>0.91074074074074052</c:v>
                </c:pt>
                <c:pt idx="1921">
                  <c:v>0.91075231481481478</c:v>
                </c:pt>
                <c:pt idx="1922">
                  <c:v>0.91076388888888893</c:v>
                </c:pt>
                <c:pt idx="1923">
                  <c:v>0.91076388888888893</c:v>
                </c:pt>
                <c:pt idx="1924">
                  <c:v>0.91077546296296286</c:v>
                </c:pt>
                <c:pt idx="1925">
                  <c:v>0.91078703703703701</c:v>
                </c:pt>
                <c:pt idx="1926">
                  <c:v>0.9107986111111126</c:v>
                </c:pt>
                <c:pt idx="1927">
                  <c:v>0.9107986111111126</c:v>
                </c:pt>
                <c:pt idx="1928">
                  <c:v>0.91081018518518519</c:v>
                </c:pt>
                <c:pt idx="1929">
                  <c:v>0.91082175925925923</c:v>
                </c:pt>
                <c:pt idx="1930">
                  <c:v>0.91082175925925923</c:v>
                </c:pt>
                <c:pt idx="1931">
                  <c:v>0.91083333333333361</c:v>
                </c:pt>
                <c:pt idx="1932">
                  <c:v>0.91084490740740764</c:v>
                </c:pt>
                <c:pt idx="1933">
                  <c:v>0.91085648148148168</c:v>
                </c:pt>
                <c:pt idx="1934">
                  <c:v>0.91085648148148168</c:v>
                </c:pt>
                <c:pt idx="1935">
                  <c:v>0.91086805555555561</c:v>
                </c:pt>
                <c:pt idx="1936">
                  <c:v>0.91087962962962965</c:v>
                </c:pt>
                <c:pt idx="1937">
                  <c:v>0.91087962962962965</c:v>
                </c:pt>
                <c:pt idx="1938">
                  <c:v>0.91089120370370491</c:v>
                </c:pt>
                <c:pt idx="1939">
                  <c:v>0.91090277777777751</c:v>
                </c:pt>
                <c:pt idx="1940">
                  <c:v>0.91091435185185077</c:v>
                </c:pt>
                <c:pt idx="1941">
                  <c:v>0.91091435185185077</c:v>
                </c:pt>
                <c:pt idx="1942">
                  <c:v>0.91092592592592558</c:v>
                </c:pt>
                <c:pt idx="1943">
                  <c:v>0.91093750000000007</c:v>
                </c:pt>
                <c:pt idx="1944">
                  <c:v>0.9109490740740761</c:v>
                </c:pt>
                <c:pt idx="1945">
                  <c:v>0.9109490740740761</c:v>
                </c:pt>
                <c:pt idx="1946">
                  <c:v>0.91096064814814814</c:v>
                </c:pt>
                <c:pt idx="1947">
                  <c:v>0.91097222222222218</c:v>
                </c:pt>
                <c:pt idx="1948">
                  <c:v>0.91097222222222218</c:v>
                </c:pt>
                <c:pt idx="1949">
                  <c:v>0.91098379629629633</c:v>
                </c:pt>
                <c:pt idx="1950">
                  <c:v>0.9109953703703717</c:v>
                </c:pt>
                <c:pt idx="1951">
                  <c:v>0.91100694444444441</c:v>
                </c:pt>
                <c:pt idx="1952">
                  <c:v>0.91100694444444441</c:v>
                </c:pt>
                <c:pt idx="1953">
                  <c:v>0.91101851851851978</c:v>
                </c:pt>
                <c:pt idx="1954">
                  <c:v>0.91103009259259382</c:v>
                </c:pt>
                <c:pt idx="1955">
                  <c:v>0.91103009259259382</c:v>
                </c:pt>
                <c:pt idx="1956">
                  <c:v>0.91104166666666664</c:v>
                </c:pt>
                <c:pt idx="1957">
                  <c:v>0.91105324074074057</c:v>
                </c:pt>
                <c:pt idx="1958">
                  <c:v>0.91106481481481483</c:v>
                </c:pt>
                <c:pt idx="1959">
                  <c:v>0.91106481481481483</c:v>
                </c:pt>
                <c:pt idx="1960">
                  <c:v>0.91107638888888898</c:v>
                </c:pt>
                <c:pt idx="1961">
                  <c:v>0.91108796296296113</c:v>
                </c:pt>
                <c:pt idx="1962">
                  <c:v>0.91108796296296113</c:v>
                </c:pt>
                <c:pt idx="1963">
                  <c:v>0.91109953703703705</c:v>
                </c:pt>
                <c:pt idx="1964">
                  <c:v>0.91111111111111109</c:v>
                </c:pt>
                <c:pt idx="1965">
                  <c:v>0.91112268518518524</c:v>
                </c:pt>
                <c:pt idx="1966">
                  <c:v>0.91112268518518524</c:v>
                </c:pt>
                <c:pt idx="1967">
                  <c:v>0.91113425925925917</c:v>
                </c:pt>
                <c:pt idx="1968">
                  <c:v>0.91114583333333521</c:v>
                </c:pt>
                <c:pt idx="1969">
                  <c:v>0.91114583333333521</c:v>
                </c:pt>
                <c:pt idx="1970">
                  <c:v>0.91115740740740769</c:v>
                </c:pt>
                <c:pt idx="1971">
                  <c:v>0.91116898148148151</c:v>
                </c:pt>
                <c:pt idx="1972">
                  <c:v>0.91118055555555555</c:v>
                </c:pt>
                <c:pt idx="1973">
                  <c:v>0.91118055555555555</c:v>
                </c:pt>
                <c:pt idx="1974">
                  <c:v>0.91119212962962959</c:v>
                </c:pt>
                <c:pt idx="1975">
                  <c:v>0.91120370370370352</c:v>
                </c:pt>
                <c:pt idx="1976">
                  <c:v>0.91120370370370352</c:v>
                </c:pt>
                <c:pt idx="1977">
                  <c:v>0.91121527777777767</c:v>
                </c:pt>
                <c:pt idx="1978">
                  <c:v>0.91122685185185159</c:v>
                </c:pt>
                <c:pt idx="1979">
                  <c:v>0.91123842592592474</c:v>
                </c:pt>
                <c:pt idx="1980">
                  <c:v>0.91123842592592474</c:v>
                </c:pt>
                <c:pt idx="1981">
                  <c:v>0.91125</c:v>
                </c:pt>
                <c:pt idx="1982">
                  <c:v>0.91126157407407404</c:v>
                </c:pt>
                <c:pt idx="1983">
                  <c:v>0.91127314814814808</c:v>
                </c:pt>
                <c:pt idx="1984">
                  <c:v>0.91127314814814808</c:v>
                </c:pt>
                <c:pt idx="1985">
                  <c:v>0.91128472222222157</c:v>
                </c:pt>
                <c:pt idx="1986">
                  <c:v>0.9112962962962966</c:v>
                </c:pt>
                <c:pt idx="1987">
                  <c:v>0.9112962962962966</c:v>
                </c:pt>
                <c:pt idx="1988">
                  <c:v>0.91130787037037064</c:v>
                </c:pt>
                <c:pt idx="1989">
                  <c:v>0.91131944444444468</c:v>
                </c:pt>
                <c:pt idx="1990">
                  <c:v>0.91133101851851983</c:v>
                </c:pt>
                <c:pt idx="1991">
                  <c:v>0.91133101851851983</c:v>
                </c:pt>
                <c:pt idx="1992">
                  <c:v>0.91134259259259265</c:v>
                </c:pt>
                <c:pt idx="1993">
                  <c:v>0.91135416666666658</c:v>
                </c:pt>
                <c:pt idx="1994">
                  <c:v>0.91135416666666658</c:v>
                </c:pt>
                <c:pt idx="1995">
                  <c:v>0.91136574074073939</c:v>
                </c:pt>
                <c:pt idx="1996">
                  <c:v>0.91137731481481488</c:v>
                </c:pt>
                <c:pt idx="1997">
                  <c:v>0.91138888888888892</c:v>
                </c:pt>
                <c:pt idx="1998">
                  <c:v>0.91138888888888892</c:v>
                </c:pt>
                <c:pt idx="1999">
                  <c:v>0.91140046296296151</c:v>
                </c:pt>
                <c:pt idx="2000">
                  <c:v>0.91141203703703599</c:v>
                </c:pt>
                <c:pt idx="2001">
                  <c:v>0.91141203703703599</c:v>
                </c:pt>
                <c:pt idx="2002">
                  <c:v>0.91142361111111114</c:v>
                </c:pt>
                <c:pt idx="2003">
                  <c:v>0.91143518518518529</c:v>
                </c:pt>
                <c:pt idx="2004">
                  <c:v>0.91144675925925822</c:v>
                </c:pt>
                <c:pt idx="2005">
                  <c:v>0.91144675925925822</c:v>
                </c:pt>
                <c:pt idx="2006">
                  <c:v>0.9114583333333337</c:v>
                </c:pt>
                <c:pt idx="2007">
                  <c:v>0.91146990740740741</c:v>
                </c:pt>
                <c:pt idx="2008">
                  <c:v>0.91146990740740741</c:v>
                </c:pt>
                <c:pt idx="2009">
                  <c:v>0.91148148148148145</c:v>
                </c:pt>
                <c:pt idx="2010">
                  <c:v>0.9114930555555556</c:v>
                </c:pt>
                <c:pt idx="2011">
                  <c:v>0.91150462962962953</c:v>
                </c:pt>
                <c:pt idx="2012">
                  <c:v>0.91150462962962953</c:v>
                </c:pt>
                <c:pt idx="2013">
                  <c:v>0.91151620370370356</c:v>
                </c:pt>
                <c:pt idx="2014">
                  <c:v>0.91152777777777749</c:v>
                </c:pt>
                <c:pt idx="2015">
                  <c:v>0.91152777777777749</c:v>
                </c:pt>
                <c:pt idx="2016">
                  <c:v>0.91153935185185075</c:v>
                </c:pt>
                <c:pt idx="2017">
                  <c:v>0.91155092592592413</c:v>
                </c:pt>
                <c:pt idx="2018">
                  <c:v>0.91156249999999839</c:v>
                </c:pt>
                <c:pt idx="2019">
                  <c:v>0.91156249999999839</c:v>
                </c:pt>
                <c:pt idx="2020">
                  <c:v>0.91157407407407465</c:v>
                </c:pt>
                <c:pt idx="2021">
                  <c:v>0.91158564814814813</c:v>
                </c:pt>
                <c:pt idx="2022">
                  <c:v>0.91158564814814813</c:v>
                </c:pt>
                <c:pt idx="2023">
                  <c:v>0.91159722222222228</c:v>
                </c:pt>
                <c:pt idx="2024">
                  <c:v>0.91160879629629665</c:v>
                </c:pt>
                <c:pt idx="2025">
                  <c:v>0.9116203703703718</c:v>
                </c:pt>
                <c:pt idx="2026">
                  <c:v>0.9116203703703718</c:v>
                </c:pt>
                <c:pt idx="2027">
                  <c:v>0.91163194444444462</c:v>
                </c:pt>
                <c:pt idx="2028">
                  <c:v>0.91164351851852055</c:v>
                </c:pt>
                <c:pt idx="2029">
                  <c:v>0.91165509259259492</c:v>
                </c:pt>
                <c:pt idx="2030">
                  <c:v>0.91165509259259492</c:v>
                </c:pt>
                <c:pt idx="2031">
                  <c:v>0.91166666666666651</c:v>
                </c:pt>
                <c:pt idx="2032">
                  <c:v>0.91167824074074078</c:v>
                </c:pt>
                <c:pt idx="2033">
                  <c:v>0.91167824074074078</c:v>
                </c:pt>
                <c:pt idx="2034">
                  <c:v>0.91168981481481604</c:v>
                </c:pt>
                <c:pt idx="2035">
                  <c:v>0.91170138888888963</c:v>
                </c:pt>
                <c:pt idx="2036">
                  <c:v>0.911712962962961</c:v>
                </c:pt>
                <c:pt idx="2037">
                  <c:v>0.911712962962961</c:v>
                </c:pt>
                <c:pt idx="2038">
                  <c:v>0.91172453703703704</c:v>
                </c:pt>
                <c:pt idx="2039">
                  <c:v>0.91173611111111119</c:v>
                </c:pt>
                <c:pt idx="2040">
                  <c:v>0.91173611111111119</c:v>
                </c:pt>
                <c:pt idx="2041">
                  <c:v>0.91174768518518623</c:v>
                </c:pt>
                <c:pt idx="2042">
                  <c:v>0.9117592592592596</c:v>
                </c:pt>
                <c:pt idx="2043">
                  <c:v>0.91177083333333508</c:v>
                </c:pt>
                <c:pt idx="2044">
                  <c:v>0.91177083333333508</c:v>
                </c:pt>
                <c:pt idx="2045">
                  <c:v>0.91178240740740768</c:v>
                </c:pt>
                <c:pt idx="2046">
                  <c:v>0.91179398148148161</c:v>
                </c:pt>
                <c:pt idx="2047">
                  <c:v>0.91179398148148161</c:v>
                </c:pt>
                <c:pt idx="2048">
                  <c:v>0.91180555555555565</c:v>
                </c:pt>
                <c:pt idx="2049">
                  <c:v>0.91181712962962957</c:v>
                </c:pt>
                <c:pt idx="2050">
                  <c:v>0.91182870370370372</c:v>
                </c:pt>
                <c:pt idx="2051">
                  <c:v>0.91182870370370372</c:v>
                </c:pt>
                <c:pt idx="2052">
                  <c:v>0.91184027777777865</c:v>
                </c:pt>
                <c:pt idx="2053">
                  <c:v>0.9118518518518518</c:v>
                </c:pt>
                <c:pt idx="2054">
                  <c:v>0.9118518518518518</c:v>
                </c:pt>
                <c:pt idx="2055">
                  <c:v>0.91186342592592451</c:v>
                </c:pt>
                <c:pt idx="2056">
                  <c:v>0.9118750000000011</c:v>
                </c:pt>
                <c:pt idx="2057">
                  <c:v>0.91188657407407403</c:v>
                </c:pt>
                <c:pt idx="2058">
                  <c:v>0.91188657407407403</c:v>
                </c:pt>
                <c:pt idx="2059">
                  <c:v>0.91189814814814862</c:v>
                </c:pt>
                <c:pt idx="2060">
                  <c:v>0.91190972222222222</c:v>
                </c:pt>
                <c:pt idx="2061">
                  <c:v>0.91190972222222222</c:v>
                </c:pt>
                <c:pt idx="2062">
                  <c:v>0.91192129629629781</c:v>
                </c:pt>
                <c:pt idx="2063">
                  <c:v>0.91193287037037063</c:v>
                </c:pt>
                <c:pt idx="2064">
                  <c:v>0.91194444444444556</c:v>
                </c:pt>
                <c:pt idx="2065">
                  <c:v>0.91194444444444556</c:v>
                </c:pt>
                <c:pt idx="2066">
                  <c:v>0.91195601851851982</c:v>
                </c:pt>
                <c:pt idx="2067">
                  <c:v>0.91196759259259264</c:v>
                </c:pt>
                <c:pt idx="2068">
                  <c:v>0.91197916666666667</c:v>
                </c:pt>
                <c:pt idx="2069">
                  <c:v>0.91197916666666667</c:v>
                </c:pt>
                <c:pt idx="2070">
                  <c:v>0.91199074074074049</c:v>
                </c:pt>
                <c:pt idx="2071">
                  <c:v>0.91200231481481486</c:v>
                </c:pt>
                <c:pt idx="2072">
                  <c:v>0.91200231481481486</c:v>
                </c:pt>
                <c:pt idx="2073">
                  <c:v>0.91201388888888879</c:v>
                </c:pt>
                <c:pt idx="2074">
                  <c:v>0.9120254629629625</c:v>
                </c:pt>
                <c:pt idx="2075">
                  <c:v>0.91203703703703709</c:v>
                </c:pt>
                <c:pt idx="2076">
                  <c:v>0.91203703703703709</c:v>
                </c:pt>
                <c:pt idx="2077">
                  <c:v>0.91204861111111224</c:v>
                </c:pt>
                <c:pt idx="2078">
                  <c:v>0.91206018518518517</c:v>
                </c:pt>
                <c:pt idx="2079">
                  <c:v>0.91206018518518517</c:v>
                </c:pt>
                <c:pt idx="2080">
                  <c:v>0.91207175925925921</c:v>
                </c:pt>
                <c:pt idx="2081">
                  <c:v>0.91208333333333369</c:v>
                </c:pt>
                <c:pt idx="2082">
                  <c:v>0.91209490740740762</c:v>
                </c:pt>
                <c:pt idx="2083">
                  <c:v>0.91209490740740762</c:v>
                </c:pt>
                <c:pt idx="2084">
                  <c:v>0.91210648148148143</c:v>
                </c:pt>
                <c:pt idx="2085">
                  <c:v>0.9121180555555557</c:v>
                </c:pt>
                <c:pt idx="2086">
                  <c:v>0.9121180555555557</c:v>
                </c:pt>
                <c:pt idx="2087">
                  <c:v>0.91212962962962962</c:v>
                </c:pt>
                <c:pt idx="2088">
                  <c:v>0.91214120370370477</c:v>
                </c:pt>
                <c:pt idx="2089">
                  <c:v>0.91215277777777759</c:v>
                </c:pt>
                <c:pt idx="2090">
                  <c:v>0.91215277777777759</c:v>
                </c:pt>
                <c:pt idx="2091">
                  <c:v>0.91216435185185041</c:v>
                </c:pt>
                <c:pt idx="2092">
                  <c:v>0.91217592592592556</c:v>
                </c:pt>
                <c:pt idx="2093">
                  <c:v>0.91217592592592556</c:v>
                </c:pt>
                <c:pt idx="2094">
                  <c:v>0.91218749999999948</c:v>
                </c:pt>
                <c:pt idx="2095">
                  <c:v>0.91219907407407586</c:v>
                </c:pt>
                <c:pt idx="2096">
                  <c:v>0.91221064814814812</c:v>
                </c:pt>
                <c:pt idx="2097">
                  <c:v>0.91221064814814812</c:v>
                </c:pt>
                <c:pt idx="2098">
                  <c:v>0.91222222222222227</c:v>
                </c:pt>
                <c:pt idx="2099">
                  <c:v>0.9122337962962962</c:v>
                </c:pt>
                <c:pt idx="2100">
                  <c:v>0.9122337962962962</c:v>
                </c:pt>
                <c:pt idx="2101">
                  <c:v>0.91224537037037146</c:v>
                </c:pt>
                <c:pt idx="2102">
                  <c:v>0.9122569444444445</c:v>
                </c:pt>
                <c:pt idx="2103">
                  <c:v>0.91226851851851865</c:v>
                </c:pt>
                <c:pt idx="2104">
                  <c:v>0.91226851851851865</c:v>
                </c:pt>
                <c:pt idx="2105">
                  <c:v>0.91228009259259379</c:v>
                </c:pt>
                <c:pt idx="2106">
                  <c:v>0.91229166666666661</c:v>
                </c:pt>
                <c:pt idx="2107">
                  <c:v>0.91229166666666661</c:v>
                </c:pt>
                <c:pt idx="2108">
                  <c:v>0.91230324074073965</c:v>
                </c:pt>
                <c:pt idx="2109">
                  <c:v>0.91231481481481491</c:v>
                </c:pt>
                <c:pt idx="2110">
                  <c:v>0.91232638888888851</c:v>
                </c:pt>
                <c:pt idx="2111">
                  <c:v>0.91232638888888851</c:v>
                </c:pt>
                <c:pt idx="2112">
                  <c:v>0.91233796296296099</c:v>
                </c:pt>
                <c:pt idx="2113">
                  <c:v>0.91234953703703703</c:v>
                </c:pt>
                <c:pt idx="2114">
                  <c:v>0.91236111111111118</c:v>
                </c:pt>
                <c:pt idx="2115">
                  <c:v>0.91236111111111118</c:v>
                </c:pt>
                <c:pt idx="2116">
                  <c:v>0.91237268518518511</c:v>
                </c:pt>
                <c:pt idx="2117">
                  <c:v>0.91238425925925926</c:v>
                </c:pt>
                <c:pt idx="2118">
                  <c:v>0.91238425925925926</c:v>
                </c:pt>
                <c:pt idx="2119">
                  <c:v>0.91239583333333485</c:v>
                </c:pt>
                <c:pt idx="2120">
                  <c:v>0.91240740740740733</c:v>
                </c:pt>
                <c:pt idx="2121">
                  <c:v>0.91241898148148148</c:v>
                </c:pt>
                <c:pt idx="2122">
                  <c:v>0.91241898148148148</c:v>
                </c:pt>
                <c:pt idx="2123">
                  <c:v>0.91243055555555552</c:v>
                </c:pt>
                <c:pt idx="2124">
                  <c:v>0.91244212962962956</c:v>
                </c:pt>
                <c:pt idx="2125">
                  <c:v>0.91244212962962956</c:v>
                </c:pt>
                <c:pt idx="2126">
                  <c:v>0.91245370370370349</c:v>
                </c:pt>
                <c:pt idx="2127">
                  <c:v>0.91246527777777753</c:v>
                </c:pt>
                <c:pt idx="2128">
                  <c:v>0.91247685185185157</c:v>
                </c:pt>
                <c:pt idx="2129">
                  <c:v>0.91247685185185157</c:v>
                </c:pt>
                <c:pt idx="2130">
                  <c:v>0.91248842592592438</c:v>
                </c:pt>
                <c:pt idx="2131">
                  <c:v>0.91249999999999998</c:v>
                </c:pt>
                <c:pt idx="2132">
                  <c:v>0.91249999999999998</c:v>
                </c:pt>
                <c:pt idx="2133">
                  <c:v>0.91251157407407402</c:v>
                </c:pt>
                <c:pt idx="2134">
                  <c:v>0.91252314814814817</c:v>
                </c:pt>
                <c:pt idx="2135">
                  <c:v>0.91253472222222121</c:v>
                </c:pt>
                <c:pt idx="2136">
                  <c:v>0.91253472222222121</c:v>
                </c:pt>
                <c:pt idx="2137">
                  <c:v>0.91254629629629624</c:v>
                </c:pt>
                <c:pt idx="2138">
                  <c:v>0.91255787037037062</c:v>
                </c:pt>
                <c:pt idx="2139">
                  <c:v>0.91255787037037062</c:v>
                </c:pt>
                <c:pt idx="2140">
                  <c:v>0.91256944444444443</c:v>
                </c:pt>
                <c:pt idx="2141">
                  <c:v>0.91258101851851992</c:v>
                </c:pt>
                <c:pt idx="2142">
                  <c:v>0.91259259259259262</c:v>
                </c:pt>
                <c:pt idx="2143">
                  <c:v>0.91259259259259262</c:v>
                </c:pt>
                <c:pt idx="2144">
                  <c:v>0.91260416666666666</c:v>
                </c:pt>
                <c:pt idx="2145">
                  <c:v>0.91261574074074059</c:v>
                </c:pt>
                <c:pt idx="2146">
                  <c:v>0.91262731481481474</c:v>
                </c:pt>
                <c:pt idx="2147">
                  <c:v>0.91262731481481474</c:v>
                </c:pt>
                <c:pt idx="2148">
                  <c:v>0.91263888888888989</c:v>
                </c:pt>
                <c:pt idx="2149">
                  <c:v>0.91265046296296259</c:v>
                </c:pt>
                <c:pt idx="2150">
                  <c:v>0.91265046296296259</c:v>
                </c:pt>
                <c:pt idx="2151">
                  <c:v>0.91266203703703708</c:v>
                </c:pt>
                <c:pt idx="2152">
                  <c:v>0.91267361111111212</c:v>
                </c:pt>
                <c:pt idx="2153">
                  <c:v>0.91268518518518515</c:v>
                </c:pt>
                <c:pt idx="2154">
                  <c:v>0.91268518518518515</c:v>
                </c:pt>
                <c:pt idx="2155">
                  <c:v>0.9126967592592593</c:v>
                </c:pt>
                <c:pt idx="2156">
                  <c:v>0.91270833333333445</c:v>
                </c:pt>
                <c:pt idx="2157">
                  <c:v>0.91270833333333445</c:v>
                </c:pt>
                <c:pt idx="2158">
                  <c:v>0.9127199074074076</c:v>
                </c:pt>
                <c:pt idx="2159">
                  <c:v>0.91273148148148164</c:v>
                </c:pt>
                <c:pt idx="2160">
                  <c:v>0.91274305555555679</c:v>
                </c:pt>
                <c:pt idx="2161">
                  <c:v>0.91274305555555679</c:v>
                </c:pt>
                <c:pt idx="2162">
                  <c:v>0.91275462962962972</c:v>
                </c:pt>
                <c:pt idx="2163">
                  <c:v>0.91276620370370354</c:v>
                </c:pt>
                <c:pt idx="2164">
                  <c:v>0.91276620370370354</c:v>
                </c:pt>
                <c:pt idx="2165">
                  <c:v>0.9127777777777778</c:v>
                </c:pt>
                <c:pt idx="2166">
                  <c:v>0.9127893518518515</c:v>
                </c:pt>
                <c:pt idx="2167">
                  <c:v>0.91280092592592488</c:v>
                </c:pt>
                <c:pt idx="2168">
                  <c:v>0.91280092592592488</c:v>
                </c:pt>
                <c:pt idx="2169">
                  <c:v>0.91281249999999958</c:v>
                </c:pt>
                <c:pt idx="2170">
                  <c:v>0.91282407407407573</c:v>
                </c:pt>
                <c:pt idx="2171">
                  <c:v>0.91282407407407573</c:v>
                </c:pt>
                <c:pt idx="2172">
                  <c:v>0.91283564814814921</c:v>
                </c:pt>
                <c:pt idx="2173">
                  <c:v>0.91284722222222225</c:v>
                </c:pt>
                <c:pt idx="2174">
                  <c:v>0.91285879629629663</c:v>
                </c:pt>
                <c:pt idx="2175">
                  <c:v>0.91285879629629663</c:v>
                </c:pt>
                <c:pt idx="2176">
                  <c:v>0.91287037037037133</c:v>
                </c:pt>
                <c:pt idx="2177">
                  <c:v>0.9128819444444447</c:v>
                </c:pt>
                <c:pt idx="2178">
                  <c:v>0.9128819444444447</c:v>
                </c:pt>
                <c:pt idx="2179">
                  <c:v>0.91289351851851996</c:v>
                </c:pt>
                <c:pt idx="2180">
                  <c:v>0.91290509259259489</c:v>
                </c:pt>
                <c:pt idx="2181">
                  <c:v>0.91291666666666649</c:v>
                </c:pt>
                <c:pt idx="2182">
                  <c:v>0.91291666666666649</c:v>
                </c:pt>
                <c:pt idx="2183">
                  <c:v>0.91292824074074053</c:v>
                </c:pt>
                <c:pt idx="2184">
                  <c:v>0.9129398148148159</c:v>
                </c:pt>
                <c:pt idx="2185">
                  <c:v>0.9129398148148159</c:v>
                </c:pt>
                <c:pt idx="2186">
                  <c:v>0.91295138888888883</c:v>
                </c:pt>
                <c:pt idx="2187">
                  <c:v>0.91296296296296076</c:v>
                </c:pt>
                <c:pt idx="2188">
                  <c:v>0.91297453703703713</c:v>
                </c:pt>
                <c:pt idx="2189">
                  <c:v>0.91297453703703713</c:v>
                </c:pt>
                <c:pt idx="2190">
                  <c:v>0.9129861111111105</c:v>
                </c:pt>
                <c:pt idx="2191">
                  <c:v>0.91299768518518565</c:v>
                </c:pt>
                <c:pt idx="2192">
                  <c:v>0.91300925925925924</c:v>
                </c:pt>
                <c:pt idx="2193">
                  <c:v>0.91300925925925924</c:v>
                </c:pt>
                <c:pt idx="2194">
                  <c:v>0.91302083333333484</c:v>
                </c:pt>
                <c:pt idx="2195">
                  <c:v>0.91303240740740732</c:v>
                </c:pt>
                <c:pt idx="2196">
                  <c:v>0.91303240740740732</c:v>
                </c:pt>
                <c:pt idx="2197">
                  <c:v>0.91304398148148169</c:v>
                </c:pt>
                <c:pt idx="2198">
                  <c:v>0.91305555555555562</c:v>
                </c:pt>
                <c:pt idx="2199">
                  <c:v>0.91306712962962866</c:v>
                </c:pt>
                <c:pt idx="2200">
                  <c:v>0.91306712962962866</c:v>
                </c:pt>
                <c:pt idx="2201">
                  <c:v>0.9130787037037037</c:v>
                </c:pt>
                <c:pt idx="2202">
                  <c:v>0.91309027777777774</c:v>
                </c:pt>
                <c:pt idx="2203">
                  <c:v>0.91309027777777774</c:v>
                </c:pt>
                <c:pt idx="2204">
                  <c:v>0.91310185185185189</c:v>
                </c:pt>
                <c:pt idx="2205">
                  <c:v>0.91311342592592448</c:v>
                </c:pt>
                <c:pt idx="2206">
                  <c:v>0.91312499999999996</c:v>
                </c:pt>
                <c:pt idx="2207">
                  <c:v>0.91312499999999996</c:v>
                </c:pt>
                <c:pt idx="2208">
                  <c:v>0.91313657407407411</c:v>
                </c:pt>
                <c:pt idx="2209">
                  <c:v>0.91314814814814815</c:v>
                </c:pt>
                <c:pt idx="2210">
                  <c:v>0.91314814814814815</c:v>
                </c:pt>
                <c:pt idx="2211">
                  <c:v>0.91315972222222219</c:v>
                </c:pt>
                <c:pt idx="2212">
                  <c:v>0.91317129629629734</c:v>
                </c:pt>
                <c:pt idx="2213">
                  <c:v>0.9131828703703706</c:v>
                </c:pt>
                <c:pt idx="2214">
                  <c:v>0.9131828703703706</c:v>
                </c:pt>
                <c:pt idx="2215">
                  <c:v>0.91319444444444464</c:v>
                </c:pt>
                <c:pt idx="2216">
                  <c:v>0.91320601851851968</c:v>
                </c:pt>
                <c:pt idx="2217">
                  <c:v>0.91320601851851968</c:v>
                </c:pt>
                <c:pt idx="2218">
                  <c:v>0.91321759259259261</c:v>
                </c:pt>
                <c:pt idx="2219">
                  <c:v>0.91322916666666654</c:v>
                </c:pt>
                <c:pt idx="2220">
                  <c:v>0.91324074074074058</c:v>
                </c:pt>
                <c:pt idx="2221">
                  <c:v>0.91324074074074058</c:v>
                </c:pt>
                <c:pt idx="2222">
                  <c:v>0.9132523148148145</c:v>
                </c:pt>
                <c:pt idx="2223">
                  <c:v>0.91326388888888888</c:v>
                </c:pt>
                <c:pt idx="2224">
                  <c:v>0.91326388888888888</c:v>
                </c:pt>
                <c:pt idx="2225">
                  <c:v>0.91327546296296258</c:v>
                </c:pt>
                <c:pt idx="2226">
                  <c:v>0.91328703703703706</c:v>
                </c:pt>
                <c:pt idx="2227">
                  <c:v>0.9132986111111121</c:v>
                </c:pt>
                <c:pt idx="2228">
                  <c:v>0.9132986111111121</c:v>
                </c:pt>
                <c:pt idx="2229">
                  <c:v>0.91331018518518459</c:v>
                </c:pt>
                <c:pt idx="2230">
                  <c:v>0.91332175925925929</c:v>
                </c:pt>
                <c:pt idx="2231">
                  <c:v>0.91333333333333344</c:v>
                </c:pt>
                <c:pt idx="2232">
                  <c:v>0.91333333333333344</c:v>
                </c:pt>
                <c:pt idx="2233">
                  <c:v>0.9133449074074077</c:v>
                </c:pt>
                <c:pt idx="2234">
                  <c:v>0.91335648148148152</c:v>
                </c:pt>
                <c:pt idx="2235">
                  <c:v>0.91335648148148152</c:v>
                </c:pt>
                <c:pt idx="2236">
                  <c:v>0.91336805555555567</c:v>
                </c:pt>
                <c:pt idx="2237">
                  <c:v>0.9133796296296296</c:v>
                </c:pt>
                <c:pt idx="2238">
                  <c:v>0.91339120370370364</c:v>
                </c:pt>
                <c:pt idx="2239">
                  <c:v>0.91339120370370364</c:v>
                </c:pt>
                <c:pt idx="2240">
                  <c:v>0.91340277777777756</c:v>
                </c:pt>
                <c:pt idx="2241">
                  <c:v>0.91341435185185038</c:v>
                </c:pt>
                <c:pt idx="2242">
                  <c:v>0.91341435185185038</c:v>
                </c:pt>
                <c:pt idx="2243">
                  <c:v>0.91342592592592475</c:v>
                </c:pt>
                <c:pt idx="2244">
                  <c:v>0.91343749999999957</c:v>
                </c:pt>
                <c:pt idx="2245">
                  <c:v>0.91344907407407538</c:v>
                </c:pt>
                <c:pt idx="2246">
                  <c:v>0.91344907407407538</c:v>
                </c:pt>
                <c:pt idx="2247">
                  <c:v>0.9134606481481482</c:v>
                </c:pt>
                <c:pt idx="2248">
                  <c:v>0.91347222222222157</c:v>
                </c:pt>
                <c:pt idx="2249">
                  <c:v>0.91347222222222157</c:v>
                </c:pt>
                <c:pt idx="2250">
                  <c:v>0.91348379629629628</c:v>
                </c:pt>
                <c:pt idx="2251">
                  <c:v>0.91349537037037065</c:v>
                </c:pt>
                <c:pt idx="2252">
                  <c:v>0.91350694444444447</c:v>
                </c:pt>
                <c:pt idx="2253">
                  <c:v>0.91350694444444447</c:v>
                </c:pt>
                <c:pt idx="2254">
                  <c:v>0.91351851851851862</c:v>
                </c:pt>
                <c:pt idx="2255">
                  <c:v>0.91353009259259355</c:v>
                </c:pt>
                <c:pt idx="2256">
                  <c:v>0.91353009259259355</c:v>
                </c:pt>
                <c:pt idx="2257">
                  <c:v>0.9135416666666667</c:v>
                </c:pt>
                <c:pt idx="2258">
                  <c:v>0.9135532407407394</c:v>
                </c:pt>
                <c:pt idx="2259">
                  <c:v>0.91356481481481477</c:v>
                </c:pt>
                <c:pt idx="2260">
                  <c:v>0.91356481481481477</c:v>
                </c:pt>
                <c:pt idx="2261">
                  <c:v>0.91357638888888859</c:v>
                </c:pt>
                <c:pt idx="2262">
                  <c:v>0.91358796296296074</c:v>
                </c:pt>
                <c:pt idx="2263">
                  <c:v>0.91358796296296074</c:v>
                </c:pt>
                <c:pt idx="2264">
                  <c:v>0.913599537037037</c:v>
                </c:pt>
                <c:pt idx="2265">
                  <c:v>0.91361111111111104</c:v>
                </c:pt>
                <c:pt idx="2266">
                  <c:v>0.91362268518518563</c:v>
                </c:pt>
                <c:pt idx="2267">
                  <c:v>0.91362268518518563</c:v>
                </c:pt>
                <c:pt idx="2268">
                  <c:v>0.91363425925925934</c:v>
                </c:pt>
                <c:pt idx="2269">
                  <c:v>0.9136458333333356</c:v>
                </c:pt>
                <c:pt idx="2270">
                  <c:v>0.91365740740740764</c:v>
                </c:pt>
                <c:pt idx="2271">
                  <c:v>0.91365740740740764</c:v>
                </c:pt>
                <c:pt idx="2272">
                  <c:v>0.91366898148148168</c:v>
                </c:pt>
                <c:pt idx="2273">
                  <c:v>0.91368055555555561</c:v>
                </c:pt>
                <c:pt idx="2274">
                  <c:v>0.91368055555555561</c:v>
                </c:pt>
                <c:pt idx="2275">
                  <c:v>0.91369212962962953</c:v>
                </c:pt>
                <c:pt idx="2276">
                  <c:v>0.91370370370370368</c:v>
                </c:pt>
                <c:pt idx="2277">
                  <c:v>0.91371527777777783</c:v>
                </c:pt>
                <c:pt idx="2278">
                  <c:v>0.91371527777777783</c:v>
                </c:pt>
                <c:pt idx="2279">
                  <c:v>0.91372685185185187</c:v>
                </c:pt>
                <c:pt idx="2280">
                  <c:v>0.91373842592592558</c:v>
                </c:pt>
                <c:pt idx="2281">
                  <c:v>0.91373842592592558</c:v>
                </c:pt>
                <c:pt idx="2282">
                  <c:v>0.91374999999999995</c:v>
                </c:pt>
                <c:pt idx="2283">
                  <c:v>0.9137615740740751</c:v>
                </c:pt>
                <c:pt idx="2284">
                  <c:v>0.91377314814814825</c:v>
                </c:pt>
                <c:pt idx="2285">
                  <c:v>0.91377314814814825</c:v>
                </c:pt>
                <c:pt idx="2286">
                  <c:v>0.91378472222222218</c:v>
                </c:pt>
                <c:pt idx="2287">
                  <c:v>0.91379629629629733</c:v>
                </c:pt>
                <c:pt idx="2288">
                  <c:v>0.91379629629629733</c:v>
                </c:pt>
                <c:pt idx="2289">
                  <c:v>0.91380787037037181</c:v>
                </c:pt>
                <c:pt idx="2290">
                  <c:v>0.91381944444444463</c:v>
                </c:pt>
                <c:pt idx="2291">
                  <c:v>0.91383101851852055</c:v>
                </c:pt>
                <c:pt idx="2292">
                  <c:v>0.91383101851852055</c:v>
                </c:pt>
                <c:pt idx="2293">
                  <c:v>0.91384259259259382</c:v>
                </c:pt>
                <c:pt idx="2294">
                  <c:v>0.91385416666666652</c:v>
                </c:pt>
                <c:pt idx="2295">
                  <c:v>0.91385416666666652</c:v>
                </c:pt>
                <c:pt idx="2296">
                  <c:v>0.91386574074074056</c:v>
                </c:pt>
                <c:pt idx="2297">
                  <c:v>0.91387731481481482</c:v>
                </c:pt>
                <c:pt idx="2298">
                  <c:v>0.91388888888888964</c:v>
                </c:pt>
                <c:pt idx="2299">
                  <c:v>0.91388888888888964</c:v>
                </c:pt>
                <c:pt idx="2300">
                  <c:v>0.91390046296296257</c:v>
                </c:pt>
                <c:pt idx="2301">
                  <c:v>0.9139120370370365</c:v>
                </c:pt>
                <c:pt idx="2302">
                  <c:v>0.9139120370370365</c:v>
                </c:pt>
                <c:pt idx="2303">
                  <c:v>0.91392361111111164</c:v>
                </c:pt>
                <c:pt idx="2304">
                  <c:v>0.91393518518518524</c:v>
                </c:pt>
                <c:pt idx="2305">
                  <c:v>0.91394675925925928</c:v>
                </c:pt>
                <c:pt idx="2306">
                  <c:v>0.91394675925925928</c:v>
                </c:pt>
                <c:pt idx="2307">
                  <c:v>0.91395833333333365</c:v>
                </c:pt>
                <c:pt idx="2308">
                  <c:v>0.91396990740740769</c:v>
                </c:pt>
                <c:pt idx="2309">
                  <c:v>0.91398148148148162</c:v>
                </c:pt>
                <c:pt idx="2310">
                  <c:v>0.91398148148148162</c:v>
                </c:pt>
                <c:pt idx="2311">
                  <c:v>0.91399305555555665</c:v>
                </c:pt>
                <c:pt idx="2312">
                  <c:v>0.91400462962962969</c:v>
                </c:pt>
                <c:pt idx="2313">
                  <c:v>0.91400462962962969</c:v>
                </c:pt>
                <c:pt idx="2314">
                  <c:v>0.91401620370370351</c:v>
                </c:pt>
                <c:pt idx="2315">
                  <c:v>0.91402777777777777</c:v>
                </c:pt>
                <c:pt idx="2316">
                  <c:v>0.91403935185185159</c:v>
                </c:pt>
                <c:pt idx="2317">
                  <c:v>0.91403935185185159</c:v>
                </c:pt>
                <c:pt idx="2318">
                  <c:v>0.91405092592592441</c:v>
                </c:pt>
                <c:pt idx="2319">
                  <c:v>0.91406249999999956</c:v>
                </c:pt>
                <c:pt idx="2320">
                  <c:v>0.91406249999999956</c:v>
                </c:pt>
                <c:pt idx="2321">
                  <c:v>0.91407407407407548</c:v>
                </c:pt>
                <c:pt idx="2322">
                  <c:v>0.91408564814814863</c:v>
                </c:pt>
                <c:pt idx="2323">
                  <c:v>0.91409722222222223</c:v>
                </c:pt>
                <c:pt idx="2324">
                  <c:v>0.91409722222222223</c:v>
                </c:pt>
                <c:pt idx="2325">
                  <c:v>0.9141087962962966</c:v>
                </c:pt>
                <c:pt idx="2326">
                  <c:v>0.91412037037037064</c:v>
                </c:pt>
                <c:pt idx="2327">
                  <c:v>0.91412037037037064</c:v>
                </c:pt>
                <c:pt idx="2328">
                  <c:v>0.91413194444444434</c:v>
                </c:pt>
                <c:pt idx="2329">
                  <c:v>0.91414351851851983</c:v>
                </c:pt>
                <c:pt idx="2330">
                  <c:v>0.91415509259259431</c:v>
                </c:pt>
                <c:pt idx="2331">
                  <c:v>0.91415509259259431</c:v>
                </c:pt>
                <c:pt idx="2332">
                  <c:v>0.91416666666666657</c:v>
                </c:pt>
                <c:pt idx="2333">
                  <c:v>0.9141782407407405</c:v>
                </c:pt>
                <c:pt idx="2334">
                  <c:v>0.9141782407407405</c:v>
                </c:pt>
                <c:pt idx="2335">
                  <c:v>0.91418981481481565</c:v>
                </c:pt>
                <c:pt idx="2336">
                  <c:v>0.91420138888888891</c:v>
                </c:pt>
                <c:pt idx="2337">
                  <c:v>0.91421296296296084</c:v>
                </c:pt>
                <c:pt idx="2338">
                  <c:v>0.91421296296296084</c:v>
                </c:pt>
                <c:pt idx="2339">
                  <c:v>0.91422453703703699</c:v>
                </c:pt>
                <c:pt idx="2340">
                  <c:v>0.91423611111111058</c:v>
                </c:pt>
                <c:pt idx="2341">
                  <c:v>0.91423611111111058</c:v>
                </c:pt>
                <c:pt idx="2342">
                  <c:v>0.91424768518518562</c:v>
                </c:pt>
                <c:pt idx="2343">
                  <c:v>0.91425925925925933</c:v>
                </c:pt>
                <c:pt idx="2344">
                  <c:v>0.91427083333333459</c:v>
                </c:pt>
                <c:pt idx="2345">
                  <c:v>0.91427083333333459</c:v>
                </c:pt>
                <c:pt idx="2346">
                  <c:v>0.9142824074074074</c:v>
                </c:pt>
                <c:pt idx="2347">
                  <c:v>0.91429398148148155</c:v>
                </c:pt>
                <c:pt idx="2348">
                  <c:v>0.91429398148148155</c:v>
                </c:pt>
                <c:pt idx="2349">
                  <c:v>0.9143055555555557</c:v>
                </c:pt>
                <c:pt idx="2350">
                  <c:v>0.91431712962962841</c:v>
                </c:pt>
                <c:pt idx="2351">
                  <c:v>0.91432870370370367</c:v>
                </c:pt>
                <c:pt idx="2352">
                  <c:v>0.91432870370370367</c:v>
                </c:pt>
                <c:pt idx="2353">
                  <c:v>0.91434027777777782</c:v>
                </c:pt>
                <c:pt idx="2354">
                  <c:v>0.91435185185185153</c:v>
                </c:pt>
                <c:pt idx="2355">
                  <c:v>0.91436342592592412</c:v>
                </c:pt>
                <c:pt idx="2356">
                  <c:v>0.91436342592592412</c:v>
                </c:pt>
                <c:pt idx="2357">
                  <c:v>0.91437500000000005</c:v>
                </c:pt>
                <c:pt idx="2358">
                  <c:v>0.91438657407407409</c:v>
                </c:pt>
                <c:pt idx="2359">
                  <c:v>0.91438657407407409</c:v>
                </c:pt>
                <c:pt idx="2360">
                  <c:v>0.91439814814814813</c:v>
                </c:pt>
                <c:pt idx="2361">
                  <c:v>0.91440972222222217</c:v>
                </c:pt>
                <c:pt idx="2362">
                  <c:v>0.91442129629629665</c:v>
                </c:pt>
                <c:pt idx="2363">
                  <c:v>0.91442129629629665</c:v>
                </c:pt>
                <c:pt idx="2364">
                  <c:v>0.91443287037037069</c:v>
                </c:pt>
                <c:pt idx="2365">
                  <c:v>0.91444444444444462</c:v>
                </c:pt>
                <c:pt idx="2366">
                  <c:v>0.91444444444444462</c:v>
                </c:pt>
                <c:pt idx="2367">
                  <c:v>0.91445601851851865</c:v>
                </c:pt>
                <c:pt idx="2368">
                  <c:v>0.91446759259259269</c:v>
                </c:pt>
                <c:pt idx="2369">
                  <c:v>0.91447916666666651</c:v>
                </c:pt>
                <c:pt idx="2370">
                  <c:v>0.91447916666666651</c:v>
                </c:pt>
                <c:pt idx="2371">
                  <c:v>0.91449074074073966</c:v>
                </c:pt>
                <c:pt idx="2372">
                  <c:v>0.91450231481481459</c:v>
                </c:pt>
                <c:pt idx="2373">
                  <c:v>0.91450231481481459</c:v>
                </c:pt>
                <c:pt idx="2374">
                  <c:v>0.91451388888888896</c:v>
                </c:pt>
                <c:pt idx="2375">
                  <c:v>0.914525462962962</c:v>
                </c:pt>
                <c:pt idx="2376">
                  <c:v>0.91453703703703659</c:v>
                </c:pt>
                <c:pt idx="2377">
                  <c:v>0.91453703703703659</c:v>
                </c:pt>
                <c:pt idx="2378">
                  <c:v>0.91454861111111163</c:v>
                </c:pt>
                <c:pt idx="2379">
                  <c:v>0.91456018518518456</c:v>
                </c:pt>
                <c:pt idx="2380">
                  <c:v>0.91456018518518456</c:v>
                </c:pt>
                <c:pt idx="2381">
                  <c:v>0.91457175925925849</c:v>
                </c:pt>
                <c:pt idx="2382">
                  <c:v>0.9145833333333333</c:v>
                </c:pt>
                <c:pt idx="2383">
                  <c:v>0.91459490740740745</c:v>
                </c:pt>
                <c:pt idx="2384">
                  <c:v>0.91459490740740745</c:v>
                </c:pt>
                <c:pt idx="2385">
                  <c:v>0.9146064814814816</c:v>
                </c:pt>
                <c:pt idx="2386">
                  <c:v>0.91461805555555564</c:v>
                </c:pt>
                <c:pt idx="2387">
                  <c:v>0.91461805555555564</c:v>
                </c:pt>
                <c:pt idx="2388">
                  <c:v>0.91462962962963079</c:v>
                </c:pt>
                <c:pt idx="2389">
                  <c:v>0.91464120370370494</c:v>
                </c:pt>
                <c:pt idx="2390">
                  <c:v>0.91465277777777787</c:v>
                </c:pt>
                <c:pt idx="2391">
                  <c:v>0.91465277777777787</c:v>
                </c:pt>
                <c:pt idx="2392">
                  <c:v>0.91466435185185158</c:v>
                </c:pt>
                <c:pt idx="2393">
                  <c:v>0.9146759259259255</c:v>
                </c:pt>
                <c:pt idx="2394">
                  <c:v>0.9146759259259255</c:v>
                </c:pt>
                <c:pt idx="2395">
                  <c:v>0.91468749999999999</c:v>
                </c:pt>
                <c:pt idx="2396">
                  <c:v>0.91469907407407636</c:v>
                </c:pt>
                <c:pt idx="2397">
                  <c:v>0.91471064814814862</c:v>
                </c:pt>
                <c:pt idx="2398">
                  <c:v>0.91471064814814862</c:v>
                </c:pt>
                <c:pt idx="2399">
                  <c:v>0.91472222222222221</c:v>
                </c:pt>
                <c:pt idx="2400">
                  <c:v>0.9147337962962967</c:v>
                </c:pt>
                <c:pt idx="2401">
                  <c:v>0.91474537037037185</c:v>
                </c:pt>
                <c:pt idx="2402">
                  <c:v>0.91474537037037185</c:v>
                </c:pt>
                <c:pt idx="2403">
                  <c:v>0.91475694444444444</c:v>
                </c:pt>
                <c:pt idx="2404">
                  <c:v>0.91476851851851981</c:v>
                </c:pt>
                <c:pt idx="2405">
                  <c:v>0.91476851851851981</c:v>
                </c:pt>
                <c:pt idx="2406">
                  <c:v>0.91478009259259396</c:v>
                </c:pt>
                <c:pt idx="2407">
                  <c:v>0.91479166666666778</c:v>
                </c:pt>
                <c:pt idx="2408">
                  <c:v>0.91480324074074049</c:v>
                </c:pt>
                <c:pt idx="2409">
                  <c:v>0.91480324074074049</c:v>
                </c:pt>
                <c:pt idx="2410">
                  <c:v>0.91481481481481564</c:v>
                </c:pt>
                <c:pt idx="2411">
                  <c:v>0.9148263888888889</c:v>
                </c:pt>
                <c:pt idx="2412">
                  <c:v>0.9148263888888889</c:v>
                </c:pt>
                <c:pt idx="2413">
                  <c:v>0.91483796296296138</c:v>
                </c:pt>
                <c:pt idx="2414">
                  <c:v>0.91484953703703764</c:v>
                </c:pt>
                <c:pt idx="2415">
                  <c:v>0.91486111111111112</c:v>
                </c:pt>
                <c:pt idx="2416">
                  <c:v>0.91486111111111112</c:v>
                </c:pt>
                <c:pt idx="2417">
                  <c:v>0.91487268518518561</c:v>
                </c:pt>
                <c:pt idx="2418">
                  <c:v>0.9148842592592592</c:v>
                </c:pt>
                <c:pt idx="2419">
                  <c:v>0.9148842592592592</c:v>
                </c:pt>
                <c:pt idx="2420">
                  <c:v>0.91489583333333557</c:v>
                </c:pt>
                <c:pt idx="2421">
                  <c:v>0.91490740740740761</c:v>
                </c:pt>
                <c:pt idx="2422">
                  <c:v>0.91491898148148154</c:v>
                </c:pt>
                <c:pt idx="2423">
                  <c:v>0.91491898148148154</c:v>
                </c:pt>
                <c:pt idx="2424">
                  <c:v>0.91493055555555569</c:v>
                </c:pt>
                <c:pt idx="2425">
                  <c:v>0.91494212962962951</c:v>
                </c:pt>
                <c:pt idx="2426">
                  <c:v>0.91494212962962951</c:v>
                </c:pt>
                <c:pt idx="2427">
                  <c:v>0.91495370370370377</c:v>
                </c:pt>
                <c:pt idx="2428">
                  <c:v>0.91496527777777781</c:v>
                </c:pt>
                <c:pt idx="2429">
                  <c:v>0.91497685185185151</c:v>
                </c:pt>
                <c:pt idx="2430">
                  <c:v>0.91497685185185151</c:v>
                </c:pt>
                <c:pt idx="2431">
                  <c:v>0.91498842592592489</c:v>
                </c:pt>
                <c:pt idx="2432">
                  <c:v>0.91500000000000004</c:v>
                </c:pt>
                <c:pt idx="2433">
                  <c:v>0.91500000000000004</c:v>
                </c:pt>
                <c:pt idx="2434">
                  <c:v>0.91501157407407463</c:v>
                </c:pt>
                <c:pt idx="2435">
                  <c:v>0.91502314814814811</c:v>
                </c:pt>
                <c:pt idx="2436">
                  <c:v>0.91503472222222226</c:v>
                </c:pt>
                <c:pt idx="2437">
                  <c:v>0.91503472222222226</c:v>
                </c:pt>
                <c:pt idx="2438">
                  <c:v>0.91504629629629664</c:v>
                </c:pt>
                <c:pt idx="2439">
                  <c:v>0.91505787037037145</c:v>
                </c:pt>
                <c:pt idx="2440">
                  <c:v>0.9150694444444446</c:v>
                </c:pt>
                <c:pt idx="2441">
                  <c:v>0.9150694444444446</c:v>
                </c:pt>
                <c:pt idx="2442">
                  <c:v>0.91508101851852031</c:v>
                </c:pt>
                <c:pt idx="2443">
                  <c:v>0.91509259259259379</c:v>
                </c:pt>
                <c:pt idx="2444">
                  <c:v>0.91509259259259379</c:v>
                </c:pt>
                <c:pt idx="2445">
                  <c:v>0.9151041666666665</c:v>
                </c:pt>
                <c:pt idx="2446">
                  <c:v>0.91511574074073965</c:v>
                </c:pt>
                <c:pt idx="2447">
                  <c:v>0.9151273148148148</c:v>
                </c:pt>
                <c:pt idx="2448">
                  <c:v>0.9151273148148148</c:v>
                </c:pt>
                <c:pt idx="2449">
                  <c:v>0.91513888888888895</c:v>
                </c:pt>
                <c:pt idx="2450">
                  <c:v>0.91515046296296176</c:v>
                </c:pt>
                <c:pt idx="2451">
                  <c:v>0.91515046296296176</c:v>
                </c:pt>
                <c:pt idx="2452">
                  <c:v>0.91516203703703658</c:v>
                </c:pt>
                <c:pt idx="2453">
                  <c:v>0.91517361111111162</c:v>
                </c:pt>
                <c:pt idx="2454">
                  <c:v>0.91518518518518521</c:v>
                </c:pt>
                <c:pt idx="2455">
                  <c:v>0.91518518518518521</c:v>
                </c:pt>
                <c:pt idx="2456">
                  <c:v>0.91519675925925859</c:v>
                </c:pt>
                <c:pt idx="2457">
                  <c:v>0.91520833333333362</c:v>
                </c:pt>
                <c:pt idx="2458">
                  <c:v>0.91520833333333362</c:v>
                </c:pt>
                <c:pt idx="2459">
                  <c:v>0.91521990740740744</c:v>
                </c:pt>
                <c:pt idx="2460">
                  <c:v>0.9152314814814817</c:v>
                </c:pt>
                <c:pt idx="2461">
                  <c:v>0.91524305555555563</c:v>
                </c:pt>
                <c:pt idx="2462">
                  <c:v>0.91524305555555563</c:v>
                </c:pt>
                <c:pt idx="2463">
                  <c:v>0.91525462962962967</c:v>
                </c:pt>
                <c:pt idx="2464">
                  <c:v>0.91526620370370348</c:v>
                </c:pt>
                <c:pt idx="2465">
                  <c:v>0.91526620370370348</c:v>
                </c:pt>
                <c:pt idx="2466">
                  <c:v>0.91527777777777752</c:v>
                </c:pt>
                <c:pt idx="2467">
                  <c:v>0.91528935185185156</c:v>
                </c:pt>
                <c:pt idx="2468">
                  <c:v>0.91530092592592438</c:v>
                </c:pt>
                <c:pt idx="2469">
                  <c:v>0.91530092592592438</c:v>
                </c:pt>
                <c:pt idx="2470">
                  <c:v>0.91531249999999897</c:v>
                </c:pt>
                <c:pt idx="2471">
                  <c:v>0.91532407407407512</c:v>
                </c:pt>
                <c:pt idx="2472">
                  <c:v>0.91532407407407512</c:v>
                </c:pt>
                <c:pt idx="2473">
                  <c:v>0.91533564814814861</c:v>
                </c:pt>
                <c:pt idx="2474">
                  <c:v>0.9153472222222222</c:v>
                </c:pt>
                <c:pt idx="2475">
                  <c:v>0.91535879629629635</c:v>
                </c:pt>
                <c:pt idx="2476">
                  <c:v>0.91535879629629635</c:v>
                </c:pt>
                <c:pt idx="2477">
                  <c:v>0.91537037037037061</c:v>
                </c:pt>
                <c:pt idx="2478">
                  <c:v>0.91538194444444443</c:v>
                </c:pt>
                <c:pt idx="2479">
                  <c:v>0.91538194444444443</c:v>
                </c:pt>
                <c:pt idx="2480">
                  <c:v>0.91539351851851991</c:v>
                </c:pt>
                <c:pt idx="2481">
                  <c:v>0.91540509259259395</c:v>
                </c:pt>
                <c:pt idx="2482">
                  <c:v>0.91541666666666566</c:v>
                </c:pt>
                <c:pt idx="2483">
                  <c:v>0.91541666666666566</c:v>
                </c:pt>
                <c:pt idx="2484">
                  <c:v>0.91542824074074058</c:v>
                </c:pt>
                <c:pt idx="2485">
                  <c:v>0.91543981481481485</c:v>
                </c:pt>
                <c:pt idx="2486">
                  <c:v>0.91545138888888899</c:v>
                </c:pt>
                <c:pt idx="2487">
                  <c:v>0.91545138888888899</c:v>
                </c:pt>
                <c:pt idx="2488">
                  <c:v>0.91546296296296037</c:v>
                </c:pt>
                <c:pt idx="2489">
                  <c:v>0.91547453703703707</c:v>
                </c:pt>
                <c:pt idx="2490">
                  <c:v>0.91547453703703707</c:v>
                </c:pt>
                <c:pt idx="2491">
                  <c:v>0.91548611111111056</c:v>
                </c:pt>
                <c:pt idx="2492">
                  <c:v>0.91549768518518571</c:v>
                </c:pt>
                <c:pt idx="2493">
                  <c:v>0.91550925925925919</c:v>
                </c:pt>
                <c:pt idx="2494">
                  <c:v>0.91550925925925919</c:v>
                </c:pt>
                <c:pt idx="2495">
                  <c:v>0.91552083333333445</c:v>
                </c:pt>
                <c:pt idx="2496">
                  <c:v>0.91553240740740749</c:v>
                </c:pt>
                <c:pt idx="2497">
                  <c:v>0.91553240740740749</c:v>
                </c:pt>
                <c:pt idx="2498">
                  <c:v>0.91554398148148142</c:v>
                </c:pt>
                <c:pt idx="2499">
                  <c:v>0.91555555555555568</c:v>
                </c:pt>
                <c:pt idx="2500">
                  <c:v>0.91556712962962816</c:v>
                </c:pt>
                <c:pt idx="2501">
                  <c:v>0.91556712962962816</c:v>
                </c:pt>
                <c:pt idx="2502">
                  <c:v>0.91557870370370376</c:v>
                </c:pt>
                <c:pt idx="2503">
                  <c:v>0.91559027777777768</c:v>
                </c:pt>
                <c:pt idx="2504">
                  <c:v>0.91559027777777768</c:v>
                </c:pt>
                <c:pt idx="2505">
                  <c:v>0.91560185185185183</c:v>
                </c:pt>
                <c:pt idx="2506">
                  <c:v>0.91561342592592487</c:v>
                </c:pt>
                <c:pt idx="2507">
                  <c:v>0.91562500000000124</c:v>
                </c:pt>
                <c:pt idx="2508">
                  <c:v>0.91562500000000124</c:v>
                </c:pt>
                <c:pt idx="2509">
                  <c:v>0.91563657407407462</c:v>
                </c:pt>
                <c:pt idx="2510">
                  <c:v>0.9156481481481491</c:v>
                </c:pt>
                <c:pt idx="2511">
                  <c:v>0.9156481481481491</c:v>
                </c:pt>
                <c:pt idx="2512">
                  <c:v>0.91565972222222225</c:v>
                </c:pt>
                <c:pt idx="2513">
                  <c:v>0.91567129629629784</c:v>
                </c:pt>
                <c:pt idx="2514">
                  <c:v>0.91568287037037133</c:v>
                </c:pt>
                <c:pt idx="2515">
                  <c:v>0.91568287037037133</c:v>
                </c:pt>
                <c:pt idx="2516">
                  <c:v>0.91569444444444581</c:v>
                </c:pt>
                <c:pt idx="2517">
                  <c:v>0.91570601851851996</c:v>
                </c:pt>
                <c:pt idx="2518">
                  <c:v>0.91570601851851996</c:v>
                </c:pt>
                <c:pt idx="2519">
                  <c:v>0.91571759259259367</c:v>
                </c:pt>
                <c:pt idx="2520">
                  <c:v>0.91572916666666671</c:v>
                </c:pt>
                <c:pt idx="2521">
                  <c:v>0.91574074074074052</c:v>
                </c:pt>
                <c:pt idx="2522">
                  <c:v>0.91574074074074052</c:v>
                </c:pt>
                <c:pt idx="2523">
                  <c:v>0.91575231481481489</c:v>
                </c:pt>
                <c:pt idx="2524">
                  <c:v>0.91576388888888882</c:v>
                </c:pt>
                <c:pt idx="2525">
                  <c:v>0.91577546296296297</c:v>
                </c:pt>
                <c:pt idx="2526">
                  <c:v>0.91577546296296297</c:v>
                </c:pt>
                <c:pt idx="2527">
                  <c:v>0.91578703703703701</c:v>
                </c:pt>
                <c:pt idx="2528">
                  <c:v>0.9157986111111126</c:v>
                </c:pt>
                <c:pt idx="2529">
                  <c:v>0.9157986111111126</c:v>
                </c:pt>
                <c:pt idx="2530">
                  <c:v>0.91581018518518509</c:v>
                </c:pt>
                <c:pt idx="2531">
                  <c:v>0.91582175925925924</c:v>
                </c:pt>
                <c:pt idx="2532">
                  <c:v>0.91583333333333361</c:v>
                </c:pt>
                <c:pt idx="2533">
                  <c:v>0.91583333333333361</c:v>
                </c:pt>
                <c:pt idx="2534">
                  <c:v>0.91584490740740765</c:v>
                </c:pt>
                <c:pt idx="2535">
                  <c:v>0.91585648148148169</c:v>
                </c:pt>
                <c:pt idx="2536">
                  <c:v>0.91585648148148169</c:v>
                </c:pt>
                <c:pt idx="2537">
                  <c:v>0.91586805555555562</c:v>
                </c:pt>
                <c:pt idx="2538">
                  <c:v>0.91587962962962965</c:v>
                </c:pt>
                <c:pt idx="2539">
                  <c:v>0.91589120370370503</c:v>
                </c:pt>
                <c:pt idx="2540">
                  <c:v>0.91589120370370503</c:v>
                </c:pt>
                <c:pt idx="2541">
                  <c:v>0.91590277777777751</c:v>
                </c:pt>
                <c:pt idx="2542">
                  <c:v>0.91591435185185088</c:v>
                </c:pt>
                <c:pt idx="2543">
                  <c:v>0.91591435185185088</c:v>
                </c:pt>
                <c:pt idx="2544">
                  <c:v>0.91592592592592559</c:v>
                </c:pt>
                <c:pt idx="2545">
                  <c:v>0.91593750000000007</c:v>
                </c:pt>
                <c:pt idx="2546">
                  <c:v>0.915949074074076</c:v>
                </c:pt>
                <c:pt idx="2547">
                  <c:v>0.915949074074076</c:v>
                </c:pt>
                <c:pt idx="2548">
                  <c:v>0.91596064814814815</c:v>
                </c:pt>
                <c:pt idx="2549">
                  <c:v>0.9159722222222223</c:v>
                </c:pt>
                <c:pt idx="2550">
                  <c:v>0.9159722222222223</c:v>
                </c:pt>
                <c:pt idx="2551">
                  <c:v>0.91598379629629623</c:v>
                </c:pt>
                <c:pt idx="2552">
                  <c:v>0.91599537037037171</c:v>
                </c:pt>
                <c:pt idx="2553">
                  <c:v>0.91600694444444442</c:v>
                </c:pt>
                <c:pt idx="2554">
                  <c:v>0.91600694444444442</c:v>
                </c:pt>
                <c:pt idx="2555">
                  <c:v>0.91601851851851979</c:v>
                </c:pt>
                <c:pt idx="2556">
                  <c:v>0.91603009259259383</c:v>
                </c:pt>
                <c:pt idx="2557">
                  <c:v>0.91603009259259383</c:v>
                </c:pt>
                <c:pt idx="2558">
                  <c:v>0.91604166666666664</c:v>
                </c:pt>
                <c:pt idx="2559">
                  <c:v>0.91605324074074057</c:v>
                </c:pt>
                <c:pt idx="2560">
                  <c:v>0.91606481481481483</c:v>
                </c:pt>
                <c:pt idx="2561">
                  <c:v>0.91606481481481483</c:v>
                </c:pt>
                <c:pt idx="2562">
                  <c:v>0.91607638888888887</c:v>
                </c:pt>
                <c:pt idx="2563">
                  <c:v>0.91608796296296124</c:v>
                </c:pt>
                <c:pt idx="2564">
                  <c:v>0.91609953703703761</c:v>
                </c:pt>
                <c:pt idx="2565">
                  <c:v>0.91609953703703761</c:v>
                </c:pt>
                <c:pt idx="2566">
                  <c:v>0.91611111111111121</c:v>
                </c:pt>
                <c:pt idx="2567">
                  <c:v>0.91612268518518514</c:v>
                </c:pt>
                <c:pt idx="2568">
                  <c:v>0.91612268518518514</c:v>
                </c:pt>
                <c:pt idx="2569">
                  <c:v>0.91613425925925929</c:v>
                </c:pt>
                <c:pt idx="2570">
                  <c:v>0.91614583333333532</c:v>
                </c:pt>
                <c:pt idx="2571">
                  <c:v>0.9161574074074077</c:v>
                </c:pt>
                <c:pt idx="2572">
                  <c:v>0.9161574074074077</c:v>
                </c:pt>
                <c:pt idx="2573">
                  <c:v>0.9161689814814814</c:v>
                </c:pt>
                <c:pt idx="2574">
                  <c:v>0.91618055555555555</c:v>
                </c:pt>
                <c:pt idx="2575">
                  <c:v>0.91618055555555555</c:v>
                </c:pt>
                <c:pt idx="2576">
                  <c:v>0.91619212962962959</c:v>
                </c:pt>
                <c:pt idx="2577">
                  <c:v>0.91620370370370352</c:v>
                </c:pt>
                <c:pt idx="2578">
                  <c:v>0.91621527777777778</c:v>
                </c:pt>
                <c:pt idx="2579">
                  <c:v>0.91621527777777778</c:v>
                </c:pt>
                <c:pt idx="2580">
                  <c:v>0.91622685185185149</c:v>
                </c:pt>
                <c:pt idx="2581">
                  <c:v>0.91623842592592486</c:v>
                </c:pt>
                <c:pt idx="2582">
                  <c:v>0.91623842592592486</c:v>
                </c:pt>
                <c:pt idx="2583">
                  <c:v>0.9162499999999999</c:v>
                </c:pt>
                <c:pt idx="2584">
                  <c:v>0.91626157407407405</c:v>
                </c:pt>
                <c:pt idx="2585">
                  <c:v>0.9162731481481482</c:v>
                </c:pt>
                <c:pt idx="2586">
                  <c:v>0.9162731481481482</c:v>
                </c:pt>
                <c:pt idx="2587">
                  <c:v>0.91628472222222157</c:v>
                </c:pt>
                <c:pt idx="2588">
                  <c:v>0.91629629629629661</c:v>
                </c:pt>
                <c:pt idx="2589">
                  <c:v>0.91629629629629661</c:v>
                </c:pt>
                <c:pt idx="2590">
                  <c:v>0.91630787037037065</c:v>
                </c:pt>
                <c:pt idx="2591">
                  <c:v>0.91631944444444469</c:v>
                </c:pt>
                <c:pt idx="2592">
                  <c:v>0.91633101851851995</c:v>
                </c:pt>
                <c:pt idx="2593">
                  <c:v>0.91633101851851995</c:v>
                </c:pt>
                <c:pt idx="2594">
                  <c:v>0.91634259259259265</c:v>
                </c:pt>
                <c:pt idx="2595">
                  <c:v>0.91635416666666658</c:v>
                </c:pt>
                <c:pt idx="2596">
                  <c:v>0.91635416666666658</c:v>
                </c:pt>
                <c:pt idx="2597">
                  <c:v>0.9163657407407394</c:v>
                </c:pt>
                <c:pt idx="2598">
                  <c:v>0.91637731481481488</c:v>
                </c:pt>
                <c:pt idx="2599">
                  <c:v>0.91638888888888881</c:v>
                </c:pt>
                <c:pt idx="2600">
                  <c:v>0.91638888888888881</c:v>
                </c:pt>
                <c:pt idx="2601">
                  <c:v>0.91640046296296163</c:v>
                </c:pt>
                <c:pt idx="2602">
                  <c:v>0.91641203703703611</c:v>
                </c:pt>
                <c:pt idx="2603">
                  <c:v>0.91642361111111104</c:v>
                </c:pt>
                <c:pt idx="2604">
                  <c:v>0.91642361111111104</c:v>
                </c:pt>
                <c:pt idx="2605">
                  <c:v>0.91643518518518519</c:v>
                </c:pt>
                <c:pt idx="2606">
                  <c:v>0.91644675925925856</c:v>
                </c:pt>
                <c:pt idx="2607">
                  <c:v>0.91644675925925856</c:v>
                </c:pt>
                <c:pt idx="2608">
                  <c:v>0.9164583333333336</c:v>
                </c:pt>
                <c:pt idx="2609">
                  <c:v>0.9164699074074073</c:v>
                </c:pt>
                <c:pt idx="2610">
                  <c:v>0.91648148148148145</c:v>
                </c:pt>
                <c:pt idx="2611">
                  <c:v>0.91648148148148145</c:v>
                </c:pt>
                <c:pt idx="2612">
                  <c:v>0.9164930555555556</c:v>
                </c:pt>
                <c:pt idx="2613">
                  <c:v>0.91650462962962953</c:v>
                </c:pt>
                <c:pt idx="2614">
                  <c:v>0.91650462962962953</c:v>
                </c:pt>
                <c:pt idx="2615">
                  <c:v>0.91651620370370357</c:v>
                </c:pt>
                <c:pt idx="2616">
                  <c:v>0.9165277777777775</c:v>
                </c:pt>
                <c:pt idx="2617">
                  <c:v>0.91653935185185076</c:v>
                </c:pt>
                <c:pt idx="2618">
                  <c:v>0.91653935185185076</c:v>
                </c:pt>
                <c:pt idx="2619">
                  <c:v>0.91655092592592435</c:v>
                </c:pt>
                <c:pt idx="2620">
                  <c:v>0.9165624999999985</c:v>
                </c:pt>
                <c:pt idx="2621">
                  <c:v>0.9165624999999985</c:v>
                </c:pt>
                <c:pt idx="2622">
                  <c:v>0.91657407407407465</c:v>
                </c:pt>
                <c:pt idx="2623">
                  <c:v>0.91658564814814814</c:v>
                </c:pt>
                <c:pt idx="2624">
                  <c:v>0.91659722222222229</c:v>
                </c:pt>
                <c:pt idx="2625">
                  <c:v>0.91659722222222229</c:v>
                </c:pt>
                <c:pt idx="2626">
                  <c:v>0.91660879629629721</c:v>
                </c:pt>
                <c:pt idx="2627">
                  <c:v>0.91662037037037181</c:v>
                </c:pt>
                <c:pt idx="2628">
                  <c:v>0.91662037037037181</c:v>
                </c:pt>
                <c:pt idx="2629">
                  <c:v>0.91663194444444462</c:v>
                </c:pt>
                <c:pt idx="2630">
                  <c:v>0.91664351851852055</c:v>
                </c:pt>
                <c:pt idx="2631">
                  <c:v>0.91665509259259492</c:v>
                </c:pt>
                <c:pt idx="2632">
                  <c:v>0.91665509259259492</c:v>
                </c:pt>
                <c:pt idx="2633">
                  <c:v>0.91666666666666652</c:v>
                </c:pt>
                <c:pt idx="2634">
                  <c:v>0.91667824074074078</c:v>
                </c:pt>
                <c:pt idx="2635">
                  <c:v>0.91667824074074078</c:v>
                </c:pt>
                <c:pt idx="2636">
                  <c:v>0.91668981481481593</c:v>
                </c:pt>
                <c:pt idx="2637">
                  <c:v>0.91670138888888963</c:v>
                </c:pt>
                <c:pt idx="2638">
                  <c:v>0.91671296296296123</c:v>
                </c:pt>
                <c:pt idx="2639">
                  <c:v>0.91671296296296123</c:v>
                </c:pt>
                <c:pt idx="2640">
                  <c:v>0.91672453703703705</c:v>
                </c:pt>
                <c:pt idx="2641">
                  <c:v>0.91673611111111108</c:v>
                </c:pt>
                <c:pt idx="2642">
                  <c:v>0.91673611111111108</c:v>
                </c:pt>
                <c:pt idx="2643">
                  <c:v>0.91674768518518623</c:v>
                </c:pt>
                <c:pt idx="2644">
                  <c:v>0.91675925925925961</c:v>
                </c:pt>
                <c:pt idx="2645">
                  <c:v>0.9167708333333352</c:v>
                </c:pt>
                <c:pt idx="2646">
                  <c:v>0.9167708333333352</c:v>
                </c:pt>
                <c:pt idx="2647">
                  <c:v>0.91678240740740735</c:v>
                </c:pt>
                <c:pt idx="2648">
                  <c:v>0.91679398148148161</c:v>
                </c:pt>
                <c:pt idx="2649">
                  <c:v>0.91680555555555565</c:v>
                </c:pt>
                <c:pt idx="2650">
                  <c:v>0.91680555555555565</c:v>
                </c:pt>
                <c:pt idx="2651">
                  <c:v>0.91681712962962958</c:v>
                </c:pt>
                <c:pt idx="2652">
                  <c:v>0.91682870370370362</c:v>
                </c:pt>
                <c:pt idx="2653">
                  <c:v>0.91682870370370362</c:v>
                </c:pt>
                <c:pt idx="2654">
                  <c:v>0.91684027777777877</c:v>
                </c:pt>
                <c:pt idx="2655">
                  <c:v>0.91685185185185192</c:v>
                </c:pt>
                <c:pt idx="2656">
                  <c:v>0.91686342592592462</c:v>
                </c:pt>
                <c:pt idx="2657">
                  <c:v>0.91686342592592462</c:v>
                </c:pt>
                <c:pt idx="2658">
                  <c:v>0.91687500000000099</c:v>
                </c:pt>
                <c:pt idx="2659">
                  <c:v>0.91688657407407403</c:v>
                </c:pt>
                <c:pt idx="2660">
                  <c:v>0.91688657407407403</c:v>
                </c:pt>
                <c:pt idx="2661">
                  <c:v>0.91689814814814863</c:v>
                </c:pt>
                <c:pt idx="2662">
                  <c:v>0.91690972222222211</c:v>
                </c:pt>
                <c:pt idx="2663">
                  <c:v>0.91692129629629771</c:v>
                </c:pt>
                <c:pt idx="2664">
                  <c:v>0.91692129629629771</c:v>
                </c:pt>
                <c:pt idx="2665">
                  <c:v>0.91693287037037063</c:v>
                </c:pt>
                <c:pt idx="2666">
                  <c:v>0.91694444444444556</c:v>
                </c:pt>
                <c:pt idx="2667">
                  <c:v>0.91694444444444556</c:v>
                </c:pt>
                <c:pt idx="2668">
                  <c:v>0.91695601851851982</c:v>
                </c:pt>
                <c:pt idx="2669">
                  <c:v>0.91696759259259264</c:v>
                </c:pt>
                <c:pt idx="2670">
                  <c:v>0.91697916666666668</c:v>
                </c:pt>
                <c:pt idx="2671">
                  <c:v>0.91697916666666668</c:v>
                </c:pt>
                <c:pt idx="2672">
                  <c:v>0.9169907407407405</c:v>
                </c:pt>
                <c:pt idx="2673">
                  <c:v>0.91700231481481476</c:v>
                </c:pt>
                <c:pt idx="2674">
                  <c:v>0.91700231481481476</c:v>
                </c:pt>
                <c:pt idx="2675">
                  <c:v>0.91701388888888891</c:v>
                </c:pt>
                <c:pt idx="2676">
                  <c:v>0.9170254629629625</c:v>
                </c:pt>
                <c:pt idx="2677">
                  <c:v>0.91703703703703709</c:v>
                </c:pt>
                <c:pt idx="2678">
                  <c:v>0.91703703703703709</c:v>
                </c:pt>
                <c:pt idx="2679">
                  <c:v>0.91704861111111224</c:v>
                </c:pt>
                <c:pt idx="2680">
                  <c:v>0.91706018518518517</c:v>
                </c:pt>
                <c:pt idx="2681">
                  <c:v>0.91706018518518517</c:v>
                </c:pt>
                <c:pt idx="2682">
                  <c:v>0.91707175925925932</c:v>
                </c:pt>
                <c:pt idx="2683">
                  <c:v>0.91708333333333369</c:v>
                </c:pt>
                <c:pt idx="2684">
                  <c:v>0.91709490740740762</c:v>
                </c:pt>
                <c:pt idx="2685">
                  <c:v>0.91709490740740762</c:v>
                </c:pt>
                <c:pt idx="2686">
                  <c:v>0.91710648148148144</c:v>
                </c:pt>
                <c:pt idx="2687">
                  <c:v>0.9171180555555557</c:v>
                </c:pt>
                <c:pt idx="2688">
                  <c:v>0.9171180555555557</c:v>
                </c:pt>
                <c:pt idx="2689">
                  <c:v>0.91712962962962974</c:v>
                </c:pt>
                <c:pt idx="2690">
                  <c:v>0.91714120370370478</c:v>
                </c:pt>
                <c:pt idx="2691">
                  <c:v>0.91715277777777759</c:v>
                </c:pt>
                <c:pt idx="2692">
                  <c:v>0.91715277777777759</c:v>
                </c:pt>
                <c:pt idx="2693">
                  <c:v>0.91716435185185075</c:v>
                </c:pt>
                <c:pt idx="2694">
                  <c:v>0.91717592592592556</c:v>
                </c:pt>
                <c:pt idx="2695">
                  <c:v>0.91718749999999949</c:v>
                </c:pt>
                <c:pt idx="2696">
                  <c:v>0.91718749999999949</c:v>
                </c:pt>
                <c:pt idx="2697">
                  <c:v>0.91719907407407586</c:v>
                </c:pt>
                <c:pt idx="2698">
                  <c:v>0.91721064814814823</c:v>
                </c:pt>
                <c:pt idx="2699">
                  <c:v>0.91721064814814823</c:v>
                </c:pt>
                <c:pt idx="2700">
                  <c:v>0.91722222222222216</c:v>
                </c:pt>
                <c:pt idx="2701">
                  <c:v>0.91723379629629631</c:v>
                </c:pt>
                <c:pt idx="2702">
                  <c:v>0.91724537037037146</c:v>
                </c:pt>
                <c:pt idx="2703">
                  <c:v>0.91724537037037146</c:v>
                </c:pt>
                <c:pt idx="2704">
                  <c:v>0.9172569444444445</c:v>
                </c:pt>
                <c:pt idx="2705">
                  <c:v>0.91726851851851865</c:v>
                </c:pt>
                <c:pt idx="2706">
                  <c:v>0.91726851851851865</c:v>
                </c:pt>
                <c:pt idx="2707">
                  <c:v>0.9172800925925938</c:v>
                </c:pt>
                <c:pt idx="2708">
                  <c:v>0.91729166666666673</c:v>
                </c:pt>
                <c:pt idx="2709">
                  <c:v>0.91730324074073977</c:v>
                </c:pt>
                <c:pt idx="2710">
                  <c:v>0.91730324074073977</c:v>
                </c:pt>
                <c:pt idx="2711">
                  <c:v>0.91731481481481481</c:v>
                </c:pt>
                <c:pt idx="2712">
                  <c:v>0.91732638888888851</c:v>
                </c:pt>
                <c:pt idx="2713">
                  <c:v>0.91732638888888851</c:v>
                </c:pt>
                <c:pt idx="2714">
                  <c:v>0.917337962962961</c:v>
                </c:pt>
                <c:pt idx="2715">
                  <c:v>0.91734953703703714</c:v>
                </c:pt>
                <c:pt idx="2716">
                  <c:v>0.91736111111111107</c:v>
                </c:pt>
                <c:pt idx="2717">
                  <c:v>0.91736111111111107</c:v>
                </c:pt>
                <c:pt idx="2718">
                  <c:v>0.91737268518518522</c:v>
                </c:pt>
                <c:pt idx="2719">
                  <c:v>0.91738425925925926</c:v>
                </c:pt>
                <c:pt idx="2720">
                  <c:v>0.91738425925925926</c:v>
                </c:pt>
                <c:pt idx="2721">
                  <c:v>0.91739583333333485</c:v>
                </c:pt>
                <c:pt idx="2722">
                  <c:v>0.91740740740740734</c:v>
                </c:pt>
                <c:pt idx="2723">
                  <c:v>0.91741898148148149</c:v>
                </c:pt>
                <c:pt idx="2724">
                  <c:v>0.91741898148148149</c:v>
                </c:pt>
                <c:pt idx="2725">
                  <c:v>0.91743055555555553</c:v>
                </c:pt>
                <c:pt idx="2726">
                  <c:v>0.91744212962962957</c:v>
                </c:pt>
                <c:pt idx="2727">
                  <c:v>0.91745370370370349</c:v>
                </c:pt>
                <c:pt idx="2728">
                  <c:v>0.91745370370370349</c:v>
                </c:pt>
                <c:pt idx="2729">
                  <c:v>0.91746527777777753</c:v>
                </c:pt>
                <c:pt idx="2730">
                  <c:v>0.91747685185185157</c:v>
                </c:pt>
                <c:pt idx="2731">
                  <c:v>0.91747685185185157</c:v>
                </c:pt>
                <c:pt idx="2732">
                  <c:v>0.91748842592592439</c:v>
                </c:pt>
                <c:pt idx="2733">
                  <c:v>0.91749999999999998</c:v>
                </c:pt>
                <c:pt idx="2734">
                  <c:v>0.91751157407407413</c:v>
                </c:pt>
                <c:pt idx="2735">
                  <c:v>0.91751157407407413</c:v>
                </c:pt>
                <c:pt idx="2736">
                  <c:v>0.91752314814814817</c:v>
                </c:pt>
                <c:pt idx="2737">
                  <c:v>0.9175347222222211</c:v>
                </c:pt>
                <c:pt idx="2738">
                  <c:v>0.9175347222222211</c:v>
                </c:pt>
                <c:pt idx="2739">
                  <c:v>0.91754629629629625</c:v>
                </c:pt>
                <c:pt idx="2740">
                  <c:v>0.91755787037037062</c:v>
                </c:pt>
                <c:pt idx="2741">
                  <c:v>0.91756944444444455</c:v>
                </c:pt>
                <c:pt idx="2742">
                  <c:v>0.91756944444444455</c:v>
                </c:pt>
                <c:pt idx="2743">
                  <c:v>0.91758101851851981</c:v>
                </c:pt>
                <c:pt idx="2744">
                  <c:v>0.91759259259259263</c:v>
                </c:pt>
                <c:pt idx="2745">
                  <c:v>0.91759259259259263</c:v>
                </c:pt>
                <c:pt idx="2746">
                  <c:v>0.91760416666666667</c:v>
                </c:pt>
                <c:pt idx="2747">
                  <c:v>0.91761574074074059</c:v>
                </c:pt>
                <c:pt idx="2748">
                  <c:v>0.91762731481481474</c:v>
                </c:pt>
                <c:pt idx="2749">
                  <c:v>0.91762731481481474</c:v>
                </c:pt>
                <c:pt idx="2750">
                  <c:v>0.91763888888889</c:v>
                </c:pt>
                <c:pt idx="2751">
                  <c:v>0.91765046296296249</c:v>
                </c:pt>
                <c:pt idx="2752">
                  <c:v>0.91765046296296249</c:v>
                </c:pt>
                <c:pt idx="2753">
                  <c:v>0.91766203703703697</c:v>
                </c:pt>
                <c:pt idx="2754">
                  <c:v>0.91767361111111223</c:v>
                </c:pt>
                <c:pt idx="2755">
                  <c:v>0.9176851851851856</c:v>
                </c:pt>
                <c:pt idx="2756">
                  <c:v>0.9176851851851856</c:v>
                </c:pt>
                <c:pt idx="2757">
                  <c:v>0.91769675925925931</c:v>
                </c:pt>
                <c:pt idx="2758">
                  <c:v>0.91770833333333435</c:v>
                </c:pt>
                <c:pt idx="2759">
                  <c:v>0.91770833333333435</c:v>
                </c:pt>
                <c:pt idx="2760">
                  <c:v>0.91771990740740761</c:v>
                </c:pt>
                <c:pt idx="2761">
                  <c:v>0.91773148148148165</c:v>
                </c:pt>
                <c:pt idx="2762">
                  <c:v>0.9177430555555568</c:v>
                </c:pt>
                <c:pt idx="2763">
                  <c:v>0.9177430555555568</c:v>
                </c:pt>
                <c:pt idx="2764">
                  <c:v>0.91775462962962961</c:v>
                </c:pt>
                <c:pt idx="2765">
                  <c:v>0.91776620370370354</c:v>
                </c:pt>
                <c:pt idx="2766">
                  <c:v>0.91776620370370354</c:v>
                </c:pt>
                <c:pt idx="2767">
                  <c:v>0.9177777777777778</c:v>
                </c:pt>
                <c:pt idx="2768">
                  <c:v>0.91778935185185151</c:v>
                </c:pt>
                <c:pt idx="2769">
                  <c:v>0.91780092592592488</c:v>
                </c:pt>
                <c:pt idx="2770">
                  <c:v>0.91780092592592488</c:v>
                </c:pt>
                <c:pt idx="2771">
                  <c:v>0.91781249999999959</c:v>
                </c:pt>
                <c:pt idx="2772">
                  <c:v>0.91782407407407574</c:v>
                </c:pt>
                <c:pt idx="2773">
                  <c:v>0.91782407407407574</c:v>
                </c:pt>
                <c:pt idx="2774">
                  <c:v>0.91783564814814922</c:v>
                </c:pt>
                <c:pt idx="2775">
                  <c:v>0.91784722222222215</c:v>
                </c:pt>
                <c:pt idx="2776">
                  <c:v>0.91785879629629663</c:v>
                </c:pt>
                <c:pt idx="2777">
                  <c:v>0.91785879629629663</c:v>
                </c:pt>
                <c:pt idx="2778">
                  <c:v>0.91787037037037156</c:v>
                </c:pt>
                <c:pt idx="2779">
                  <c:v>0.9178819444444446</c:v>
                </c:pt>
                <c:pt idx="2780">
                  <c:v>0.9178935185185203</c:v>
                </c:pt>
                <c:pt idx="2781">
                  <c:v>0.9178935185185203</c:v>
                </c:pt>
                <c:pt idx="2782">
                  <c:v>0.9179050925925949</c:v>
                </c:pt>
                <c:pt idx="2783">
                  <c:v>0.91791666666666649</c:v>
                </c:pt>
                <c:pt idx="2784">
                  <c:v>0.91791666666666649</c:v>
                </c:pt>
                <c:pt idx="2785">
                  <c:v>0.91792824074074053</c:v>
                </c:pt>
                <c:pt idx="2786">
                  <c:v>0.9179398148148159</c:v>
                </c:pt>
                <c:pt idx="2787">
                  <c:v>0.91795138888888894</c:v>
                </c:pt>
                <c:pt idx="2788">
                  <c:v>0.91795138888888894</c:v>
                </c:pt>
                <c:pt idx="2789">
                  <c:v>0.91796296296296087</c:v>
                </c:pt>
                <c:pt idx="2790">
                  <c:v>0.91797453703703702</c:v>
                </c:pt>
                <c:pt idx="2791">
                  <c:v>0.91797453703703702</c:v>
                </c:pt>
                <c:pt idx="2792">
                  <c:v>0.91798611111111106</c:v>
                </c:pt>
                <c:pt idx="2793">
                  <c:v>0.91799768518518565</c:v>
                </c:pt>
                <c:pt idx="2794">
                  <c:v>0.91800925925925969</c:v>
                </c:pt>
                <c:pt idx="2795">
                  <c:v>0.91800925925925969</c:v>
                </c:pt>
                <c:pt idx="2796">
                  <c:v>0.91802083333333484</c:v>
                </c:pt>
                <c:pt idx="2797">
                  <c:v>0.91803240740740744</c:v>
                </c:pt>
                <c:pt idx="2798">
                  <c:v>0.91803240740740744</c:v>
                </c:pt>
                <c:pt idx="2799">
                  <c:v>0.9180439814814817</c:v>
                </c:pt>
                <c:pt idx="2800">
                  <c:v>0.91805555555555562</c:v>
                </c:pt>
                <c:pt idx="2801">
                  <c:v>0.91806712962962855</c:v>
                </c:pt>
                <c:pt idx="2802">
                  <c:v>0.91806712962962855</c:v>
                </c:pt>
                <c:pt idx="2803">
                  <c:v>0.9180787037037037</c:v>
                </c:pt>
                <c:pt idx="2804">
                  <c:v>0.91809027777777785</c:v>
                </c:pt>
                <c:pt idx="2805">
                  <c:v>0.91809027777777785</c:v>
                </c:pt>
                <c:pt idx="2806">
                  <c:v>0.91810185185185178</c:v>
                </c:pt>
                <c:pt idx="2807">
                  <c:v>0.91811342592592438</c:v>
                </c:pt>
                <c:pt idx="2808">
                  <c:v>0.91812499999999997</c:v>
                </c:pt>
                <c:pt idx="2809">
                  <c:v>0.91812499999999997</c:v>
                </c:pt>
                <c:pt idx="2810">
                  <c:v>0.91813657407407412</c:v>
                </c:pt>
                <c:pt idx="2811">
                  <c:v>0.91814814814814805</c:v>
                </c:pt>
                <c:pt idx="2812">
                  <c:v>0.91814814814814805</c:v>
                </c:pt>
                <c:pt idx="2813">
                  <c:v>0.9181597222222222</c:v>
                </c:pt>
                <c:pt idx="2814">
                  <c:v>0.91817129629629746</c:v>
                </c:pt>
                <c:pt idx="2815">
                  <c:v>0.91818287037037061</c:v>
                </c:pt>
                <c:pt idx="2816">
                  <c:v>0.91818287037037061</c:v>
                </c:pt>
                <c:pt idx="2817">
                  <c:v>0.91819444444444465</c:v>
                </c:pt>
                <c:pt idx="2818">
                  <c:v>0.91820601851851968</c:v>
                </c:pt>
                <c:pt idx="2819">
                  <c:v>0.91821759259259261</c:v>
                </c:pt>
                <c:pt idx="2820">
                  <c:v>0.91821759259259261</c:v>
                </c:pt>
                <c:pt idx="2821">
                  <c:v>0.91822916666666676</c:v>
                </c:pt>
                <c:pt idx="2822">
                  <c:v>0.91824074074074058</c:v>
                </c:pt>
                <c:pt idx="2823">
                  <c:v>0.91824074074074058</c:v>
                </c:pt>
                <c:pt idx="2824">
                  <c:v>0.91825231481481451</c:v>
                </c:pt>
                <c:pt idx="2825">
                  <c:v>0.91826388888888888</c:v>
                </c:pt>
                <c:pt idx="2826">
                  <c:v>0.91827546296296259</c:v>
                </c:pt>
                <c:pt idx="2827">
                  <c:v>0.91827546296296259</c:v>
                </c:pt>
                <c:pt idx="2828">
                  <c:v>0.91828703703703696</c:v>
                </c:pt>
                <c:pt idx="2829">
                  <c:v>0.91829861111111211</c:v>
                </c:pt>
                <c:pt idx="2830">
                  <c:v>0.91829861111111211</c:v>
                </c:pt>
                <c:pt idx="2831">
                  <c:v>0.91831018518518526</c:v>
                </c:pt>
                <c:pt idx="2832">
                  <c:v>0.9183217592592593</c:v>
                </c:pt>
                <c:pt idx="2833">
                  <c:v>0.91833333333333333</c:v>
                </c:pt>
                <c:pt idx="2834">
                  <c:v>0.91833333333333333</c:v>
                </c:pt>
                <c:pt idx="2835">
                  <c:v>0.9183449074074076</c:v>
                </c:pt>
                <c:pt idx="2836">
                  <c:v>0.91835648148148152</c:v>
                </c:pt>
                <c:pt idx="2837">
                  <c:v>0.91835648148148152</c:v>
                </c:pt>
                <c:pt idx="2838">
                  <c:v>0.91836805555555545</c:v>
                </c:pt>
                <c:pt idx="2839">
                  <c:v>0.9183796296296296</c:v>
                </c:pt>
                <c:pt idx="2840">
                  <c:v>0.91839120370370375</c:v>
                </c:pt>
                <c:pt idx="2841">
                  <c:v>0.91839120370370375</c:v>
                </c:pt>
                <c:pt idx="2842">
                  <c:v>0.91840277777777757</c:v>
                </c:pt>
                <c:pt idx="2843">
                  <c:v>0.91841435185185027</c:v>
                </c:pt>
                <c:pt idx="2844">
                  <c:v>0.91841435185185027</c:v>
                </c:pt>
                <c:pt idx="2845">
                  <c:v>0.91842592592592476</c:v>
                </c:pt>
                <c:pt idx="2846">
                  <c:v>0.91843749999999957</c:v>
                </c:pt>
                <c:pt idx="2847">
                  <c:v>0.91844907407407572</c:v>
                </c:pt>
                <c:pt idx="2848">
                  <c:v>0.91844907407407572</c:v>
                </c:pt>
                <c:pt idx="2849">
                  <c:v>0.9184606481481481</c:v>
                </c:pt>
                <c:pt idx="2850">
                  <c:v>0.91847222222222158</c:v>
                </c:pt>
                <c:pt idx="2851">
                  <c:v>0.91847222222222158</c:v>
                </c:pt>
                <c:pt idx="2852">
                  <c:v>0.91848379629629628</c:v>
                </c:pt>
                <c:pt idx="2853">
                  <c:v>0.91849537037037143</c:v>
                </c:pt>
                <c:pt idx="2854">
                  <c:v>0.91850694444444436</c:v>
                </c:pt>
                <c:pt idx="2855">
                  <c:v>0.91850694444444436</c:v>
                </c:pt>
                <c:pt idx="2856">
                  <c:v>0.91851851851851862</c:v>
                </c:pt>
                <c:pt idx="2857">
                  <c:v>0.91853009259259366</c:v>
                </c:pt>
                <c:pt idx="2858">
                  <c:v>0.91853009259259366</c:v>
                </c:pt>
                <c:pt idx="2859">
                  <c:v>0.9185416666666667</c:v>
                </c:pt>
                <c:pt idx="2860">
                  <c:v>0.91855324074073941</c:v>
                </c:pt>
                <c:pt idx="2861">
                  <c:v>0.91856481481481478</c:v>
                </c:pt>
                <c:pt idx="2862">
                  <c:v>0.91856481481481478</c:v>
                </c:pt>
                <c:pt idx="2863">
                  <c:v>0.91857638888888848</c:v>
                </c:pt>
                <c:pt idx="2864">
                  <c:v>0.91858796296296064</c:v>
                </c:pt>
                <c:pt idx="2865">
                  <c:v>0.91859953703703701</c:v>
                </c:pt>
                <c:pt idx="2866">
                  <c:v>0.91859953703703701</c:v>
                </c:pt>
                <c:pt idx="2867">
                  <c:v>0.9186111111111116</c:v>
                </c:pt>
                <c:pt idx="2868">
                  <c:v>0.91862268518518564</c:v>
                </c:pt>
                <c:pt idx="2869">
                  <c:v>0.91862268518518564</c:v>
                </c:pt>
                <c:pt idx="2870">
                  <c:v>0.91863425925925923</c:v>
                </c:pt>
                <c:pt idx="2871">
                  <c:v>0.9186458333333356</c:v>
                </c:pt>
                <c:pt idx="2872">
                  <c:v>0.91865740740740764</c:v>
                </c:pt>
                <c:pt idx="2873">
                  <c:v>0.91865740740740764</c:v>
                </c:pt>
                <c:pt idx="2874">
                  <c:v>0.91866898148148168</c:v>
                </c:pt>
                <c:pt idx="2875">
                  <c:v>0.91868055555555561</c:v>
                </c:pt>
                <c:pt idx="2876">
                  <c:v>0.91868055555555561</c:v>
                </c:pt>
                <c:pt idx="2877">
                  <c:v>0.91869212962962954</c:v>
                </c:pt>
                <c:pt idx="2878">
                  <c:v>0.91870370370370369</c:v>
                </c:pt>
                <c:pt idx="2879">
                  <c:v>0.91871527777777784</c:v>
                </c:pt>
                <c:pt idx="2880">
                  <c:v>0.91871527777777784</c:v>
                </c:pt>
                <c:pt idx="2881">
                  <c:v>0.91872685185185177</c:v>
                </c:pt>
                <c:pt idx="2882">
                  <c:v>0.91873842592592558</c:v>
                </c:pt>
                <c:pt idx="2883">
                  <c:v>0.91873842592592558</c:v>
                </c:pt>
                <c:pt idx="2884">
                  <c:v>0.91875000000000062</c:v>
                </c:pt>
                <c:pt idx="2885">
                  <c:v>0.9187615740740751</c:v>
                </c:pt>
                <c:pt idx="2886">
                  <c:v>0.91877314814814814</c:v>
                </c:pt>
                <c:pt idx="2887">
                  <c:v>0.91877314814814814</c:v>
                </c:pt>
                <c:pt idx="2888">
                  <c:v>0.91878472222222218</c:v>
                </c:pt>
                <c:pt idx="2889">
                  <c:v>0.91879629629629744</c:v>
                </c:pt>
                <c:pt idx="2890">
                  <c:v>0.91879629629629744</c:v>
                </c:pt>
                <c:pt idx="2891">
                  <c:v>0.9188078703703717</c:v>
                </c:pt>
                <c:pt idx="2892">
                  <c:v>0.91881944444444463</c:v>
                </c:pt>
                <c:pt idx="2893">
                  <c:v>0.91883101851852089</c:v>
                </c:pt>
                <c:pt idx="2894">
                  <c:v>0.91883101851852089</c:v>
                </c:pt>
                <c:pt idx="2895">
                  <c:v>0.91884259259259382</c:v>
                </c:pt>
                <c:pt idx="2896">
                  <c:v>0.91885416666666653</c:v>
                </c:pt>
                <c:pt idx="2897">
                  <c:v>0.91885416666666653</c:v>
                </c:pt>
                <c:pt idx="2898">
                  <c:v>0.91886574074074057</c:v>
                </c:pt>
                <c:pt idx="2899">
                  <c:v>0.91887731481481483</c:v>
                </c:pt>
                <c:pt idx="2900">
                  <c:v>0.91888888888888964</c:v>
                </c:pt>
                <c:pt idx="2901">
                  <c:v>0.91888888888888964</c:v>
                </c:pt>
                <c:pt idx="2902">
                  <c:v>0.91890046296296257</c:v>
                </c:pt>
                <c:pt idx="2903">
                  <c:v>0.9189120370370365</c:v>
                </c:pt>
                <c:pt idx="2904">
                  <c:v>0.9189120370370365</c:v>
                </c:pt>
                <c:pt idx="2905">
                  <c:v>0.91892361111111165</c:v>
                </c:pt>
                <c:pt idx="2906">
                  <c:v>0.91893518518518524</c:v>
                </c:pt>
                <c:pt idx="2907">
                  <c:v>0.91894675925925917</c:v>
                </c:pt>
                <c:pt idx="2908">
                  <c:v>0.91894675925925917</c:v>
                </c:pt>
                <c:pt idx="2909">
                  <c:v>0.91895833333333365</c:v>
                </c:pt>
                <c:pt idx="2910">
                  <c:v>0.91896990740740769</c:v>
                </c:pt>
                <c:pt idx="2911">
                  <c:v>0.91896990740740769</c:v>
                </c:pt>
                <c:pt idx="2912">
                  <c:v>0.91898148148148162</c:v>
                </c:pt>
                <c:pt idx="2913">
                  <c:v>0.91899305555555655</c:v>
                </c:pt>
                <c:pt idx="2914">
                  <c:v>0.9190046296296297</c:v>
                </c:pt>
                <c:pt idx="2915">
                  <c:v>0.9190046296296297</c:v>
                </c:pt>
                <c:pt idx="2916">
                  <c:v>0.91901620370370352</c:v>
                </c:pt>
                <c:pt idx="2917">
                  <c:v>0.91902777777777789</c:v>
                </c:pt>
                <c:pt idx="2918">
                  <c:v>0.91903935185185159</c:v>
                </c:pt>
                <c:pt idx="2919">
                  <c:v>0.91903935185185159</c:v>
                </c:pt>
                <c:pt idx="2920">
                  <c:v>0.91905092592592474</c:v>
                </c:pt>
                <c:pt idx="2921">
                  <c:v>0.91906249999999956</c:v>
                </c:pt>
                <c:pt idx="2922">
                  <c:v>0.91906249999999956</c:v>
                </c:pt>
                <c:pt idx="2923">
                  <c:v>0.91907407407407526</c:v>
                </c:pt>
                <c:pt idx="2924">
                  <c:v>0.91908564814814864</c:v>
                </c:pt>
                <c:pt idx="2925">
                  <c:v>0.91909722222222223</c:v>
                </c:pt>
                <c:pt idx="2926">
                  <c:v>0.91909722222222223</c:v>
                </c:pt>
                <c:pt idx="2927">
                  <c:v>0.9191087962962966</c:v>
                </c:pt>
                <c:pt idx="2928">
                  <c:v>0.91912037037037064</c:v>
                </c:pt>
                <c:pt idx="2929">
                  <c:v>0.91912037037037064</c:v>
                </c:pt>
                <c:pt idx="2930">
                  <c:v>0.91913194444444468</c:v>
                </c:pt>
                <c:pt idx="2931">
                  <c:v>0.91914351851851983</c:v>
                </c:pt>
                <c:pt idx="2932">
                  <c:v>0.91915509259259442</c:v>
                </c:pt>
                <c:pt idx="2933">
                  <c:v>0.91915509259259442</c:v>
                </c:pt>
                <c:pt idx="2934">
                  <c:v>0.91916666666666658</c:v>
                </c:pt>
                <c:pt idx="2935">
                  <c:v>0.9191782407407405</c:v>
                </c:pt>
                <c:pt idx="2936">
                  <c:v>0.9191782407407405</c:v>
                </c:pt>
                <c:pt idx="2937">
                  <c:v>0.91918981481481565</c:v>
                </c:pt>
                <c:pt idx="2938">
                  <c:v>0.91920138888888892</c:v>
                </c:pt>
                <c:pt idx="2939">
                  <c:v>0.91921296296296051</c:v>
                </c:pt>
                <c:pt idx="2940">
                  <c:v>0.91921296296296051</c:v>
                </c:pt>
                <c:pt idx="2941">
                  <c:v>0.91922453703703699</c:v>
                </c:pt>
                <c:pt idx="2942">
                  <c:v>0.91923611111111059</c:v>
                </c:pt>
                <c:pt idx="2943">
                  <c:v>0.91923611111111059</c:v>
                </c:pt>
                <c:pt idx="2944">
                  <c:v>0.91924768518518563</c:v>
                </c:pt>
                <c:pt idx="2945">
                  <c:v>0.91925925925925922</c:v>
                </c:pt>
                <c:pt idx="2946">
                  <c:v>0.91927083333333481</c:v>
                </c:pt>
                <c:pt idx="2947">
                  <c:v>0.91927083333333481</c:v>
                </c:pt>
                <c:pt idx="2948">
                  <c:v>0.91928240740740741</c:v>
                </c:pt>
                <c:pt idx="2949">
                  <c:v>0.91929398148148145</c:v>
                </c:pt>
                <c:pt idx="2950">
                  <c:v>0.91929398148148145</c:v>
                </c:pt>
                <c:pt idx="2951">
                  <c:v>0.9193055555555556</c:v>
                </c:pt>
                <c:pt idx="2952">
                  <c:v>0.91931712962962842</c:v>
                </c:pt>
                <c:pt idx="2953">
                  <c:v>0.91932870370370379</c:v>
                </c:pt>
                <c:pt idx="2954">
                  <c:v>0.91932870370370379</c:v>
                </c:pt>
                <c:pt idx="2955">
                  <c:v>0.91934027777777771</c:v>
                </c:pt>
                <c:pt idx="2956">
                  <c:v>0.91935185185185186</c:v>
                </c:pt>
                <c:pt idx="2957">
                  <c:v>0.91936342592592413</c:v>
                </c:pt>
                <c:pt idx="2958">
                  <c:v>0.91936342592592413</c:v>
                </c:pt>
                <c:pt idx="2959">
                  <c:v>0.91937500000000005</c:v>
                </c:pt>
                <c:pt idx="2960">
                  <c:v>0.91938657407407398</c:v>
                </c:pt>
                <c:pt idx="2961">
                  <c:v>0.91938657407407398</c:v>
                </c:pt>
                <c:pt idx="2962">
                  <c:v>0.91939814814814813</c:v>
                </c:pt>
                <c:pt idx="2963">
                  <c:v>0.91940972222222228</c:v>
                </c:pt>
                <c:pt idx="2964">
                  <c:v>0.91942129629629665</c:v>
                </c:pt>
                <c:pt idx="2965">
                  <c:v>0.91942129629629665</c:v>
                </c:pt>
                <c:pt idx="2966">
                  <c:v>0.91943287037037069</c:v>
                </c:pt>
                <c:pt idx="2967">
                  <c:v>0.91944444444444462</c:v>
                </c:pt>
                <c:pt idx="2968">
                  <c:v>0.91944444444444462</c:v>
                </c:pt>
                <c:pt idx="2969">
                  <c:v>0.91945601851851955</c:v>
                </c:pt>
                <c:pt idx="2970">
                  <c:v>0.9194675925925927</c:v>
                </c:pt>
                <c:pt idx="2971">
                  <c:v>0.91947916666666651</c:v>
                </c:pt>
                <c:pt idx="2972">
                  <c:v>0.91947916666666651</c:v>
                </c:pt>
                <c:pt idx="2973">
                  <c:v>0.91949074074073978</c:v>
                </c:pt>
                <c:pt idx="2974">
                  <c:v>0.91950231481481459</c:v>
                </c:pt>
                <c:pt idx="2975">
                  <c:v>0.91950231481481459</c:v>
                </c:pt>
                <c:pt idx="2976">
                  <c:v>0.91951388888888852</c:v>
                </c:pt>
                <c:pt idx="2977">
                  <c:v>0.91952546296296256</c:v>
                </c:pt>
                <c:pt idx="2978">
                  <c:v>0.91953703703703649</c:v>
                </c:pt>
                <c:pt idx="2979">
                  <c:v>0.91953703703703649</c:v>
                </c:pt>
                <c:pt idx="2980">
                  <c:v>0.91954861111111164</c:v>
                </c:pt>
                <c:pt idx="2981">
                  <c:v>0.91956018518518456</c:v>
                </c:pt>
                <c:pt idx="2982">
                  <c:v>0.91956018518518456</c:v>
                </c:pt>
                <c:pt idx="2983">
                  <c:v>0.91957175925925927</c:v>
                </c:pt>
                <c:pt idx="2984">
                  <c:v>0.91958333333333331</c:v>
                </c:pt>
                <c:pt idx="2985">
                  <c:v>0.91959490740740768</c:v>
                </c:pt>
                <c:pt idx="2986">
                  <c:v>0.91959490740740768</c:v>
                </c:pt>
                <c:pt idx="2987">
                  <c:v>0.91960648148148161</c:v>
                </c:pt>
                <c:pt idx="2988">
                  <c:v>0.91961805555555565</c:v>
                </c:pt>
                <c:pt idx="2989">
                  <c:v>0.91961805555555565</c:v>
                </c:pt>
                <c:pt idx="2990">
                  <c:v>0.9196296296296308</c:v>
                </c:pt>
                <c:pt idx="2991">
                  <c:v>0.91964120370370506</c:v>
                </c:pt>
                <c:pt idx="2992">
                  <c:v>0.91965277777777776</c:v>
                </c:pt>
                <c:pt idx="2993">
                  <c:v>0.91965277777777776</c:v>
                </c:pt>
                <c:pt idx="2994">
                  <c:v>0.91966435185185158</c:v>
                </c:pt>
                <c:pt idx="2995">
                  <c:v>0.91967592592592551</c:v>
                </c:pt>
                <c:pt idx="2996">
                  <c:v>0.91967592592592551</c:v>
                </c:pt>
                <c:pt idx="2997">
                  <c:v>0.9196875000000001</c:v>
                </c:pt>
                <c:pt idx="2998">
                  <c:v>0.91969907407407625</c:v>
                </c:pt>
                <c:pt idx="2999">
                  <c:v>0.91971064814814862</c:v>
                </c:pt>
                <c:pt idx="3000">
                  <c:v>0.91971064814814862</c:v>
                </c:pt>
                <c:pt idx="3001">
                  <c:v>0.91972222222222222</c:v>
                </c:pt>
                <c:pt idx="3002">
                  <c:v>0.9197337962962967</c:v>
                </c:pt>
                <c:pt idx="3003">
                  <c:v>0.91974537037037185</c:v>
                </c:pt>
                <c:pt idx="3004">
                  <c:v>0.91974537037037185</c:v>
                </c:pt>
                <c:pt idx="3005">
                  <c:v>0.91975694444444445</c:v>
                </c:pt>
                <c:pt idx="3006">
                  <c:v>0.91976851851851982</c:v>
                </c:pt>
                <c:pt idx="3007">
                  <c:v>0.91976851851851982</c:v>
                </c:pt>
                <c:pt idx="3008">
                  <c:v>0.9197800925925943</c:v>
                </c:pt>
                <c:pt idx="3009">
                  <c:v>0.91979166666666778</c:v>
                </c:pt>
                <c:pt idx="3010">
                  <c:v>0.91980324074074049</c:v>
                </c:pt>
                <c:pt idx="3011">
                  <c:v>0.91980324074074049</c:v>
                </c:pt>
                <c:pt idx="3012">
                  <c:v>0.91981481481481564</c:v>
                </c:pt>
                <c:pt idx="3013">
                  <c:v>0.91982638888888879</c:v>
                </c:pt>
                <c:pt idx="3014">
                  <c:v>0.91982638888888879</c:v>
                </c:pt>
                <c:pt idx="3015">
                  <c:v>0.91983796296296139</c:v>
                </c:pt>
                <c:pt idx="3016">
                  <c:v>0.91984953703703765</c:v>
                </c:pt>
                <c:pt idx="3017">
                  <c:v>0.91986111111111113</c:v>
                </c:pt>
                <c:pt idx="3018">
                  <c:v>0.91986111111111113</c:v>
                </c:pt>
                <c:pt idx="3019">
                  <c:v>0.91987268518518561</c:v>
                </c:pt>
                <c:pt idx="3020">
                  <c:v>0.91988425925925921</c:v>
                </c:pt>
                <c:pt idx="3021">
                  <c:v>0.91988425925925921</c:v>
                </c:pt>
                <c:pt idx="3022">
                  <c:v>0.91989583333333569</c:v>
                </c:pt>
                <c:pt idx="3023">
                  <c:v>0.91990740740740762</c:v>
                </c:pt>
                <c:pt idx="3024">
                  <c:v>0.91991898148148143</c:v>
                </c:pt>
                <c:pt idx="3025">
                  <c:v>0.91991898148148143</c:v>
                </c:pt>
                <c:pt idx="3026">
                  <c:v>0.9199305555555557</c:v>
                </c:pt>
                <c:pt idx="3027">
                  <c:v>0.91994212962962951</c:v>
                </c:pt>
                <c:pt idx="3028">
                  <c:v>0.91994212962962951</c:v>
                </c:pt>
                <c:pt idx="3029">
                  <c:v>0.91995370370370377</c:v>
                </c:pt>
                <c:pt idx="3030">
                  <c:v>0.9199652777777777</c:v>
                </c:pt>
                <c:pt idx="3031">
                  <c:v>0.91997685185185152</c:v>
                </c:pt>
                <c:pt idx="3032">
                  <c:v>0.91997685185185152</c:v>
                </c:pt>
                <c:pt idx="3033">
                  <c:v>0.91998842592592556</c:v>
                </c:pt>
                <c:pt idx="3034">
                  <c:v>0.91999999999999993</c:v>
                </c:pt>
                <c:pt idx="3035">
                  <c:v>0.91999999999999993</c:v>
                </c:pt>
                <c:pt idx="3036">
                  <c:v>0.92001157407407463</c:v>
                </c:pt>
                <c:pt idx="3037">
                  <c:v>0.92002314814814812</c:v>
                </c:pt>
                <c:pt idx="3038">
                  <c:v>0.92003472222222227</c:v>
                </c:pt>
                <c:pt idx="3039">
                  <c:v>0.92003472222222227</c:v>
                </c:pt>
                <c:pt idx="3040">
                  <c:v>0.92004629629629664</c:v>
                </c:pt>
                <c:pt idx="3041">
                  <c:v>0.92005787037037146</c:v>
                </c:pt>
                <c:pt idx="3042">
                  <c:v>0.92006944444444461</c:v>
                </c:pt>
                <c:pt idx="3043">
                  <c:v>0.92006944444444461</c:v>
                </c:pt>
                <c:pt idx="3044">
                  <c:v>0.92008101851852042</c:v>
                </c:pt>
                <c:pt idx="3045">
                  <c:v>0.92009259259259379</c:v>
                </c:pt>
                <c:pt idx="3046">
                  <c:v>0.92009259259259379</c:v>
                </c:pt>
                <c:pt idx="3047">
                  <c:v>0.9201041666666665</c:v>
                </c:pt>
                <c:pt idx="3048">
                  <c:v>0.92011574074073965</c:v>
                </c:pt>
                <c:pt idx="3049">
                  <c:v>0.92012731481481491</c:v>
                </c:pt>
                <c:pt idx="3050">
                  <c:v>0.92012731481481491</c:v>
                </c:pt>
                <c:pt idx="3051">
                  <c:v>0.92013888888888884</c:v>
                </c:pt>
                <c:pt idx="3052">
                  <c:v>0.92015046296296199</c:v>
                </c:pt>
                <c:pt idx="3053">
                  <c:v>0.92015046296296199</c:v>
                </c:pt>
                <c:pt idx="3054">
                  <c:v>0.92016203703703658</c:v>
                </c:pt>
                <c:pt idx="3055">
                  <c:v>0.92017361111111162</c:v>
                </c:pt>
                <c:pt idx="3056">
                  <c:v>0.92018518518518511</c:v>
                </c:pt>
                <c:pt idx="3057">
                  <c:v>0.92018518518518511</c:v>
                </c:pt>
                <c:pt idx="3058">
                  <c:v>0.92019675925925926</c:v>
                </c:pt>
                <c:pt idx="3059">
                  <c:v>0.92020833333333363</c:v>
                </c:pt>
                <c:pt idx="3060">
                  <c:v>0.92020833333333363</c:v>
                </c:pt>
                <c:pt idx="3061">
                  <c:v>0.92021990740740733</c:v>
                </c:pt>
                <c:pt idx="3062">
                  <c:v>0.92023148148148171</c:v>
                </c:pt>
                <c:pt idx="3063">
                  <c:v>0.92024305555555563</c:v>
                </c:pt>
                <c:pt idx="3064">
                  <c:v>0.92024305555555563</c:v>
                </c:pt>
                <c:pt idx="3065">
                  <c:v>0.92025462962962967</c:v>
                </c:pt>
                <c:pt idx="3066">
                  <c:v>0.92026620370370349</c:v>
                </c:pt>
                <c:pt idx="3067">
                  <c:v>0.92026620370370349</c:v>
                </c:pt>
                <c:pt idx="3068">
                  <c:v>0.92027777777777753</c:v>
                </c:pt>
                <c:pt idx="3069">
                  <c:v>0.92028935185185157</c:v>
                </c:pt>
                <c:pt idx="3070">
                  <c:v>0.92030092592592438</c:v>
                </c:pt>
                <c:pt idx="3071">
                  <c:v>0.92030092592592438</c:v>
                </c:pt>
                <c:pt idx="3072">
                  <c:v>0.92031249999999887</c:v>
                </c:pt>
                <c:pt idx="3073">
                  <c:v>0.92032407407407513</c:v>
                </c:pt>
                <c:pt idx="3074">
                  <c:v>0.92032407407407513</c:v>
                </c:pt>
                <c:pt idx="3075">
                  <c:v>0.92033564814814861</c:v>
                </c:pt>
                <c:pt idx="3076">
                  <c:v>0.92034722222222232</c:v>
                </c:pt>
                <c:pt idx="3077">
                  <c:v>0.92035879629629624</c:v>
                </c:pt>
                <c:pt idx="3078">
                  <c:v>0.92035879629629624</c:v>
                </c:pt>
                <c:pt idx="3079">
                  <c:v>0.92037037037037062</c:v>
                </c:pt>
                <c:pt idx="3080">
                  <c:v>0.92038194444444443</c:v>
                </c:pt>
                <c:pt idx="3081">
                  <c:v>0.92039351851851992</c:v>
                </c:pt>
                <c:pt idx="3082">
                  <c:v>0.92039351851851992</c:v>
                </c:pt>
                <c:pt idx="3083">
                  <c:v>0.92040509259259395</c:v>
                </c:pt>
                <c:pt idx="3084">
                  <c:v>0.92041666666666566</c:v>
                </c:pt>
                <c:pt idx="3085">
                  <c:v>0.92041666666666566</c:v>
                </c:pt>
                <c:pt idx="3086">
                  <c:v>0.92042824074074059</c:v>
                </c:pt>
                <c:pt idx="3087">
                  <c:v>0.92043981481481485</c:v>
                </c:pt>
                <c:pt idx="3088">
                  <c:v>0.92045138888888889</c:v>
                </c:pt>
                <c:pt idx="3089">
                  <c:v>0.92045138888888889</c:v>
                </c:pt>
                <c:pt idx="3090">
                  <c:v>0.92046296296296037</c:v>
                </c:pt>
                <c:pt idx="3091">
                  <c:v>0.92047453703703708</c:v>
                </c:pt>
                <c:pt idx="3092">
                  <c:v>0.92047453703703708</c:v>
                </c:pt>
                <c:pt idx="3093">
                  <c:v>0.92048611111111056</c:v>
                </c:pt>
                <c:pt idx="3094">
                  <c:v>0.92049768518518515</c:v>
                </c:pt>
                <c:pt idx="3095">
                  <c:v>0.9205092592592593</c:v>
                </c:pt>
                <c:pt idx="3096">
                  <c:v>0.9205092592592593</c:v>
                </c:pt>
                <c:pt idx="3097">
                  <c:v>0.92052083333333445</c:v>
                </c:pt>
                <c:pt idx="3098">
                  <c:v>0.92053240740740738</c:v>
                </c:pt>
                <c:pt idx="3099">
                  <c:v>0.92053240740740738</c:v>
                </c:pt>
                <c:pt idx="3100">
                  <c:v>0.92054398148148142</c:v>
                </c:pt>
                <c:pt idx="3101">
                  <c:v>0.92055555555555568</c:v>
                </c:pt>
                <c:pt idx="3102">
                  <c:v>0.92056712962962839</c:v>
                </c:pt>
                <c:pt idx="3103">
                  <c:v>0.92056712962962839</c:v>
                </c:pt>
                <c:pt idx="3104">
                  <c:v>0.92057870370370354</c:v>
                </c:pt>
                <c:pt idx="3105">
                  <c:v>0.9205902777777778</c:v>
                </c:pt>
                <c:pt idx="3106">
                  <c:v>0.9205902777777778</c:v>
                </c:pt>
                <c:pt idx="3107">
                  <c:v>0.92060185185185184</c:v>
                </c:pt>
                <c:pt idx="3108">
                  <c:v>0.92061342592592488</c:v>
                </c:pt>
                <c:pt idx="3109">
                  <c:v>0.92062499999999992</c:v>
                </c:pt>
                <c:pt idx="3110">
                  <c:v>0.92062499999999992</c:v>
                </c:pt>
                <c:pt idx="3111">
                  <c:v>0.92063657407407462</c:v>
                </c:pt>
                <c:pt idx="3112">
                  <c:v>0.92064814814814921</c:v>
                </c:pt>
                <c:pt idx="3113">
                  <c:v>0.92064814814814921</c:v>
                </c:pt>
                <c:pt idx="3114">
                  <c:v>0.92065972222222225</c:v>
                </c:pt>
                <c:pt idx="3115">
                  <c:v>0.92067129629629785</c:v>
                </c:pt>
                <c:pt idx="3116">
                  <c:v>0.92068287037037133</c:v>
                </c:pt>
                <c:pt idx="3117">
                  <c:v>0.92068287037037133</c:v>
                </c:pt>
                <c:pt idx="3118">
                  <c:v>0.92069444444444581</c:v>
                </c:pt>
                <c:pt idx="3119">
                  <c:v>0.92070601851851985</c:v>
                </c:pt>
                <c:pt idx="3120">
                  <c:v>0.92070601851851985</c:v>
                </c:pt>
                <c:pt idx="3121">
                  <c:v>0.92071759259259378</c:v>
                </c:pt>
                <c:pt idx="3122">
                  <c:v>0.92072916666666671</c:v>
                </c:pt>
                <c:pt idx="3123">
                  <c:v>0.92074074074074053</c:v>
                </c:pt>
                <c:pt idx="3124">
                  <c:v>0.92074074074074053</c:v>
                </c:pt>
                <c:pt idx="3125">
                  <c:v>0.92075231481481479</c:v>
                </c:pt>
                <c:pt idx="3126">
                  <c:v>0.92076388888888883</c:v>
                </c:pt>
                <c:pt idx="3127">
                  <c:v>0.92076388888888883</c:v>
                </c:pt>
                <c:pt idx="3128">
                  <c:v>0.92077546296296298</c:v>
                </c:pt>
                <c:pt idx="3129">
                  <c:v>0.92078703703703713</c:v>
                </c:pt>
                <c:pt idx="3130">
                  <c:v>0.92079861111111239</c:v>
                </c:pt>
                <c:pt idx="3131">
                  <c:v>0.92079861111111239</c:v>
                </c:pt>
                <c:pt idx="3132">
                  <c:v>0.9208101851851852</c:v>
                </c:pt>
                <c:pt idx="3133">
                  <c:v>0.92082175925925924</c:v>
                </c:pt>
                <c:pt idx="3134">
                  <c:v>0.92083333333333361</c:v>
                </c:pt>
                <c:pt idx="3135">
                  <c:v>0.92083333333333361</c:v>
                </c:pt>
                <c:pt idx="3136">
                  <c:v>0.92084490740740765</c:v>
                </c:pt>
                <c:pt idx="3137">
                  <c:v>0.92085648148148169</c:v>
                </c:pt>
                <c:pt idx="3138">
                  <c:v>0.92085648148148169</c:v>
                </c:pt>
                <c:pt idx="3139">
                  <c:v>0.92086805555555562</c:v>
                </c:pt>
                <c:pt idx="3140">
                  <c:v>0.92087962962963066</c:v>
                </c:pt>
                <c:pt idx="3141">
                  <c:v>0.92089120370370492</c:v>
                </c:pt>
                <c:pt idx="3142">
                  <c:v>0.92089120370370492</c:v>
                </c:pt>
                <c:pt idx="3143">
                  <c:v>0.92090277777777751</c:v>
                </c:pt>
                <c:pt idx="3144">
                  <c:v>0.92091435185185089</c:v>
                </c:pt>
                <c:pt idx="3145">
                  <c:v>0.92091435185185089</c:v>
                </c:pt>
                <c:pt idx="3146">
                  <c:v>0.92092592592592559</c:v>
                </c:pt>
                <c:pt idx="3147">
                  <c:v>0.92093749999999996</c:v>
                </c:pt>
                <c:pt idx="3148">
                  <c:v>0.92094907407407633</c:v>
                </c:pt>
                <c:pt idx="3149">
                  <c:v>0.92094907407407633</c:v>
                </c:pt>
                <c:pt idx="3150">
                  <c:v>0.92096064814814815</c:v>
                </c:pt>
                <c:pt idx="3151">
                  <c:v>0.92097222222222219</c:v>
                </c:pt>
                <c:pt idx="3152">
                  <c:v>0.92097222222222219</c:v>
                </c:pt>
                <c:pt idx="3153">
                  <c:v>0.92098379629629623</c:v>
                </c:pt>
                <c:pt idx="3154">
                  <c:v>0.92099537037037171</c:v>
                </c:pt>
                <c:pt idx="3155">
                  <c:v>0.92100694444444453</c:v>
                </c:pt>
                <c:pt idx="3156">
                  <c:v>0.92100694444444453</c:v>
                </c:pt>
                <c:pt idx="3157">
                  <c:v>0.92101851851851968</c:v>
                </c:pt>
                <c:pt idx="3158">
                  <c:v>0.92103009259259383</c:v>
                </c:pt>
                <c:pt idx="3159">
                  <c:v>0.92103009259259383</c:v>
                </c:pt>
                <c:pt idx="3160">
                  <c:v>0.92104166666666665</c:v>
                </c:pt>
                <c:pt idx="3161">
                  <c:v>0.92105324074074058</c:v>
                </c:pt>
                <c:pt idx="3162">
                  <c:v>0.92106481481481473</c:v>
                </c:pt>
                <c:pt idx="3163">
                  <c:v>0.92106481481481473</c:v>
                </c:pt>
                <c:pt idx="3164">
                  <c:v>0.92107638888888888</c:v>
                </c:pt>
                <c:pt idx="3165">
                  <c:v>0.92108796296296147</c:v>
                </c:pt>
                <c:pt idx="3166">
                  <c:v>0.92108796296296147</c:v>
                </c:pt>
                <c:pt idx="3167">
                  <c:v>0.92109953703703762</c:v>
                </c:pt>
                <c:pt idx="3168">
                  <c:v>0.9211111111111111</c:v>
                </c:pt>
                <c:pt idx="3169">
                  <c:v>0.92112268518518514</c:v>
                </c:pt>
                <c:pt idx="3170">
                  <c:v>0.92112268518518514</c:v>
                </c:pt>
                <c:pt idx="3171">
                  <c:v>0.92113425925925929</c:v>
                </c:pt>
                <c:pt idx="3172">
                  <c:v>0.92114583333333544</c:v>
                </c:pt>
                <c:pt idx="3173">
                  <c:v>0.92114583333333544</c:v>
                </c:pt>
                <c:pt idx="3174">
                  <c:v>0.9211574074074077</c:v>
                </c:pt>
                <c:pt idx="3175">
                  <c:v>0.92116898148148152</c:v>
                </c:pt>
                <c:pt idx="3176">
                  <c:v>0.92118055555555567</c:v>
                </c:pt>
                <c:pt idx="3177">
                  <c:v>0.92118055555555567</c:v>
                </c:pt>
                <c:pt idx="3178">
                  <c:v>0.92119212962962949</c:v>
                </c:pt>
                <c:pt idx="3179">
                  <c:v>0.92120370370370352</c:v>
                </c:pt>
                <c:pt idx="3180">
                  <c:v>0.92121527777777779</c:v>
                </c:pt>
                <c:pt idx="3181">
                  <c:v>0.92121527777777779</c:v>
                </c:pt>
                <c:pt idx="3182">
                  <c:v>0.92122685185185149</c:v>
                </c:pt>
                <c:pt idx="3183">
                  <c:v>0.92123842592592475</c:v>
                </c:pt>
                <c:pt idx="3184">
                  <c:v>0.92123842592592475</c:v>
                </c:pt>
                <c:pt idx="3185">
                  <c:v>0.92125000000000001</c:v>
                </c:pt>
                <c:pt idx="3186">
                  <c:v>0.92126157407407405</c:v>
                </c:pt>
                <c:pt idx="3187">
                  <c:v>0.9212731481481482</c:v>
                </c:pt>
                <c:pt idx="3188">
                  <c:v>0.9212731481481482</c:v>
                </c:pt>
                <c:pt idx="3189">
                  <c:v>0.92128472222222157</c:v>
                </c:pt>
                <c:pt idx="3190">
                  <c:v>0.92129629629629661</c:v>
                </c:pt>
                <c:pt idx="3191">
                  <c:v>0.92129629629629661</c:v>
                </c:pt>
                <c:pt idx="3192">
                  <c:v>0.92130787037037065</c:v>
                </c:pt>
                <c:pt idx="3193">
                  <c:v>0.92131944444444469</c:v>
                </c:pt>
                <c:pt idx="3194">
                  <c:v>0.92133101851851995</c:v>
                </c:pt>
                <c:pt idx="3195">
                  <c:v>0.92133101851851995</c:v>
                </c:pt>
                <c:pt idx="3196">
                  <c:v>0.92134259259259355</c:v>
                </c:pt>
                <c:pt idx="3197">
                  <c:v>0.92135416666666659</c:v>
                </c:pt>
                <c:pt idx="3198">
                  <c:v>0.92135416666666659</c:v>
                </c:pt>
                <c:pt idx="3199">
                  <c:v>0.9213657407407394</c:v>
                </c:pt>
                <c:pt idx="3200">
                  <c:v>0.92137731481481477</c:v>
                </c:pt>
                <c:pt idx="3201">
                  <c:v>0.92138888888888892</c:v>
                </c:pt>
                <c:pt idx="3202">
                  <c:v>0.92138888888888892</c:v>
                </c:pt>
                <c:pt idx="3203">
                  <c:v>0.92140046296296163</c:v>
                </c:pt>
                <c:pt idx="3204">
                  <c:v>0.92141203703703656</c:v>
                </c:pt>
                <c:pt idx="3205">
                  <c:v>0.92141203703703656</c:v>
                </c:pt>
                <c:pt idx="3206">
                  <c:v>0.92142361111111104</c:v>
                </c:pt>
                <c:pt idx="3207">
                  <c:v>0.92143518518518519</c:v>
                </c:pt>
                <c:pt idx="3208">
                  <c:v>0.92144675925925856</c:v>
                </c:pt>
                <c:pt idx="3209">
                  <c:v>0.92144675925925856</c:v>
                </c:pt>
                <c:pt idx="3210">
                  <c:v>0.9214583333333336</c:v>
                </c:pt>
                <c:pt idx="3211">
                  <c:v>0.92146990740740742</c:v>
                </c:pt>
                <c:pt idx="3212">
                  <c:v>0.92146990740740742</c:v>
                </c:pt>
                <c:pt idx="3213">
                  <c:v>0.92148148148148168</c:v>
                </c:pt>
                <c:pt idx="3214">
                  <c:v>0.92149305555555561</c:v>
                </c:pt>
                <c:pt idx="3215">
                  <c:v>0.92150462962962953</c:v>
                </c:pt>
                <c:pt idx="3216">
                  <c:v>0.92150462962962953</c:v>
                </c:pt>
                <c:pt idx="3217">
                  <c:v>0.92151620370370357</c:v>
                </c:pt>
                <c:pt idx="3218">
                  <c:v>0.9215277777777775</c:v>
                </c:pt>
                <c:pt idx="3219">
                  <c:v>0.92153935185185076</c:v>
                </c:pt>
                <c:pt idx="3220">
                  <c:v>0.92153935185185076</c:v>
                </c:pt>
                <c:pt idx="3221">
                  <c:v>0.92155092592592436</c:v>
                </c:pt>
                <c:pt idx="3222">
                  <c:v>0.92156249999999851</c:v>
                </c:pt>
                <c:pt idx="3223">
                  <c:v>0.92156249999999851</c:v>
                </c:pt>
                <c:pt idx="3224">
                  <c:v>0.9215740740740751</c:v>
                </c:pt>
                <c:pt idx="3225">
                  <c:v>0.92158564814814825</c:v>
                </c:pt>
                <c:pt idx="3226">
                  <c:v>0.92159722222222218</c:v>
                </c:pt>
                <c:pt idx="3227">
                  <c:v>0.92159722222222218</c:v>
                </c:pt>
                <c:pt idx="3228">
                  <c:v>0.92160879629629733</c:v>
                </c:pt>
                <c:pt idx="3229">
                  <c:v>0.92162037037037181</c:v>
                </c:pt>
                <c:pt idx="3230">
                  <c:v>0.92162037037037181</c:v>
                </c:pt>
                <c:pt idx="3231">
                  <c:v>0.92163194444444463</c:v>
                </c:pt>
                <c:pt idx="3232">
                  <c:v>0.92164351851852055</c:v>
                </c:pt>
                <c:pt idx="3233">
                  <c:v>0.92165509259259493</c:v>
                </c:pt>
                <c:pt idx="3234">
                  <c:v>0.92165509259259493</c:v>
                </c:pt>
                <c:pt idx="3235">
                  <c:v>0.92166666666666652</c:v>
                </c:pt>
                <c:pt idx="3236">
                  <c:v>0.92167824074074067</c:v>
                </c:pt>
                <c:pt idx="3237">
                  <c:v>0.92167824074074067</c:v>
                </c:pt>
                <c:pt idx="3238">
                  <c:v>0.92168981481481604</c:v>
                </c:pt>
                <c:pt idx="3239">
                  <c:v>0.92170138888888964</c:v>
                </c:pt>
                <c:pt idx="3240">
                  <c:v>0.92171296296296135</c:v>
                </c:pt>
                <c:pt idx="3241">
                  <c:v>0.92171296296296135</c:v>
                </c:pt>
                <c:pt idx="3242">
                  <c:v>0.92172453703703694</c:v>
                </c:pt>
                <c:pt idx="3243">
                  <c:v>0.92173611111111109</c:v>
                </c:pt>
                <c:pt idx="3244">
                  <c:v>0.92173611111111109</c:v>
                </c:pt>
                <c:pt idx="3245">
                  <c:v>0.92174768518518635</c:v>
                </c:pt>
                <c:pt idx="3246">
                  <c:v>0.92175925925925961</c:v>
                </c:pt>
                <c:pt idx="3247">
                  <c:v>0.9217708333333352</c:v>
                </c:pt>
                <c:pt idx="3248">
                  <c:v>0.9217708333333352</c:v>
                </c:pt>
                <c:pt idx="3249">
                  <c:v>0.92178240740740769</c:v>
                </c:pt>
                <c:pt idx="3250">
                  <c:v>0.92179398148148162</c:v>
                </c:pt>
                <c:pt idx="3251">
                  <c:v>0.92180555555555665</c:v>
                </c:pt>
                <c:pt idx="3252">
                  <c:v>0.92180555555555665</c:v>
                </c:pt>
                <c:pt idx="3253">
                  <c:v>0.92181712962962958</c:v>
                </c:pt>
                <c:pt idx="3254">
                  <c:v>0.92182870370370373</c:v>
                </c:pt>
                <c:pt idx="3255">
                  <c:v>0.92182870370370373</c:v>
                </c:pt>
                <c:pt idx="3256">
                  <c:v>0.92184027777777877</c:v>
                </c:pt>
                <c:pt idx="3257">
                  <c:v>0.92185185185185192</c:v>
                </c:pt>
                <c:pt idx="3258">
                  <c:v>0.92186342592592441</c:v>
                </c:pt>
                <c:pt idx="3259">
                  <c:v>0.92186342592592441</c:v>
                </c:pt>
                <c:pt idx="3260">
                  <c:v>0.92187500000000111</c:v>
                </c:pt>
                <c:pt idx="3261">
                  <c:v>0.92188657407407415</c:v>
                </c:pt>
                <c:pt idx="3262">
                  <c:v>0.92188657407407415</c:v>
                </c:pt>
                <c:pt idx="3263">
                  <c:v>0.92189814814814863</c:v>
                </c:pt>
                <c:pt idx="3264">
                  <c:v>0.92190972222222223</c:v>
                </c:pt>
                <c:pt idx="3265">
                  <c:v>0.92192129629629771</c:v>
                </c:pt>
                <c:pt idx="3266">
                  <c:v>0.92192129629629771</c:v>
                </c:pt>
                <c:pt idx="3267">
                  <c:v>0.92193287037037064</c:v>
                </c:pt>
                <c:pt idx="3268">
                  <c:v>0.92194444444444545</c:v>
                </c:pt>
                <c:pt idx="3269">
                  <c:v>0.92194444444444545</c:v>
                </c:pt>
                <c:pt idx="3270">
                  <c:v>0.92195601851851983</c:v>
                </c:pt>
                <c:pt idx="3271">
                  <c:v>0.92196759259259264</c:v>
                </c:pt>
                <c:pt idx="3272">
                  <c:v>0.92197916666666668</c:v>
                </c:pt>
                <c:pt idx="3273">
                  <c:v>0.92197916666666668</c:v>
                </c:pt>
                <c:pt idx="3274">
                  <c:v>0.9219907407407405</c:v>
                </c:pt>
                <c:pt idx="3275">
                  <c:v>0.92200231481481476</c:v>
                </c:pt>
                <c:pt idx="3276">
                  <c:v>0.92200231481481476</c:v>
                </c:pt>
                <c:pt idx="3277">
                  <c:v>0.92201388888888891</c:v>
                </c:pt>
                <c:pt idx="3278">
                  <c:v>0.92202546296296306</c:v>
                </c:pt>
                <c:pt idx="3279">
                  <c:v>0.92203703703703699</c:v>
                </c:pt>
                <c:pt idx="3280">
                  <c:v>0.92203703703703699</c:v>
                </c:pt>
                <c:pt idx="3281">
                  <c:v>0.92204861111111236</c:v>
                </c:pt>
                <c:pt idx="3282">
                  <c:v>0.92206018518518518</c:v>
                </c:pt>
                <c:pt idx="3283">
                  <c:v>0.92206018518518518</c:v>
                </c:pt>
                <c:pt idx="3284">
                  <c:v>0.92207175925925933</c:v>
                </c:pt>
                <c:pt idx="3285">
                  <c:v>0.92208333333333325</c:v>
                </c:pt>
                <c:pt idx="3286">
                  <c:v>0.92209490740740763</c:v>
                </c:pt>
                <c:pt idx="3287">
                  <c:v>0.92209490740740763</c:v>
                </c:pt>
                <c:pt idx="3288">
                  <c:v>0.92210648148148155</c:v>
                </c:pt>
                <c:pt idx="3289">
                  <c:v>0.9221180555555557</c:v>
                </c:pt>
                <c:pt idx="3290">
                  <c:v>0.92212962962962963</c:v>
                </c:pt>
                <c:pt idx="3291">
                  <c:v>0.92212962962962963</c:v>
                </c:pt>
                <c:pt idx="3292">
                  <c:v>0.92214120370370478</c:v>
                </c:pt>
                <c:pt idx="3293">
                  <c:v>0.92215277777777749</c:v>
                </c:pt>
                <c:pt idx="3294">
                  <c:v>0.92215277777777749</c:v>
                </c:pt>
                <c:pt idx="3295">
                  <c:v>0.92216435185185053</c:v>
                </c:pt>
                <c:pt idx="3296">
                  <c:v>0.92217592592592557</c:v>
                </c:pt>
                <c:pt idx="3297">
                  <c:v>0.92218749999999949</c:v>
                </c:pt>
                <c:pt idx="3298">
                  <c:v>0.92218749999999949</c:v>
                </c:pt>
                <c:pt idx="3299">
                  <c:v>0.92219907407407586</c:v>
                </c:pt>
                <c:pt idx="3300">
                  <c:v>0.92221064814814813</c:v>
                </c:pt>
                <c:pt idx="3301">
                  <c:v>0.92221064814814813</c:v>
                </c:pt>
                <c:pt idx="3302">
                  <c:v>0.92222222222222217</c:v>
                </c:pt>
                <c:pt idx="3303">
                  <c:v>0.92223379629629632</c:v>
                </c:pt>
                <c:pt idx="3304">
                  <c:v>0.92224537037037169</c:v>
                </c:pt>
                <c:pt idx="3305">
                  <c:v>0.92224537037037169</c:v>
                </c:pt>
                <c:pt idx="3306">
                  <c:v>0.92225694444444439</c:v>
                </c:pt>
                <c:pt idx="3307">
                  <c:v>0.92226851851851865</c:v>
                </c:pt>
                <c:pt idx="3308">
                  <c:v>0.92226851851851865</c:v>
                </c:pt>
                <c:pt idx="3309">
                  <c:v>0.92228009259259391</c:v>
                </c:pt>
                <c:pt idx="3310">
                  <c:v>0.92229166666666673</c:v>
                </c:pt>
                <c:pt idx="3311">
                  <c:v>0.92230324074073966</c:v>
                </c:pt>
                <c:pt idx="3312">
                  <c:v>0.92230324074073966</c:v>
                </c:pt>
                <c:pt idx="3313">
                  <c:v>0.92231481481481481</c:v>
                </c:pt>
                <c:pt idx="3314">
                  <c:v>0.92232638888888896</c:v>
                </c:pt>
                <c:pt idx="3315">
                  <c:v>0.92232638888888896</c:v>
                </c:pt>
                <c:pt idx="3316">
                  <c:v>0.922337962962961</c:v>
                </c:pt>
                <c:pt idx="3317">
                  <c:v>0.92234953703703704</c:v>
                </c:pt>
                <c:pt idx="3318">
                  <c:v>0.92236111111111108</c:v>
                </c:pt>
                <c:pt idx="3319">
                  <c:v>0.92236111111111108</c:v>
                </c:pt>
                <c:pt idx="3320">
                  <c:v>0.92237268518518523</c:v>
                </c:pt>
                <c:pt idx="3321">
                  <c:v>0.92238425925925849</c:v>
                </c:pt>
                <c:pt idx="3322">
                  <c:v>0.92238425925925849</c:v>
                </c:pt>
                <c:pt idx="3323">
                  <c:v>0.92239583333333508</c:v>
                </c:pt>
                <c:pt idx="3324">
                  <c:v>0.92240740740740745</c:v>
                </c:pt>
                <c:pt idx="3325">
                  <c:v>0.92241898148148149</c:v>
                </c:pt>
                <c:pt idx="3326">
                  <c:v>0.92241898148148149</c:v>
                </c:pt>
                <c:pt idx="3327">
                  <c:v>0.92243055555555553</c:v>
                </c:pt>
                <c:pt idx="3328">
                  <c:v>0.92244212962962957</c:v>
                </c:pt>
                <c:pt idx="3329">
                  <c:v>0.9224537037037035</c:v>
                </c:pt>
                <c:pt idx="3330">
                  <c:v>0.9224537037037035</c:v>
                </c:pt>
                <c:pt idx="3331">
                  <c:v>0.92246527777777787</c:v>
                </c:pt>
                <c:pt idx="3332">
                  <c:v>0.92247685185185158</c:v>
                </c:pt>
                <c:pt idx="3333">
                  <c:v>0.92247685185185158</c:v>
                </c:pt>
                <c:pt idx="3334">
                  <c:v>0.9224884259259245</c:v>
                </c:pt>
                <c:pt idx="3335">
                  <c:v>0.92249999999999999</c:v>
                </c:pt>
                <c:pt idx="3336">
                  <c:v>0.92251157407407414</c:v>
                </c:pt>
                <c:pt idx="3337">
                  <c:v>0.92251157407407414</c:v>
                </c:pt>
                <c:pt idx="3338">
                  <c:v>0.92252314814814806</c:v>
                </c:pt>
                <c:pt idx="3339">
                  <c:v>0.92253472222222122</c:v>
                </c:pt>
                <c:pt idx="3340">
                  <c:v>0.92253472222222122</c:v>
                </c:pt>
                <c:pt idx="3341">
                  <c:v>0.9225462962962967</c:v>
                </c:pt>
                <c:pt idx="3342">
                  <c:v>0.92255787037037063</c:v>
                </c:pt>
                <c:pt idx="3343">
                  <c:v>0.92256944444444444</c:v>
                </c:pt>
                <c:pt idx="3344">
                  <c:v>0.92256944444444444</c:v>
                </c:pt>
                <c:pt idx="3345">
                  <c:v>0.92258101851851981</c:v>
                </c:pt>
                <c:pt idx="3346">
                  <c:v>0.92259259259259263</c:v>
                </c:pt>
                <c:pt idx="3347">
                  <c:v>0.92259259259259263</c:v>
                </c:pt>
                <c:pt idx="3348">
                  <c:v>0.92260416666666667</c:v>
                </c:pt>
                <c:pt idx="3349">
                  <c:v>0.92261574074074049</c:v>
                </c:pt>
                <c:pt idx="3350">
                  <c:v>0.92262731481481564</c:v>
                </c:pt>
                <c:pt idx="3351">
                  <c:v>0.92262731481481564</c:v>
                </c:pt>
                <c:pt idx="3352">
                  <c:v>0.92263888888889001</c:v>
                </c:pt>
                <c:pt idx="3353">
                  <c:v>0.92265046296296249</c:v>
                </c:pt>
                <c:pt idx="3354">
                  <c:v>0.92265046296296249</c:v>
                </c:pt>
                <c:pt idx="3355">
                  <c:v>0.92266203703703698</c:v>
                </c:pt>
                <c:pt idx="3356">
                  <c:v>0.92267361111111224</c:v>
                </c:pt>
                <c:pt idx="3357">
                  <c:v>0.92268518518518561</c:v>
                </c:pt>
                <c:pt idx="3358">
                  <c:v>0.92268518518518561</c:v>
                </c:pt>
                <c:pt idx="3359">
                  <c:v>0.9226967592592592</c:v>
                </c:pt>
                <c:pt idx="3360">
                  <c:v>0.92270833333333446</c:v>
                </c:pt>
                <c:pt idx="3361">
                  <c:v>0.92271990740740761</c:v>
                </c:pt>
                <c:pt idx="3362">
                  <c:v>0.92271990740740761</c:v>
                </c:pt>
                <c:pt idx="3363">
                  <c:v>0.92273148148148165</c:v>
                </c:pt>
                <c:pt idx="3364">
                  <c:v>0.9227430555555568</c:v>
                </c:pt>
                <c:pt idx="3365">
                  <c:v>0.9227430555555568</c:v>
                </c:pt>
                <c:pt idx="3366">
                  <c:v>0.92275462962962962</c:v>
                </c:pt>
                <c:pt idx="3367">
                  <c:v>0.92276620370370377</c:v>
                </c:pt>
                <c:pt idx="3368">
                  <c:v>0.92277777777777781</c:v>
                </c:pt>
                <c:pt idx="3369">
                  <c:v>0.92277777777777781</c:v>
                </c:pt>
                <c:pt idx="3370">
                  <c:v>0.92278935185185151</c:v>
                </c:pt>
                <c:pt idx="3371">
                  <c:v>0.92280092592592489</c:v>
                </c:pt>
                <c:pt idx="3372">
                  <c:v>0.92280092592592489</c:v>
                </c:pt>
                <c:pt idx="3373">
                  <c:v>0.92281249999999959</c:v>
                </c:pt>
                <c:pt idx="3374">
                  <c:v>0.92282407407407563</c:v>
                </c:pt>
                <c:pt idx="3375">
                  <c:v>0.92283564814814922</c:v>
                </c:pt>
                <c:pt idx="3376">
                  <c:v>0.92283564814814922</c:v>
                </c:pt>
                <c:pt idx="3377">
                  <c:v>0.9228472222222226</c:v>
                </c:pt>
                <c:pt idx="3378">
                  <c:v>0.92285879629629664</c:v>
                </c:pt>
                <c:pt idx="3379">
                  <c:v>0.92285879629629664</c:v>
                </c:pt>
                <c:pt idx="3380">
                  <c:v>0.92287037037037145</c:v>
                </c:pt>
                <c:pt idx="3381">
                  <c:v>0.9228819444444446</c:v>
                </c:pt>
                <c:pt idx="3382">
                  <c:v>0.92289351851852031</c:v>
                </c:pt>
                <c:pt idx="3383">
                  <c:v>0.92289351851852031</c:v>
                </c:pt>
                <c:pt idx="3384">
                  <c:v>0.9229050925925949</c:v>
                </c:pt>
                <c:pt idx="3385">
                  <c:v>0.9229166666666665</c:v>
                </c:pt>
                <c:pt idx="3386">
                  <c:v>0.9229166666666665</c:v>
                </c:pt>
                <c:pt idx="3387">
                  <c:v>0.92292824074074076</c:v>
                </c:pt>
                <c:pt idx="3388">
                  <c:v>0.92293981481481591</c:v>
                </c:pt>
                <c:pt idx="3389">
                  <c:v>0.92295138888888895</c:v>
                </c:pt>
                <c:pt idx="3390">
                  <c:v>0.92295138888888895</c:v>
                </c:pt>
                <c:pt idx="3391">
                  <c:v>0.92296296296296065</c:v>
                </c:pt>
                <c:pt idx="3392">
                  <c:v>0.92297453703703702</c:v>
                </c:pt>
                <c:pt idx="3393">
                  <c:v>0.92297453703703702</c:v>
                </c:pt>
                <c:pt idx="3394">
                  <c:v>0.92298611111111117</c:v>
                </c:pt>
                <c:pt idx="3395">
                  <c:v>0.92299768518518621</c:v>
                </c:pt>
                <c:pt idx="3396">
                  <c:v>0.92300925925925925</c:v>
                </c:pt>
                <c:pt idx="3397">
                  <c:v>0.92300925925925925</c:v>
                </c:pt>
                <c:pt idx="3398">
                  <c:v>0.92302083333333484</c:v>
                </c:pt>
                <c:pt idx="3399">
                  <c:v>0.92303240740740744</c:v>
                </c:pt>
                <c:pt idx="3400">
                  <c:v>0.92303240740740744</c:v>
                </c:pt>
                <c:pt idx="3401">
                  <c:v>0.9230439814814817</c:v>
                </c:pt>
                <c:pt idx="3402">
                  <c:v>0.92305555555555563</c:v>
                </c:pt>
                <c:pt idx="3403">
                  <c:v>0.92306712962962956</c:v>
                </c:pt>
                <c:pt idx="3404">
                  <c:v>0.92306712962962956</c:v>
                </c:pt>
                <c:pt idx="3405">
                  <c:v>0.92307870370370371</c:v>
                </c:pt>
                <c:pt idx="3406">
                  <c:v>0.92309027777777775</c:v>
                </c:pt>
                <c:pt idx="3407">
                  <c:v>0.92309027777777775</c:v>
                </c:pt>
                <c:pt idx="3408">
                  <c:v>0.92310185185185178</c:v>
                </c:pt>
                <c:pt idx="3409">
                  <c:v>0.92311342592592438</c:v>
                </c:pt>
                <c:pt idx="3410">
                  <c:v>0.92312500000000064</c:v>
                </c:pt>
                <c:pt idx="3411">
                  <c:v>0.92312500000000064</c:v>
                </c:pt>
                <c:pt idx="3412">
                  <c:v>0.92313657407407401</c:v>
                </c:pt>
                <c:pt idx="3413">
                  <c:v>0.92314814814814861</c:v>
                </c:pt>
                <c:pt idx="3414">
                  <c:v>0.9231597222222222</c:v>
                </c:pt>
                <c:pt idx="3415">
                  <c:v>0.9231597222222222</c:v>
                </c:pt>
                <c:pt idx="3416">
                  <c:v>0.92317129629629746</c:v>
                </c:pt>
                <c:pt idx="3417">
                  <c:v>0.92318287037037061</c:v>
                </c:pt>
                <c:pt idx="3418">
                  <c:v>0.92318287037037061</c:v>
                </c:pt>
                <c:pt idx="3419">
                  <c:v>0.92319444444444465</c:v>
                </c:pt>
                <c:pt idx="3420">
                  <c:v>0.92320601851851991</c:v>
                </c:pt>
                <c:pt idx="3421">
                  <c:v>0.92321759259259262</c:v>
                </c:pt>
                <c:pt idx="3422">
                  <c:v>0.92321759259259262</c:v>
                </c:pt>
                <c:pt idx="3423">
                  <c:v>0.92322916666666666</c:v>
                </c:pt>
                <c:pt idx="3424">
                  <c:v>0.92324074074074058</c:v>
                </c:pt>
                <c:pt idx="3425">
                  <c:v>0.92324074074074058</c:v>
                </c:pt>
                <c:pt idx="3426">
                  <c:v>0.92325231481481451</c:v>
                </c:pt>
                <c:pt idx="3427">
                  <c:v>0.92326388888888899</c:v>
                </c:pt>
                <c:pt idx="3428">
                  <c:v>0.92327546296296259</c:v>
                </c:pt>
                <c:pt idx="3429">
                  <c:v>0.92327546296296259</c:v>
                </c:pt>
                <c:pt idx="3430">
                  <c:v>0.92328703703703707</c:v>
                </c:pt>
                <c:pt idx="3431">
                  <c:v>0.92329861111111222</c:v>
                </c:pt>
                <c:pt idx="3432">
                  <c:v>0.92329861111111222</c:v>
                </c:pt>
                <c:pt idx="3433">
                  <c:v>0.92331018518518448</c:v>
                </c:pt>
                <c:pt idx="3434">
                  <c:v>0.92332175925925919</c:v>
                </c:pt>
                <c:pt idx="3435">
                  <c:v>0.92333333333333334</c:v>
                </c:pt>
                <c:pt idx="3436">
                  <c:v>0.92333333333333334</c:v>
                </c:pt>
                <c:pt idx="3437">
                  <c:v>0.9233449074074076</c:v>
                </c:pt>
                <c:pt idx="3438">
                  <c:v>0.92335648148148142</c:v>
                </c:pt>
                <c:pt idx="3439">
                  <c:v>0.92335648148148142</c:v>
                </c:pt>
                <c:pt idx="3440">
                  <c:v>0.92336805555555568</c:v>
                </c:pt>
                <c:pt idx="3441">
                  <c:v>0.92337962962962961</c:v>
                </c:pt>
                <c:pt idx="3442">
                  <c:v>0.92339120370370464</c:v>
                </c:pt>
                <c:pt idx="3443">
                  <c:v>0.92339120370370464</c:v>
                </c:pt>
                <c:pt idx="3444">
                  <c:v>0.92340277777777757</c:v>
                </c:pt>
                <c:pt idx="3445">
                  <c:v>0.92341435185185039</c:v>
                </c:pt>
                <c:pt idx="3446">
                  <c:v>0.92341435185185039</c:v>
                </c:pt>
                <c:pt idx="3447">
                  <c:v>0.92342592592592487</c:v>
                </c:pt>
                <c:pt idx="3448">
                  <c:v>0.92343749999999958</c:v>
                </c:pt>
                <c:pt idx="3449">
                  <c:v>0.92344907407407573</c:v>
                </c:pt>
                <c:pt idx="3450">
                  <c:v>0.92344907407407573</c:v>
                </c:pt>
                <c:pt idx="3451">
                  <c:v>0.9234606481481481</c:v>
                </c:pt>
                <c:pt idx="3452">
                  <c:v>0.92347222222222158</c:v>
                </c:pt>
                <c:pt idx="3453">
                  <c:v>0.92347222222222158</c:v>
                </c:pt>
                <c:pt idx="3454">
                  <c:v>0.9234837962962964</c:v>
                </c:pt>
                <c:pt idx="3455">
                  <c:v>0.92349537037037133</c:v>
                </c:pt>
                <c:pt idx="3456">
                  <c:v>0.92350694444444448</c:v>
                </c:pt>
                <c:pt idx="3457">
                  <c:v>0.92350694444444448</c:v>
                </c:pt>
                <c:pt idx="3458">
                  <c:v>0.92351851851851863</c:v>
                </c:pt>
                <c:pt idx="3459">
                  <c:v>0.92353009259259367</c:v>
                </c:pt>
                <c:pt idx="3460">
                  <c:v>0.92353009259259367</c:v>
                </c:pt>
                <c:pt idx="3461">
                  <c:v>0.92354166666666671</c:v>
                </c:pt>
                <c:pt idx="3462">
                  <c:v>0.92355324074073952</c:v>
                </c:pt>
                <c:pt idx="3463">
                  <c:v>0.92356481481481489</c:v>
                </c:pt>
                <c:pt idx="3464">
                  <c:v>0.92356481481481489</c:v>
                </c:pt>
                <c:pt idx="3465">
                  <c:v>0.92357638888888849</c:v>
                </c:pt>
                <c:pt idx="3466">
                  <c:v>0.92358796296296075</c:v>
                </c:pt>
                <c:pt idx="3467">
                  <c:v>0.92359953703703701</c:v>
                </c:pt>
                <c:pt idx="3468">
                  <c:v>0.92359953703703701</c:v>
                </c:pt>
                <c:pt idx="3469">
                  <c:v>0.9236111111111116</c:v>
                </c:pt>
                <c:pt idx="3470">
                  <c:v>0.92362268518518564</c:v>
                </c:pt>
                <c:pt idx="3471">
                  <c:v>0.92362268518518564</c:v>
                </c:pt>
                <c:pt idx="3472">
                  <c:v>0.92363425925925924</c:v>
                </c:pt>
                <c:pt idx="3473">
                  <c:v>0.92364583333333583</c:v>
                </c:pt>
                <c:pt idx="3474">
                  <c:v>0.92365740740740765</c:v>
                </c:pt>
                <c:pt idx="3475">
                  <c:v>0.92365740740740765</c:v>
                </c:pt>
                <c:pt idx="3476">
                  <c:v>0.92366898148148169</c:v>
                </c:pt>
                <c:pt idx="3477">
                  <c:v>0.92368055555555562</c:v>
                </c:pt>
                <c:pt idx="3478">
                  <c:v>0.92368055555555562</c:v>
                </c:pt>
                <c:pt idx="3479">
                  <c:v>0.92369212962962954</c:v>
                </c:pt>
                <c:pt idx="3480">
                  <c:v>0.9237037037037038</c:v>
                </c:pt>
                <c:pt idx="3481">
                  <c:v>0.92371527777777773</c:v>
                </c:pt>
                <c:pt idx="3482">
                  <c:v>0.92371527777777773</c:v>
                </c:pt>
                <c:pt idx="3483">
                  <c:v>0.92372685185185188</c:v>
                </c:pt>
                <c:pt idx="3484">
                  <c:v>0.92373842592592559</c:v>
                </c:pt>
                <c:pt idx="3485">
                  <c:v>0.92373842592592559</c:v>
                </c:pt>
                <c:pt idx="3486">
                  <c:v>0.92375000000000063</c:v>
                </c:pt>
                <c:pt idx="3487">
                  <c:v>0.923761574074075</c:v>
                </c:pt>
                <c:pt idx="3488">
                  <c:v>0.92377314814814815</c:v>
                </c:pt>
                <c:pt idx="3489">
                  <c:v>0.92377314814814815</c:v>
                </c:pt>
                <c:pt idx="3490">
                  <c:v>0.9237847222222223</c:v>
                </c:pt>
                <c:pt idx="3491">
                  <c:v>0.92379629629629734</c:v>
                </c:pt>
                <c:pt idx="3492">
                  <c:v>0.92379629629629734</c:v>
                </c:pt>
                <c:pt idx="3493">
                  <c:v>0.92380787037037171</c:v>
                </c:pt>
                <c:pt idx="3494">
                  <c:v>0.92381944444444464</c:v>
                </c:pt>
                <c:pt idx="3495">
                  <c:v>0.9238310185185209</c:v>
                </c:pt>
                <c:pt idx="3496">
                  <c:v>0.9238310185185209</c:v>
                </c:pt>
                <c:pt idx="3497">
                  <c:v>0.92384259259259383</c:v>
                </c:pt>
                <c:pt idx="3498">
                  <c:v>0.92385416666666653</c:v>
                </c:pt>
                <c:pt idx="3499">
                  <c:v>0.92385416666666653</c:v>
                </c:pt>
                <c:pt idx="3500">
                  <c:v>0.92386574074074057</c:v>
                </c:pt>
                <c:pt idx="3501">
                  <c:v>0.92387731481481483</c:v>
                </c:pt>
                <c:pt idx="3502">
                  <c:v>0.92388888888888965</c:v>
                </c:pt>
                <c:pt idx="3503">
                  <c:v>0.92388888888888965</c:v>
                </c:pt>
                <c:pt idx="3504">
                  <c:v>0.92390046296296258</c:v>
                </c:pt>
                <c:pt idx="3505">
                  <c:v>0.92391203703703706</c:v>
                </c:pt>
                <c:pt idx="3506">
                  <c:v>0.92392361111111165</c:v>
                </c:pt>
                <c:pt idx="3507">
                  <c:v>0.92392361111111165</c:v>
                </c:pt>
                <c:pt idx="3508">
                  <c:v>0.92393518518518514</c:v>
                </c:pt>
                <c:pt idx="3509">
                  <c:v>0.92394675925925929</c:v>
                </c:pt>
                <c:pt idx="3510">
                  <c:v>0.92394675925925929</c:v>
                </c:pt>
                <c:pt idx="3511">
                  <c:v>0.92395833333333433</c:v>
                </c:pt>
                <c:pt idx="3512">
                  <c:v>0.9239699074074077</c:v>
                </c:pt>
                <c:pt idx="3513">
                  <c:v>0.92398148148148163</c:v>
                </c:pt>
                <c:pt idx="3514">
                  <c:v>0.92398148148148163</c:v>
                </c:pt>
                <c:pt idx="3515">
                  <c:v>0.92399305555555655</c:v>
                </c:pt>
                <c:pt idx="3516">
                  <c:v>0.9240046296296297</c:v>
                </c:pt>
                <c:pt idx="3517">
                  <c:v>0.9240046296296297</c:v>
                </c:pt>
                <c:pt idx="3518">
                  <c:v>0.92401620370370352</c:v>
                </c:pt>
                <c:pt idx="3519">
                  <c:v>0.92402777777777778</c:v>
                </c:pt>
                <c:pt idx="3520">
                  <c:v>0.92403935185185149</c:v>
                </c:pt>
                <c:pt idx="3521">
                  <c:v>0.92403935185185149</c:v>
                </c:pt>
                <c:pt idx="3522">
                  <c:v>0.92405092592592486</c:v>
                </c:pt>
                <c:pt idx="3523">
                  <c:v>0.92406249999999956</c:v>
                </c:pt>
                <c:pt idx="3524">
                  <c:v>0.92406249999999956</c:v>
                </c:pt>
                <c:pt idx="3525">
                  <c:v>0.92407407407407538</c:v>
                </c:pt>
                <c:pt idx="3526">
                  <c:v>0.92408564814814864</c:v>
                </c:pt>
                <c:pt idx="3527">
                  <c:v>0.92409722222222224</c:v>
                </c:pt>
                <c:pt idx="3528">
                  <c:v>0.92409722222222224</c:v>
                </c:pt>
                <c:pt idx="3529">
                  <c:v>0.92410879629629661</c:v>
                </c:pt>
                <c:pt idx="3530">
                  <c:v>0.92412037037037065</c:v>
                </c:pt>
                <c:pt idx="3531">
                  <c:v>0.92412037037037065</c:v>
                </c:pt>
                <c:pt idx="3532">
                  <c:v>0.92413194444444469</c:v>
                </c:pt>
                <c:pt idx="3533">
                  <c:v>0.92414351851851995</c:v>
                </c:pt>
                <c:pt idx="3534">
                  <c:v>0.92415509259259443</c:v>
                </c:pt>
                <c:pt idx="3535">
                  <c:v>0.92415509259259443</c:v>
                </c:pt>
                <c:pt idx="3536">
                  <c:v>0.92416666666666658</c:v>
                </c:pt>
                <c:pt idx="3537">
                  <c:v>0.92417824074074051</c:v>
                </c:pt>
                <c:pt idx="3538">
                  <c:v>0.92417824074074051</c:v>
                </c:pt>
                <c:pt idx="3539">
                  <c:v>0.92418981481481588</c:v>
                </c:pt>
                <c:pt idx="3540">
                  <c:v>0.92420138888888881</c:v>
                </c:pt>
                <c:pt idx="3541">
                  <c:v>0.92421296296296074</c:v>
                </c:pt>
                <c:pt idx="3542">
                  <c:v>0.92421296296296074</c:v>
                </c:pt>
                <c:pt idx="3543">
                  <c:v>0.92422453703703711</c:v>
                </c:pt>
                <c:pt idx="3544">
                  <c:v>0.92423611111111059</c:v>
                </c:pt>
                <c:pt idx="3545">
                  <c:v>0.92423611111111059</c:v>
                </c:pt>
                <c:pt idx="3546">
                  <c:v>0.92424768518518563</c:v>
                </c:pt>
                <c:pt idx="3547">
                  <c:v>0.92425925925925922</c:v>
                </c:pt>
                <c:pt idx="3548">
                  <c:v>0.92427083333333471</c:v>
                </c:pt>
                <c:pt idx="3549">
                  <c:v>0.92427083333333471</c:v>
                </c:pt>
                <c:pt idx="3550">
                  <c:v>0.9242824074074073</c:v>
                </c:pt>
                <c:pt idx="3551">
                  <c:v>0.92429398148148145</c:v>
                </c:pt>
                <c:pt idx="3552">
                  <c:v>0.92429398148148145</c:v>
                </c:pt>
                <c:pt idx="3553">
                  <c:v>0.9243055555555556</c:v>
                </c:pt>
                <c:pt idx="3554">
                  <c:v>0.92431712962962842</c:v>
                </c:pt>
                <c:pt idx="3555">
                  <c:v>0.92432870370370368</c:v>
                </c:pt>
                <c:pt idx="3556">
                  <c:v>0.92432870370370368</c:v>
                </c:pt>
                <c:pt idx="3557">
                  <c:v>0.92434027777777772</c:v>
                </c:pt>
                <c:pt idx="3558">
                  <c:v>0.92435185185185187</c:v>
                </c:pt>
                <c:pt idx="3559">
                  <c:v>0.92435185185185187</c:v>
                </c:pt>
                <c:pt idx="3560">
                  <c:v>0.92436342592592435</c:v>
                </c:pt>
                <c:pt idx="3561">
                  <c:v>0.9243749999999995</c:v>
                </c:pt>
                <c:pt idx="3562">
                  <c:v>0.9243865740740741</c:v>
                </c:pt>
                <c:pt idx="3563">
                  <c:v>0.9243865740740741</c:v>
                </c:pt>
                <c:pt idx="3564">
                  <c:v>0.92439814814814814</c:v>
                </c:pt>
                <c:pt idx="3565">
                  <c:v>0.92440972222222229</c:v>
                </c:pt>
                <c:pt idx="3566">
                  <c:v>0.92440972222222229</c:v>
                </c:pt>
                <c:pt idx="3567">
                  <c:v>0.92442129629629721</c:v>
                </c:pt>
                <c:pt idx="3568">
                  <c:v>0.9244328703703707</c:v>
                </c:pt>
                <c:pt idx="3569">
                  <c:v>0.92444444444444462</c:v>
                </c:pt>
                <c:pt idx="3570">
                  <c:v>0.92444444444444462</c:v>
                </c:pt>
                <c:pt idx="3571">
                  <c:v>0.92445601851851955</c:v>
                </c:pt>
                <c:pt idx="3572">
                  <c:v>0.9244675925925927</c:v>
                </c:pt>
                <c:pt idx="3573">
                  <c:v>0.92447916666666652</c:v>
                </c:pt>
                <c:pt idx="3574">
                  <c:v>0.92447916666666652</c:v>
                </c:pt>
                <c:pt idx="3575">
                  <c:v>0.92449074074074056</c:v>
                </c:pt>
                <c:pt idx="3576">
                  <c:v>0.92450231481481449</c:v>
                </c:pt>
                <c:pt idx="3577">
                  <c:v>0.92450231481481449</c:v>
                </c:pt>
                <c:pt idx="3578">
                  <c:v>0.92451388888888886</c:v>
                </c:pt>
                <c:pt idx="3579">
                  <c:v>0.92452546296296256</c:v>
                </c:pt>
                <c:pt idx="3580">
                  <c:v>0.92453703703703649</c:v>
                </c:pt>
                <c:pt idx="3581">
                  <c:v>0.92453703703703649</c:v>
                </c:pt>
                <c:pt idx="3582">
                  <c:v>0.92454861111111164</c:v>
                </c:pt>
                <c:pt idx="3583">
                  <c:v>0.92456018518518457</c:v>
                </c:pt>
                <c:pt idx="3584">
                  <c:v>0.92456018518518457</c:v>
                </c:pt>
                <c:pt idx="3585">
                  <c:v>0.92457175925925927</c:v>
                </c:pt>
                <c:pt idx="3586">
                  <c:v>0.92458333333333342</c:v>
                </c:pt>
                <c:pt idx="3587">
                  <c:v>0.92459490740740735</c:v>
                </c:pt>
                <c:pt idx="3588">
                  <c:v>0.92459490740740735</c:v>
                </c:pt>
                <c:pt idx="3589">
                  <c:v>0.92460648148148161</c:v>
                </c:pt>
                <c:pt idx="3590">
                  <c:v>0.92461805555555565</c:v>
                </c:pt>
                <c:pt idx="3591">
                  <c:v>0.92461805555555565</c:v>
                </c:pt>
                <c:pt idx="3592">
                  <c:v>0.92462962962963091</c:v>
                </c:pt>
                <c:pt idx="3593">
                  <c:v>0.92464120370370495</c:v>
                </c:pt>
                <c:pt idx="3594">
                  <c:v>0.92465277777777777</c:v>
                </c:pt>
                <c:pt idx="3595">
                  <c:v>0.92465277777777777</c:v>
                </c:pt>
                <c:pt idx="3596">
                  <c:v>0.92466435185185158</c:v>
                </c:pt>
                <c:pt idx="3597">
                  <c:v>0.92467592592592596</c:v>
                </c:pt>
                <c:pt idx="3598">
                  <c:v>0.92467592592592596</c:v>
                </c:pt>
                <c:pt idx="3599">
                  <c:v>0.9246875</c:v>
                </c:pt>
                <c:pt idx="3600">
                  <c:v>0.92469907407407637</c:v>
                </c:pt>
                <c:pt idx="3601">
                  <c:v>0.92471064814814863</c:v>
                </c:pt>
                <c:pt idx="3602">
                  <c:v>0.92471064814814863</c:v>
                </c:pt>
                <c:pt idx="3603">
                  <c:v>0.92472222222222211</c:v>
                </c:pt>
                <c:pt idx="3604">
                  <c:v>0.9247337962962966</c:v>
                </c:pt>
                <c:pt idx="3605">
                  <c:v>0.9247337962962966</c:v>
                </c:pt>
                <c:pt idx="3606">
                  <c:v>0.92474537037037208</c:v>
                </c:pt>
                <c:pt idx="3607">
                  <c:v>0.92475694444444445</c:v>
                </c:pt>
                <c:pt idx="3608">
                  <c:v>0.92476851851851982</c:v>
                </c:pt>
                <c:pt idx="3609">
                  <c:v>0.92476851851851982</c:v>
                </c:pt>
                <c:pt idx="3610">
                  <c:v>0.9247800925925943</c:v>
                </c:pt>
                <c:pt idx="3611">
                  <c:v>0.92479166666666779</c:v>
                </c:pt>
                <c:pt idx="3612">
                  <c:v>0.9248032407407405</c:v>
                </c:pt>
                <c:pt idx="3613">
                  <c:v>0.9248032407407405</c:v>
                </c:pt>
                <c:pt idx="3614">
                  <c:v>0.92481481481481564</c:v>
                </c:pt>
                <c:pt idx="3615">
                  <c:v>0.92482638888888891</c:v>
                </c:pt>
                <c:pt idx="3616">
                  <c:v>0.92482638888888891</c:v>
                </c:pt>
                <c:pt idx="3617">
                  <c:v>0.9248379629629615</c:v>
                </c:pt>
                <c:pt idx="3618">
                  <c:v>0.92484953703703765</c:v>
                </c:pt>
                <c:pt idx="3619">
                  <c:v>0.92486111111111102</c:v>
                </c:pt>
                <c:pt idx="3620">
                  <c:v>0.92486111111111102</c:v>
                </c:pt>
                <c:pt idx="3621">
                  <c:v>0.92487268518518562</c:v>
                </c:pt>
                <c:pt idx="3622">
                  <c:v>0.92488425925925932</c:v>
                </c:pt>
                <c:pt idx="3623">
                  <c:v>0.92488425925925932</c:v>
                </c:pt>
                <c:pt idx="3624">
                  <c:v>0.92489583333333569</c:v>
                </c:pt>
                <c:pt idx="3625">
                  <c:v>0.92490740740740762</c:v>
                </c:pt>
                <c:pt idx="3626">
                  <c:v>0.92491898148148144</c:v>
                </c:pt>
                <c:pt idx="3627">
                  <c:v>0.92491898148148144</c:v>
                </c:pt>
                <c:pt idx="3628">
                  <c:v>0.9249305555555557</c:v>
                </c:pt>
                <c:pt idx="3629">
                  <c:v>0.92494212962962952</c:v>
                </c:pt>
                <c:pt idx="3630">
                  <c:v>0.92494212962962952</c:v>
                </c:pt>
                <c:pt idx="3631">
                  <c:v>0.92495370370370367</c:v>
                </c:pt>
                <c:pt idx="3632">
                  <c:v>0.92496527777777782</c:v>
                </c:pt>
                <c:pt idx="3633">
                  <c:v>0.92497685185185186</c:v>
                </c:pt>
                <c:pt idx="3634">
                  <c:v>0.92497685185185186</c:v>
                </c:pt>
                <c:pt idx="3635">
                  <c:v>0.92498842592592556</c:v>
                </c:pt>
                <c:pt idx="3636">
                  <c:v>0.92499999999999993</c:v>
                </c:pt>
                <c:pt idx="3637">
                  <c:v>0.92499999999999993</c:v>
                </c:pt>
                <c:pt idx="3638">
                  <c:v>0.92501157407407464</c:v>
                </c:pt>
                <c:pt idx="3639">
                  <c:v>0.92502314814814823</c:v>
                </c:pt>
                <c:pt idx="3640">
                  <c:v>0.92503472222222216</c:v>
                </c:pt>
                <c:pt idx="3641">
                  <c:v>0.92503472222222216</c:v>
                </c:pt>
                <c:pt idx="3642">
                  <c:v>0.92504629629629664</c:v>
                </c:pt>
                <c:pt idx="3643">
                  <c:v>0.92505787037037146</c:v>
                </c:pt>
                <c:pt idx="3644">
                  <c:v>0.92505787037037146</c:v>
                </c:pt>
                <c:pt idx="3645">
                  <c:v>0.92506944444444461</c:v>
                </c:pt>
                <c:pt idx="3646">
                  <c:v>0.9250810185185202</c:v>
                </c:pt>
                <c:pt idx="3647">
                  <c:v>0.9250925925925938</c:v>
                </c:pt>
                <c:pt idx="3648">
                  <c:v>0.9250925925925938</c:v>
                </c:pt>
                <c:pt idx="3649">
                  <c:v>0.92510416666666651</c:v>
                </c:pt>
                <c:pt idx="3650">
                  <c:v>0.92511574074073977</c:v>
                </c:pt>
                <c:pt idx="3651">
                  <c:v>0.92511574074073977</c:v>
                </c:pt>
                <c:pt idx="3652">
                  <c:v>0.92512731481481481</c:v>
                </c:pt>
                <c:pt idx="3653">
                  <c:v>0.92513888888888884</c:v>
                </c:pt>
                <c:pt idx="3654">
                  <c:v>0.92515046296296199</c:v>
                </c:pt>
                <c:pt idx="3655">
                  <c:v>0.92515046296296199</c:v>
                </c:pt>
                <c:pt idx="3656">
                  <c:v>0.92516203703703659</c:v>
                </c:pt>
                <c:pt idx="3657">
                  <c:v>0.92517361111111163</c:v>
                </c:pt>
                <c:pt idx="3658">
                  <c:v>0.92518518518518522</c:v>
                </c:pt>
                <c:pt idx="3659">
                  <c:v>0.92518518518518522</c:v>
                </c:pt>
                <c:pt idx="3660">
                  <c:v>0.92519675925925926</c:v>
                </c:pt>
                <c:pt idx="3661">
                  <c:v>0.92520833333333363</c:v>
                </c:pt>
                <c:pt idx="3662">
                  <c:v>0.92520833333333363</c:v>
                </c:pt>
                <c:pt idx="3663">
                  <c:v>0.92521990740740734</c:v>
                </c:pt>
                <c:pt idx="3664">
                  <c:v>0.9252314814814816</c:v>
                </c:pt>
                <c:pt idx="3665">
                  <c:v>0.92524305555555564</c:v>
                </c:pt>
                <c:pt idx="3666">
                  <c:v>0.92524305555555564</c:v>
                </c:pt>
                <c:pt idx="3667">
                  <c:v>0.92525462962962968</c:v>
                </c:pt>
                <c:pt idx="3668">
                  <c:v>0.92526620370370349</c:v>
                </c:pt>
                <c:pt idx="3669">
                  <c:v>0.92526620370370349</c:v>
                </c:pt>
                <c:pt idx="3670">
                  <c:v>0.92527777777777753</c:v>
                </c:pt>
                <c:pt idx="3671">
                  <c:v>0.92528935185185157</c:v>
                </c:pt>
                <c:pt idx="3672">
                  <c:v>0.92530092592592439</c:v>
                </c:pt>
                <c:pt idx="3673">
                  <c:v>0.92530092592592439</c:v>
                </c:pt>
                <c:pt idx="3674">
                  <c:v>0.92531249999999887</c:v>
                </c:pt>
                <c:pt idx="3675">
                  <c:v>0.92532407407407524</c:v>
                </c:pt>
                <c:pt idx="3676">
                  <c:v>0.92532407407407524</c:v>
                </c:pt>
                <c:pt idx="3677">
                  <c:v>0.92533564814814862</c:v>
                </c:pt>
                <c:pt idx="3678">
                  <c:v>0.92534722222222221</c:v>
                </c:pt>
                <c:pt idx="3679">
                  <c:v>0.92535879629629625</c:v>
                </c:pt>
                <c:pt idx="3680">
                  <c:v>0.92535879629629625</c:v>
                </c:pt>
                <c:pt idx="3681">
                  <c:v>0.92537037037037062</c:v>
                </c:pt>
                <c:pt idx="3682">
                  <c:v>0.92538194444444455</c:v>
                </c:pt>
                <c:pt idx="3683">
                  <c:v>0.92538194444444455</c:v>
                </c:pt>
                <c:pt idx="3684">
                  <c:v>0.92539351851851981</c:v>
                </c:pt>
                <c:pt idx="3685">
                  <c:v>0.92540509259259396</c:v>
                </c:pt>
                <c:pt idx="3686">
                  <c:v>0.92541666666666567</c:v>
                </c:pt>
                <c:pt idx="3687">
                  <c:v>0.92541666666666567</c:v>
                </c:pt>
                <c:pt idx="3688">
                  <c:v>0.92542824074074059</c:v>
                </c:pt>
                <c:pt idx="3689">
                  <c:v>0.92543981481481474</c:v>
                </c:pt>
                <c:pt idx="3690">
                  <c:v>0.92543981481481474</c:v>
                </c:pt>
                <c:pt idx="3691">
                  <c:v>0.92545138888888889</c:v>
                </c:pt>
                <c:pt idx="3692">
                  <c:v>0.92546296296296038</c:v>
                </c:pt>
                <c:pt idx="3693">
                  <c:v>0.92547453703703697</c:v>
                </c:pt>
                <c:pt idx="3694">
                  <c:v>0.92547453703703697</c:v>
                </c:pt>
                <c:pt idx="3695">
                  <c:v>0.92548611111111057</c:v>
                </c:pt>
                <c:pt idx="3696">
                  <c:v>0.9254976851851856</c:v>
                </c:pt>
                <c:pt idx="3697">
                  <c:v>0.92550925925925931</c:v>
                </c:pt>
                <c:pt idx="3698">
                  <c:v>0.92550925925925931</c:v>
                </c:pt>
                <c:pt idx="3699">
                  <c:v>0.92552083333333435</c:v>
                </c:pt>
                <c:pt idx="3700">
                  <c:v>0.92553240740740739</c:v>
                </c:pt>
                <c:pt idx="3701">
                  <c:v>0.92553240740740739</c:v>
                </c:pt>
                <c:pt idx="3702">
                  <c:v>0.92554398148148154</c:v>
                </c:pt>
                <c:pt idx="3703">
                  <c:v>0.92555555555555569</c:v>
                </c:pt>
                <c:pt idx="3704">
                  <c:v>0.92556712962962828</c:v>
                </c:pt>
                <c:pt idx="3705">
                  <c:v>0.92556712962962828</c:v>
                </c:pt>
                <c:pt idx="3706">
                  <c:v>0.92557870370370354</c:v>
                </c:pt>
                <c:pt idx="3707">
                  <c:v>0.9255902777777778</c:v>
                </c:pt>
                <c:pt idx="3708">
                  <c:v>0.9255902777777778</c:v>
                </c:pt>
                <c:pt idx="3709">
                  <c:v>0.92560185185185195</c:v>
                </c:pt>
                <c:pt idx="3710">
                  <c:v>0.92561342592592488</c:v>
                </c:pt>
                <c:pt idx="3711">
                  <c:v>0.92562500000000125</c:v>
                </c:pt>
                <c:pt idx="3712">
                  <c:v>0.92562500000000125</c:v>
                </c:pt>
                <c:pt idx="3713">
                  <c:v>0.92563657407407463</c:v>
                </c:pt>
                <c:pt idx="3714">
                  <c:v>0.92564814814814922</c:v>
                </c:pt>
                <c:pt idx="3715">
                  <c:v>0.92564814814814922</c:v>
                </c:pt>
                <c:pt idx="3716">
                  <c:v>0.92565972222222215</c:v>
                </c:pt>
                <c:pt idx="3717">
                  <c:v>0.92567129629629785</c:v>
                </c:pt>
                <c:pt idx="3718">
                  <c:v>0.92568287037037156</c:v>
                </c:pt>
                <c:pt idx="3719">
                  <c:v>0.92568287037037156</c:v>
                </c:pt>
                <c:pt idx="3720">
                  <c:v>0.92569444444444571</c:v>
                </c:pt>
                <c:pt idx="3721">
                  <c:v>0.9257060185185203</c:v>
                </c:pt>
                <c:pt idx="3722">
                  <c:v>0.9257060185185203</c:v>
                </c:pt>
                <c:pt idx="3723">
                  <c:v>0.92571759259259379</c:v>
                </c:pt>
                <c:pt idx="3724">
                  <c:v>0.92572916666666671</c:v>
                </c:pt>
                <c:pt idx="3725">
                  <c:v>0.92574074074074053</c:v>
                </c:pt>
                <c:pt idx="3726">
                  <c:v>0.92574074074074053</c:v>
                </c:pt>
                <c:pt idx="3727">
                  <c:v>0.92575231481481479</c:v>
                </c:pt>
                <c:pt idx="3728">
                  <c:v>0.92576388888888894</c:v>
                </c:pt>
                <c:pt idx="3729">
                  <c:v>0.92576388888888894</c:v>
                </c:pt>
                <c:pt idx="3730">
                  <c:v>0.92577546296296298</c:v>
                </c:pt>
                <c:pt idx="3731">
                  <c:v>0.92578703703703702</c:v>
                </c:pt>
                <c:pt idx="3732">
                  <c:v>0.92579861111111272</c:v>
                </c:pt>
                <c:pt idx="3733">
                  <c:v>0.92579861111111272</c:v>
                </c:pt>
                <c:pt idx="3734">
                  <c:v>0.92581018518518521</c:v>
                </c:pt>
                <c:pt idx="3735">
                  <c:v>0.92582175925925969</c:v>
                </c:pt>
                <c:pt idx="3736">
                  <c:v>0.92583333333333362</c:v>
                </c:pt>
                <c:pt idx="3737">
                  <c:v>0.92583333333333362</c:v>
                </c:pt>
                <c:pt idx="3738">
                  <c:v>0.92584490740740844</c:v>
                </c:pt>
                <c:pt idx="3739">
                  <c:v>0.9258564814814817</c:v>
                </c:pt>
                <c:pt idx="3740">
                  <c:v>0.9258564814814817</c:v>
                </c:pt>
                <c:pt idx="3741">
                  <c:v>0.92586805555555562</c:v>
                </c:pt>
                <c:pt idx="3742">
                  <c:v>0.92587962962963055</c:v>
                </c:pt>
                <c:pt idx="3743">
                  <c:v>0.92589120370370492</c:v>
                </c:pt>
                <c:pt idx="3744">
                  <c:v>0.92589120370370492</c:v>
                </c:pt>
                <c:pt idx="3745">
                  <c:v>0.92590277777777752</c:v>
                </c:pt>
                <c:pt idx="3746">
                  <c:v>0.92591435185185156</c:v>
                </c:pt>
                <c:pt idx="3747">
                  <c:v>0.92591435185185156</c:v>
                </c:pt>
                <c:pt idx="3748">
                  <c:v>0.92592592592592549</c:v>
                </c:pt>
                <c:pt idx="3749">
                  <c:v>0.92593749999999997</c:v>
                </c:pt>
                <c:pt idx="3750">
                  <c:v>0.92594907407407634</c:v>
                </c:pt>
                <c:pt idx="3751">
                  <c:v>0.92594907407407634</c:v>
                </c:pt>
                <c:pt idx="3752">
                  <c:v>0.92596064814814805</c:v>
                </c:pt>
                <c:pt idx="3753">
                  <c:v>0.9259722222222222</c:v>
                </c:pt>
                <c:pt idx="3754">
                  <c:v>0.9259722222222222</c:v>
                </c:pt>
                <c:pt idx="3755">
                  <c:v>0.92598379629629635</c:v>
                </c:pt>
                <c:pt idx="3756">
                  <c:v>0.92599537037037172</c:v>
                </c:pt>
                <c:pt idx="3757">
                  <c:v>0.92600694444444442</c:v>
                </c:pt>
                <c:pt idx="3758">
                  <c:v>0.92600694444444442</c:v>
                </c:pt>
                <c:pt idx="3759">
                  <c:v>0.92601851851851968</c:v>
                </c:pt>
                <c:pt idx="3760">
                  <c:v>0.92603009259259395</c:v>
                </c:pt>
                <c:pt idx="3761">
                  <c:v>0.92603009259259395</c:v>
                </c:pt>
                <c:pt idx="3762">
                  <c:v>0.92604166666666765</c:v>
                </c:pt>
                <c:pt idx="3763">
                  <c:v>0.92605324074074058</c:v>
                </c:pt>
                <c:pt idx="3764">
                  <c:v>0.92606481481481484</c:v>
                </c:pt>
                <c:pt idx="3765">
                  <c:v>0.92606481481481484</c:v>
                </c:pt>
                <c:pt idx="3766">
                  <c:v>0.92607638888888888</c:v>
                </c:pt>
                <c:pt idx="3767">
                  <c:v>0.92608796296296148</c:v>
                </c:pt>
                <c:pt idx="3768">
                  <c:v>0.92608796296296148</c:v>
                </c:pt>
                <c:pt idx="3769">
                  <c:v>0.92609953703703762</c:v>
                </c:pt>
                <c:pt idx="3770">
                  <c:v>0.92611111111111111</c:v>
                </c:pt>
                <c:pt idx="3771">
                  <c:v>0.9261226851851857</c:v>
                </c:pt>
                <c:pt idx="3772">
                  <c:v>0.9261226851851857</c:v>
                </c:pt>
                <c:pt idx="3773">
                  <c:v>0.9261342592592593</c:v>
                </c:pt>
                <c:pt idx="3774">
                  <c:v>0.92614583333333556</c:v>
                </c:pt>
                <c:pt idx="3775">
                  <c:v>0.92614583333333556</c:v>
                </c:pt>
                <c:pt idx="3776">
                  <c:v>0.9261574074074076</c:v>
                </c:pt>
                <c:pt idx="3777">
                  <c:v>0.92616898148148152</c:v>
                </c:pt>
                <c:pt idx="3778">
                  <c:v>0.92618055555555545</c:v>
                </c:pt>
                <c:pt idx="3779">
                  <c:v>0.92618055555555545</c:v>
                </c:pt>
                <c:pt idx="3780">
                  <c:v>0.92619212962962949</c:v>
                </c:pt>
                <c:pt idx="3781">
                  <c:v>0.92620370370370353</c:v>
                </c:pt>
                <c:pt idx="3782">
                  <c:v>0.92621527777777779</c:v>
                </c:pt>
                <c:pt idx="3783">
                  <c:v>0.92621527777777779</c:v>
                </c:pt>
                <c:pt idx="3784">
                  <c:v>0.9262268518518515</c:v>
                </c:pt>
                <c:pt idx="3785">
                  <c:v>0.92623842592592476</c:v>
                </c:pt>
                <c:pt idx="3786">
                  <c:v>0.92623842592592476</c:v>
                </c:pt>
                <c:pt idx="3787">
                  <c:v>0.92625000000000002</c:v>
                </c:pt>
                <c:pt idx="3788">
                  <c:v>0.92626157407407461</c:v>
                </c:pt>
                <c:pt idx="3789">
                  <c:v>0.9262731481481481</c:v>
                </c:pt>
                <c:pt idx="3790">
                  <c:v>0.9262731481481481</c:v>
                </c:pt>
                <c:pt idx="3791">
                  <c:v>0.92628472222222158</c:v>
                </c:pt>
                <c:pt idx="3792">
                  <c:v>0.92629629629629662</c:v>
                </c:pt>
                <c:pt idx="3793">
                  <c:v>0.92629629629629662</c:v>
                </c:pt>
                <c:pt idx="3794">
                  <c:v>0.92630787037037143</c:v>
                </c:pt>
                <c:pt idx="3795">
                  <c:v>0.9263194444444447</c:v>
                </c:pt>
                <c:pt idx="3796">
                  <c:v>0.92633101851851996</c:v>
                </c:pt>
                <c:pt idx="3797">
                  <c:v>0.92633101851851996</c:v>
                </c:pt>
                <c:pt idx="3798">
                  <c:v>0.92634259259259366</c:v>
                </c:pt>
                <c:pt idx="3799">
                  <c:v>0.92635416666666659</c:v>
                </c:pt>
                <c:pt idx="3800">
                  <c:v>0.92635416666666659</c:v>
                </c:pt>
                <c:pt idx="3801">
                  <c:v>0.92636574074073941</c:v>
                </c:pt>
                <c:pt idx="3802">
                  <c:v>0.92637731481481478</c:v>
                </c:pt>
                <c:pt idx="3803">
                  <c:v>0.92638888888888893</c:v>
                </c:pt>
                <c:pt idx="3804">
                  <c:v>0.92638888888888893</c:v>
                </c:pt>
                <c:pt idx="3805">
                  <c:v>0.92640046296296175</c:v>
                </c:pt>
                <c:pt idx="3806">
                  <c:v>0.92641203703703656</c:v>
                </c:pt>
                <c:pt idx="3807">
                  <c:v>0.92641203703703656</c:v>
                </c:pt>
                <c:pt idx="3808">
                  <c:v>0.9264236111111116</c:v>
                </c:pt>
                <c:pt idx="3809">
                  <c:v>0.92643518518518519</c:v>
                </c:pt>
                <c:pt idx="3810">
                  <c:v>0.92644675925925857</c:v>
                </c:pt>
                <c:pt idx="3811">
                  <c:v>0.92644675925925857</c:v>
                </c:pt>
                <c:pt idx="3812">
                  <c:v>0.92645833333333361</c:v>
                </c:pt>
                <c:pt idx="3813">
                  <c:v>0.92646990740740742</c:v>
                </c:pt>
                <c:pt idx="3814">
                  <c:v>0.92646990740740742</c:v>
                </c:pt>
                <c:pt idx="3815">
                  <c:v>0.92648148148148168</c:v>
                </c:pt>
                <c:pt idx="3816">
                  <c:v>0.92649305555555561</c:v>
                </c:pt>
                <c:pt idx="3817">
                  <c:v>0.92650462962962954</c:v>
                </c:pt>
                <c:pt idx="3818">
                  <c:v>0.92650462962962954</c:v>
                </c:pt>
                <c:pt idx="3819">
                  <c:v>0.92651620370370358</c:v>
                </c:pt>
                <c:pt idx="3820">
                  <c:v>0.92652777777777751</c:v>
                </c:pt>
                <c:pt idx="3821">
                  <c:v>0.92653935185185077</c:v>
                </c:pt>
                <c:pt idx="3822">
                  <c:v>0.92653935185185077</c:v>
                </c:pt>
                <c:pt idx="3823">
                  <c:v>0.92655092592592436</c:v>
                </c:pt>
                <c:pt idx="3824">
                  <c:v>0.92656249999999885</c:v>
                </c:pt>
                <c:pt idx="3825">
                  <c:v>0.92656249999999885</c:v>
                </c:pt>
                <c:pt idx="3826">
                  <c:v>0.9265740740740751</c:v>
                </c:pt>
                <c:pt idx="3827">
                  <c:v>0.92658564814814814</c:v>
                </c:pt>
                <c:pt idx="3828">
                  <c:v>0.92659722222222218</c:v>
                </c:pt>
                <c:pt idx="3829">
                  <c:v>0.92659722222222218</c:v>
                </c:pt>
                <c:pt idx="3830">
                  <c:v>0.92660879629629744</c:v>
                </c:pt>
                <c:pt idx="3831">
                  <c:v>0.9266203703703717</c:v>
                </c:pt>
                <c:pt idx="3832">
                  <c:v>0.9266203703703717</c:v>
                </c:pt>
                <c:pt idx="3833">
                  <c:v>0.92663194444444463</c:v>
                </c:pt>
                <c:pt idx="3834">
                  <c:v>0.92664351851852089</c:v>
                </c:pt>
                <c:pt idx="3835">
                  <c:v>0.92665509259259482</c:v>
                </c:pt>
                <c:pt idx="3836">
                  <c:v>0.92665509259259482</c:v>
                </c:pt>
                <c:pt idx="3837">
                  <c:v>0.92666666666666653</c:v>
                </c:pt>
                <c:pt idx="3838">
                  <c:v>0.92667824074074068</c:v>
                </c:pt>
                <c:pt idx="3839">
                  <c:v>0.92667824074074068</c:v>
                </c:pt>
                <c:pt idx="3840">
                  <c:v>0.92668981481481605</c:v>
                </c:pt>
                <c:pt idx="3841">
                  <c:v>0.92670138888888964</c:v>
                </c:pt>
                <c:pt idx="3842">
                  <c:v>0.92671296296296113</c:v>
                </c:pt>
                <c:pt idx="3843">
                  <c:v>0.92671296296296113</c:v>
                </c:pt>
                <c:pt idx="3844">
                  <c:v>0.92672453703703705</c:v>
                </c:pt>
                <c:pt idx="3845">
                  <c:v>0.92673611111111109</c:v>
                </c:pt>
                <c:pt idx="3846">
                  <c:v>0.92673611111111109</c:v>
                </c:pt>
                <c:pt idx="3847">
                  <c:v>0.92674768518518635</c:v>
                </c:pt>
                <c:pt idx="3848">
                  <c:v>0.92675925925925962</c:v>
                </c:pt>
                <c:pt idx="3849">
                  <c:v>0.92677083333333521</c:v>
                </c:pt>
                <c:pt idx="3850">
                  <c:v>0.92677083333333521</c:v>
                </c:pt>
                <c:pt idx="3851">
                  <c:v>0.92678240740740769</c:v>
                </c:pt>
                <c:pt idx="3852">
                  <c:v>0.92679398148148162</c:v>
                </c:pt>
                <c:pt idx="3853">
                  <c:v>0.92679398148148162</c:v>
                </c:pt>
                <c:pt idx="3854">
                  <c:v>0.92680555555555655</c:v>
                </c:pt>
                <c:pt idx="3855">
                  <c:v>0.92681712962962959</c:v>
                </c:pt>
                <c:pt idx="3856">
                  <c:v>0.92682870370370374</c:v>
                </c:pt>
                <c:pt idx="3857">
                  <c:v>0.92682870370370374</c:v>
                </c:pt>
                <c:pt idx="3858">
                  <c:v>0.92684027777777889</c:v>
                </c:pt>
                <c:pt idx="3859">
                  <c:v>0.92685185185185182</c:v>
                </c:pt>
                <c:pt idx="3860">
                  <c:v>0.92686342592592474</c:v>
                </c:pt>
                <c:pt idx="3861">
                  <c:v>0.92686342592592474</c:v>
                </c:pt>
                <c:pt idx="3862">
                  <c:v>0.92687500000000111</c:v>
                </c:pt>
                <c:pt idx="3863">
                  <c:v>0.92688657407407404</c:v>
                </c:pt>
                <c:pt idx="3864">
                  <c:v>0.92688657407407404</c:v>
                </c:pt>
                <c:pt idx="3865">
                  <c:v>0.92689814814814864</c:v>
                </c:pt>
                <c:pt idx="3866">
                  <c:v>0.92690972222222223</c:v>
                </c:pt>
                <c:pt idx="3867">
                  <c:v>0.92692129629629771</c:v>
                </c:pt>
                <c:pt idx="3868">
                  <c:v>0.92692129629629771</c:v>
                </c:pt>
                <c:pt idx="3869">
                  <c:v>0.92693287037037064</c:v>
                </c:pt>
                <c:pt idx="3870">
                  <c:v>0.92694444444444568</c:v>
                </c:pt>
                <c:pt idx="3871">
                  <c:v>0.92694444444444568</c:v>
                </c:pt>
                <c:pt idx="3872">
                  <c:v>0.92695601851851983</c:v>
                </c:pt>
                <c:pt idx="3873">
                  <c:v>0.92696759259259265</c:v>
                </c:pt>
                <c:pt idx="3874">
                  <c:v>0.92697916666666669</c:v>
                </c:pt>
                <c:pt idx="3875">
                  <c:v>0.92697916666666669</c:v>
                </c:pt>
                <c:pt idx="3876">
                  <c:v>0.9269907407407405</c:v>
                </c:pt>
                <c:pt idx="3877">
                  <c:v>0.92700231481481488</c:v>
                </c:pt>
                <c:pt idx="3878">
                  <c:v>0.92700231481481488</c:v>
                </c:pt>
                <c:pt idx="3879">
                  <c:v>0.92701388888888892</c:v>
                </c:pt>
                <c:pt idx="3880">
                  <c:v>0.92702546296296251</c:v>
                </c:pt>
                <c:pt idx="3881">
                  <c:v>0.92703703703703699</c:v>
                </c:pt>
                <c:pt idx="3882">
                  <c:v>0.92703703703703699</c:v>
                </c:pt>
                <c:pt idx="3883">
                  <c:v>0.92704861111111236</c:v>
                </c:pt>
                <c:pt idx="3884">
                  <c:v>0.92706018518518529</c:v>
                </c:pt>
                <c:pt idx="3885">
                  <c:v>0.92706018518518529</c:v>
                </c:pt>
                <c:pt idx="3886">
                  <c:v>0.92707175925925922</c:v>
                </c:pt>
                <c:pt idx="3887">
                  <c:v>0.9270833333333337</c:v>
                </c:pt>
                <c:pt idx="3888">
                  <c:v>0.92709490740740763</c:v>
                </c:pt>
                <c:pt idx="3889">
                  <c:v>0.92709490740740763</c:v>
                </c:pt>
                <c:pt idx="3890">
                  <c:v>0.92710648148148145</c:v>
                </c:pt>
                <c:pt idx="3891">
                  <c:v>0.9271180555555556</c:v>
                </c:pt>
                <c:pt idx="3892">
                  <c:v>0.9271180555555556</c:v>
                </c:pt>
                <c:pt idx="3893">
                  <c:v>0.92712962962962964</c:v>
                </c:pt>
                <c:pt idx="3894">
                  <c:v>0.9271412037037049</c:v>
                </c:pt>
                <c:pt idx="3895">
                  <c:v>0.92715277777777749</c:v>
                </c:pt>
                <c:pt idx="3896">
                  <c:v>0.92715277777777749</c:v>
                </c:pt>
                <c:pt idx="3897">
                  <c:v>0.92716435185185075</c:v>
                </c:pt>
                <c:pt idx="3898">
                  <c:v>0.92717592592592557</c:v>
                </c:pt>
                <c:pt idx="3899">
                  <c:v>0.9271874999999995</c:v>
                </c:pt>
                <c:pt idx="3900">
                  <c:v>0.9271874999999995</c:v>
                </c:pt>
                <c:pt idx="3901">
                  <c:v>0.92719907407407576</c:v>
                </c:pt>
                <c:pt idx="3902">
                  <c:v>0.92721064814814813</c:v>
                </c:pt>
                <c:pt idx="3903">
                  <c:v>0.92721064814814813</c:v>
                </c:pt>
                <c:pt idx="3904">
                  <c:v>0.92722222222222228</c:v>
                </c:pt>
                <c:pt idx="3905">
                  <c:v>0.92723379629629632</c:v>
                </c:pt>
                <c:pt idx="3906">
                  <c:v>0.9272453703703718</c:v>
                </c:pt>
                <c:pt idx="3907">
                  <c:v>0.9272453703703718</c:v>
                </c:pt>
                <c:pt idx="3908">
                  <c:v>0.9272569444444444</c:v>
                </c:pt>
                <c:pt idx="3909">
                  <c:v>0.92726851851851955</c:v>
                </c:pt>
                <c:pt idx="3910">
                  <c:v>0.92726851851851955</c:v>
                </c:pt>
                <c:pt idx="3911">
                  <c:v>0.92728009259259392</c:v>
                </c:pt>
                <c:pt idx="3912">
                  <c:v>0.92729166666666663</c:v>
                </c:pt>
                <c:pt idx="3913">
                  <c:v>0.92730324074073978</c:v>
                </c:pt>
                <c:pt idx="3914">
                  <c:v>0.92730324074073978</c:v>
                </c:pt>
                <c:pt idx="3915">
                  <c:v>0.92731481481481481</c:v>
                </c:pt>
                <c:pt idx="3916">
                  <c:v>0.92732638888888852</c:v>
                </c:pt>
                <c:pt idx="3917">
                  <c:v>0.92732638888888852</c:v>
                </c:pt>
                <c:pt idx="3918">
                  <c:v>0.927337962962961</c:v>
                </c:pt>
                <c:pt idx="3919">
                  <c:v>0.92734953703703704</c:v>
                </c:pt>
                <c:pt idx="3920">
                  <c:v>0.92736111111111119</c:v>
                </c:pt>
                <c:pt idx="3921">
                  <c:v>0.92736111111111119</c:v>
                </c:pt>
                <c:pt idx="3922">
                  <c:v>0.92737268518518512</c:v>
                </c:pt>
                <c:pt idx="3923">
                  <c:v>0.92738425925925927</c:v>
                </c:pt>
                <c:pt idx="3924">
                  <c:v>0.92738425925925927</c:v>
                </c:pt>
                <c:pt idx="3925">
                  <c:v>0.92739583333333508</c:v>
                </c:pt>
                <c:pt idx="3926">
                  <c:v>0.92740740740740768</c:v>
                </c:pt>
                <c:pt idx="3927">
                  <c:v>0.92741898148148139</c:v>
                </c:pt>
                <c:pt idx="3928">
                  <c:v>0.92741898148148139</c:v>
                </c:pt>
                <c:pt idx="3929">
                  <c:v>0.92743055555555554</c:v>
                </c:pt>
                <c:pt idx="3930">
                  <c:v>0.92744212962962957</c:v>
                </c:pt>
                <c:pt idx="3931">
                  <c:v>0.92744212962962957</c:v>
                </c:pt>
                <c:pt idx="3932">
                  <c:v>0.9274537037037035</c:v>
                </c:pt>
                <c:pt idx="3933">
                  <c:v>0.92746527777777776</c:v>
                </c:pt>
                <c:pt idx="3934">
                  <c:v>0.92747685185185158</c:v>
                </c:pt>
                <c:pt idx="3935">
                  <c:v>0.92747685185185158</c:v>
                </c:pt>
                <c:pt idx="3936">
                  <c:v>0.92748842592592451</c:v>
                </c:pt>
                <c:pt idx="3937">
                  <c:v>0.9275000000000001</c:v>
                </c:pt>
                <c:pt idx="3938">
                  <c:v>0.92751157407407403</c:v>
                </c:pt>
                <c:pt idx="3939">
                  <c:v>0.92751157407407403</c:v>
                </c:pt>
                <c:pt idx="3940">
                  <c:v>0.92752314814814818</c:v>
                </c:pt>
                <c:pt idx="3941">
                  <c:v>0.92753472222222122</c:v>
                </c:pt>
                <c:pt idx="3942">
                  <c:v>0.92753472222222122</c:v>
                </c:pt>
                <c:pt idx="3943">
                  <c:v>0.9275462962962967</c:v>
                </c:pt>
                <c:pt idx="3944">
                  <c:v>0.92755787037037063</c:v>
                </c:pt>
                <c:pt idx="3945">
                  <c:v>0.92756944444444445</c:v>
                </c:pt>
                <c:pt idx="3946">
                  <c:v>0.92756944444444445</c:v>
                </c:pt>
                <c:pt idx="3947">
                  <c:v>0.92758101851851982</c:v>
                </c:pt>
                <c:pt idx="3948">
                  <c:v>0.92759259259259264</c:v>
                </c:pt>
                <c:pt idx="3949">
                  <c:v>0.92759259259259264</c:v>
                </c:pt>
                <c:pt idx="3950">
                  <c:v>0.92760416666666667</c:v>
                </c:pt>
                <c:pt idx="3951">
                  <c:v>0.92761574074074049</c:v>
                </c:pt>
                <c:pt idx="3952">
                  <c:v>0.92762731481481564</c:v>
                </c:pt>
                <c:pt idx="3953">
                  <c:v>0.92762731481481564</c:v>
                </c:pt>
                <c:pt idx="3954">
                  <c:v>0.9276388888888899</c:v>
                </c:pt>
                <c:pt idx="3955">
                  <c:v>0.9276504629629625</c:v>
                </c:pt>
                <c:pt idx="3956">
                  <c:v>0.9276504629629625</c:v>
                </c:pt>
                <c:pt idx="3957">
                  <c:v>0.92766203703703709</c:v>
                </c:pt>
                <c:pt idx="3958">
                  <c:v>0.92767361111111224</c:v>
                </c:pt>
                <c:pt idx="3959">
                  <c:v>0.92768518518518561</c:v>
                </c:pt>
                <c:pt idx="3960">
                  <c:v>0.92768518518518561</c:v>
                </c:pt>
                <c:pt idx="3961">
                  <c:v>0.92769675925925921</c:v>
                </c:pt>
                <c:pt idx="3962">
                  <c:v>0.9277083333333348</c:v>
                </c:pt>
                <c:pt idx="3963">
                  <c:v>0.9277083333333348</c:v>
                </c:pt>
                <c:pt idx="3964">
                  <c:v>0.92771990740740762</c:v>
                </c:pt>
                <c:pt idx="3965">
                  <c:v>0.92773148148148243</c:v>
                </c:pt>
                <c:pt idx="3966">
                  <c:v>0.92774305555555692</c:v>
                </c:pt>
                <c:pt idx="3967">
                  <c:v>0.92774305555555692</c:v>
                </c:pt>
                <c:pt idx="3968">
                  <c:v>0.92775462962962962</c:v>
                </c:pt>
                <c:pt idx="3969">
                  <c:v>0.92776620370370377</c:v>
                </c:pt>
                <c:pt idx="3970">
                  <c:v>0.92776620370370377</c:v>
                </c:pt>
                <c:pt idx="3971">
                  <c:v>0.9277777777777777</c:v>
                </c:pt>
                <c:pt idx="3972">
                  <c:v>0.92778935185185152</c:v>
                </c:pt>
                <c:pt idx="3973">
                  <c:v>0.92780092592592556</c:v>
                </c:pt>
                <c:pt idx="3974">
                  <c:v>0.92780092592592556</c:v>
                </c:pt>
                <c:pt idx="3975">
                  <c:v>0.92781249999999948</c:v>
                </c:pt>
                <c:pt idx="3976">
                  <c:v>0.92782407407407586</c:v>
                </c:pt>
                <c:pt idx="3977">
                  <c:v>0.92782407407407586</c:v>
                </c:pt>
                <c:pt idx="3978">
                  <c:v>0.92783564814814923</c:v>
                </c:pt>
                <c:pt idx="3979">
                  <c:v>0.9278472222222226</c:v>
                </c:pt>
                <c:pt idx="3980">
                  <c:v>0.92785879629629664</c:v>
                </c:pt>
                <c:pt idx="3981">
                  <c:v>0.92785879629629664</c:v>
                </c:pt>
                <c:pt idx="3982">
                  <c:v>0.92787037037037146</c:v>
                </c:pt>
                <c:pt idx="3983">
                  <c:v>0.92788194444444461</c:v>
                </c:pt>
                <c:pt idx="3984">
                  <c:v>0.92789351851852042</c:v>
                </c:pt>
                <c:pt idx="3985">
                  <c:v>0.92789351851852042</c:v>
                </c:pt>
                <c:pt idx="3986">
                  <c:v>0.9279050925925949</c:v>
                </c:pt>
                <c:pt idx="3987">
                  <c:v>0.9279166666666665</c:v>
                </c:pt>
                <c:pt idx="3988">
                  <c:v>0.9279166666666665</c:v>
                </c:pt>
                <c:pt idx="3989">
                  <c:v>0.92792824074074076</c:v>
                </c:pt>
                <c:pt idx="3990">
                  <c:v>0.92793981481481613</c:v>
                </c:pt>
                <c:pt idx="3991">
                  <c:v>0.92795138888888884</c:v>
                </c:pt>
                <c:pt idx="3992">
                  <c:v>0.92795138888888884</c:v>
                </c:pt>
                <c:pt idx="3993">
                  <c:v>0.92796296296296099</c:v>
                </c:pt>
                <c:pt idx="3994">
                  <c:v>0.92797453703703703</c:v>
                </c:pt>
                <c:pt idx="3995">
                  <c:v>0.92797453703703703</c:v>
                </c:pt>
                <c:pt idx="3996">
                  <c:v>0.92798611111111118</c:v>
                </c:pt>
                <c:pt idx="3997">
                  <c:v>0.92799768518518611</c:v>
                </c:pt>
                <c:pt idx="3998">
                  <c:v>0.9280092592592597</c:v>
                </c:pt>
                <c:pt idx="3999">
                  <c:v>0.9280092592592597</c:v>
                </c:pt>
                <c:pt idx="4000">
                  <c:v>0.92802083333333485</c:v>
                </c:pt>
                <c:pt idx="4001">
                  <c:v>0.92803240740740733</c:v>
                </c:pt>
                <c:pt idx="4002">
                  <c:v>0.92803240740740733</c:v>
                </c:pt>
                <c:pt idx="4003">
                  <c:v>0.92804398148148171</c:v>
                </c:pt>
                <c:pt idx="4004">
                  <c:v>0.92805555555555563</c:v>
                </c:pt>
                <c:pt idx="4005">
                  <c:v>0.92806712962962956</c:v>
                </c:pt>
                <c:pt idx="4006">
                  <c:v>0.92806712962962956</c:v>
                </c:pt>
                <c:pt idx="4007">
                  <c:v>0.9280787037037036</c:v>
                </c:pt>
                <c:pt idx="4008">
                  <c:v>0.92809027777777775</c:v>
                </c:pt>
                <c:pt idx="4009">
                  <c:v>0.92809027777777775</c:v>
                </c:pt>
                <c:pt idx="4010">
                  <c:v>0.9281018518518519</c:v>
                </c:pt>
                <c:pt idx="4011">
                  <c:v>0.92811342592592438</c:v>
                </c:pt>
                <c:pt idx="4012">
                  <c:v>0.92812499999999998</c:v>
                </c:pt>
                <c:pt idx="4013">
                  <c:v>0.92812499999999998</c:v>
                </c:pt>
                <c:pt idx="4014">
                  <c:v>0.92813657407407402</c:v>
                </c:pt>
                <c:pt idx="4015">
                  <c:v>0.92814814814814861</c:v>
                </c:pt>
                <c:pt idx="4016">
                  <c:v>0.92815972222222232</c:v>
                </c:pt>
                <c:pt idx="4017">
                  <c:v>0.92815972222222232</c:v>
                </c:pt>
                <c:pt idx="4018">
                  <c:v>0.92817129629629747</c:v>
                </c:pt>
                <c:pt idx="4019">
                  <c:v>0.92818287037037062</c:v>
                </c:pt>
                <c:pt idx="4020">
                  <c:v>0.92818287037037062</c:v>
                </c:pt>
                <c:pt idx="4021">
                  <c:v>0.92819444444444543</c:v>
                </c:pt>
                <c:pt idx="4022">
                  <c:v>0.92820601851851992</c:v>
                </c:pt>
                <c:pt idx="4023">
                  <c:v>0.92821759259259262</c:v>
                </c:pt>
                <c:pt idx="4024">
                  <c:v>0.92821759259259262</c:v>
                </c:pt>
                <c:pt idx="4025">
                  <c:v>0.92822916666666666</c:v>
                </c:pt>
                <c:pt idx="4026">
                  <c:v>0.92824074074074059</c:v>
                </c:pt>
                <c:pt idx="4027">
                  <c:v>0.92824074074074059</c:v>
                </c:pt>
                <c:pt idx="4028">
                  <c:v>0.92825231481481452</c:v>
                </c:pt>
                <c:pt idx="4029">
                  <c:v>0.92826388888888889</c:v>
                </c:pt>
                <c:pt idx="4030">
                  <c:v>0.92827546296296259</c:v>
                </c:pt>
                <c:pt idx="4031">
                  <c:v>0.92827546296296259</c:v>
                </c:pt>
                <c:pt idx="4032">
                  <c:v>0.92828703703703708</c:v>
                </c:pt>
                <c:pt idx="4033">
                  <c:v>0.92829861111111212</c:v>
                </c:pt>
                <c:pt idx="4034">
                  <c:v>0.92829861111111212</c:v>
                </c:pt>
                <c:pt idx="4035">
                  <c:v>0.92831018518518449</c:v>
                </c:pt>
                <c:pt idx="4036">
                  <c:v>0.9283217592592593</c:v>
                </c:pt>
                <c:pt idx="4037">
                  <c:v>0.92833333333333334</c:v>
                </c:pt>
                <c:pt idx="4038">
                  <c:v>0.92833333333333334</c:v>
                </c:pt>
                <c:pt idx="4039">
                  <c:v>0.9283449074074076</c:v>
                </c:pt>
                <c:pt idx="4040">
                  <c:v>0.92835648148148142</c:v>
                </c:pt>
                <c:pt idx="4041">
                  <c:v>0.92835648148148142</c:v>
                </c:pt>
                <c:pt idx="4042">
                  <c:v>0.92836805555555568</c:v>
                </c:pt>
                <c:pt idx="4043">
                  <c:v>0.92837962962962972</c:v>
                </c:pt>
                <c:pt idx="4044">
                  <c:v>0.92839120370370365</c:v>
                </c:pt>
                <c:pt idx="4045">
                  <c:v>0.92839120370370365</c:v>
                </c:pt>
                <c:pt idx="4046">
                  <c:v>0.92840277777777758</c:v>
                </c:pt>
                <c:pt idx="4047">
                  <c:v>0.92841435185185039</c:v>
                </c:pt>
                <c:pt idx="4048">
                  <c:v>0.92841435185185039</c:v>
                </c:pt>
                <c:pt idx="4049">
                  <c:v>0.92842592592592488</c:v>
                </c:pt>
                <c:pt idx="4050">
                  <c:v>0.92843749999999958</c:v>
                </c:pt>
                <c:pt idx="4051">
                  <c:v>0.92844907407407573</c:v>
                </c:pt>
                <c:pt idx="4052">
                  <c:v>0.92844907407407573</c:v>
                </c:pt>
                <c:pt idx="4053">
                  <c:v>0.92846064814814822</c:v>
                </c:pt>
                <c:pt idx="4054">
                  <c:v>0.92847222222222159</c:v>
                </c:pt>
                <c:pt idx="4055">
                  <c:v>0.92848379629629629</c:v>
                </c:pt>
                <c:pt idx="4056">
                  <c:v>0.92848379629629629</c:v>
                </c:pt>
                <c:pt idx="4057">
                  <c:v>0.92849537037037133</c:v>
                </c:pt>
                <c:pt idx="4058">
                  <c:v>0.92850694444444448</c:v>
                </c:pt>
                <c:pt idx="4059">
                  <c:v>0.92850694444444448</c:v>
                </c:pt>
                <c:pt idx="4060">
                  <c:v>0.92851851851851863</c:v>
                </c:pt>
                <c:pt idx="4061">
                  <c:v>0.92853009259259378</c:v>
                </c:pt>
                <c:pt idx="4062">
                  <c:v>0.92854166666666671</c:v>
                </c:pt>
                <c:pt idx="4063">
                  <c:v>0.92854166666666671</c:v>
                </c:pt>
                <c:pt idx="4064">
                  <c:v>0.92855324074073953</c:v>
                </c:pt>
                <c:pt idx="4065">
                  <c:v>0.92856481481481479</c:v>
                </c:pt>
                <c:pt idx="4066">
                  <c:v>0.92856481481481479</c:v>
                </c:pt>
                <c:pt idx="4067">
                  <c:v>0.92857638888888849</c:v>
                </c:pt>
                <c:pt idx="4068">
                  <c:v>0.92858796296296076</c:v>
                </c:pt>
                <c:pt idx="4069">
                  <c:v>0.92859953703703713</c:v>
                </c:pt>
                <c:pt idx="4070">
                  <c:v>0.92859953703703713</c:v>
                </c:pt>
                <c:pt idx="4071">
                  <c:v>0.92861111111111105</c:v>
                </c:pt>
                <c:pt idx="4072">
                  <c:v>0.92862268518518565</c:v>
                </c:pt>
                <c:pt idx="4073">
                  <c:v>0.92862268518518565</c:v>
                </c:pt>
                <c:pt idx="4074">
                  <c:v>0.92863425925925924</c:v>
                </c:pt>
                <c:pt idx="4075">
                  <c:v>0.92864583333333595</c:v>
                </c:pt>
                <c:pt idx="4076">
                  <c:v>0.92865740740740765</c:v>
                </c:pt>
                <c:pt idx="4077">
                  <c:v>0.92865740740740765</c:v>
                </c:pt>
                <c:pt idx="4078">
                  <c:v>0.92866898148148169</c:v>
                </c:pt>
                <c:pt idx="4079">
                  <c:v>0.92868055555555562</c:v>
                </c:pt>
                <c:pt idx="4080">
                  <c:v>0.92868055555555562</c:v>
                </c:pt>
                <c:pt idx="4081">
                  <c:v>0.92869212962962966</c:v>
                </c:pt>
                <c:pt idx="4082">
                  <c:v>0.9287037037037037</c:v>
                </c:pt>
                <c:pt idx="4083">
                  <c:v>0.92871527777777774</c:v>
                </c:pt>
                <c:pt idx="4084">
                  <c:v>0.92871527777777774</c:v>
                </c:pt>
                <c:pt idx="4085">
                  <c:v>0.92872685185185189</c:v>
                </c:pt>
                <c:pt idx="4086">
                  <c:v>0.92873842592592559</c:v>
                </c:pt>
                <c:pt idx="4087">
                  <c:v>0.92873842592592559</c:v>
                </c:pt>
                <c:pt idx="4088">
                  <c:v>0.92875000000000063</c:v>
                </c:pt>
                <c:pt idx="4089">
                  <c:v>0.92876157407407522</c:v>
                </c:pt>
                <c:pt idx="4090">
                  <c:v>0.92877314814814815</c:v>
                </c:pt>
                <c:pt idx="4091">
                  <c:v>0.92877314814814815</c:v>
                </c:pt>
                <c:pt idx="4092">
                  <c:v>0.92878472222222219</c:v>
                </c:pt>
                <c:pt idx="4093">
                  <c:v>0.92879629629629734</c:v>
                </c:pt>
                <c:pt idx="4094">
                  <c:v>0.92880787037037171</c:v>
                </c:pt>
                <c:pt idx="4095">
                  <c:v>0.92880787037037171</c:v>
                </c:pt>
                <c:pt idx="4096">
                  <c:v>0.92881944444444464</c:v>
                </c:pt>
                <c:pt idx="4097">
                  <c:v>0.92883101851852079</c:v>
                </c:pt>
                <c:pt idx="4098">
                  <c:v>0.92883101851852079</c:v>
                </c:pt>
                <c:pt idx="4099">
                  <c:v>0.92884259259259383</c:v>
                </c:pt>
                <c:pt idx="4100">
                  <c:v>0.92885416666666654</c:v>
                </c:pt>
                <c:pt idx="4101">
                  <c:v>0.92886574074074058</c:v>
                </c:pt>
                <c:pt idx="4102">
                  <c:v>0.92886574074074058</c:v>
                </c:pt>
                <c:pt idx="4103">
                  <c:v>0.92887731481481473</c:v>
                </c:pt>
                <c:pt idx="4104">
                  <c:v>0.92888888888888965</c:v>
                </c:pt>
                <c:pt idx="4105">
                  <c:v>0.92888888888888965</c:v>
                </c:pt>
                <c:pt idx="4106">
                  <c:v>0.92890046296296258</c:v>
                </c:pt>
                <c:pt idx="4107">
                  <c:v>0.92891203703703706</c:v>
                </c:pt>
                <c:pt idx="4108">
                  <c:v>0.9289236111111121</c:v>
                </c:pt>
                <c:pt idx="4109">
                  <c:v>0.9289236111111121</c:v>
                </c:pt>
                <c:pt idx="4110">
                  <c:v>0.92893518518518514</c:v>
                </c:pt>
                <c:pt idx="4111">
                  <c:v>0.92894675925925929</c:v>
                </c:pt>
                <c:pt idx="4112">
                  <c:v>0.92894675925925929</c:v>
                </c:pt>
                <c:pt idx="4113">
                  <c:v>0.92895833333333444</c:v>
                </c:pt>
                <c:pt idx="4114">
                  <c:v>0.9289699074074077</c:v>
                </c:pt>
                <c:pt idx="4115">
                  <c:v>0.92898148148148163</c:v>
                </c:pt>
                <c:pt idx="4116">
                  <c:v>0.92898148148148163</c:v>
                </c:pt>
                <c:pt idx="4117">
                  <c:v>0.92899305555555678</c:v>
                </c:pt>
                <c:pt idx="4118">
                  <c:v>0.9290046296296296</c:v>
                </c:pt>
                <c:pt idx="4119">
                  <c:v>0.9290046296296296</c:v>
                </c:pt>
                <c:pt idx="4120">
                  <c:v>0.92901620370370352</c:v>
                </c:pt>
                <c:pt idx="4121">
                  <c:v>0.92902777777777779</c:v>
                </c:pt>
                <c:pt idx="4122">
                  <c:v>0.92903935185185149</c:v>
                </c:pt>
                <c:pt idx="4123">
                  <c:v>0.92903935185185149</c:v>
                </c:pt>
                <c:pt idx="4124">
                  <c:v>0.92905092592592475</c:v>
                </c:pt>
                <c:pt idx="4125">
                  <c:v>0.92906249999999957</c:v>
                </c:pt>
                <c:pt idx="4126">
                  <c:v>0.92906249999999957</c:v>
                </c:pt>
                <c:pt idx="4127">
                  <c:v>0.92907407407407538</c:v>
                </c:pt>
                <c:pt idx="4128">
                  <c:v>0.92908564814814865</c:v>
                </c:pt>
                <c:pt idx="4129">
                  <c:v>0.92909722222222213</c:v>
                </c:pt>
                <c:pt idx="4130">
                  <c:v>0.92909722222222213</c:v>
                </c:pt>
                <c:pt idx="4131">
                  <c:v>0.92910879629629661</c:v>
                </c:pt>
                <c:pt idx="4132">
                  <c:v>0.92912037037037065</c:v>
                </c:pt>
                <c:pt idx="4133">
                  <c:v>0.92913194444444469</c:v>
                </c:pt>
                <c:pt idx="4134">
                  <c:v>0.92913194444444469</c:v>
                </c:pt>
                <c:pt idx="4135">
                  <c:v>0.92914351851851995</c:v>
                </c:pt>
                <c:pt idx="4136">
                  <c:v>0.92915509259259454</c:v>
                </c:pt>
                <c:pt idx="4137">
                  <c:v>0.92915509259259454</c:v>
                </c:pt>
                <c:pt idx="4138">
                  <c:v>0.92916666666666659</c:v>
                </c:pt>
                <c:pt idx="4139">
                  <c:v>0.92917824074074051</c:v>
                </c:pt>
                <c:pt idx="4140">
                  <c:v>0.92918981481481577</c:v>
                </c:pt>
                <c:pt idx="4141">
                  <c:v>0.92918981481481577</c:v>
                </c:pt>
                <c:pt idx="4142">
                  <c:v>0.92920138888888892</c:v>
                </c:pt>
                <c:pt idx="4143">
                  <c:v>0.92921296296296074</c:v>
                </c:pt>
                <c:pt idx="4144">
                  <c:v>0.92921296296296074</c:v>
                </c:pt>
                <c:pt idx="4145">
                  <c:v>0.929224537037037</c:v>
                </c:pt>
                <c:pt idx="4146">
                  <c:v>0.92923611111111049</c:v>
                </c:pt>
                <c:pt idx="4147">
                  <c:v>0.92924768518518563</c:v>
                </c:pt>
                <c:pt idx="4148">
                  <c:v>0.92924768518518563</c:v>
                </c:pt>
                <c:pt idx="4149">
                  <c:v>0.92925925925925934</c:v>
                </c:pt>
                <c:pt idx="4150">
                  <c:v>0.92927083333333471</c:v>
                </c:pt>
                <c:pt idx="4151">
                  <c:v>0.92927083333333471</c:v>
                </c:pt>
                <c:pt idx="4152">
                  <c:v>0.92928240740740742</c:v>
                </c:pt>
                <c:pt idx="4153">
                  <c:v>0.92929398148148168</c:v>
                </c:pt>
                <c:pt idx="4154">
                  <c:v>0.92930555555555561</c:v>
                </c:pt>
                <c:pt idx="4155">
                  <c:v>0.92930555555555561</c:v>
                </c:pt>
                <c:pt idx="4156">
                  <c:v>0.92931712962962842</c:v>
                </c:pt>
                <c:pt idx="4157">
                  <c:v>0.92932870370370368</c:v>
                </c:pt>
                <c:pt idx="4158">
                  <c:v>0.92932870370370368</c:v>
                </c:pt>
                <c:pt idx="4159">
                  <c:v>0.92934027777777783</c:v>
                </c:pt>
                <c:pt idx="4160">
                  <c:v>0.92935185185185187</c:v>
                </c:pt>
                <c:pt idx="4161">
                  <c:v>0.92936342592592436</c:v>
                </c:pt>
                <c:pt idx="4162">
                  <c:v>0.92936342592592436</c:v>
                </c:pt>
                <c:pt idx="4163">
                  <c:v>0.92937499999999951</c:v>
                </c:pt>
                <c:pt idx="4164">
                  <c:v>0.9293865740740741</c:v>
                </c:pt>
                <c:pt idx="4165">
                  <c:v>0.9293865740740741</c:v>
                </c:pt>
                <c:pt idx="4166">
                  <c:v>0.92939814814814825</c:v>
                </c:pt>
                <c:pt idx="4167">
                  <c:v>0.92940972222222218</c:v>
                </c:pt>
                <c:pt idx="4168">
                  <c:v>0.92942129629629733</c:v>
                </c:pt>
                <c:pt idx="4169">
                  <c:v>0.92942129629629733</c:v>
                </c:pt>
                <c:pt idx="4170">
                  <c:v>0.9294328703703707</c:v>
                </c:pt>
                <c:pt idx="4171">
                  <c:v>0.92944444444444463</c:v>
                </c:pt>
                <c:pt idx="4172">
                  <c:v>0.92944444444444463</c:v>
                </c:pt>
                <c:pt idx="4173">
                  <c:v>0.92945601851851956</c:v>
                </c:pt>
                <c:pt idx="4174">
                  <c:v>0.9294675925925926</c:v>
                </c:pt>
                <c:pt idx="4175">
                  <c:v>0.92947916666666652</c:v>
                </c:pt>
                <c:pt idx="4176">
                  <c:v>0.92947916666666652</c:v>
                </c:pt>
                <c:pt idx="4177">
                  <c:v>0.92949074074074056</c:v>
                </c:pt>
                <c:pt idx="4178">
                  <c:v>0.92950231481481449</c:v>
                </c:pt>
                <c:pt idx="4179">
                  <c:v>0.92951388888888886</c:v>
                </c:pt>
                <c:pt idx="4180">
                  <c:v>0.92951388888888886</c:v>
                </c:pt>
                <c:pt idx="4181">
                  <c:v>0.92952546296296257</c:v>
                </c:pt>
                <c:pt idx="4182">
                  <c:v>0.9295370370370365</c:v>
                </c:pt>
                <c:pt idx="4183">
                  <c:v>0.9295370370370365</c:v>
                </c:pt>
                <c:pt idx="4184">
                  <c:v>0.92954861111111164</c:v>
                </c:pt>
                <c:pt idx="4185">
                  <c:v>0.92956018518518457</c:v>
                </c:pt>
                <c:pt idx="4186">
                  <c:v>0.92957175925925928</c:v>
                </c:pt>
                <c:pt idx="4187">
                  <c:v>0.92957175925925928</c:v>
                </c:pt>
                <c:pt idx="4188">
                  <c:v>0.92958333333333332</c:v>
                </c:pt>
                <c:pt idx="4189">
                  <c:v>0.92959490740740769</c:v>
                </c:pt>
                <c:pt idx="4190">
                  <c:v>0.92959490740740769</c:v>
                </c:pt>
                <c:pt idx="4191">
                  <c:v>0.92960648148148162</c:v>
                </c:pt>
                <c:pt idx="4192">
                  <c:v>0.92961805555555665</c:v>
                </c:pt>
                <c:pt idx="4193">
                  <c:v>0.92962962962963092</c:v>
                </c:pt>
                <c:pt idx="4194">
                  <c:v>0.92962962962963092</c:v>
                </c:pt>
                <c:pt idx="4195">
                  <c:v>0.92964120370370507</c:v>
                </c:pt>
                <c:pt idx="4196">
                  <c:v>0.92965277777777777</c:v>
                </c:pt>
                <c:pt idx="4197">
                  <c:v>0.92965277777777777</c:v>
                </c:pt>
                <c:pt idx="4198">
                  <c:v>0.92966435185185159</c:v>
                </c:pt>
                <c:pt idx="4199">
                  <c:v>0.92967592592592552</c:v>
                </c:pt>
                <c:pt idx="4200">
                  <c:v>0.9296875</c:v>
                </c:pt>
                <c:pt idx="4201">
                  <c:v>0.9296875</c:v>
                </c:pt>
                <c:pt idx="4202">
                  <c:v>0.92969907407407637</c:v>
                </c:pt>
                <c:pt idx="4203">
                  <c:v>0.92971064814814863</c:v>
                </c:pt>
                <c:pt idx="4204">
                  <c:v>0.92971064814814863</c:v>
                </c:pt>
                <c:pt idx="4205">
                  <c:v>0.92972222222222223</c:v>
                </c:pt>
                <c:pt idx="4206">
                  <c:v>0.9297337962962966</c:v>
                </c:pt>
                <c:pt idx="4207">
                  <c:v>0.92974537037037208</c:v>
                </c:pt>
                <c:pt idx="4208">
                  <c:v>0.92974537037037208</c:v>
                </c:pt>
                <c:pt idx="4209">
                  <c:v>0.92975694444444434</c:v>
                </c:pt>
                <c:pt idx="4210">
                  <c:v>0.92976851851851983</c:v>
                </c:pt>
                <c:pt idx="4211">
                  <c:v>0.92976851851851983</c:v>
                </c:pt>
                <c:pt idx="4212">
                  <c:v>0.92978009259259431</c:v>
                </c:pt>
                <c:pt idx="4213">
                  <c:v>0.92979166666666779</c:v>
                </c:pt>
                <c:pt idx="4214">
                  <c:v>0.9298032407407405</c:v>
                </c:pt>
                <c:pt idx="4215">
                  <c:v>0.9298032407407405</c:v>
                </c:pt>
                <c:pt idx="4216">
                  <c:v>0.92981481481481565</c:v>
                </c:pt>
                <c:pt idx="4217">
                  <c:v>0.92982638888888891</c:v>
                </c:pt>
                <c:pt idx="4218">
                  <c:v>0.92983796296296173</c:v>
                </c:pt>
                <c:pt idx="4219">
                  <c:v>0.92983796296296173</c:v>
                </c:pt>
                <c:pt idx="4220">
                  <c:v>0.92984953703703765</c:v>
                </c:pt>
                <c:pt idx="4221">
                  <c:v>0.92986111111111114</c:v>
                </c:pt>
                <c:pt idx="4222">
                  <c:v>0.92986111111111114</c:v>
                </c:pt>
                <c:pt idx="4223">
                  <c:v>0.92987268518518562</c:v>
                </c:pt>
                <c:pt idx="4224">
                  <c:v>0.92988425925925933</c:v>
                </c:pt>
                <c:pt idx="4225">
                  <c:v>0.92989583333333548</c:v>
                </c:pt>
                <c:pt idx="4226">
                  <c:v>0.92989583333333548</c:v>
                </c:pt>
                <c:pt idx="4227">
                  <c:v>0.92990740740740763</c:v>
                </c:pt>
                <c:pt idx="4228">
                  <c:v>0.92991898148148155</c:v>
                </c:pt>
                <c:pt idx="4229">
                  <c:v>0.92991898148148155</c:v>
                </c:pt>
                <c:pt idx="4230">
                  <c:v>0.9299305555555557</c:v>
                </c:pt>
                <c:pt idx="4231">
                  <c:v>0.92994212962962952</c:v>
                </c:pt>
                <c:pt idx="4232">
                  <c:v>0.92995370370370367</c:v>
                </c:pt>
                <c:pt idx="4233">
                  <c:v>0.92995370370370367</c:v>
                </c:pt>
                <c:pt idx="4234">
                  <c:v>0.92996527777777782</c:v>
                </c:pt>
                <c:pt idx="4235">
                  <c:v>0.92997685185185153</c:v>
                </c:pt>
                <c:pt idx="4236">
                  <c:v>0.92997685185185153</c:v>
                </c:pt>
                <c:pt idx="4237">
                  <c:v>0.92998842592592557</c:v>
                </c:pt>
                <c:pt idx="4238">
                  <c:v>0.93</c:v>
                </c:pt>
                <c:pt idx="4239">
                  <c:v>0.93001157407407464</c:v>
                </c:pt>
                <c:pt idx="4240">
                  <c:v>0.93001157407407464</c:v>
                </c:pt>
                <c:pt idx="4241">
                  <c:v>0.93002314814814813</c:v>
                </c:pt>
                <c:pt idx="4242">
                  <c:v>0.93003472222222217</c:v>
                </c:pt>
                <c:pt idx="4243">
                  <c:v>0.93003472222222217</c:v>
                </c:pt>
                <c:pt idx="4244">
                  <c:v>0.93004629629629665</c:v>
                </c:pt>
                <c:pt idx="4245">
                  <c:v>0.93005787037037169</c:v>
                </c:pt>
                <c:pt idx="4246">
                  <c:v>0.93006944444444462</c:v>
                </c:pt>
                <c:pt idx="4247">
                  <c:v>0.93006944444444462</c:v>
                </c:pt>
                <c:pt idx="4248">
                  <c:v>0.93008101851852043</c:v>
                </c:pt>
                <c:pt idx="4249">
                  <c:v>0.93009259259259391</c:v>
                </c:pt>
                <c:pt idx="4250">
                  <c:v>0.93010416666666651</c:v>
                </c:pt>
                <c:pt idx="4251">
                  <c:v>0.93010416666666651</c:v>
                </c:pt>
                <c:pt idx="4252">
                  <c:v>0.93011574074073966</c:v>
                </c:pt>
                <c:pt idx="4253">
                  <c:v>0.93012731481481481</c:v>
                </c:pt>
                <c:pt idx="4254">
                  <c:v>0.93012731481481481</c:v>
                </c:pt>
                <c:pt idx="4255">
                  <c:v>0.93013888888888963</c:v>
                </c:pt>
                <c:pt idx="4256">
                  <c:v>0.930150462962962</c:v>
                </c:pt>
                <c:pt idx="4257">
                  <c:v>0.93016203703703659</c:v>
                </c:pt>
                <c:pt idx="4258">
                  <c:v>0.93016203703703659</c:v>
                </c:pt>
                <c:pt idx="4259">
                  <c:v>0.93017361111111163</c:v>
                </c:pt>
                <c:pt idx="4260">
                  <c:v>0.93018518518518523</c:v>
                </c:pt>
                <c:pt idx="4261">
                  <c:v>0.93018518518518523</c:v>
                </c:pt>
                <c:pt idx="4262">
                  <c:v>0.93019675925925849</c:v>
                </c:pt>
                <c:pt idx="4263">
                  <c:v>0.93020833333333364</c:v>
                </c:pt>
                <c:pt idx="4264">
                  <c:v>0.93021990740740745</c:v>
                </c:pt>
                <c:pt idx="4265">
                  <c:v>0.93021990740740745</c:v>
                </c:pt>
                <c:pt idx="4266">
                  <c:v>0.9302314814814816</c:v>
                </c:pt>
                <c:pt idx="4267">
                  <c:v>0.93024305555555564</c:v>
                </c:pt>
                <c:pt idx="4268">
                  <c:v>0.93024305555555564</c:v>
                </c:pt>
                <c:pt idx="4269">
                  <c:v>0.93025462962962968</c:v>
                </c:pt>
                <c:pt idx="4270">
                  <c:v>0.9302662037037035</c:v>
                </c:pt>
                <c:pt idx="4271">
                  <c:v>0.93027777777777787</c:v>
                </c:pt>
                <c:pt idx="4272">
                  <c:v>0.93027777777777787</c:v>
                </c:pt>
                <c:pt idx="4273">
                  <c:v>0.93028935185185158</c:v>
                </c:pt>
                <c:pt idx="4274">
                  <c:v>0.9303009259259245</c:v>
                </c:pt>
                <c:pt idx="4275">
                  <c:v>0.9303009259259245</c:v>
                </c:pt>
                <c:pt idx="4276">
                  <c:v>0.93031249999999888</c:v>
                </c:pt>
                <c:pt idx="4277">
                  <c:v>0.93032407407407536</c:v>
                </c:pt>
                <c:pt idx="4278">
                  <c:v>0.93033564814814862</c:v>
                </c:pt>
                <c:pt idx="4279">
                  <c:v>0.93033564814814862</c:v>
                </c:pt>
                <c:pt idx="4280">
                  <c:v>0.93034722222222221</c:v>
                </c:pt>
                <c:pt idx="4281">
                  <c:v>0.9303587962962967</c:v>
                </c:pt>
                <c:pt idx="4282">
                  <c:v>0.9303587962962967</c:v>
                </c:pt>
                <c:pt idx="4283">
                  <c:v>0.93037037037037063</c:v>
                </c:pt>
                <c:pt idx="4284">
                  <c:v>0.93038194444444444</c:v>
                </c:pt>
                <c:pt idx="4285">
                  <c:v>0.93039351851851981</c:v>
                </c:pt>
                <c:pt idx="4286">
                  <c:v>0.93039351851851981</c:v>
                </c:pt>
                <c:pt idx="4287">
                  <c:v>0.93040509259259396</c:v>
                </c:pt>
                <c:pt idx="4288">
                  <c:v>0.93041666666666656</c:v>
                </c:pt>
                <c:pt idx="4289">
                  <c:v>0.93041666666666656</c:v>
                </c:pt>
                <c:pt idx="4290">
                  <c:v>0.93042824074074049</c:v>
                </c:pt>
                <c:pt idx="4291">
                  <c:v>0.93043981481481564</c:v>
                </c:pt>
                <c:pt idx="4292">
                  <c:v>0.9304513888888889</c:v>
                </c:pt>
                <c:pt idx="4293">
                  <c:v>0.9304513888888889</c:v>
                </c:pt>
                <c:pt idx="4294">
                  <c:v>0.93046296296296027</c:v>
                </c:pt>
                <c:pt idx="4295">
                  <c:v>0.93047453703703698</c:v>
                </c:pt>
                <c:pt idx="4296">
                  <c:v>0.93048611111111057</c:v>
                </c:pt>
                <c:pt idx="4297">
                  <c:v>0.93048611111111057</c:v>
                </c:pt>
                <c:pt idx="4298">
                  <c:v>0.93049768518518561</c:v>
                </c:pt>
                <c:pt idx="4299">
                  <c:v>0.9305092592592592</c:v>
                </c:pt>
                <c:pt idx="4300">
                  <c:v>0.9305092592592592</c:v>
                </c:pt>
                <c:pt idx="4301">
                  <c:v>0.93052083333333446</c:v>
                </c:pt>
                <c:pt idx="4302">
                  <c:v>0.93053240740740739</c:v>
                </c:pt>
                <c:pt idx="4303">
                  <c:v>0.93054398148148154</c:v>
                </c:pt>
                <c:pt idx="4304">
                  <c:v>0.93054398148148154</c:v>
                </c:pt>
                <c:pt idx="4305">
                  <c:v>0.93055555555555569</c:v>
                </c:pt>
                <c:pt idx="4306">
                  <c:v>0.93056712962962829</c:v>
                </c:pt>
                <c:pt idx="4307">
                  <c:v>0.93056712962962829</c:v>
                </c:pt>
                <c:pt idx="4308">
                  <c:v>0.93057870370370377</c:v>
                </c:pt>
                <c:pt idx="4309">
                  <c:v>0.93059027777777781</c:v>
                </c:pt>
                <c:pt idx="4310">
                  <c:v>0.93060185185185185</c:v>
                </c:pt>
                <c:pt idx="4311">
                  <c:v>0.93060185185185185</c:v>
                </c:pt>
                <c:pt idx="4312">
                  <c:v>0.93061342592592489</c:v>
                </c:pt>
                <c:pt idx="4313">
                  <c:v>0.93062500000000126</c:v>
                </c:pt>
                <c:pt idx="4314">
                  <c:v>0.93062500000000126</c:v>
                </c:pt>
                <c:pt idx="4315">
                  <c:v>0.93063657407407463</c:v>
                </c:pt>
                <c:pt idx="4316">
                  <c:v>0.93064814814814922</c:v>
                </c:pt>
                <c:pt idx="4317">
                  <c:v>0.9306597222222226</c:v>
                </c:pt>
                <c:pt idx="4318">
                  <c:v>0.9306597222222226</c:v>
                </c:pt>
                <c:pt idx="4319">
                  <c:v>0.93067129629629808</c:v>
                </c:pt>
                <c:pt idx="4320">
                  <c:v>0.93068287037037145</c:v>
                </c:pt>
                <c:pt idx="4321">
                  <c:v>0.93068287037037145</c:v>
                </c:pt>
                <c:pt idx="4322">
                  <c:v>0.93069444444444571</c:v>
                </c:pt>
                <c:pt idx="4323">
                  <c:v>0.93070601851852031</c:v>
                </c:pt>
                <c:pt idx="4324">
                  <c:v>0.93071759259259379</c:v>
                </c:pt>
                <c:pt idx="4325">
                  <c:v>0.93071759259259379</c:v>
                </c:pt>
                <c:pt idx="4326">
                  <c:v>0.93072916666666661</c:v>
                </c:pt>
                <c:pt idx="4327">
                  <c:v>0.93074074074074076</c:v>
                </c:pt>
                <c:pt idx="4328">
                  <c:v>0.93074074074074076</c:v>
                </c:pt>
                <c:pt idx="4329">
                  <c:v>0.9307523148148148</c:v>
                </c:pt>
                <c:pt idx="4330">
                  <c:v>0.93076388888888895</c:v>
                </c:pt>
                <c:pt idx="4331">
                  <c:v>0.93077546296296287</c:v>
                </c:pt>
                <c:pt idx="4332">
                  <c:v>0.93077546296296287</c:v>
                </c:pt>
                <c:pt idx="4333">
                  <c:v>0.93078703703703702</c:v>
                </c:pt>
                <c:pt idx="4334">
                  <c:v>0.93079861111111273</c:v>
                </c:pt>
                <c:pt idx="4335">
                  <c:v>0.93079861111111273</c:v>
                </c:pt>
                <c:pt idx="4336">
                  <c:v>0.93081018518518521</c:v>
                </c:pt>
                <c:pt idx="4337">
                  <c:v>0.93082175925925925</c:v>
                </c:pt>
                <c:pt idx="4338">
                  <c:v>0.93083333333333362</c:v>
                </c:pt>
                <c:pt idx="4339">
                  <c:v>0.93083333333333362</c:v>
                </c:pt>
                <c:pt idx="4340">
                  <c:v>0.93084490740740844</c:v>
                </c:pt>
                <c:pt idx="4341">
                  <c:v>0.9308564814814817</c:v>
                </c:pt>
                <c:pt idx="4342">
                  <c:v>0.93086805555555563</c:v>
                </c:pt>
                <c:pt idx="4343">
                  <c:v>0.93086805555555563</c:v>
                </c:pt>
                <c:pt idx="4344">
                  <c:v>0.93087962962963078</c:v>
                </c:pt>
                <c:pt idx="4345">
                  <c:v>0.93089120370370493</c:v>
                </c:pt>
                <c:pt idx="4346">
                  <c:v>0.93089120370370493</c:v>
                </c:pt>
                <c:pt idx="4347">
                  <c:v>0.93090277777777752</c:v>
                </c:pt>
                <c:pt idx="4348">
                  <c:v>0.93091435185185156</c:v>
                </c:pt>
                <c:pt idx="4349">
                  <c:v>0.93092592592592549</c:v>
                </c:pt>
                <c:pt idx="4350">
                  <c:v>0.93092592592592549</c:v>
                </c:pt>
                <c:pt idx="4351">
                  <c:v>0.93093750000000008</c:v>
                </c:pt>
                <c:pt idx="4352">
                  <c:v>0.93094907407407623</c:v>
                </c:pt>
                <c:pt idx="4353">
                  <c:v>0.93094907407407623</c:v>
                </c:pt>
                <c:pt idx="4354">
                  <c:v>0.93096064814814861</c:v>
                </c:pt>
                <c:pt idx="4355">
                  <c:v>0.9309722222222222</c:v>
                </c:pt>
                <c:pt idx="4356">
                  <c:v>0.93098379629629635</c:v>
                </c:pt>
                <c:pt idx="4357">
                  <c:v>0.93098379629629635</c:v>
                </c:pt>
                <c:pt idx="4358">
                  <c:v>0.93099537037037183</c:v>
                </c:pt>
                <c:pt idx="4359">
                  <c:v>0.93100694444444443</c:v>
                </c:pt>
                <c:pt idx="4360">
                  <c:v>0.93100694444444443</c:v>
                </c:pt>
                <c:pt idx="4361">
                  <c:v>0.93101851851851991</c:v>
                </c:pt>
                <c:pt idx="4362">
                  <c:v>0.93103009259259395</c:v>
                </c:pt>
                <c:pt idx="4363">
                  <c:v>0.93104166666666766</c:v>
                </c:pt>
                <c:pt idx="4364">
                  <c:v>0.93104166666666766</c:v>
                </c:pt>
                <c:pt idx="4365">
                  <c:v>0.93105324074074058</c:v>
                </c:pt>
                <c:pt idx="4366">
                  <c:v>0.93106481481481485</c:v>
                </c:pt>
                <c:pt idx="4367">
                  <c:v>0.93106481481481485</c:v>
                </c:pt>
                <c:pt idx="4368">
                  <c:v>0.93107638888888899</c:v>
                </c:pt>
                <c:pt idx="4369">
                  <c:v>0.93108796296296137</c:v>
                </c:pt>
                <c:pt idx="4370">
                  <c:v>0.93109953703703763</c:v>
                </c:pt>
                <c:pt idx="4371">
                  <c:v>0.93109953703703763</c:v>
                </c:pt>
                <c:pt idx="4372">
                  <c:v>0.93111111111111111</c:v>
                </c:pt>
                <c:pt idx="4373">
                  <c:v>0.93112268518518515</c:v>
                </c:pt>
                <c:pt idx="4374">
                  <c:v>0.93112268518518515</c:v>
                </c:pt>
                <c:pt idx="4375">
                  <c:v>0.93113425925925919</c:v>
                </c:pt>
                <c:pt idx="4376">
                  <c:v>0.93114583333333556</c:v>
                </c:pt>
                <c:pt idx="4377">
                  <c:v>0.9311574074074076</c:v>
                </c:pt>
                <c:pt idx="4378">
                  <c:v>0.9311574074074076</c:v>
                </c:pt>
                <c:pt idx="4379">
                  <c:v>0.93116898148148142</c:v>
                </c:pt>
                <c:pt idx="4380">
                  <c:v>0.93118055555555568</c:v>
                </c:pt>
                <c:pt idx="4381">
                  <c:v>0.93119212962962949</c:v>
                </c:pt>
                <c:pt idx="4382">
                  <c:v>0.93119212962962949</c:v>
                </c:pt>
                <c:pt idx="4383">
                  <c:v>0.93120370370370376</c:v>
                </c:pt>
                <c:pt idx="4384">
                  <c:v>0.93121527777777768</c:v>
                </c:pt>
                <c:pt idx="4385">
                  <c:v>0.93121527777777768</c:v>
                </c:pt>
                <c:pt idx="4386">
                  <c:v>0.9312268518518515</c:v>
                </c:pt>
                <c:pt idx="4387">
                  <c:v>0.93123842592592487</c:v>
                </c:pt>
                <c:pt idx="4388">
                  <c:v>0.93125000000000002</c:v>
                </c:pt>
                <c:pt idx="4389">
                  <c:v>0.93125000000000002</c:v>
                </c:pt>
                <c:pt idx="4390">
                  <c:v>0.93126157407407462</c:v>
                </c:pt>
                <c:pt idx="4391">
                  <c:v>0.9312731481481481</c:v>
                </c:pt>
                <c:pt idx="4392">
                  <c:v>0.9312731481481481</c:v>
                </c:pt>
                <c:pt idx="4393">
                  <c:v>0.93128472222222158</c:v>
                </c:pt>
                <c:pt idx="4394">
                  <c:v>0.93129629629629662</c:v>
                </c:pt>
                <c:pt idx="4395">
                  <c:v>0.93130787037037133</c:v>
                </c:pt>
                <c:pt idx="4396">
                  <c:v>0.93130787037037133</c:v>
                </c:pt>
                <c:pt idx="4397">
                  <c:v>0.9313194444444447</c:v>
                </c:pt>
                <c:pt idx="4398">
                  <c:v>0.93133101851851996</c:v>
                </c:pt>
                <c:pt idx="4399">
                  <c:v>0.93133101851851996</c:v>
                </c:pt>
                <c:pt idx="4400">
                  <c:v>0.93134259259259367</c:v>
                </c:pt>
                <c:pt idx="4401">
                  <c:v>0.93135416666666659</c:v>
                </c:pt>
                <c:pt idx="4402">
                  <c:v>0.93136574074073952</c:v>
                </c:pt>
                <c:pt idx="4403">
                  <c:v>0.93136574074073952</c:v>
                </c:pt>
                <c:pt idx="4404">
                  <c:v>0.93137731481481489</c:v>
                </c:pt>
                <c:pt idx="4405">
                  <c:v>0.93138888888888882</c:v>
                </c:pt>
                <c:pt idx="4406">
                  <c:v>0.93138888888888882</c:v>
                </c:pt>
                <c:pt idx="4407">
                  <c:v>0.93140046296296186</c:v>
                </c:pt>
                <c:pt idx="4408">
                  <c:v>0.93141203703703657</c:v>
                </c:pt>
                <c:pt idx="4409">
                  <c:v>0.9314236111111116</c:v>
                </c:pt>
                <c:pt idx="4410">
                  <c:v>0.9314236111111116</c:v>
                </c:pt>
                <c:pt idx="4411">
                  <c:v>0.93143518518518509</c:v>
                </c:pt>
                <c:pt idx="4412">
                  <c:v>0.93144675925925857</c:v>
                </c:pt>
                <c:pt idx="4413">
                  <c:v>0.93145833333333361</c:v>
                </c:pt>
                <c:pt idx="4414">
                  <c:v>0.93145833333333361</c:v>
                </c:pt>
                <c:pt idx="4415">
                  <c:v>0.93146990740740743</c:v>
                </c:pt>
                <c:pt idx="4416">
                  <c:v>0.93148148148148169</c:v>
                </c:pt>
                <c:pt idx="4417">
                  <c:v>0.93148148148148169</c:v>
                </c:pt>
                <c:pt idx="4418">
                  <c:v>0.93149305555555562</c:v>
                </c:pt>
                <c:pt idx="4419">
                  <c:v>0.93150462962962954</c:v>
                </c:pt>
                <c:pt idx="4420">
                  <c:v>0.93151620370370358</c:v>
                </c:pt>
                <c:pt idx="4421">
                  <c:v>0.93151620370370358</c:v>
                </c:pt>
                <c:pt idx="4422">
                  <c:v>0.93152777777777751</c:v>
                </c:pt>
                <c:pt idx="4423">
                  <c:v>0.93153935185185088</c:v>
                </c:pt>
                <c:pt idx="4424">
                  <c:v>0.93153935185185088</c:v>
                </c:pt>
                <c:pt idx="4425">
                  <c:v>0.93155092592592437</c:v>
                </c:pt>
                <c:pt idx="4426">
                  <c:v>0.93156249999999885</c:v>
                </c:pt>
                <c:pt idx="4427">
                  <c:v>0.931574074074075</c:v>
                </c:pt>
                <c:pt idx="4428">
                  <c:v>0.931574074074075</c:v>
                </c:pt>
                <c:pt idx="4429">
                  <c:v>0.93158564814814815</c:v>
                </c:pt>
                <c:pt idx="4430">
                  <c:v>0.9315972222222223</c:v>
                </c:pt>
                <c:pt idx="4431">
                  <c:v>0.9315972222222223</c:v>
                </c:pt>
                <c:pt idx="4432">
                  <c:v>0.93160879629629734</c:v>
                </c:pt>
                <c:pt idx="4433">
                  <c:v>0.93162037037037171</c:v>
                </c:pt>
                <c:pt idx="4434">
                  <c:v>0.93163194444444464</c:v>
                </c:pt>
                <c:pt idx="4435">
                  <c:v>0.93163194444444464</c:v>
                </c:pt>
                <c:pt idx="4436">
                  <c:v>0.9316435185185209</c:v>
                </c:pt>
                <c:pt idx="4437">
                  <c:v>0.93165509259259482</c:v>
                </c:pt>
                <c:pt idx="4438">
                  <c:v>0.93165509259259482</c:v>
                </c:pt>
                <c:pt idx="4439">
                  <c:v>0.93166666666666653</c:v>
                </c:pt>
                <c:pt idx="4440">
                  <c:v>0.93167824074074079</c:v>
                </c:pt>
                <c:pt idx="4441">
                  <c:v>0.93168981481481605</c:v>
                </c:pt>
                <c:pt idx="4442">
                  <c:v>0.93168981481481605</c:v>
                </c:pt>
                <c:pt idx="4443">
                  <c:v>0.93170138888888965</c:v>
                </c:pt>
                <c:pt idx="4444">
                  <c:v>0.93171296296296124</c:v>
                </c:pt>
                <c:pt idx="4445">
                  <c:v>0.93171296296296124</c:v>
                </c:pt>
                <c:pt idx="4446">
                  <c:v>0.93172453703703761</c:v>
                </c:pt>
                <c:pt idx="4447">
                  <c:v>0.93173611111111121</c:v>
                </c:pt>
                <c:pt idx="4448">
                  <c:v>0.93174768518518636</c:v>
                </c:pt>
                <c:pt idx="4449">
                  <c:v>0.93174768518518636</c:v>
                </c:pt>
                <c:pt idx="4450">
                  <c:v>0.93175925925925962</c:v>
                </c:pt>
                <c:pt idx="4451">
                  <c:v>0.93177083333333532</c:v>
                </c:pt>
                <c:pt idx="4452">
                  <c:v>0.9317824074074077</c:v>
                </c:pt>
                <c:pt idx="4453">
                  <c:v>0.9317824074074077</c:v>
                </c:pt>
                <c:pt idx="4454">
                  <c:v>0.93179398148148163</c:v>
                </c:pt>
                <c:pt idx="4455">
                  <c:v>0.93180555555555655</c:v>
                </c:pt>
                <c:pt idx="4456">
                  <c:v>0.93180555555555655</c:v>
                </c:pt>
                <c:pt idx="4457">
                  <c:v>0.93181712962962959</c:v>
                </c:pt>
                <c:pt idx="4458">
                  <c:v>0.93182870370370363</c:v>
                </c:pt>
                <c:pt idx="4459">
                  <c:v>0.93184027777777889</c:v>
                </c:pt>
                <c:pt idx="4460">
                  <c:v>0.93184027777777889</c:v>
                </c:pt>
                <c:pt idx="4461">
                  <c:v>0.93185185185185182</c:v>
                </c:pt>
                <c:pt idx="4462">
                  <c:v>0.93186342592592486</c:v>
                </c:pt>
                <c:pt idx="4463">
                  <c:v>0.93186342592592486</c:v>
                </c:pt>
                <c:pt idx="4464">
                  <c:v>0.9318749999999999</c:v>
                </c:pt>
                <c:pt idx="4465">
                  <c:v>0.93188657407407405</c:v>
                </c:pt>
                <c:pt idx="4466">
                  <c:v>0.93189814814814864</c:v>
                </c:pt>
                <c:pt idx="4467">
                  <c:v>0.93189814814814864</c:v>
                </c:pt>
                <c:pt idx="4468">
                  <c:v>0.93190972222222224</c:v>
                </c:pt>
                <c:pt idx="4469">
                  <c:v>0.93192129629629772</c:v>
                </c:pt>
                <c:pt idx="4470">
                  <c:v>0.93192129629629772</c:v>
                </c:pt>
                <c:pt idx="4471">
                  <c:v>0.93193287037037065</c:v>
                </c:pt>
                <c:pt idx="4472">
                  <c:v>0.93194444444444569</c:v>
                </c:pt>
                <c:pt idx="4473">
                  <c:v>0.93195601851851995</c:v>
                </c:pt>
                <c:pt idx="4474">
                  <c:v>0.93195601851851995</c:v>
                </c:pt>
                <c:pt idx="4475">
                  <c:v>0.93196759259259265</c:v>
                </c:pt>
                <c:pt idx="4476">
                  <c:v>0.93197916666666669</c:v>
                </c:pt>
                <c:pt idx="4477">
                  <c:v>0.93197916666666669</c:v>
                </c:pt>
                <c:pt idx="4478">
                  <c:v>0.93199074074074051</c:v>
                </c:pt>
                <c:pt idx="4479">
                  <c:v>0.93200231481481488</c:v>
                </c:pt>
                <c:pt idx="4480">
                  <c:v>0.93201388888888881</c:v>
                </c:pt>
                <c:pt idx="4481">
                  <c:v>0.93201388888888881</c:v>
                </c:pt>
                <c:pt idx="4482">
                  <c:v>0.93202546296296296</c:v>
                </c:pt>
                <c:pt idx="4483">
                  <c:v>0.93203703703703711</c:v>
                </c:pt>
                <c:pt idx="4484">
                  <c:v>0.93203703703703711</c:v>
                </c:pt>
                <c:pt idx="4485">
                  <c:v>0.93204861111111226</c:v>
                </c:pt>
                <c:pt idx="4486">
                  <c:v>0.93206018518518519</c:v>
                </c:pt>
                <c:pt idx="4487">
                  <c:v>0.93207175925925922</c:v>
                </c:pt>
                <c:pt idx="4488">
                  <c:v>0.93207175925925922</c:v>
                </c:pt>
                <c:pt idx="4489">
                  <c:v>0.9320833333333336</c:v>
                </c:pt>
                <c:pt idx="4490">
                  <c:v>0.93209490740740764</c:v>
                </c:pt>
                <c:pt idx="4491">
                  <c:v>0.93210648148148145</c:v>
                </c:pt>
                <c:pt idx="4492">
                  <c:v>0.93210648148148145</c:v>
                </c:pt>
                <c:pt idx="4493">
                  <c:v>0.9321180555555556</c:v>
                </c:pt>
                <c:pt idx="4494">
                  <c:v>0.93212962962962964</c:v>
                </c:pt>
                <c:pt idx="4495">
                  <c:v>0.93212962962962964</c:v>
                </c:pt>
                <c:pt idx="4496">
                  <c:v>0.93214120370370479</c:v>
                </c:pt>
                <c:pt idx="4497">
                  <c:v>0.9321527777777775</c:v>
                </c:pt>
                <c:pt idx="4498">
                  <c:v>0.93216435185185076</c:v>
                </c:pt>
                <c:pt idx="4499">
                  <c:v>0.93216435185185076</c:v>
                </c:pt>
                <c:pt idx="4500">
                  <c:v>0.93217592592592557</c:v>
                </c:pt>
                <c:pt idx="4501">
                  <c:v>0.9321874999999995</c:v>
                </c:pt>
                <c:pt idx="4502">
                  <c:v>0.9321874999999995</c:v>
                </c:pt>
                <c:pt idx="4503">
                  <c:v>0.93219907407407598</c:v>
                </c:pt>
                <c:pt idx="4504">
                  <c:v>0.93221064814814814</c:v>
                </c:pt>
                <c:pt idx="4505">
                  <c:v>0.93222222222222229</c:v>
                </c:pt>
                <c:pt idx="4506">
                  <c:v>0.93222222222222229</c:v>
                </c:pt>
                <c:pt idx="4507">
                  <c:v>0.93223379629629621</c:v>
                </c:pt>
                <c:pt idx="4508">
                  <c:v>0.93224537037037181</c:v>
                </c:pt>
                <c:pt idx="4509">
                  <c:v>0.93224537037037181</c:v>
                </c:pt>
                <c:pt idx="4510">
                  <c:v>0.93225694444444451</c:v>
                </c:pt>
                <c:pt idx="4511">
                  <c:v>0.93226851851851955</c:v>
                </c:pt>
                <c:pt idx="4512">
                  <c:v>0.93228009259259392</c:v>
                </c:pt>
                <c:pt idx="4513">
                  <c:v>0.93228009259259392</c:v>
                </c:pt>
                <c:pt idx="4514">
                  <c:v>0.93229166666666663</c:v>
                </c:pt>
                <c:pt idx="4515">
                  <c:v>0.93230324074074056</c:v>
                </c:pt>
                <c:pt idx="4516">
                  <c:v>0.93230324074074056</c:v>
                </c:pt>
                <c:pt idx="4517">
                  <c:v>0.93231481481481471</c:v>
                </c:pt>
                <c:pt idx="4518">
                  <c:v>0.93232638888888886</c:v>
                </c:pt>
                <c:pt idx="4519">
                  <c:v>0.93233796296296123</c:v>
                </c:pt>
                <c:pt idx="4520">
                  <c:v>0.93233796296296123</c:v>
                </c:pt>
                <c:pt idx="4521">
                  <c:v>0.93234953703703705</c:v>
                </c:pt>
                <c:pt idx="4522">
                  <c:v>0.93236111111111108</c:v>
                </c:pt>
                <c:pt idx="4523">
                  <c:v>0.93236111111111108</c:v>
                </c:pt>
                <c:pt idx="4524">
                  <c:v>0.93237268518518512</c:v>
                </c:pt>
                <c:pt idx="4525">
                  <c:v>0.93238425925925927</c:v>
                </c:pt>
                <c:pt idx="4526">
                  <c:v>0.9323958333333352</c:v>
                </c:pt>
                <c:pt idx="4527">
                  <c:v>0.9323958333333352</c:v>
                </c:pt>
                <c:pt idx="4528">
                  <c:v>0.93240740740740735</c:v>
                </c:pt>
                <c:pt idx="4529">
                  <c:v>0.9324189814814815</c:v>
                </c:pt>
                <c:pt idx="4530">
                  <c:v>0.93243055555555554</c:v>
                </c:pt>
                <c:pt idx="4531">
                  <c:v>0.93243055555555554</c:v>
                </c:pt>
                <c:pt idx="4532">
                  <c:v>0.93244212962962958</c:v>
                </c:pt>
                <c:pt idx="4533">
                  <c:v>0.93245370370370351</c:v>
                </c:pt>
                <c:pt idx="4534">
                  <c:v>0.93245370370370351</c:v>
                </c:pt>
                <c:pt idx="4535">
                  <c:v>0.93246527777777777</c:v>
                </c:pt>
                <c:pt idx="4536">
                  <c:v>0.93247685185185158</c:v>
                </c:pt>
                <c:pt idx="4537">
                  <c:v>0.93248842592592462</c:v>
                </c:pt>
                <c:pt idx="4538">
                  <c:v>0.93248842592592462</c:v>
                </c:pt>
                <c:pt idx="4539">
                  <c:v>0.9325</c:v>
                </c:pt>
                <c:pt idx="4540">
                  <c:v>0.93251157407407403</c:v>
                </c:pt>
                <c:pt idx="4541">
                  <c:v>0.93251157407407403</c:v>
                </c:pt>
                <c:pt idx="4542">
                  <c:v>0.93252314814814818</c:v>
                </c:pt>
                <c:pt idx="4543">
                  <c:v>0.93253472222222156</c:v>
                </c:pt>
                <c:pt idx="4544">
                  <c:v>0.9325462962962966</c:v>
                </c:pt>
                <c:pt idx="4545">
                  <c:v>0.9325462962962966</c:v>
                </c:pt>
                <c:pt idx="4546">
                  <c:v>0.93255787037037063</c:v>
                </c:pt>
                <c:pt idx="4547">
                  <c:v>0.93256944444444445</c:v>
                </c:pt>
                <c:pt idx="4548">
                  <c:v>0.93256944444444445</c:v>
                </c:pt>
                <c:pt idx="4549">
                  <c:v>0.93258101851851982</c:v>
                </c:pt>
                <c:pt idx="4550">
                  <c:v>0.93259259259259264</c:v>
                </c:pt>
                <c:pt idx="4551">
                  <c:v>0.93260416666666668</c:v>
                </c:pt>
                <c:pt idx="4552">
                  <c:v>0.93260416666666668</c:v>
                </c:pt>
                <c:pt idx="4553">
                  <c:v>0.9326157407407405</c:v>
                </c:pt>
                <c:pt idx="4554">
                  <c:v>0.93262731481481564</c:v>
                </c:pt>
                <c:pt idx="4555">
                  <c:v>0.93262731481481564</c:v>
                </c:pt>
                <c:pt idx="4556">
                  <c:v>0.93263888888889002</c:v>
                </c:pt>
                <c:pt idx="4557">
                  <c:v>0.9326504629629625</c:v>
                </c:pt>
                <c:pt idx="4558">
                  <c:v>0.93266203703703709</c:v>
                </c:pt>
                <c:pt idx="4559">
                  <c:v>0.93266203703703709</c:v>
                </c:pt>
                <c:pt idx="4560">
                  <c:v>0.93267361111111224</c:v>
                </c:pt>
                <c:pt idx="4561">
                  <c:v>0.93268518518518562</c:v>
                </c:pt>
                <c:pt idx="4562">
                  <c:v>0.93269675925925932</c:v>
                </c:pt>
                <c:pt idx="4563">
                  <c:v>0.93269675925925932</c:v>
                </c:pt>
                <c:pt idx="4564">
                  <c:v>0.9327083333333348</c:v>
                </c:pt>
                <c:pt idx="4565">
                  <c:v>0.93271990740740762</c:v>
                </c:pt>
                <c:pt idx="4566">
                  <c:v>0.93271990740740762</c:v>
                </c:pt>
                <c:pt idx="4567">
                  <c:v>0.93273148148148244</c:v>
                </c:pt>
                <c:pt idx="4568">
                  <c:v>0.93274305555555692</c:v>
                </c:pt>
                <c:pt idx="4569">
                  <c:v>0.93275462962962974</c:v>
                </c:pt>
                <c:pt idx="4570">
                  <c:v>0.93275462962962974</c:v>
                </c:pt>
                <c:pt idx="4571">
                  <c:v>0.93276620370370367</c:v>
                </c:pt>
                <c:pt idx="4572">
                  <c:v>0.93277777777777782</c:v>
                </c:pt>
                <c:pt idx="4573">
                  <c:v>0.93277777777777782</c:v>
                </c:pt>
                <c:pt idx="4574">
                  <c:v>0.93278935185185186</c:v>
                </c:pt>
                <c:pt idx="4575">
                  <c:v>0.93280092592592556</c:v>
                </c:pt>
                <c:pt idx="4576">
                  <c:v>0.93281249999999949</c:v>
                </c:pt>
                <c:pt idx="4577">
                  <c:v>0.93281249999999949</c:v>
                </c:pt>
                <c:pt idx="4578">
                  <c:v>0.93282407407407586</c:v>
                </c:pt>
                <c:pt idx="4579">
                  <c:v>0.93283564814814934</c:v>
                </c:pt>
                <c:pt idx="4580">
                  <c:v>0.93283564814814934</c:v>
                </c:pt>
                <c:pt idx="4581">
                  <c:v>0.93284722222222261</c:v>
                </c:pt>
                <c:pt idx="4582">
                  <c:v>0.93285879629629664</c:v>
                </c:pt>
                <c:pt idx="4583">
                  <c:v>0.93287037037037146</c:v>
                </c:pt>
                <c:pt idx="4584">
                  <c:v>0.93287037037037146</c:v>
                </c:pt>
                <c:pt idx="4585">
                  <c:v>0.93288194444444461</c:v>
                </c:pt>
                <c:pt idx="4586">
                  <c:v>0.9328935185185202</c:v>
                </c:pt>
                <c:pt idx="4587">
                  <c:v>0.9328935185185202</c:v>
                </c:pt>
                <c:pt idx="4588">
                  <c:v>0.93290509259259491</c:v>
                </c:pt>
                <c:pt idx="4589">
                  <c:v>0.93291666666666651</c:v>
                </c:pt>
                <c:pt idx="4590">
                  <c:v>0.93292824074074077</c:v>
                </c:pt>
                <c:pt idx="4591">
                  <c:v>0.93292824074074077</c:v>
                </c:pt>
                <c:pt idx="4592">
                  <c:v>0.93293981481481603</c:v>
                </c:pt>
                <c:pt idx="4593">
                  <c:v>0.93295138888888884</c:v>
                </c:pt>
                <c:pt idx="4594">
                  <c:v>0.93295138888888884</c:v>
                </c:pt>
                <c:pt idx="4595">
                  <c:v>0.932962962962961</c:v>
                </c:pt>
                <c:pt idx="4596">
                  <c:v>0.93297453703703714</c:v>
                </c:pt>
                <c:pt idx="4597">
                  <c:v>0.93298611111111107</c:v>
                </c:pt>
                <c:pt idx="4598">
                  <c:v>0.93298611111111107</c:v>
                </c:pt>
                <c:pt idx="4599">
                  <c:v>0.93299768518518622</c:v>
                </c:pt>
                <c:pt idx="4600">
                  <c:v>0.9330092592592597</c:v>
                </c:pt>
                <c:pt idx="4601">
                  <c:v>0.93302083333333485</c:v>
                </c:pt>
                <c:pt idx="4602">
                  <c:v>0.93302083333333485</c:v>
                </c:pt>
                <c:pt idx="4603">
                  <c:v>0.93303240740740734</c:v>
                </c:pt>
                <c:pt idx="4604">
                  <c:v>0.9330439814814816</c:v>
                </c:pt>
                <c:pt idx="4605">
                  <c:v>0.9330439814814816</c:v>
                </c:pt>
                <c:pt idx="4606">
                  <c:v>0.93305555555555564</c:v>
                </c:pt>
                <c:pt idx="4607">
                  <c:v>0.93306712962962957</c:v>
                </c:pt>
                <c:pt idx="4608">
                  <c:v>0.93307870370370372</c:v>
                </c:pt>
                <c:pt idx="4609">
                  <c:v>0.93307870370370372</c:v>
                </c:pt>
                <c:pt idx="4610">
                  <c:v>0.93309027777777775</c:v>
                </c:pt>
                <c:pt idx="4611">
                  <c:v>0.9331018518518519</c:v>
                </c:pt>
                <c:pt idx="4612">
                  <c:v>0.9331018518518519</c:v>
                </c:pt>
                <c:pt idx="4613">
                  <c:v>0.93311342592592439</c:v>
                </c:pt>
                <c:pt idx="4614">
                  <c:v>0.93312499999999998</c:v>
                </c:pt>
                <c:pt idx="4615">
                  <c:v>0.93313657407407413</c:v>
                </c:pt>
                <c:pt idx="4616">
                  <c:v>0.93313657407407413</c:v>
                </c:pt>
                <c:pt idx="4617">
                  <c:v>0.93314814814814862</c:v>
                </c:pt>
                <c:pt idx="4618">
                  <c:v>0.93315972222222221</c:v>
                </c:pt>
                <c:pt idx="4619">
                  <c:v>0.93315972222222221</c:v>
                </c:pt>
                <c:pt idx="4620">
                  <c:v>0.93317129629629758</c:v>
                </c:pt>
                <c:pt idx="4621">
                  <c:v>0.93318287037037062</c:v>
                </c:pt>
                <c:pt idx="4622">
                  <c:v>0.93319444444444555</c:v>
                </c:pt>
                <c:pt idx="4623">
                  <c:v>0.93319444444444555</c:v>
                </c:pt>
                <c:pt idx="4624">
                  <c:v>0.93320601851851981</c:v>
                </c:pt>
                <c:pt idx="4625">
                  <c:v>0.93321759259259263</c:v>
                </c:pt>
                <c:pt idx="4626">
                  <c:v>0.93321759259259263</c:v>
                </c:pt>
                <c:pt idx="4627">
                  <c:v>0.93322916666666667</c:v>
                </c:pt>
                <c:pt idx="4628">
                  <c:v>0.93324074074074059</c:v>
                </c:pt>
                <c:pt idx="4629">
                  <c:v>0.93325231481481452</c:v>
                </c:pt>
                <c:pt idx="4630">
                  <c:v>0.93325231481481452</c:v>
                </c:pt>
                <c:pt idx="4631">
                  <c:v>0.93326388888888889</c:v>
                </c:pt>
                <c:pt idx="4632">
                  <c:v>0.93327546296296249</c:v>
                </c:pt>
                <c:pt idx="4633">
                  <c:v>0.93327546296296249</c:v>
                </c:pt>
                <c:pt idx="4634">
                  <c:v>0.93328703703703697</c:v>
                </c:pt>
                <c:pt idx="4635">
                  <c:v>0.93329861111111223</c:v>
                </c:pt>
                <c:pt idx="4636">
                  <c:v>0.93331018518518516</c:v>
                </c:pt>
                <c:pt idx="4637">
                  <c:v>0.93331018518518516</c:v>
                </c:pt>
                <c:pt idx="4638">
                  <c:v>0.93332175925925931</c:v>
                </c:pt>
                <c:pt idx="4639">
                  <c:v>0.93333333333333324</c:v>
                </c:pt>
                <c:pt idx="4640">
                  <c:v>0.93333333333333324</c:v>
                </c:pt>
                <c:pt idx="4641">
                  <c:v>0.93334490740740761</c:v>
                </c:pt>
                <c:pt idx="4642">
                  <c:v>0.93335648148148154</c:v>
                </c:pt>
                <c:pt idx="4643">
                  <c:v>0.93336805555555569</c:v>
                </c:pt>
                <c:pt idx="4644">
                  <c:v>0.93336805555555569</c:v>
                </c:pt>
                <c:pt idx="4645">
                  <c:v>0.93337962962962961</c:v>
                </c:pt>
                <c:pt idx="4646">
                  <c:v>0.93339120370370365</c:v>
                </c:pt>
                <c:pt idx="4647">
                  <c:v>0.93340277777777758</c:v>
                </c:pt>
                <c:pt idx="4648">
                  <c:v>0.93340277777777758</c:v>
                </c:pt>
                <c:pt idx="4649">
                  <c:v>0.93341435185185051</c:v>
                </c:pt>
                <c:pt idx="4650">
                  <c:v>0.93342592592592488</c:v>
                </c:pt>
                <c:pt idx="4651">
                  <c:v>0.93342592592592488</c:v>
                </c:pt>
                <c:pt idx="4652">
                  <c:v>0.93343749999999959</c:v>
                </c:pt>
                <c:pt idx="4653">
                  <c:v>0.93344907407407574</c:v>
                </c:pt>
                <c:pt idx="4654">
                  <c:v>0.93346064814814822</c:v>
                </c:pt>
                <c:pt idx="4655">
                  <c:v>0.93346064814814822</c:v>
                </c:pt>
                <c:pt idx="4656">
                  <c:v>0.93347222222222159</c:v>
                </c:pt>
                <c:pt idx="4657">
                  <c:v>0.9334837962962963</c:v>
                </c:pt>
                <c:pt idx="4658">
                  <c:v>0.9334837962962963</c:v>
                </c:pt>
                <c:pt idx="4659">
                  <c:v>0.93349537037037156</c:v>
                </c:pt>
                <c:pt idx="4660">
                  <c:v>0.93350694444444438</c:v>
                </c:pt>
                <c:pt idx="4661">
                  <c:v>0.93351851851851864</c:v>
                </c:pt>
                <c:pt idx="4662">
                  <c:v>0.93351851851851864</c:v>
                </c:pt>
                <c:pt idx="4663">
                  <c:v>0.93353009259259379</c:v>
                </c:pt>
                <c:pt idx="4664">
                  <c:v>0.93354166666666671</c:v>
                </c:pt>
                <c:pt idx="4665">
                  <c:v>0.93354166666666671</c:v>
                </c:pt>
                <c:pt idx="4666">
                  <c:v>0.93355324074073942</c:v>
                </c:pt>
                <c:pt idx="4667">
                  <c:v>0.93356481481481479</c:v>
                </c:pt>
                <c:pt idx="4668">
                  <c:v>0.9335763888888885</c:v>
                </c:pt>
                <c:pt idx="4669">
                  <c:v>0.9335763888888885</c:v>
                </c:pt>
                <c:pt idx="4670">
                  <c:v>0.93358796296296087</c:v>
                </c:pt>
                <c:pt idx="4671">
                  <c:v>0.93359953703703702</c:v>
                </c:pt>
                <c:pt idx="4672">
                  <c:v>0.93359953703703702</c:v>
                </c:pt>
                <c:pt idx="4673">
                  <c:v>0.93361111111111161</c:v>
                </c:pt>
                <c:pt idx="4674">
                  <c:v>0.93362268518518565</c:v>
                </c:pt>
                <c:pt idx="4675">
                  <c:v>0.93363425925925969</c:v>
                </c:pt>
                <c:pt idx="4676">
                  <c:v>0.93363425925925969</c:v>
                </c:pt>
                <c:pt idx="4677">
                  <c:v>0.93364583333333584</c:v>
                </c:pt>
                <c:pt idx="4678">
                  <c:v>0.93365740740740844</c:v>
                </c:pt>
                <c:pt idx="4679">
                  <c:v>0.93365740740740844</c:v>
                </c:pt>
                <c:pt idx="4680">
                  <c:v>0.9336689814814817</c:v>
                </c:pt>
                <c:pt idx="4681">
                  <c:v>0.93368055555555562</c:v>
                </c:pt>
                <c:pt idx="4682">
                  <c:v>0.93369212962962955</c:v>
                </c:pt>
                <c:pt idx="4683">
                  <c:v>0.93369212962962955</c:v>
                </c:pt>
                <c:pt idx="4684">
                  <c:v>0.9337037037037037</c:v>
                </c:pt>
                <c:pt idx="4685">
                  <c:v>0.93371527777777785</c:v>
                </c:pt>
                <c:pt idx="4686">
                  <c:v>0.93372685185185178</c:v>
                </c:pt>
                <c:pt idx="4687">
                  <c:v>0.93372685185185178</c:v>
                </c:pt>
                <c:pt idx="4688">
                  <c:v>0.93373842592592549</c:v>
                </c:pt>
                <c:pt idx="4689">
                  <c:v>0.93375000000000064</c:v>
                </c:pt>
                <c:pt idx="4690">
                  <c:v>0.93375000000000064</c:v>
                </c:pt>
                <c:pt idx="4691">
                  <c:v>0.93376157407407523</c:v>
                </c:pt>
                <c:pt idx="4692">
                  <c:v>0.93377314814814805</c:v>
                </c:pt>
                <c:pt idx="4693">
                  <c:v>0.9337847222222222</c:v>
                </c:pt>
                <c:pt idx="4694">
                  <c:v>0.9337847222222222</c:v>
                </c:pt>
                <c:pt idx="4695">
                  <c:v>0.93379629629629746</c:v>
                </c:pt>
                <c:pt idx="4696">
                  <c:v>0.93380787037037172</c:v>
                </c:pt>
                <c:pt idx="4697">
                  <c:v>0.93380787037037172</c:v>
                </c:pt>
                <c:pt idx="4698">
                  <c:v>0.93381944444444465</c:v>
                </c:pt>
                <c:pt idx="4699">
                  <c:v>0.93383101851852079</c:v>
                </c:pt>
                <c:pt idx="4700">
                  <c:v>0.93384259259259395</c:v>
                </c:pt>
                <c:pt idx="4701">
                  <c:v>0.93384259259259395</c:v>
                </c:pt>
                <c:pt idx="4702">
                  <c:v>0.93385416666666676</c:v>
                </c:pt>
                <c:pt idx="4703">
                  <c:v>0.93386574074074058</c:v>
                </c:pt>
                <c:pt idx="4704">
                  <c:v>0.93386574074074058</c:v>
                </c:pt>
                <c:pt idx="4705">
                  <c:v>0.93387731481481484</c:v>
                </c:pt>
                <c:pt idx="4706">
                  <c:v>0.93388888888888988</c:v>
                </c:pt>
                <c:pt idx="4707">
                  <c:v>0.93390046296296259</c:v>
                </c:pt>
                <c:pt idx="4708">
                  <c:v>0.93390046296296259</c:v>
                </c:pt>
                <c:pt idx="4709">
                  <c:v>0.93391203703703696</c:v>
                </c:pt>
                <c:pt idx="4710">
                  <c:v>0.93392361111111211</c:v>
                </c:pt>
                <c:pt idx="4711">
                  <c:v>0.93392361111111211</c:v>
                </c:pt>
                <c:pt idx="4712">
                  <c:v>0.9339351851851857</c:v>
                </c:pt>
                <c:pt idx="4713">
                  <c:v>0.9339467592592593</c:v>
                </c:pt>
                <c:pt idx="4714">
                  <c:v>0.93395833333333445</c:v>
                </c:pt>
                <c:pt idx="4715">
                  <c:v>0.93395833333333445</c:v>
                </c:pt>
                <c:pt idx="4716">
                  <c:v>0.9339699074074076</c:v>
                </c:pt>
                <c:pt idx="4717">
                  <c:v>0.93398148148148163</c:v>
                </c:pt>
                <c:pt idx="4718">
                  <c:v>0.93399305555555656</c:v>
                </c:pt>
                <c:pt idx="4719">
                  <c:v>0.93399305555555656</c:v>
                </c:pt>
                <c:pt idx="4720">
                  <c:v>0.9340046296296296</c:v>
                </c:pt>
                <c:pt idx="4721">
                  <c:v>0.93401620370370353</c:v>
                </c:pt>
                <c:pt idx="4722">
                  <c:v>0.93401620370370353</c:v>
                </c:pt>
                <c:pt idx="4723">
                  <c:v>0.93402777777777779</c:v>
                </c:pt>
                <c:pt idx="4724">
                  <c:v>0.9340393518518515</c:v>
                </c:pt>
                <c:pt idx="4725">
                  <c:v>0.93405092592592476</c:v>
                </c:pt>
                <c:pt idx="4726">
                  <c:v>0.93405092592592476</c:v>
                </c:pt>
                <c:pt idx="4727">
                  <c:v>0.93406249999999957</c:v>
                </c:pt>
                <c:pt idx="4728">
                  <c:v>0.93407407407407572</c:v>
                </c:pt>
                <c:pt idx="4729">
                  <c:v>0.93407407407407572</c:v>
                </c:pt>
                <c:pt idx="4730">
                  <c:v>0.93408564814814865</c:v>
                </c:pt>
                <c:pt idx="4731">
                  <c:v>0.93409722222222225</c:v>
                </c:pt>
                <c:pt idx="4732">
                  <c:v>0.93410879629629662</c:v>
                </c:pt>
                <c:pt idx="4733">
                  <c:v>0.93410879629629662</c:v>
                </c:pt>
                <c:pt idx="4734">
                  <c:v>0.93412037037037143</c:v>
                </c:pt>
                <c:pt idx="4735">
                  <c:v>0.9341319444444447</c:v>
                </c:pt>
                <c:pt idx="4736">
                  <c:v>0.9341319444444447</c:v>
                </c:pt>
                <c:pt idx="4737">
                  <c:v>0.93414351851851996</c:v>
                </c:pt>
                <c:pt idx="4738">
                  <c:v>0.93415509259259466</c:v>
                </c:pt>
                <c:pt idx="4739">
                  <c:v>0.93416666666666659</c:v>
                </c:pt>
                <c:pt idx="4740">
                  <c:v>0.93416666666666659</c:v>
                </c:pt>
                <c:pt idx="4741">
                  <c:v>0.93417824074074052</c:v>
                </c:pt>
                <c:pt idx="4742">
                  <c:v>0.93418981481481589</c:v>
                </c:pt>
                <c:pt idx="4743">
                  <c:v>0.93418981481481589</c:v>
                </c:pt>
                <c:pt idx="4744">
                  <c:v>0.93420138888888893</c:v>
                </c:pt>
                <c:pt idx="4745">
                  <c:v>0.93421296296296064</c:v>
                </c:pt>
                <c:pt idx="4746">
                  <c:v>0.93422453703703701</c:v>
                </c:pt>
                <c:pt idx="4747">
                  <c:v>0.93422453703703701</c:v>
                </c:pt>
                <c:pt idx="4748">
                  <c:v>0.93423611111111116</c:v>
                </c:pt>
                <c:pt idx="4749">
                  <c:v>0.93424768518518564</c:v>
                </c:pt>
                <c:pt idx="4750">
                  <c:v>0.93425925925925923</c:v>
                </c:pt>
                <c:pt idx="4751">
                  <c:v>0.93425925925925923</c:v>
                </c:pt>
                <c:pt idx="4752">
                  <c:v>0.93427083333333472</c:v>
                </c:pt>
                <c:pt idx="4753">
                  <c:v>0.93428240740740742</c:v>
                </c:pt>
                <c:pt idx="4754">
                  <c:v>0.93428240740740742</c:v>
                </c:pt>
                <c:pt idx="4755">
                  <c:v>0.93429398148148168</c:v>
                </c:pt>
                <c:pt idx="4756">
                  <c:v>0.93430555555555561</c:v>
                </c:pt>
                <c:pt idx="4757">
                  <c:v>0.93431712962962843</c:v>
                </c:pt>
                <c:pt idx="4758">
                  <c:v>0.93431712962962843</c:v>
                </c:pt>
                <c:pt idx="4759">
                  <c:v>0.93432870370370369</c:v>
                </c:pt>
                <c:pt idx="4760">
                  <c:v>0.93434027777777784</c:v>
                </c:pt>
                <c:pt idx="4761">
                  <c:v>0.93434027777777784</c:v>
                </c:pt>
                <c:pt idx="4762">
                  <c:v>0.93435185185185177</c:v>
                </c:pt>
                <c:pt idx="4763">
                  <c:v>0.93436342592592436</c:v>
                </c:pt>
                <c:pt idx="4764">
                  <c:v>0.93437500000000062</c:v>
                </c:pt>
                <c:pt idx="4765">
                  <c:v>0.93437500000000062</c:v>
                </c:pt>
                <c:pt idx="4766">
                  <c:v>0.93438657407407411</c:v>
                </c:pt>
                <c:pt idx="4767">
                  <c:v>0.93439814814814814</c:v>
                </c:pt>
                <c:pt idx="4768">
                  <c:v>0.93439814814814814</c:v>
                </c:pt>
                <c:pt idx="4769">
                  <c:v>0.93440972222222218</c:v>
                </c:pt>
                <c:pt idx="4770">
                  <c:v>0.93442129629629744</c:v>
                </c:pt>
                <c:pt idx="4771">
                  <c:v>0.93443287037037071</c:v>
                </c:pt>
                <c:pt idx="4772">
                  <c:v>0.93443287037037071</c:v>
                </c:pt>
                <c:pt idx="4773">
                  <c:v>0.93444444444444463</c:v>
                </c:pt>
                <c:pt idx="4774">
                  <c:v>0.93445601851851978</c:v>
                </c:pt>
                <c:pt idx="4775">
                  <c:v>0.93445601851851978</c:v>
                </c:pt>
                <c:pt idx="4776">
                  <c:v>0.9344675925925926</c:v>
                </c:pt>
                <c:pt idx="4777">
                  <c:v>0.93447916666666653</c:v>
                </c:pt>
                <c:pt idx="4778">
                  <c:v>0.93449074074074057</c:v>
                </c:pt>
                <c:pt idx="4779">
                  <c:v>0.93449074074074057</c:v>
                </c:pt>
                <c:pt idx="4780">
                  <c:v>0.93450231481481449</c:v>
                </c:pt>
                <c:pt idx="4781">
                  <c:v>0.93451388888888898</c:v>
                </c:pt>
                <c:pt idx="4782">
                  <c:v>0.93452546296296257</c:v>
                </c:pt>
                <c:pt idx="4783">
                  <c:v>0.93452546296296257</c:v>
                </c:pt>
                <c:pt idx="4784">
                  <c:v>0.9345370370370365</c:v>
                </c:pt>
                <c:pt idx="4785">
                  <c:v>0.93454861111111165</c:v>
                </c:pt>
                <c:pt idx="4786">
                  <c:v>0.93454861111111165</c:v>
                </c:pt>
                <c:pt idx="4787">
                  <c:v>0.93456018518518458</c:v>
                </c:pt>
                <c:pt idx="4788">
                  <c:v>0.93457175925925917</c:v>
                </c:pt>
                <c:pt idx="4789">
                  <c:v>0.93458333333333332</c:v>
                </c:pt>
                <c:pt idx="4790">
                  <c:v>0.93458333333333332</c:v>
                </c:pt>
                <c:pt idx="4791">
                  <c:v>0.93459490740740769</c:v>
                </c:pt>
                <c:pt idx="4792">
                  <c:v>0.93460648148148162</c:v>
                </c:pt>
                <c:pt idx="4793">
                  <c:v>0.93460648148148162</c:v>
                </c:pt>
                <c:pt idx="4794">
                  <c:v>0.93461805555555655</c:v>
                </c:pt>
                <c:pt idx="4795">
                  <c:v>0.93462962962963092</c:v>
                </c:pt>
                <c:pt idx="4796">
                  <c:v>0.93464120370370518</c:v>
                </c:pt>
                <c:pt idx="4797">
                  <c:v>0.93464120370370518</c:v>
                </c:pt>
                <c:pt idx="4798">
                  <c:v>0.93465277777777767</c:v>
                </c:pt>
                <c:pt idx="4799">
                  <c:v>0.93466435185185159</c:v>
                </c:pt>
                <c:pt idx="4800">
                  <c:v>0.93466435185185159</c:v>
                </c:pt>
                <c:pt idx="4801">
                  <c:v>0.93467592592592597</c:v>
                </c:pt>
                <c:pt idx="4802">
                  <c:v>0.9346875</c:v>
                </c:pt>
                <c:pt idx="4803">
                  <c:v>0.93469907407407626</c:v>
                </c:pt>
                <c:pt idx="4804">
                  <c:v>0.93469907407407626</c:v>
                </c:pt>
                <c:pt idx="4805">
                  <c:v>0.93471064814814864</c:v>
                </c:pt>
                <c:pt idx="4806">
                  <c:v>0.93472222222222223</c:v>
                </c:pt>
                <c:pt idx="4807">
                  <c:v>0.93472222222222223</c:v>
                </c:pt>
                <c:pt idx="4808">
                  <c:v>0.9347337962962966</c:v>
                </c:pt>
                <c:pt idx="4809">
                  <c:v>0.93474537037037209</c:v>
                </c:pt>
                <c:pt idx="4810">
                  <c:v>0.93475694444444468</c:v>
                </c:pt>
                <c:pt idx="4811">
                  <c:v>0.93475694444444468</c:v>
                </c:pt>
                <c:pt idx="4812">
                  <c:v>0.93476851851851983</c:v>
                </c:pt>
                <c:pt idx="4813">
                  <c:v>0.93478009259259442</c:v>
                </c:pt>
                <c:pt idx="4814">
                  <c:v>0.93478009259259442</c:v>
                </c:pt>
                <c:pt idx="4815">
                  <c:v>0.9347916666666678</c:v>
                </c:pt>
                <c:pt idx="4816">
                  <c:v>0.9348032407407405</c:v>
                </c:pt>
                <c:pt idx="4817">
                  <c:v>0.93481481481481565</c:v>
                </c:pt>
                <c:pt idx="4818">
                  <c:v>0.93481481481481565</c:v>
                </c:pt>
                <c:pt idx="4819">
                  <c:v>0.93482638888888892</c:v>
                </c:pt>
                <c:pt idx="4820">
                  <c:v>0.93483796296296151</c:v>
                </c:pt>
                <c:pt idx="4821">
                  <c:v>0.93483796296296151</c:v>
                </c:pt>
                <c:pt idx="4822">
                  <c:v>0.93484953703703799</c:v>
                </c:pt>
                <c:pt idx="4823">
                  <c:v>0.93486111111111114</c:v>
                </c:pt>
                <c:pt idx="4824">
                  <c:v>0.93487268518518563</c:v>
                </c:pt>
                <c:pt idx="4825">
                  <c:v>0.93487268518518563</c:v>
                </c:pt>
                <c:pt idx="4826">
                  <c:v>0.93488425925925922</c:v>
                </c:pt>
                <c:pt idx="4827">
                  <c:v>0.9348958333333357</c:v>
                </c:pt>
                <c:pt idx="4828">
                  <c:v>0.93490740740740763</c:v>
                </c:pt>
                <c:pt idx="4829">
                  <c:v>0.93490740740740763</c:v>
                </c:pt>
                <c:pt idx="4830">
                  <c:v>0.93491898148148145</c:v>
                </c:pt>
                <c:pt idx="4831">
                  <c:v>0.9349305555555556</c:v>
                </c:pt>
                <c:pt idx="4832">
                  <c:v>0.9349305555555556</c:v>
                </c:pt>
                <c:pt idx="4833">
                  <c:v>0.93494212962962953</c:v>
                </c:pt>
                <c:pt idx="4834">
                  <c:v>0.93495370370370379</c:v>
                </c:pt>
                <c:pt idx="4835">
                  <c:v>0.93496527777777771</c:v>
                </c:pt>
                <c:pt idx="4836">
                  <c:v>0.93496527777777771</c:v>
                </c:pt>
                <c:pt idx="4837">
                  <c:v>0.93497685185185186</c:v>
                </c:pt>
                <c:pt idx="4838">
                  <c:v>0.93498842592592557</c:v>
                </c:pt>
                <c:pt idx="4839">
                  <c:v>0.93498842592592557</c:v>
                </c:pt>
                <c:pt idx="4840">
                  <c:v>0.93500000000000005</c:v>
                </c:pt>
                <c:pt idx="4841">
                  <c:v>0.93501157407407465</c:v>
                </c:pt>
                <c:pt idx="4842">
                  <c:v>0.93502314814814813</c:v>
                </c:pt>
                <c:pt idx="4843">
                  <c:v>0.93502314814814813</c:v>
                </c:pt>
                <c:pt idx="4844">
                  <c:v>0.93503472222222228</c:v>
                </c:pt>
                <c:pt idx="4845">
                  <c:v>0.93504629629629665</c:v>
                </c:pt>
                <c:pt idx="4846">
                  <c:v>0.93504629629629665</c:v>
                </c:pt>
                <c:pt idx="4847">
                  <c:v>0.9350578703703718</c:v>
                </c:pt>
                <c:pt idx="4848">
                  <c:v>0.93506944444444462</c:v>
                </c:pt>
                <c:pt idx="4849">
                  <c:v>0.93508101851852055</c:v>
                </c:pt>
                <c:pt idx="4850">
                  <c:v>0.93508101851852055</c:v>
                </c:pt>
                <c:pt idx="4851">
                  <c:v>0.93509259259259392</c:v>
                </c:pt>
                <c:pt idx="4852">
                  <c:v>0.93510416666666651</c:v>
                </c:pt>
                <c:pt idx="4853">
                  <c:v>0.93510416666666651</c:v>
                </c:pt>
                <c:pt idx="4854">
                  <c:v>0.93511574074073978</c:v>
                </c:pt>
                <c:pt idx="4855">
                  <c:v>0.93512731481481481</c:v>
                </c:pt>
                <c:pt idx="4856">
                  <c:v>0.93513888888888963</c:v>
                </c:pt>
                <c:pt idx="4857">
                  <c:v>0.93513888888888963</c:v>
                </c:pt>
                <c:pt idx="4858">
                  <c:v>0.93515046296296256</c:v>
                </c:pt>
                <c:pt idx="4859">
                  <c:v>0.93516203703703649</c:v>
                </c:pt>
                <c:pt idx="4860">
                  <c:v>0.93516203703703649</c:v>
                </c:pt>
                <c:pt idx="4861">
                  <c:v>0.93517361111111164</c:v>
                </c:pt>
                <c:pt idx="4862">
                  <c:v>0.93518518518518512</c:v>
                </c:pt>
                <c:pt idx="4863">
                  <c:v>0.93519675925925927</c:v>
                </c:pt>
                <c:pt idx="4864">
                  <c:v>0.93519675925925927</c:v>
                </c:pt>
                <c:pt idx="4865">
                  <c:v>0.93520833333333364</c:v>
                </c:pt>
                <c:pt idx="4866">
                  <c:v>0.93521990740740768</c:v>
                </c:pt>
                <c:pt idx="4867">
                  <c:v>0.93523148148148161</c:v>
                </c:pt>
                <c:pt idx="4868">
                  <c:v>0.93523148148148161</c:v>
                </c:pt>
                <c:pt idx="4869">
                  <c:v>0.93524305555555565</c:v>
                </c:pt>
                <c:pt idx="4870">
                  <c:v>0.93525462962962969</c:v>
                </c:pt>
                <c:pt idx="4871">
                  <c:v>0.93525462962962969</c:v>
                </c:pt>
                <c:pt idx="4872">
                  <c:v>0.9352662037037035</c:v>
                </c:pt>
                <c:pt idx="4873">
                  <c:v>0.93527777777777776</c:v>
                </c:pt>
                <c:pt idx="4874">
                  <c:v>0.93528935185185158</c:v>
                </c:pt>
                <c:pt idx="4875">
                  <c:v>0.93528935185185158</c:v>
                </c:pt>
                <c:pt idx="4876">
                  <c:v>0.93530092592592451</c:v>
                </c:pt>
                <c:pt idx="4877">
                  <c:v>0.9353124999999991</c:v>
                </c:pt>
                <c:pt idx="4878">
                  <c:v>0.9353124999999991</c:v>
                </c:pt>
                <c:pt idx="4879">
                  <c:v>0.93532407407407525</c:v>
                </c:pt>
                <c:pt idx="4880">
                  <c:v>0.93533564814814862</c:v>
                </c:pt>
                <c:pt idx="4881">
                  <c:v>0.93534722222222222</c:v>
                </c:pt>
                <c:pt idx="4882">
                  <c:v>0.93534722222222222</c:v>
                </c:pt>
                <c:pt idx="4883">
                  <c:v>0.9353587962962967</c:v>
                </c:pt>
                <c:pt idx="4884">
                  <c:v>0.93537037037037063</c:v>
                </c:pt>
                <c:pt idx="4885">
                  <c:v>0.93537037037037063</c:v>
                </c:pt>
                <c:pt idx="4886">
                  <c:v>0.93538194444444445</c:v>
                </c:pt>
                <c:pt idx="4887">
                  <c:v>0.93539351851851982</c:v>
                </c:pt>
                <c:pt idx="4888">
                  <c:v>0.9354050925925943</c:v>
                </c:pt>
                <c:pt idx="4889">
                  <c:v>0.9354050925925943</c:v>
                </c:pt>
                <c:pt idx="4890">
                  <c:v>0.93541666666666656</c:v>
                </c:pt>
                <c:pt idx="4891">
                  <c:v>0.93542824074074049</c:v>
                </c:pt>
                <c:pt idx="4892">
                  <c:v>0.93542824074074049</c:v>
                </c:pt>
                <c:pt idx="4893">
                  <c:v>0.93543981481481564</c:v>
                </c:pt>
                <c:pt idx="4894">
                  <c:v>0.93545138888888879</c:v>
                </c:pt>
                <c:pt idx="4895">
                  <c:v>0.93546296296296028</c:v>
                </c:pt>
                <c:pt idx="4896">
                  <c:v>0.93546296296296028</c:v>
                </c:pt>
                <c:pt idx="4897">
                  <c:v>0.93547453703703709</c:v>
                </c:pt>
                <c:pt idx="4898">
                  <c:v>0.93548611111111057</c:v>
                </c:pt>
                <c:pt idx="4899">
                  <c:v>0.93548611111111057</c:v>
                </c:pt>
                <c:pt idx="4900">
                  <c:v>0.93549768518518561</c:v>
                </c:pt>
                <c:pt idx="4901">
                  <c:v>0.93550925925925921</c:v>
                </c:pt>
                <c:pt idx="4902">
                  <c:v>0.9355208333333348</c:v>
                </c:pt>
                <c:pt idx="4903">
                  <c:v>0.9355208333333348</c:v>
                </c:pt>
                <c:pt idx="4904">
                  <c:v>0.93553240740740751</c:v>
                </c:pt>
                <c:pt idx="4905">
                  <c:v>0.93554398148148143</c:v>
                </c:pt>
                <c:pt idx="4906">
                  <c:v>0.93554398148148143</c:v>
                </c:pt>
                <c:pt idx="4907">
                  <c:v>0.9355555555555557</c:v>
                </c:pt>
                <c:pt idx="4908">
                  <c:v>0.93556712962962829</c:v>
                </c:pt>
                <c:pt idx="4909">
                  <c:v>0.93557870370370377</c:v>
                </c:pt>
                <c:pt idx="4910">
                  <c:v>0.93557870370370377</c:v>
                </c:pt>
                <c:pt idx="4911">
                  <c:v>0.9355902777777777</c:v>
                </c:pt>
                <c:pt idx="4912">
                  <c:v>0.93560185185185185</c:v>
                </c:pt>
                <c:pt idx="4913">
                  <c:v>0.93561342592592556</c:v>
                </c:pt>
                <c:pt idx="4914">
                  <c:v>0.93561342592592556</c:v>
                </c:pt>
                <c:pt idx="4915">
                  <c:v>0.93562499999999993</c:v>
                </c:pt>
                <c:pt idx="4916">
                  <c:v>0.93563657407407463</c:v>
                </c:pt>
                <c:pt idx="4917">
                  <c:v>0.93563657407407463</c:v>
                </c:pt>
                <c:pt idx="4918">
                  <c:v>0.93564814814814923</c:v>
                </c:pt>
                <c:pt idx="4919">
                  <c:v>0.9356597222222226</c:v>
                </c:pt>
                <c:pt idx="4920">
                  <c:v>0.93567129629629786</c:v>
                </c:pt>
                <c:pt idx="4921">
                  <c:v>0.93567129629629786</c:v>
                </c:pt>
                <c:pt idx="4922">
                  <c:v>0.93568287037037146</c:v>
                </c:pt>
                <c:pt idx="4923">
                  <c:v>0.93569444444444583</c:v>
                </c:pt>
                <c:pt idx="4924">
                  <c:v>0.93569444444444583</c:v>
                </c:pt>
                <c:pt idx="4925">
                  <c:v>0.93570601851852042</c:v>
                </c:pt>
                <c:pt idx="4926">
                  <c:v>0.93571759259259379</c:v>
                </c:pt>
                <c:pt idx="4927">
                  <c:v>0.93572916666666661</c:v>
                </c:pt>
                <c:pt idx="4928">
                  <c:v>0.93572916666666661</c:v>
                </c:pt>
                <c:pt idx="4929">
                  <c:v>0.93574074074074076</c:v>
                </c:pt>
                <c:pt idx="4930">
                  <c:v>0.93575231481481491</c:v>
                </c:pt>
                <c:pt idx="4931">
                  <c:v>0.93575231481481491</c:v>
                </c:pt>
                <c:pt idx="4932">
                  <c:v>0.93576388888888884</c:v>
                </c:pt>
                <c:pt idx="4933">
                  <c:v>0.93577546296296299</c:v>
                </c:pt>
                <c:pt idx="4934">
                  <c:v>0.93578703703703703</c:v>
                </c:pt>
                <c:pt idx="4935">
                  <c:v>0.93578703703703703</c:v>
                </c:pt>
                <c:pt idx="4936">
                  <c:v>0.93579861111111273</c:v>
                </c:pt>
                <c:pt idx="4937">
                  <c:v>0.93581018518518511</c:v>
                </c:pt>
                <c:pt idx="4938">
                  <c:v>0.93581018518518511</c:v>
                </c:pt>
                <c:pt idx="4939">
                  <c:v>0.9358217592592597</c:v>
                </c:pt>
                <c:pt idx="4940">
                  <c:v>0.93583333333333363</c:v>
                </c:pt>
                <c:pt idx="4941">
                  <c:v>0.93584490740740844</c:v>
                </c:pt>
                <c:pt idx="4942">
                  <c:v>0.93584490740740844</c:v>
                </c:pt>
                <c:pt idx="4943">
                  <c:v>0.93585648148148171</c:v>
                </c:pt>
                <c:pt idx="4944">
                  <c:v>0.93586805555555563</c:v>
                </c:pt>
                <c:pt idx="4945">
                  <c:v>0.93586805555555563</c:v>
                </c:pt>
                <c:pt idx="4946">
                  <c:v>0.93587962962963078</c:v>
                </c:pt>
                <c:pt idx="4947">
                  <c:v>0.93589120370370482</c:v>
                </c:pt>
                <c:pt idx="4948">
                  <c:v>0.93590277777777753</c:v>
                </c:pt>
                <c:pt idx="4949">
                  <c:v>0.93590277777777753</c:v>
                </c:pt>
                <c:pt idx="4950">
                  <c:v>0.93591435185185157</c:v>
                </c:pt>
                <c:pt idx="4951">
                  <c:v>0.93592592592592549</c:v>
                </c:pt>
                <c:pt idx="4952">
                  <c:v>0.93593749999999998</c:v>
                </c:pt>
                <c:pt idx="4953">
                  <c:v>0.93593749999999998</c:v>
                </c:pt>
                <c:pt idx="4954">
                  <c:v>0.93594907407407624</c:v>
                </c:pt>
                <c:pt idx="4955">
                  <c:v>0.93596064814814861</c:v>
                </c:pt>
                <c:pt idx="4956">
                  <c:v>0.93596064814814861</c:v>
                </c:pt>
                <c:pt idx="4957">
                  <c:v>0.93597222222222232</c:v>
                </c:pt>
                <c:pt idx="4958">
                  <c:v>0.93598379629629624</c:v>
                </c:pt>
                <c:pt idx="4959">
                  <c:v>0.93599537037037184</c:v>
                </c:pt>
                <c:pt idx="4960">
                  <c:v>0.93599537037037184</c:v>
                </c:pt>
                <c:pt idx="4961">
                  <c:v>0.93600694444444443</c:v>
                </c:pt>
                <c:pt idx="4962">
                  <c:v>0.93601851851851992</c:v>
                </c:pt>
                <c:pt idx="4963">
                  <c:v>0.93601851851851992</c:v>
                </c:pt>
                <c:pt idx="4964">
                  <c:v>0.93603009259259395</c:v>
                </c:pt>
                <c:pt idx="4965">
                  <c:v>0.93604166666666766</c:v>
                </c:pt>
                <c:pt idx="4966">
                  <c:v>0.93605324074074059</c:v>
                </c:pt>
                <c:pt idx="4967">
                  <c:v>0.93605324074074059</c:v>
                </c:pt>
                <c:pt idx="4968">
                  <c:v>0.93606481481481485</c:v>
                </c:pt>
                <c:pt idx="4969">
                  <c:v>0.93607638888888889</c:v>
                </c:pt>
                <c:pt idx="4970">
                  <c:v>0.93607638888888889</c:v>
                </c:pt>
                <c:pt idx="4971">
                  <c:v>0.93608796296296137</c:v>
                </c:pt>
                <c:pt idx="4972">
                  <c:v>0.93609953703703763</c:v>
                </c:pt>
                <c:pt idx="4973">
                  <c:v>0.93611111111111101</c:v>
                </c:pt>
                <c:pt idx="4974">
                  <c:v>0.93611111111111101</c:v>
                </c:pt>
                <c:pt idx="4975">
                  <c:v>0.93612268518518515</c:v>
                </c:pt>
                <c:pt idx="4976">
                  <c:v>0.9361342592592593</c:v>
                </c:pt>
                <c:pt idx="4977">
                  <c:v>0.9361342592592593</c:v>
                </c:pt>
                <c:pt idx="4978">
                  <c:v>0.93614583333333556</c:v>
                </c:pt>
                <c:pt idx="4979">
                  <c:v>0.9361574074074076</c:v>
                </c:pt>
                <c:pt idx="4980">
                  <c:v>0.93616898148148142</c:v>
                </c:pt>
                <c:pt idx="4981">
                  <c:v>0.93616898148148142</c:v>
                </c:pt>
                <c:pt idx="4982">
                  <c:v>0.93618055555555568</c:v>
                </c:pt>
                <c:pt idx="4983">
                  <c:v>0.9361921296296295</c:v>
                </c:pt>
                <c:pt idx="4984">
                  <c:v>0.9361921296296295</c:v>
                </c:pt>
                <c:pt idx="4985">
                  <c:v>0.93620370370370354</c:v>
                </c:pt>
                <c:pt idx="4986">
                  <c:v>0.9362152777777778</c:v>
                </c:pt>
                <c:pt idx="4987">
                  <c:v>0.9362268518518515</c:v>
                </c:pt>
                <c:pt idx="4988">
                  <c:v>0.9362268518518515</c:v>
                </c:pt>
                <c:pt idx="4989">
                  <c:v>0.93623842592592488</c:v>
                </c:pt>
                <c:pt idx="4990">
                  <c:v>0.93624999999999992</c:v>
                </c:pt>
                <c:pt idx="4991">
                  <c:v>0.93626157407407462</c:v>
                </c:pt>
                <c:pt idx="4992">
                  <c:v>0.93626157407407462</c:v>
                </c:pt>
                <c:pt idx="4993">
                  <c:v>0.93627314814814822</c:v>
                </c:pt>
                <c:pt idx="4994">
                  <c:v>0.93628472222222159</c:v>
                </c:pt>
                <c:pt idx="4995">
                  <c:v>0.93628472222222159</c:v>
                </c:pt>
                <c:pt idx="4996">
                  <c:v>0.93629629629629663</c:v>
                </c:pt>
                <c:pt idx="4997">
                  <c:v>0.93630787037037133</c:v>
                </c:pt>
                <c:pt idx="4998">
                  <c:v>0.9363194444444447</c:v>
                </c:pt>
                <c:pt idx="4999">
                  <c:v>0.9363194444444447</c:v>
                </c:pt>
                <c:pt idx="5000">
                  <c:v>0.93633101851851985</c:v>
                </c:pt>
                <c:pt idx="5001">
                  <c:v>0.93634259259259378</c:v>
                </c:pt>
                <c:pt idx="5002">
                  <c:v>0.93634259259259378</c:v>
                </c:pt>
                <c:pt idx="5003">
                  <c:v>0.93635416666666649</c:v>
                </c:pt>
                <c:pt idx="5004">
                  <c:v>0.93636574074073953</c:v>
                </c:pt>
                <c:pt idx="5005">
                  <c:v>0.93637731481481479</c:v>
                </c:pt>
                <c:pt idx="5006">
                  <c:v>0.93637731481481479</c:v>
                </c:pt>
                <c:pt idx="5007">
                  <c:v>0.93638888888888883</c:v>
                </c:pt>
                <c:pt idx="5008">
                  <c:v>0.93640046296296187</c:v>
                </c:pt>
                <c:pt idx="5009">
                  <c:v>0.93640046296296187</c:v>
                </c:pt>
                <c:pt idx="5010">
                  <c:v>0.93641203703703657</c:v>
                </c:pt>
                <c:pt idx="5011">
                  <c:v>0.93642361111111105</c:v>
                </c:pt>
                <c:pt idx="5012">
                  <c:v>0.9364351851851852</c:v>
                </c:pt>
                <c:pt idx="5013">
                  <c:v>0.9364351851851852</c:v>
                </c:pt>
                <c:pt idx="5014">
                  <c:v>0.93644675925925858</c:v>
                </c:pt>
                <c:pt idx="5015">
                  <c:v>0.93645833333333361</c:v>
                </c:pt>
                <c:pt idx="5016">
                  <c:v>0.93645833333333361</c:v>
                </c:pt>
                <c:pt idx="5017">
                  <c:v>0.93646990740740732</c:v>
                </c:pt>
                <c:pt idx="5018">
                  <c:v>0.93648148148148169</c:v>
                </c:pt>
                <c:pt idx="5019">
                  <c:v>0.93649305555555562</c:v>
                </c:pt>
                <c:pt idx="5020">
                  <c:v>0.93649305555555562</c:v>
                </c:pt>
                <c:pt idx="5021">
                  <c:v>0.93650462962962966</c:v>
                </c:pt>
                <c:pt idx="5022">
                  <c:v>0.93651620370370359</c:v>
                </c:pt>
                <c:pt idx="5023">
                  <c:v>0.93651620370370359</c:v>
                </c:pt>
                <c:pt idx="5024">
                  <c:v>0.93652777777777751</c:v>
                </c:pt>
                <c:pt idx="5025">
                  <c:v>0.93653935185185089</c:v>
                </c:pt>
                <c:pt idx="5026">
                  <c:v>0.93655092592592448</c:v>
                </c:pt>
                <c:pt idx="5027">
                  <c:v>0.93655092592592448</c:v>
                </c:pt>
                <c:pt idx="5028">
                  <c:v>0.93656249999999863</c:v>
                </c:pt>
                <c:pt idx="5029">
                  <c:v>0.93657407407407522</c:v>
                </c:pt>
                <c:pt idx="5030">
                  <c:v>0.93658564814814815</c:v>
                </c:pt>
                <c:pt idx="5031">
                  <c:v>0.93658564814814815</c:v>
                </c:pt>
                <c:pt idx="5032">
                  <c:v>0.93659722222222219</c:v>
                </c:pt>
                <c:pt idx="5033">
                  <c:v>0.93660879629629734</c:v>
                </c:pt>
                <c:pt idx="5034">
                  <c:v>0.93660879629629734</c:v>
                </c:pt>
                <c:pt idx="5035">
                  <c:v>0.93662037037037171</c:v>
                </c:pt>
                <c:pt idx="5036">
                  <c:v>0.93663194444444464</c:v>
                </c:pt>
                <c:pt idx="5037">
                  <c:v>0.93664351851852079</c:v>
                </c:pt>
                <c:pt idx="5038">
                  <c:v>0.93664351851852079</c:v>
                </c:pt>
                <c:pt idx="5039">
                  <c:v>0.93665509259259483</c:v>
                </c:pt>
                <c:pt idx="5040">
                  <c:v>0.93666666666666654</c:v>
                </c:pt>
                <c:pt idx="5041">
                  <c:v>0.93666666666666654</c:v>
                </c:pt>
                <c:pt idx="5042">
                  <c:v>0.9366782407407408</c:v>
                </c:pt>
                <c:pt idx="5043">
                  <c:v>0.93668981481481606</c:v>
                </c:pt>
                <c:pt idx="5044">
                  <c:v>0.93670138888888965</c:v>
                </c:pt>
                <c:pt idx="5045">
                  <c:v>0.93670138888888965</c:v>
                </c:pt>
                <c:pt idx="5046">
                  <c:v>0.93671296296296147</c:v>
                </c:pt>
                <c:pt idx="5047">
                  <c:v>0.93672453703703762</c:v>
                </c:pt>
                <c:pt idx="5048">
                  <c:v>0.93672453703703762</c:v>
                </c:pt>
                <c:pt idx="5049">
                  <c:v>0.9367361111111111</c:v>
                </c:pt>
                <c:pt idx="5050">
                  <c:v>0.93674768518518636</c:v>
                </c:pt>
                <c:pt idx="5051">
                  <c:v>0.93675925925925962</c:v>
                </c:pt>
                <c:pt idx="5052">
                  <c:v>0.93675925925925962</c:v>
                </c:pt>
                <c:pt idx="5053">
                  <c:v>0.93677083333333544</c:v>
                </c:pt>
                <c:pt idx="5054">
                  <c:v>0.9367824074074077</c:v>
                </c:pt>
                <c:pt idx="5055">
                  <c:v>0.9367824074074077</c:v>
                </c:pt>
                <c:pt idx="5056">
                  <c:v>0.93679398148148163</c:v>
                </c:pt>
                <c:pt idx="5057">
                  <c:v>0.93680555555555678</c:v>
                </c:pt>
                <c:pt idx="5058">
                  <c:v>0.93681712962962949</c:v>
                </c:pt>
                <c:pt idx="5059">
                  <c:v>0.93681712962962949</c:v>
                </c:pt>
                <c:pt idx="5060">
                  <c:v>0.93682870370370364</c:v>
                </c:pt>
                <c:pt idx="5061">
                  <c:v>0.9368402777777789</c:v>
                </c:pt>
                <c:pt idx="5062">
                  <c:v>0.9368402777777789</c:v>
                </c:pt>
                <c:pt idx="5063">
                  <c:v>0.93685185185185194</c:v>
                </c:pt>
                <c:pt idx="5064">
                  <c:v>0.93686342592592475</c:v>
                </c:pt>
                <c:pt idx="5065">
                  <c:v>0.93687500000000112</c:v>
                </c:pt>
                <c:pt idx="5066">
                  <c:v>0.93687500000000112</c:v>
                </c:pt>
                <c:pt idx="5067">
                  <c:v>0.93688657407407405</c:v>
                </c:pt>
                <c:pt idx="5068">
                  <c:v>0.93689814814814865</c:v>
                </c:pt>
                <c:pt idx="5069">
                  <c:v>0.93690972222222213</c:v>
                </c:pt>
                <c:pt idx="5070">
                  <c:v>0.93690972222222213</c:v>
                </c:pt>
                <c:pt idx="5071">
                  <c:v>0.93692129629629783</c:v>
                </c:pt>
                <c:pt idx="5072">
                  <c:v>0.93693287037037065</c:v>
                </c:pt>
                <c:pt idx="5073">
                  <c:v>0.93693287037037065</c:v>
                </c:pt>
                <c:pt idx="5074">
                  <c:v>0.9369444444444458</c:v>
                </c:pt>
                <c:pt idx="5075">
                  <c:v>0.93695601851851995</c:v>
                </c:pt>
                <c:pt idx="5076">
                  <c:v>0.93696759259259355</c:v>
                </c:pt>
                <c:pt idx="5077">
                  <c:v>0.93696759259259355</c:v>
                </c:pt>
                <c:pt idx="5078">
                  <c:v>0.9369791666666667</c:v>
                </c:pt>
                <c:pt idx="5079">
                  <c:v>0.93699074074074051</c:v>
                </c:pt>
                <c:pt idx="5080">
                  <c:v>0.93699074074074051</c:v>
                </c:pt>
                <c:pt idx="5081">
                  <c:v>0.93700231481481477</c:v>
                </c:pt>
                <c:pt idx="5082">
                  <c:v>0.93701388888888892</c:v>
                </c:pt>
                <c:pt idx="5083">
                  <c:v>0.93702546296296296</c:v>
                </c:pt>
                <c:pt idx="5084">
                  <c:v>0.93702546296296296</c:v>
                </c:pt>
                <c:pt idx="5085">
                  <c:v>0.937037037037037</c:v>
                </c:pt>
                <c:pt idx="5086">
                  <c:v>0.93704861111111226</c:v>
                </c:pt>
                <c:pt idx="5087">
                  <c:v>0.93704861111111226</c:v>
                </c:pt>
                <c:pt idx="5088">
                  <c:v>0.93706018518518519</c:v>
                </c:pt>
                <c:pt idx="5089">
                  <c:v>0.93707175925925934</c:v>
                </c:pt>
                <c:pt idx="5090">
                  <c:v>0.9370833333333336</c:v>
                </c:pt>
                <c:pt idx="5091">
                  <c:v>0.9370833333333336</c:v>
                </c:pt>
                <c:pt idx="5092">
                  <c:v>0.93709490740740764</c:v>
                </c:pt>
                <c:pt idx="5093">
                  <c:v>0.93710648148148168</c:v>
                </c:pt>
                <c:pt idx="5094">
                  <c:v>0.93710648148148168</c:v>
                </c:pt>
                <c:pt idx="5095">
                  <c:v>0.93711805555555561</c:v>
                </c:pt>
                <c:pt idx="5096">
                  <c:v>0.93712962962962965</c:v>
                </c:pt>
                <c:pt idx="5097">
                  <c:v>0.93714120370370479</c:v>
                </c:pt>
                <c:pt idx="5098">
                  <c:v>0.93714120370370479</c:v>
                </c:pt>
                <c:pt idx="5099">
                  <c:v>0.9371527777777775</c:v>
                </c:pt>
                <c:pt idx="5100">
                  <c:v>0.93716435185185076</c:v>
                </c:pt>
                <c:pt idx="5101">
                  <c:v>0.93717592592592558</c:v>
                </c:pt>
                <c:pt idx="5102">
                  <c:v>0.93717592592592558</c:v>
                </c:pt>
                <c:pt idx="5103">
                  <c:v>0.93718749999999951</c:v>
                </c:pt>
                <c:pt idx="5104">
                  <c:v>0.9371990740740761</c:v>
                </c:pt>
                <c:pt idx="5105">
                  <c:v>0.9371990740740761</c:v>
                </c:pt>
                <c:pt idx="5106">
                  <c:v>0.93721064814814825</c:v>
                </c:pt>
                <c:pt idx="5107">
                  <c:v>0.93722222222222218</c:v>
                </c:pt>
                <c:pt idx="5108">
                  <c:v>0.93723379629629633</c:v>
                </c:pt>
                <c:pt idx="5109">
                  <c:v>0.93723379629629633</c:v>
                </c:pt>
                <c:pt idx="5110">
                  <c:v>0.93724537037037181</c:v>
                </c:pt>
                <c:pt idx="5111">
                  <c:v>0.93725694444444441</c:v>
                </c:pt>
                <c:pt idx="5112">
                  <c:v>0.93725694444444441</c:v>
                </c:pt>
                <c:pt idx="5113">
                  <c:v>0.93726851851851956</c:v>
                </c:pt>
                <c:pt idx="5114">
                  <c:v>0.93728009259259382</c:v>
                </c:pt>
                <c:pt idx="5115">
                  <c:v>0.93729166666666675</c:v>
                </c:pt>
                <c:pt idx="5116">
                  <c:v>0.93729166666666675</c:v>
                </c:pt>
                <c:pt idx="5117">
                  <c:v>0.93730324074074056</c:v>
                </c:pt>
                <c:pt idx="5118">
                  <c:v>0.93731481481481482</c:v>
                </c:pt>
                <c:pt idx="5119">
                  <c:v>0.93731481481481482</c:v>
                </c:pt>
                <c:pt idx="5120">
                  <c:v>0.93732638888888886</c:v>
                </c:pt>
                <c:pt idx="5121">
                  <c:v>0.93733796296296135</c:v>
                </c:pt>
                <c:pt idx="5122">
                  <c:v>0.93734953703703694</c:v>
                </c:pt>
                <c:pt idx="5123">
                  <c:v>0.93734953703703694</c:v>
                </c:pt>
                <c:pt idx="5124">
                  <c:v>0.93736111111111109</c:v>
                </c:pt>
                <c:pt idx="5125">
                  <c:v>0.93737268518518524</c:v>
                </c:pt>
                <c:pt idx="5126">
                  <c:v>0.93737268518518524</c:v>
                </c:pt>
                <c:pt idx="5127">
                  <c:v>0.93738425925925928</c:v>
                </c:pt>
                <c:pt idx="5128">
                  <c:v>0.9373958333333352</c:v>
                </c:pt>
                <c:pt idx="5129">
                  <c:v>0.93740740740740769</c:v>
                </c:pt>
                <c:pt idx="5130">
                  <c:v>0.93740740740740769</c:v>
                </c:pt>
                <c:pt idx="5131">
                  <c:v>0.93741898148148151</c:v>
                </c:pt>
                <c:pt idx="5132">
                  <c:v>0.93743055555555566</c:v>
                </c:pt>
                <c:pt idx="5133">
                  <c:v>0.93743055555555566</c:v>
                </c:pt>
                <c:pt idx="5134">
                  <c:v>0.93744212962962958</c:v>
                </c:pt>
                <c:pt idx="5135">
                  <c:v>0.93745370370370351</c:v>
                </c:pt>
                <c:pt idx="5136">
                  <c:v>0.93746527777777777</c:v>
                </c:pt>
                <c:pt idx="5137">
                  <c:v>0.93746527777777777</c:v>
                </c:pt>
                <c:pt idx="5138">
                  <c:v>0.93747685185185159</c:v>
                </c:pt>
                <c:pt idx="5139">
                  <c:v>0.93748842592592441</c:v>
                </c:pt>
                <c:pt idx="5140">
                  <c:v>0.93748842592592441</c:v>
                </c:pt>
                <c:pt idx="5141">
                  <c:v>0.9375</c:v>
                </c:pt>
                <c:pt idx="5142">
                  <c:v>0.93751157407407415</c:v>
                </c:pt>
                <c:pt idx="5143">
                  <c:v>0.93752314814814808</c:v>
                </c:pt>
                <c:pt idx="5144">
                  <c:v>0.93752314814814808</c:v>
                </c:pt>
                <c:pt idx="5145">
                  <c:v>0.93753472222222156</c:v>
                </c:pt>
                <c:pt idx="5146">
                  <c:v>0.9375462962962966</c:v>
                </c:pt>
                <c:pt idx="5147">
                  <c:v>0.93755787037037064</c:v>
                </c:pt>
                <c:pt idx="5148">
                  <c:v>0.93755787037037064</c:v>
                </c:pt>
                <c:pt idx="5149">
                  <c:v>0.93756944444444434</c:v>
                </c:pt>
                <c:pt idx="5150">
                  <c:v>0.93758101851851983</c:v>
                </c:pt>
                <c:pt idx="5151">
                  <c:v>0.93758101851851983</c:v>
                </c:pt>
                <c:pt idx="5152">
                  <c:v>0.93759259259259264</c:v>
                </c:pt>
                <c:pt idx="5153">
                  <c:v>0.93760416666666668</c:v>
                </c:pt>
                <c:pt idx="5154">
                  <c:v>0.9376157407407405</c:v>
                </c:pt>
                <c:pt idx="5155">
                  <c:v>0.9376157407407405</c:v>
                </c:pt>
                <c:pt idx="5156">
                  <c:v>0.93762731481481565</c:v>
                </c:pt>
                <c:pt idx="5157">
                  <c:v>0.93763888888889002</c:v>
                </c:pt>
                <c:pt idx="5158">
                  <c:v>0.93763888888889002</c:v>
                </c:pt>
                <c:pt idx="5159">
                  <c:v>0.93765046296296306</c:v>
                </c:pt>
                <c:pt idx="5160">
                  <c:v>0.93766203703703699</c:v>
                </c:pt>
                <c:pt idx="5161">
                  <c:v>0.93767361111111236</c:v>
                </c:pt>
                <c:pt idx="5162">
                  <c:v>0.93767361111111236</c:v>
                </c:pt>
                <c:pt idx="5163">
                  <c:v>0.93768518518518562</c:v>
                </c:pt>
                <c:pt idx="5164">
                  <c:v>0.93769675925925933</c:v>
                </c:pt>
                <c:pt idx="5165">
                  <c:v>0.93769675925925933</c:v>
                </c:pt>
                <c:pt idx="5166">
                  <c:v>0.93770833333333459</c:v>
                </c:pt>
                <c:pt idx="5167">
                  <c:v>0.93771990740740763</c:v>
                </c:pt>
                <c:pt idx="5168">
                  <c:v>0.93773148148148255</c:v>
                </c:pt>
                <c:pt idx="5169">
                  <c:v>0.93773148148148255</c:v>
                </c:pt>
                <c:pt idx="5170">
                  <c:v>0.93774305555555693</c:v>
                </c:pt>
                <c:pt idx="5171">
                  <c:v>0.93775462962962963</c:v>
                </c:pt>
                <c:pt idx="5172">
                  <c:v>0.93775462962962963</c:v>
                </c:pt>
                <c:pt idx="5173">
                  <c:v>0.93776620370370367</c:v>
                </c:pt>
                <c:pt idx="5174">
                  <c:v>0.93777777777777782</c:v>
                </c:pt>
                <c:pt idx="5175">
                  <c:v>0.93778935185185153</c:v>
                </c:pt>
                <c:pt idx="5176">
                  <c:v>0.93778935185185153</c:v>
                </c:pt>
                <c:pt idx="5177">
                  <c:v>0.93780092592592557</c:v>
                </c:pt>
                <c:pt idx="5178">
                  <c:v>0.93781249999999949</c:v>
                </c:pt>
                <c:pt idx="5179">
                  <c:v>0.93781249999999949</c:v>
                </c:pt>
                <c:pt idx="5180">
                  <c:v>0.93782407407407586</c:v>
                </c:pt>
                <c:pt idx="5181">
                  <c:v>0.93783564814814924</c:v>
                </c:pt>
                <c:pt idx="5182">
                  <c:v>0.93784722222222261</c:v>
                </c:pt>
                <c:pt idx="5183">
                  <c:v>0.93784722222222261</c:v>
                </c:pt>
                <c:pt idx="5184">
                  <c:v>0.93785879629629665</c:v>
                </c:pt>
                <c:pt idx="5185">
                  <c:v>0.93787037037037169</c:v>
                </c:pt>
                <c:pt idx="5186">
                  <c:v>0.93787037037037169</c:v>
                </c:pt>
                <c:pt idx="5187">
                  <c:v>0.93788194444444462</c:v>
                </c:pt>
                <c:pt idx="5188">
                  <c:v>0.93789351851852043</c:v>
                </c:pt>
                <c:pt idx="5189">
                  <c:v>0.93790509259259491</c:v>
                </c:pt>
                <c:pt idx="5190">
                  <c:v>0.93790509259259491</c:v>
                </c:pt>
                <c:pt idx="5191">
                  <c:v>0.93791666666666651</c:v>
                </c:pt>
                <c:pt idx="5192">
                  <c:v>0.93792824074074066</c:v>
                </c:pt>
                <c:pt idx="5193">
                  <c:v>0.93793981481481603</c:v>
                </c:pt>
                <c:pt idx="5194">
                  <c:v>0.93793981481481603</c:v>
                </c:pt>
                <c:pt idx="5195">
                  <c:v>0.93795138888888963</c:v>
                </c:pt>
                <c:pt idx="5196">
                  <c:v>0.937962962962961</c:v>
                </c:pt>
                <c:pt idx="5197">
                  <c:v>0.937962962962961</c:v>
                </c:pt>
                <c:pt idx="5198">
                  <c:v>0.93797453703703704</c:v>
                </c:pt>
                <c:pt idx="5199">
                  <c:v>0.93798611111111108</c:v>
                </c:pt>
                <c:pt idx="5200">
                  <c:v>0.93799768518518634</c:v>
                </c:pt>
                <c:pt idx="5201">
                  <c:v>0.93799768518518634</c:v>
                </c:pt>
                <c:pt idx="5202">
                  <c:v>0.93800925925925915</c:v>
                </c:pt>
                <c:pt idx="5203">
                  <c:v>0.93802083333333508</c:v>
                </c:pt>
                <c:pt idx="5204">
                  <c:v>0.93802083333333508</c:v>
                </c:pt>
                <c:pt idx="5205">
                  <c:v>0.93803240740740745</c:v>
                </c:pt>
                <c:pt idx="5206">
                  <c:v>0.9380439814814816</c:v>
                </c:pt>
                <c:pt idx="5207">
                  <c:v>0.93805555555555564</c:v>
                </c:pt>
                <c:pt idx="5208">
                  <c:v>0.93805555555555564</c:v>
                </c:pt>
                <c:pt idx="5209">
                  <c:v>0.93806712962962957</c:v>
                </c:pt>
                <c:pt idx="5210">
                  <c:v>0.93807870370370372</c:v>
                </c:pt>
                <c:pt idx="5211">
                  <c:v>0.93807870370370372</c:v>
                </c:pt>
                <c:pt idx="5212">
                  <c:v>0.93809027777777865</c:v>
                </c:pt>
                <c:pt idx="5213">
                  <c:v>0.9381018518518518</c:v>
                </c:pt>
                <c:pt idx="5214">
                  <c:v>0.9381134259259245</c:v>
                </c:pt>
                <c:pt idx="5215">
                  <c:v>0.9381134259259245</c:v>
                </c:pt>
                <c:pt idx="5216">
                  <c:v>0.93812499999999999</c:v>
                </c:pt>
                <c:pt idx="5217">
                  <c:v>0.93813657407407414</c:v>
                </c:pt>
                <c:pt idx="5218">
                  <c:v>0.93813657407407414</c:v>
                </c:pt>
                <c:pt idx="5219">
                  <c:v>0.93814814814814862</c:v>
                </c:pt>
                <c:pt idx="5220">
                  <c:v>0.93815972222222221</c:v>
                </c:pt>
                <c:pt idx="5221">
                  <c:v>0.93817129629629781</c:v>
                </c:pt>
                <c:pt idx="5222">
                  <c:v>0.93817129629629781</c:v>
                </c:pt>
                <c:pt idx="5223">
                  <c:v>0.93818287037037063</c:v>
                </c:pt>
                <c:pt idx="5224">
                  <c:v>0.93819444444444544</c:v>
                </c:pt>
                <c:pt idx="5225">
                  <c:v>0.93820601851851981</c:v>
                </c:pt>
                <c:pt idx="5226">
                  <c:v>0.93820601851851981</c:v>
                </c:pt>
                <c:pt idx="5227">
                  <c:v>0.93821759259259263</c:v>
                </c:pt>
                <c:pt idx="5228">
                  <c:v>0.93822916666666667</c:v>
                </c:pt>
                <c:pt idx="5229">
                  <c:v>0.93822916666666667</c:v>
                </c:pt>
                <c:pt idx="5230">
                  <c:v>0.93824074074074049</c:v>
                </c:pt>
                <c:pt idx="5231">
                  <c:v>0.93825231481481486</c:v>
                </c:pt>
                <c:pt idx="5232">
                  <c:v>0.9382638888888889</c:v>
                </c:pt>
                <c:pt idx="5233">
                  <c:v>0.9382638888888889</c:v>
                </c:pt>
                <c:pt idx="5234">
                  <c:v>0.93827546296296249</c:v>
                </c:pt>
                <c:pt idx="5235">
                  <c:v>0.93828703703703698</c:v>
                </c:pt>
                <c:pt idx="5236">
                  <c:v>0.93828703703703698</c:v>
                </c:pt>
                <c:pt idx="5237">
                  <c:v>0.93829861111111224</c:v>
                </c:pt>
                <c:pt idx="5238">
                  <c:v>0.93831018518518527</c:v>
                </c:pt>
                <c:pt idx="5239">
                  <c:v>0.9383217592592592</c:v>
                </c:pt>
                <c:pt idx="5240">
                  <c:v>0.9383217592592592</c:v>
                </c:pt>
                <c:pt idx="5241">
                  <c:v>0.93833333333333335</c:v>
                </c:pt>
                <c:pt idx="5242">
                  <c:v>0.93834490740740761</c:v>
                </c:pt>
                <c:pt idx="5243">
                  <c:v>0.93834490740740761</c:v>
                </c:pt>
                <c:pt idx="5244">
                  <c:v>0.93835648148148154</c:v>
                </c:pt>
                <c:pt idx="5245">
                  <c:v>0.93836805555555569</c:v>
                </c:pt>
                <c:pt idx="5246">
                  <c:v>0.93837962962962962</c:v>
                </c:pt>
                <c:pt idx="5247">
                  <c:v>0.93837962962962962</c:v>
                </c:pt>
                <c:pt idx="5248">
                  <c:v>0.93839120370370477</c:v>
                </c:pt>
                <c:pt idx="5249">
                  <c:v>0.93840277777777759</c:v>
                </c:pt>
                <c:pt idx="5250">
                  <c:v>0.93840277777777759</c:v>
                </c:pt>
                <c:pt idx="5251">
                  <c:v>0.9384143518518504</c:v>
                </c:pt>
                <c:pt idx="5252">
                  <c:v>0.93842592592592489</c:v>
                </c:pt>
                <c:pt idx="5253">
                  <c:v>0.93843749999999959</c:v>
                </c:pt>
                <c:pt idx="5254">
                  <c:v>0.93843749999999959</c:v>
                </c:pt>
                <c:pt idx="5255">
                  <c:v>0.93844907407407563</c:v>
                </c:pt>
                <c:pt idx="5256">
                  <c:v>0.93846064814814811</c:v>
                </c:pt>
                <c:pt idx="5257">
                  <c:v>0.93846064814814811</c:v>
                </c:pt>
                <c:pt idx="5258">
                  <c:v>0.93847222222222226</c:v>
                </c:pt>
                <c:pt idx="5259">
                  <c:v>0.9384837962962963</c:v>
                </c:pt>
                <c:pt idx="5260">
                  <c:v>0.93849537037037145</c:v>
                </c:pt>
                <c:pt idx="5261">
                  <c:v>0.93849537037037145</c:v>
                </c:pt>
                <c:pt idx="5262">
                  <c:v>0.93850694444444438</c:v>
                </c:pt>
                <c:pt idx="5263">
                  <c:v>0.93851851851851864</c:v>
                </c:pt>
                <c:pt idx="5264">
                  <c:v>0.93853009259259379</c:v>
                </c:pt>
                <c:pt idx="5265">
                  <c:v>0.93853009259259379</c:v>
                </c:pt>
                <c:pt idx="5266">
                  <c:v>0.93854166666666661</c:v>
                </c:pt>
                <c:pt idx="5267">
                  <c:v>0.93855324074073965</c:v>
                </c:pt>
                <c:pt idx="5268">
                  <c:v>0.93855324074073965</c:v>
                </c:pt>
                <c:pt idx="5269">
                  <c:v>0.9385648148148148</c:v>
                </c:pt>
                <c:pt idx="5270">
                  <c:v>0.9385763888888885</c:v>
                </c:pt>
                <c:pt idx="5271">
                  <c:v>0.93858796296296065</c:v>
                </c:pt>
                <c:pt idx="5272">
                  <c:v>0.93858796296296065</c:v>
                </c:pt>
                <c:pt idx="5273">
                  <c:v>0.93859953703703702</c:v>
                </c:pt>
                <c:pt idx="5274">
                  <c:v>0.93861111111111162</c:v>
                </c:pt>
                <c:pt idx="5275">
                  <c:v>0.93861111111111162</c:v>
                </c:pt>
                <c:pt idx="5276">
                  <c:v>0.93862268518518621</c:v>
                </c:pt>
                <c:pt idx="5277">
                  <c:v>0.93863425925925925</c:v>
                </c:pt>
                <c:pt idx="5278">
                  <c:v>0.93864583333333584</c:v>
                </c:pt>
                <c:pt idx="5279">
                  <c:v>0.93864583333333584</c:v>
                </c:pt>
                <c:pt idx="5280">
                  <c:v>0.93865740740740844</c:v>
                </c:pt>
                <c:pt idx="5281">
                  <c:v>0.9386689814814817</c:v>
                </c:pt>
                <c:pt idx="5282">
                  <c:v>0.9386689814814817</c:v>
                </c:pt>
                <c:pt idx="5283">
                  <c:v>0.93868055555555563</c:v>
                </c:pt>
                <c:pt idx="5284">
                  <c:v>0.93869212962962967</c:v>
                </c:pt>
                <c:pt idx="5285">
                  <c:v>0.93870370370370371</c:v>
                </c:pt>
                <c:pt idx="5286">
                  <c:v>0.93870370370370371</c:v>
                </c:pt>
                <c:pt idx="5287">
                  <c:v>0.93871527777777775</c:v>
                </c:pt>
                <c:pt idx="5288">
                  <c:v>0.93872685185185178</c:v>
                </c:pt>
                <c:pt idx="5289">
                  <c:v>0.93872685185185178</c:v>
                </c:pt>
                <c:pt idx="5290">
                  <c:v>0.93873842592592549</c:v>
                </c:pt>
                <c:pt idx="5291">
                  <c:v>0.93875000000000064</c:v>
                </c:pt>
                <c:pt idx="5292">
                  <c:v>0.93876157407407512</c:v>
                </c:pt>
                <c:pt idx="5293">
                  <c:v>0.93876157407407512</c:v>
                </c:pt>
                <c:pt idx="5294">
                  <c:v>0.93877314814814861</c:v>
                </c:pt>
                <c:pt idx="5295">
                  <c:v>0.9387847222222222</c:v>
                </c:pt>
                <c:pt idx="5296">
                  <c:v>0.9387847222222222</c:v>
                </c:pt>
                <c:pt idx="5297">
                  <c:v>0.93879629629629746</c:v>
                </c:pt>
                <c:pt idx="5298">
                  <c:v>0.93880787037037183</c:v>
                </c:pt>
                <c:pt idx="5299">
                  <c:v>0.93881944444444465</c:v>
                </c:pt>
                <c:pt idx="5300">
                  <c:v>0.93881944444444465</c:v>
                </c:pt>
                <c:pt idx="5301">
                  <c:v>0.93883101851852091</c:v>
                </c:pt>
                <c:pt idx="5302">
                  <c:v>0.93884259259259395</c:v>
                </c:pt>
                <c:pt idx="5303">
                  <c:v>0.93884259259259395</c:v>
                </c:pt>
                <c:pt idx="5304">
                  <c:v>0.93885416666666666</c:v>
                </c:pt>
                <c:pt idx="5305">
                  <c:v>0.93886574074074058</c:v>
                </c:pt>
                <c:pt idx="5306">
                  <c:v>0.93887731481481485</c:v>
                </c:pt>
                <c:pt idx="5307">
                  <c:v>0.93887731481481485</c:v>
                </c:pt>
                <c:pt idx="5308">
                  <c:v>0.93888888888888999</c:v>
                </c:pt>
                <c:pt idx="5309">
                  <c:v>0.93890046296296259</c:v>
                </c:pt>
                <c:pt idx="5310">
                  <c:v>0.93891203703703707</c:v>
                </c:pt>
                <c:pt idx="5311">
                  <c:v>0.93891203703703707</c:v>
                </c:pt>
                <c:pt idx="5312">
                  <c:v>0.93892361111111222</c:v>
                </c:pt>
                <c:pt idx="5313">
                  <c:v>0.93893518518518571</c:v>
                </c:pt>
                <c:pt idx="5314">
                  <c:v>0.93893518518518571</c:v>
                </c:pt>
                <c:pt idx="5315">
                  <c:v>0.93894675925925919</c:v>
                </c:pt>
                <c:pt idx="5316">
                  <c:v>0.93895833333333445</c:v>
                </c:pt>
                <c:pt idx="5317">
                  <c:v>0.9389699074074076</c:v>
                </c:pt>
                <c:pt idx="5318">
                  <c:v>0.9389699074074076</c:v>
                </c:pt>
                <c:pt idx="5319">
                  <c:v>0.93898148148148164</c:v>
                </c:pt>
                <c:pt idx="5320">
                  <c:v>0.93899305555555679</c:v>
                </c:pt>
                <c:pt idx="5321">
                  <c:v>0.93899305555555679</c:v>
                </c:pt>
                <c:pt idx="5322">
                  <c:v>0.93900462962962961</c:v>
                </c:pt>
                <c:pt idx="5323">
                  <c:v>0.93901620370370376</c:v>
                </c:pt>
                <c:pt idx="5324">
                  <c:v>0.93902777777777768</c:v>
                </c:pt>
                <c:pt idx="5325">
                  <c:v>0.93902777777777768</c:v>
                </c:pt>
                <c:pt idx="5326">
                  <c:v>0.9390393518518515</c:v>
                </c:pt>
                <c:pt idx="5327">
                  <c:v>0.93905092592592487</c:v>
                </c:pt>
                <c:pt idx="5328">
                  <c:v>0.93905092592592487</c:v>
                </c:pt>
                <c:pt idx="5329">
                  <c:v>0.93906249999999958</c:v>
                </c:pt>
                <c:pt idx="5330">
                  <c:v>0.93907407407407573</c:v>
                </c:pt>
                <c:pt idx="5331">
                  <c:v>0.9390856481481491</c:v>
                </c:pt>
                <c:pt idx="5332">
                  <c:v>0.9390856481481491</c:v>
                </c:pt>
                <c:pt idx="5333">
                  <c:v>0.93909722222222225</c:v>
                </c:pt>
                <c:pt idx="5334">
                  <c:v>0.93910879629629662</c:v>
                </c:pt>
                <c:pt idx="5335">
                  <c:v>0.93910879629629662</c:v>
                </c:pt>
                <c:pt idx="5336">
                  <c:v>0.93912037037037133</c:v>
                </c:pt>
                <c:pt idx="5337">
                  <c:v>0.9391319444444447</c:v>
                </c:pt>
                <c:pt idx="5338">
                  <c:v>0.93914351851851996</c:v>
                </c:pt>
                <c:pt idx="5339">
                  <c:v>0.93914351851851996</c:v>
                </c:pt>
                <c:pt idx="5340">
                  <c:v>0.93915509259259466</c:v>
                </c:pt>
                <c:pt idx="5341">
                  <c:v>0.93916666666666659</c:v>
                </c:pt>
                <c:pt idx="5342">
                  <c:v>0.93916666666666659</c:v>
                </c:pt>
                <c:pt idx="5343">
                  <c:v>0.93917824074074052</c:v>
                </c:pt>
                <c:pt idx="5344">
                  <c:v>0.939189814814816</c:v>
                </c:pt>
                <c:pt idx="5345">
                  <c:v>0.93920138888888882</c:v>
                </c:pt>
                <c:pt idx="5346">
                  <c:v>0.93920138888888882</c:v>
                </c:pt>
                <c:pt idx="5347">
                  <c:v>0.93921296296296075</c:v>
                </c:pt>
                <c:pt idx="5348">
                  <c:v>0.93922453703703701</c:v>
                </c:pt>
                <c:pt idx="5349">
                  <c:v>0.93922453703703701</c:v>
                </c:pt>
                <c:pt idx="5350">
                  <c:v>0.93923611111111116</c:v>
                </c:pt>
                <c:pt idx="5351">
                  <c:v>0.93924768518518564</c:v>
                </c:pt>
                <c:pt idx="5352">
                  <c:v>0.93925925925925924</c:v>
                </c:pt>
                <c:pt idx="5353">
                  <c:v>0.93925925925925924</c:v>
                </c:pt>
                <c:pt idx="5354">
                  <c:v>0.93927083333333472</c:v>
                </c:pt>
                <c:pt idx="5355">
                  <c:v>0.93928240740740743</c:v>
                </c:pt>
                <c:pt idx="5356">
                  <c:v>0.93929398148148169</c:v>
                </c:pt>
                <c:pt idx="5357">
                  <c:v>0.93929398148148169</c:v>
                </c:pt>
                <c:pt idx="5358">
                  <c:v>0.93930555555555562</c:v>
                </c:pt>
                <c:pt idx="5359">
                  <c:v>0.93931712962962854</c:v>
                </c:pt>
                <c:pt idx="5360">
                  <c:v>0.93931712962962854</c:v>
                </c:pt>
                <c:pt idx="5361">
                  <c:v>0.9393287037037038</c:v>
                </c:pt>
                <c:pt idx="5362">
                  <c:v>0.93934027777777773</c:v>
                </c:pt>
                <c:pt idx="5363">
                  <c:v>0.93935185185185188</c:v>
                </c:pt>
                <c:pt idx="5364">
                  <c:v>0.93935185185185188</c:v>
                </c:pt>
                <c:pt idx="5365">
                  <c:v>0.93936342592592437</c:v>
                </c:pt>
                <c:pt idx="5366">
                  <c:v>0.93937500000000063</c:v>
                </c:pt>
                <c:pt idx="5367">
                  <c:v>0.93937500000000063</c:v>
                </c:pt>
                <c:pt idx="5368">
                  <c:v>0.939386574074074</c:v>
                </c:pt>
                <c:pt idx="5369">
                  <c:v>0.93939814814814815</c:v>
                </c:pt>
                <c:pt idx="5370">
                  <c:v>0.9394097222222223</c:v>
                </c:pt>
                <c:pt idx="5371">
                  <c:v>0.9394097222222223</c:v>
                </c:pt>
                <c:pt idx="5372">
                  <c:v>0.93942129629629734</c:v>
                </c:pt>
                <c:pt idx="5373">
                  <c:v>0.9394328703703706</c:v>
                </c:pt>
                <c:pt idx="5374">
                  <c:v>0.9394328703703706</c:v>
                </c:pt>
                <c:pt idx="5375">
                  <c:v>0.93944444444444464</c:v>
                </c:pt>
                <c:pt idx="5376">
                  <c:v>0.93945601851851979</c:v>
                </c:pt>
                <c:pt idx="5377">
                  <c:v>0.9394675925925926</c:v>
                </c:pt>
                <c:pt idx="5378">
                  <c:v>0.9394675925925926</c:v>
                </c:pt>
                <c:pt idx="5379">
                  <c:v>0.93947916666666653</c:v>
                </c:pt>
                <c:pt idx="5380">
                  <c:v>0.93949074074074057</c:v>
                </c:pt>
                <c:pt idx="5381">
                  <c:v>0.93949074074074057</c:v>
                </c:pt>
                <c:pt idx="5382">
                  <c:v>0.9395023148148145</c:v>
                </c:pt>
                <c:pt idx="5383">
                  <c:v>0.93951388888888887</c:v>
                </c:pt>
                <c:pt idx="5384">
                  <c:v>0.93952546296296258</c:v>
                </c:pt>
                <c:pt idx="5385">
                  <c:v>0.93952546296296258</c:v>
                </c:pt>
                <c:pt idx="5386">
                  <c:v>0.93953703703703706</c:v>
                </c:pt>
                <c:pt idx="5387">
                  <c:v>0.93954861111111165</c:v>
                </c:pt>
                <c:pt idx="5388">
                  <c:v>0.93956018518518458</c:v>
                </c:pt>
                <c:pt idx="5389">
                  <c:v>0.93956018518518458</c:v>
                </c:pt>
                <c:pt idx="5390">
                  <c:v>0.93957175925925929</c:v>
                </c:pt>
                <c:pt idx="5391">
                  <c:v>0.93958333333333333</c:v>
                </c:pt>
                <c:pt idx="5392">
                  <c:v>0.93958333333333333</c:v>
                </c:pt>
                <c:pt idx="5393">
                  <c:v>0.9395949074074077</c:v>
                </c:pt>
                <c:pt idx="5394">
                  <c:v>0.93960648148148163</c:v>
                </c:pt>
                <c:pt idx="5395">
                  <c:v>0.93961805555555655</c:v>
                </c:pt>
                <c:pt idx="5396">
                  <c:v>0.93961805555555655</c:v>
                </c:pt>
                <c:pt idx="5397">
                  <c:v>0.93962962962963092</c:v>
                </c:pt>
                <c:pt idx="5398">
                  <c:v>0.93964120370370496</c:v>
                </c:pt>
                <c:pt idx="5399">
                  <c:v>0.93964120370370496</c:v>
                </c:pt>
                <c:pt idx="5400">
                  <c:v>0.93965277777777778</c:v>
                </c:pt>
                <c:pt idx="5401">
                  <c:v>0.93966435185185149</c:v>
                </c:pt>
                <c:pt idx="5402">
                  <c:v>0.93967592592592597</c:v>
                </c:pt>
                <c:pt idx="5403">
                  <c:v>0.93967592592592597</c:v>
                </c:pt>
                <c:pt idx="5404">
                  <c:v>0.9396874999999999</c:v>
                </c:pt>
                <c:pt idx="5405">
                  <c:v>0.93969907407407627</c:v>
                </c:pt>
                <c:pt idx="5406">
                  <c:v>0.93969907407407627</c:v>
                </c:pt>
                <c:pt idx="5407">
                  <c:v>0.93971064814814864</c:v>
                </c:pt>
                <c:pt idx="5408">
                  <c:v>0.93972222222222224</c:v>
                </c:pt>
                <c:pt idx="5409">
                  <c:v>0.93973379629629661</c:v>
                </c:pt>
                <c:pt idx="5410">
                  <c:v>0.93973379629629661</c:v>
                </c:pt>
                <c:pt idx="5411">
                  <c:v>0.9397453703703722</c:v>
                </c:pt>
                <c:pt idx="5412">
                  <c:v>0.93975694444444469</c:v>
                </c:pt>
                <c:pt idx="5413">
                  <c:v>0.93975694444444469</c:v>
                </c:pt>
                <c:pt idx="5414">
                  <c:v>0.93976851851851995</c:v>
                </c:pt>
                <c:pt idx="5415">
                  <c:v>0.93978009259259443</c:v>
                </c:pt>
                <c:pt idx="5416">
                  <c:v>0.93979166666666791</c:v>
                </c:pt>
                <c:pt idx="5417">
                  <c:v>0.93979166666666791</c:v>
                </c:pt>
                <c:pt idx="5418">
                  <c:v>0.93980324074074051</c:v>
                </c:pt>
                <c:pt idx="5419">
                  <c:v>0.93981481481481588</c:v>
                </c:pt>
                <c:pt idx="5420">
                  <c:v>0.93981481481481588</c:v>
                </c:pt>
                <c:pt idx="5421">
                  <c:v>0.93982638888888881</c:v>
                </c:pt>
                <c:pt idx="5422">
                  <c:v>0.93983796296296163</c:v>
                </c:pt>
                <c:pt idx="5423">
                  <c:v>0.93984953703703811</c:v>
                </c:pt>
                <c:pt idx="5424">
                  <c:v>0.93984953703703811</c:v>
                </c:pt>
                <c:pt idx="5425">
                  <c:v>0.93986111111111104</c:v>
                </c:pt>
                <c:pt idx="5426">
                  <c:v>0.93987268518518563</c:v>
                </c:pt>
                <c:pt idx="5427">
                  <c:v>0.93987268518518563</c:v>
                </c:pt>
                <c:pt idx="5428">
                  <c:v>0.93988425925925922</c:v>
                </c:pt>
                <c:pt idx="5429">
                  <c:v>0.93989583333333571</c:v>
                </c:pt>
                <c:pt idx="5430">
                  <c:v>0.93990740740740764</c:v>
                </c:pt>
                <c:pt idx="5431">
                  <c:v>0.93990740740740764</c:v>
                </c:pt>
                <c:pt idx="5432">
                  <c:v>0.93991898148148145</c:v>
                </c:pt>
                <c:pt idx="5433">
                  <c:v>0.9399305555555556</c:v>
                </c:pt>
                <c:pt idx="5434">
                  <c:v>0.93994212962962953</c:v>
                </c:pt>
                <c:pt idx="5435">
                  <c:v>0.93994212962962953</c:v>
                </c:pt>
                <c:pt idx="5436">
                  <c:v>0.93995370370370368</c:v>
                </c:pt>
                <c:pt idx="5437">
                  <c:v>0.93996527777777772</c:v>
                </c:pt>
                <c:pt idx="5438">
                  <c:v>0.93996527777777772</c:v>
                </c:pt>
                <c:pt idx="5439">
                  <c:v>0.93997685185185187</c:v>
                </c:pt>
                <c:pt idx="5440">
                  <c:v>0.93998842592592557</c:v>
                </c:pt>
                <c:pt idx="5441">
                  <c:v>0.94000000000000061</c:v>
                </c:pt>
                <c:pt idx="5442">
                  <c:v>0.94000000000000061</c:v>
                </c:pt>
                <c:pt idx="5443">
                  <c:v>0.94001157407407465</c:v>
                </c:pt>
                <c:pt idx="5444">
                  <c:v>0.94002314814814814</c:v>
                </c:pt>
                <c:pt idx="5445">
                  <c:v>0.94002314814814814</c:v>
                </c:pt>
                <c:pt idx="5446">
                  <c:v>0.94003472222222229</c:v>
                </c:pt>
                <c:pt idx="5447">
                  <c:v>0.94004629629629721</c:v>
                </c:pt>
                <c:pt idx="5448">
                  <c:v>0.94005787037037181</c:v>
                </c:pt>
                <c:pt idx="5449">
                  <c:v>0.94005787037037181</c:v>
                </c:pt>
                <c:pt idx="5450">
                  <c:v>0.94006944444444462</c:v>
                </c:pt>
                <c:pt idx="5451">
                  <c:v>0.94008101851852055</c:v>
                </c:pt>
                <c:pt idx="5452">
                  <c:v>0.94008101851852055</c:v>
                </c:pt>
                <c:pt idx="5453">
                  <c:v>0.94009259259259392</c:v>
                </c:pt>
                <c:pt idx="5454">
                  <c:v>0.94010416666666652</c:v>
                </c:pt>
                <c:pt idx="5455">
                  <c:v>0.94011574074074056</c:v>
                </c:pt>
                <c:pt idx="5456">
                  <c:v>0.94011574074074056</c:v>
                </c:pt>
                <c:pt idx="5457">
                  <c:v>0.94012731481481471</c:v>
                </c:pt>
                <c:pt idx="5458">
                  <c:v>0.94013888888888963</c:v>
                </c:pt>
                <c:pt idx="5459">
                  <c:v>0.94013888888888963</c:v>
                </c:pt>
                <c:pt idx="5460">
                  <c:v>0.94015046296296256</c:v>
                </c:pt>
                <c:pt idx="5461">
                  <c:v>0.94016203703703649</c:v>
                </c:pt>
                <c:pt idx="5462">
                  <c:v>0.94017361111111164</c:v>
                </c:pt>
                <c:pt idx="5463">
                  <c:v>0.94017361111111164</c:v>
                </c:pt>
                <c:pt idx="5464">
                  <c:v>0.94018518518518512</c:v>
                </c:pt>
                <c:pt idx="5465">
                  <c:v>0.94019675925925927</c:v>
                </c:pt>
                <c:pt idx="5466">
                  <c:v>0.94019675925925927</c:v>
                </c:pt>
                <c:pt idx="5467">
                  <c:v>0.94020833333333365</c:v>
                </c:pt>
                <c:pt idx="5468">
                  <c:v>0.94021990740740735</c:v>
                </c:pt>
                <c:pt idx="5469">
                  <c:v>0.94023148148148161</c:v>
                </c:pt>
                <c:pt idx="5470">
                  <c:v>0.94023148148148161</c:v>
                </c:pt>
                <c:pt idx="5471">
                  <c:v>0.94024305555555565</c:v>
                </c:pt>
                <c:pt idx="5472">
                  <c:v>0.94025462962962969</c:v>
                </c:pt>
                <c:pt idx="5473">
                  <c:v>0.94026620370370351</c:v>
                </c:pt>
                <c:pt idx="5474">
                  <c:v>0.94026620370370351</c:v>
                </c:pt>
                <c:pt idx="5475">
                  <c:v>0.94027777777777777</c:v>
                </c:pt>
                <c:pt idx="5476">
                  <c:v>0.94028935185185158</c:v>
                </c:pt>
                <c:pt idx="5477">
                  <c:v>0.94028935185185158</c:v>
                </c:pt>
                <c:pt idx="5478">
                  <c:v>0.94030092592592462</c:v>
                </c:pt>
                <c:pt idx="5479">
                  <c:v>0.940312499999999</c:v>
                </c:pt>
                <c:pt idx="5480">
                  <c:v>0.94032407407407526</c:v>
                </c:pt>
                <c:pt idx="5481">
                  <c:v>0.94032407407407526</c:v>
                </c:pt>
                <c:pt idx="5482">
                  <c:v>0.94033564814814863</c:v>
                </c:pt>
                <c:pt idx="5483">
                  <c:v>0.94034722222222233</c:v>
                </c:pt>
                <c:pt idx="5484">
                  <c:v>0.94034722222222233</c:v>
                </c:pt>
                <c:pt idx="5485">
                  <c:v>0.9403587962962966</c:v>
                </c:pt>
                <c:pt idx="5486">
                  <c:v>0.94037037037037063</c:v>
                </c:pt>
                <c:pt idx="5487">
                  <c:v>0.94038194444444445</c:v>
                </c:pt>
                <c:pt idx="5488">
                  <c:v>0.94038194444444445</c:v>
                </c:pt>
                <c:pt idx="5489">
                  <c:v>0.94039351851851982</c:v>
                </c:pt>
                <c:pt idx="5490">
                  <c:v>0.9404050925925943</c:v>
                </c:pt>
                <c:pt idx="5491">
                  <c:v>0.9404050925925943</c:v>
                </c:pt>
                <c:pt idx="5492">
                  <c:v>0.94041666666666657</c:v>
                </c:pt>
                <c:pt idx="5493">
                  <c:v>0.9404282407407405</c:v>
                </c:pt>
                <c:pt idx="5494">
                  <c:v>0.94043981481481564</c:v>
                </c:pt>
                <c:pt idx="5495">
                  <c:v>0.94043981481481564</c:v>
                </c:pt>
                <c:pt idx="5496">
                  <c:v>0.94045138888888891</c:v>
                </c:pt>
                <c:pt idx="5497">
                  <c:v>0.9404629629629605</c:v>
                </c:pt>
                <c:pt idx="5498">
                  <c:v>0.9404629629629605</c:v>
                </c:pt>
                <c:pt idx="5499">
                  <c:v>0.94047453703703709</c:v>
                </c:pt>
                <c:pt idx="5500">
                  <c:v>0.94048611111111058</c:v>
                </c:pt>
                <c:pt idx="5501">
                  <c:v>0.94049768518518562</c:v>
                </c:pt>
                <c:pt idx="5502">
                  <c:v>0.94049768518518562</c:v>
                </c:pt>
                <c:pt idx="5503">
                  <c:v>0.94050925925925932</c:v>
                </c:pt>
                <c:pt idx="5504">
                  <c:v>0.9405208333333348</c:v>
                </c:pt>
                <c:pt idx="5505">
                  <c:v>0.9405208333333348</c:v>
                </c:pt>
                <c:pt idx="5506">
                  <c:v>0.9405324074074074</c:v>
                </c:pt>
                <c:pt idx="5507">
                  <c:v>0.94054398148148144</c:v>
                </c:pt>
                <c:pt idx="5508">
                  <c:v>0.9405555555555557</c:v>
                </c:pt>
                <c:pt idx="5509">
                  <c:v>0.9405555555555557</c:v>
                </c:pt>
                <c:pt idx="5510">
                  <c:v>0.94056712962962841</c:v>
                </c:pt>
                <c:pt idx="5511">
                  <c:v>0.94057870370370367</c:v>
                </c:pt>
                <c:pt idx="5512">
                  <c:v>0.94057870370370367</c:v>
                </c:pt>
                <c:pt idx="5513">
                  <c:v>0.94059027777777782</c:v>
                </c:pt>
                <c:pt idx="5514">
                  <c:v>0.94060185185185263</c:v>
                </c:pt>
                <c:pt idx="5515">
                  <c:v>0.94061342592592556</c:v>
                </c:pt>
                <c:pt idx="5516">
                  <c:v>0.94061342592592556</c:v>
                </c:pt>
                <c:pt idx="5517">
                  <c:v>0.94062499999999993</c:v>
                </c:pt>
                <c:pt idx="5518">
                  <c:v>0.94063657407407464</c:v>
                </c:pt>
                <c:pt idx="5519">
                  <c:v>0.94064814814814934</c:v>
                </c:pt>
                <c:pt idx="5520">
                  <c:v>0.94064814814814934</c:v>
                </c:pt>
                <c:pt idx="5521">
                  <c:v>0.94065972222222261</c:v>
                </c:pt>
                <c:pt idx="5522">
                  <c:v>0.94067129629629809</c:v>
                </c:pt>
                <c:pt idx="5523">
                  <c:v>0.94067129629629809</c:v>
                </c:pt>
                <c:pt idx="5524">
                  <c:v>0.94068287037037146</c:v>
                </c:pt>
                <c:pt idx="5525">
                  <c:v>0.94069444444444583</c:v>
                </c:pt>
                <c:pt idx="5526">
                  <c:v>0.9407060185185202</c:v>
                </c:pt>
                <c:pt idx="5527">
                  <c:v>0.9407060185185202</c:v>
                </c:pt>
                <c:pt idx="5528">
                  <c:v>0.9407175925925938</c:v>
                </c:pt>
                <c:pt idx="5529">
                  <c:v>0.94072916666666673</c:v>
                </c:pt>
                <c:pt idx="5530">
                  <c:v>0.94072916666666673</c:v>
                </c:pt>
                <c:pt idx="5531">
                  <c:v>0.94074074074074077</c:v>
                </c:pt>
                <c:pt idx="5532">
                  <c:v>0.94075231481481481</c:v>
                </c:pt>
                <c:pt idx="5533">
                  <c:v>0.94076388888888884</c:v>
                </c:pt>
                <c:pt idx="5534">
                  <c:v>0.94076388888888884</c:v>
                </c:pt>
                <c:pt idx="5535">
                  <c:v>0.94077546296296299</c:v>
                </c:pt>
                <c:pt idx="5536">
                  <c:v>0.94078703703703714</c:v>
                </c:pt>
                <c:pt idx="5537">
                  <c:v>0.94078703703703714</c:v>
                </c:pt>
                <c:pt idx="5538">
                  <c:v>0.94079861111111274</c:v>
                </c:pt>
                <c:pt idx="5539">
                  <c:v>0.94081018518518522</c:v>
                </c:pt>
                <c:pt idx="5540">
                  <c:v>0.9408217592592597</c:v>
                </c:pt>
                <c:pt idx="5541">
                  <c:v>0.9408217592592597</c:v>
                </c:pt>
                <c:pt idx="5542">
                  <c:v>0.94083333333333363</c:v>
                </c:pt>
                <c:pt idx="5543">
                  <c:v>0.94084490740740845</c:v>
                </c:pt>
                <c:pt idx="5544">
                  <c:v>0.94084490740740845</c:v>
                </c:pt>
                <c:pt idx="5545">
                  <c:v>0.9408564814814816</c:v>
                </c:pt>
                <c:pt idx="5546">
                  <c:v>0.94086805555555564</c:v>
                </c:pt>
                <c:pt idx="5547">
                  <c:v>0.94087962962963079</c:v>
                </c:pt>
                <c:pt idx="5548">
                  <c:v>0.94087962962963079</c:v>
                </c:pt>
                <c:pt idx="5549">
                  <c:v>0.94089120370370494</c:v>
                </c:pt>
                <c:pt idx="5550">
                  <c:v>0.94090277777777753</c:v>
                </c:pt>
                <c:pt idx="5551">
                  <c:v>0.94090277777777753</c:v>
                </c:pt>
                <c:pt idx="5552">
                  <c:v>0.94091435185185157</c:v>
                </c:pt>
                <c:pt idx="5553">
                  <c:v>0.9409259259259255</c:v>
                </c:pt>
                <c:pt idx="5554">
                  <c:v>0.94093749999999998</c:v>
                </c:pt>
                <c:pt idx="5555">
                  <c:v>0.94093749999999998</c:v>
                </c:pt>
                <c:pt idx="5556">
                  <c:v>0.94094907407407635</c:v>
                </c:pt>
                <c:pt idx="5557">
                  <c:v>0.94096064814814862</c:v>
                </c:pt>
                <c:pt idx="5558">
                  <c:v>0.94096064814814862</c:v>
                </c:pt>
                <c:pt idx="5559">
                  <c:v>0.94097222222222221</c:v>
                </c:pt>
                <c:pt idx="5560">
                  <c:v>0.94098379629629625</c:v>
                </c:pt>
                <c:pt idx="5561">
                  <c:v>0.94099537037037184</c:v>
                </c:pt>
                <c:pt idx="5562">
                  <c:v>0.94099537037037184</c:v>
                </c:pt>
                <c:pt idx="5563">
                  <c:v>0.94100694444444455</c:v>
                </c:pt>
                <c:pt idx="5564">
                  <c:v>0.94101851851851981</c:v>
                </c:pt>
                <c:pt idx="5565">
                  <c:v>0.94103009259259396</c:v>
                </c:pt>
                <c:pt idx="5566">
                  <c:v>0.94103009259259396</c:v>
                </c:pt>
                <c:pt idx="5567">
                  <c:v>0.94104166666666766</c:v>
                </c:pt>
                <c:pt idx="5568">
                  <c:v>0.94105324074074059</c:v>
                </c:pt>
                <c:pt idx="5569">
                  <c:v>0.94105324074074059</c:v>
                </c:pt>
                <c:pt idx="5570">
                  <c:v>0.94106481481481474</c:v>
                </c:pt>
                <c:pt idx="5571">
                  <c:v>0.94107638888888889</c:v>
                </c:pt>
                <c:pt idx="5572">
                  <c:v>0.94108796296296138</c:v>
                </c:pt>
                <c:pt idx="5573">
                  <c:v>0.94108796296296138</c:v>
                </c:pt>
                <c:pt idx="5574">
                  <c:v>0.94109953703703764</c:v>
                </c:pt>
                <c:pt idx="5575">
                  <c:v>0.94111111111111112</c:v>
                </c:pt>
                <c:pt idx="5576">
                  <c:v>0.94111111111111112</c:v>
                </c:pt>
                <c:pt idx="5577">
                  <c:v>0.9411226851851856</c:v>
                </c:pt>
                <c:pt idx="5578">
                  <c:v>0.94113425925925931</c:v>
                </c:pt>
                <c:pt idx="5579">
                  <c:v>0.94114583333333546</c:v>
                </c:pt>
                <c:pt idx="5580">
                  <c:v>0.94114583333333546</c:v>
                </c:pt>
                <c:pt idx="5581">
                  <c:v>0.94115740740740761</c:v>
                </c:pt>
                <c:pt idx="5582">
                  <c:v>0.94116898148148154</c:v>
                </c:pt>
                <c:pt idx="5583">
                  <c:v>0.94116898148148154</c:v>
                </c:pt>
                <c:pt idx="5584">
                  <c:v>0.94118055555555569</c:v>
                </c:pt>
                <c:pt idx="5585">
                  <c:v>0.9411921296296295</c:v>
                </c:pt>
                <c:pt idx="5586">
                  <c:v>0.94120370370370354</c:v>
                </c:pt>
                <c:pt idx="5587">
                  <c:v>0.94120370370370354</c:v>
                </c:pt>
                <c:pt idx="5588">
                  <c:v>0.9412152777777778</c:v>
                </c:pt>
                <c:pt idx="5589">
                  <c:v>0.94122685185185151</c:v>
                </c:pt>
                <c:pt idx="5590">
                  <c:v>0.94122685185185151</c:v>
                </c:pt>
                <c:pt idx="5591">
                  <c:v>0.94123842592592488</c:v>
                </c:pt>
                <c:pt idx="5592">
                  <c:v>0.94125000000000003</c:v>
                </c:pt>
                <c:pt idx="5593">
                  <c:v>0.94126157407407463</c:v>
                </c:pt>
                <c:pt idx="5594">
                  <c:v>0.94126157407407463</c:v>
                </c:pt>
                <c:pt idx="5595">
                  <c:v>0.94127314814814811</c:v>
                </c:pt>
                <c:pt idx="5596">
                  <c:v>0.94128472222222159</c:v>
                </c:pt>
                <c:pt idx="5597">
                  <c:v>0.94128472222222159</c:v>
                </c:pt>
                <c:pt idx="5598">
                  <c:v>0.94129629629629663</c:v>
                </c:pt>
                <c:pt idx="5599">
                  <c:v>0.94130787037037156</c:v>
                </c:pt>
                <c:pt idx="5600">
                  <c:v>0.9413194444444446</c:v>
                </c:pt>
                <c:pt idx="5601">
                  <c:v>0.9413194444444446</c:v>
                </c:pt>
                <c:pt idx="5602">
                  <c:v>0.9413310185185203</c:v>
                </c:pt>
                <c:pt idx="5603">
                  <c:v>0.94134259259259379</c:v>
                </c:pt>
                <c:pt idx="5604">
                  <c:v>0.94135416666666649</c:v>
                </c:pt>
                <c:pt idx="5605">
                  <c:v>0.94135416666666649</c:v>
                </c:pt>
                <c:pt idx="5606">
                  <c:v>0.94136574074073942</c:v>
                </c:pt>
                <c:pt idx="5607">
                  <c:v>0.94137731481481479</c:v>
                </c:pt>
                <c:pt idx="5608">
                  <c:v>0.94137731481481479</c:v>
                </c:pt>
                <c:pt idx="5609">
                  <c:v>0.94138888888888894</c:v>
                </c:pt>
                <c:pt idx="5610">
                  <c:v>0.94140046296296187</c:v>
                </c:pt>
                <c:pt idx="5611">
                  <c:v>0.94141203703703658</c:v>
                </c:pt>
                <c:pt idx="5612">
                  <c:v>0.94141203703703658</c:v>
                </c:pt>
                <c:pt idx="5613">
                  <c:v>0.94142361111111161</c:v>
                </c:pt>
                <c:pt idx="5614">
                  <c:v>0.94143518518518521</c:v>
                </c:pt>
                <c:pt idx="5615">
                  <c:v>0.94143518518518521</c:v>
                </c:pt>
                <c:pt idx="5616">
                  <c:v>0.94144675925925936</c:v>
                </c:pt>
                <c:pt idx="5617">
                  <c:v>0.94145833333333362</c:v>
                </c:pt>
                <c:pt idx="5618">
                  <c:v>0.94146990740740744</c:v>
                </c:pt>
                <c:pt idx="5619">
                  <c:v>0.94146990740740744</c:v>
                </c:pt>
                <c:pt idx="5620">
                  <c:v>0.9414814814814817</c:v>
                </c:pt>
                <c:pt idx="5621">
                  <c:v>0.94149305555555562</c:v>
                </c:pt>
                <c:pt idx="5622">
                  <c:v>0.94149305555555562</c:v>
                </c:pt>
                <c:pt idx="5623">
                  <c:v>0.94150462962962955</c:v>
                </c:pt>
                <c:pt idx="5624">
                  <c:v>0.94151620370370359</c:v>
                </c:pt>
                <c:pt idx="5625">
                  <c:v>0.94152777777777752</c:v>
                </c:pt>
                <c:pt idx="5626">
                  <c:v>0.94152777777777752</c:v>
                </c:pt>
                <c:pt idx="5627">
                  <c:v>0.94153935185185156</c:v>
                </c:pt>
                <c:pt idx="5628">
                  <c:v>0.94155092592592438</c:v>
                </c:pt>
                <c:pt idx="5629">
                  <c:v>0.94155092592592438</c:v>
                </c:pt>
                <c:pt idx="5630">
                  <c:v>0.94156249999999886</c:v>
                </c:pt>
                <c:pt idx="5631">
                  <c:v>0.94157407407407523</c:v>
                </c:pt>
                <c:pt idx="5632">
                  <c:v>0.94158564814814805</c:v>
                </c:pt>
                <c:pt idx="5633">
                  <c:v>0.94158564814814805</c:v>
                </c:pt>
                <c:pt idx="5634">
                  <c:v>0.9415972222222222</c:v>
                </c:pt>
                <c:pt idx="5635">
                  <c:v>0.94160879629629746</c:v>
                </c:pt>
                <c:pt idx="5636">
                  <c:v>0.94160879629629746</c:v>
                </c:pt>
                <c:pt idx="5637">
                  <c:v>0.94162037037037172</c:v>
                </c:pt>
                <c:pt idx="5638">
                  <c:v>0.94163194444444465</c:v>
                </c:pt>
                <c:pt idx="5639">
                  <c:v>0.94164351851852079</c:v>
                </c:pt>
                <c:pt idx="5640">
                  <c:v>0.94164351851852079</c:v>
                </c:pt>
                <c:pt idx="5641">
                  <c:v>0.94165509259259506</c:v>
                </c:pt>
                <c:pt idx="5642">
                  <c:v>0.94166666666666676</c:v>
                </c:pt>
                <c:pt idx="5643">
                  <c:v>0.94167824074074069</c:v>
                </c:pt>
                <c:pt idx="5644">
                  <c:v>0.94167824074074069</c:v>
                </c:pt>
                <c:pt idx="5645">
                  <c:v>0.94168981481481628</c:v>
                </c:pt>
                <c:pt idx="5646">
                  <c:v>0.94170138888888988</c:v>
                </c:pt>
                <c:pt idx="5647">
                  <c:v>0.94170138888888988</c:v>
                </c:pt>
                <c:pt idx="5648">
                  <c:v>0.94171296296296148</c:v>
                </c:pt>
                <c:pt idx="5649">
                  <c:v>0.94172453703703762</c:v>
                </c:pt>
                <c:pt idx="5650">
                  <c:v>0.94173611111111111</c:v>
                </c:pt>
                <c:pt idx="5651">
                  <c:v>0.94173611111111111</c:v>
                </c:pt>
                <c:pt idx="5652">
                  <c:v>0.9417476851851867</c:v>
                </c:pt>
                <c:pt idx="5653">
                  <c:v>0.94175925925925963</c:v>
                </c:pt>
                <c:pt idx="5654">
                  <c:v>0.94175925925925963</c:v>
                </c:pt>
                <c:pt idx="5655">
                  <c:v>0.94177083333333556</c:v>
                </c:pt>
                <c:pt idx="5656">
                  <c:v>0.9417824074074076</c:v>
                </c:pt>
                <c:pt idx="5657">
                  <c:v>0.94179398148148163</c:v>
                </c:pt>
                <c:pt idx="5658">
                  <c:v>0.94179398148148163</c:v>
                </c:pt>
                <c:pt idx="5659">
                  <c:v>0.94180555555555656</c:v>
                </c:pt>
                <c:pt idx="5660">
                  <c:v>0.94181712962962949</c:v>
                </c:pt>
                <c:pt idx="5661">
                  <c:v>0.94181712962962949</c:v>
                </c:pt>
                <c:pt idx="5662">
                  <c:v>0.94182870370370375</c:v>
                </c:pt>
                <c:pt idx="5663">
                  <c:v>0.9418402777777789</c:v>
                </c:pt>
                <c:pt idx="5664">
                  <c:v>0.94185185185185183</c:v>
                </c:pt>
                <c:pt idx="5665">
                  <c:v>0.94185185185185183</c:v>
                </c:pt>
                <c:pt idx="5666">
                  <c:v>0.94186342592592476</c:v>
                </c:pt>
                <c:pt idx="5667">
                  <c:v>0.94187500000000113</c:v>
                </c:pt>
                <c:pt idx="5668">
                  <c:v>0.94187500000000113</c:v>
                </c:pt>
                <c:pt idx="5669">
                  <c:v>0.94188657407407461</c:v>
                </c:pt>
                <c:pt idx="5670">
                  <c:v>0.94189814814814865</c:v>
                </c:pt>
                <c:pt idx="5671">
                  <c:v>0.94190972222222225</c:v>
                </c:pt>
                <c:pt idx="5672">
                  <c:v>0.94190972222222225</c:v>
                </c:pt>
                <c:pt idx="5673">
                  <c:v>0.94192129629629784</c:v>
                </c:pt>
                <c:pt idx="5674">
                  <c:v>0.94193287037037143</c:v>
                </c:pt>
                <c:pt idx="5675">
                  <c:v>0.94193287037037143</c:v>
                </c:pt>
                <c:pt idx="5676">
                  <c:v>0.94194444444444581</c:v>
                </c:pt>
                <c:pt idx="5677">
                  <c:v>0.94195601851851996</c:v>
                </c:pt>
                <c:pt idx="5678">
                  <c:v>0.94196759259259366</c:v>
                </c:pt>
                <c:pt idx="5679">
                  <c:v>0.94196759259259366</c:v>
                </c:pt>
                <c:pt idx="5680">
                  <c:v>0.9419791666666667</c:v>
                </c:pt>
                <c:pt idx="5681">
                  <c:v>0.94199074074074052</c:v>
                </c:pt>
                <c:pt idx="5682">
                  <c:v>0.94200231481481478</c:v>
                </c:pt>
                <c:pt idx="5683">
                  <c:v>0.94200231481481478</c:v>
                </c:pt>
                <c:pt idx="5684">
                  <c:v>0.94201388888888893</c:v>
                </c:pt>
                <c:pt idx="5685">
                  <c:v>0.94202546296296286</c:v>
                </c:pt>
                <c:pt idx="5686">
                  <c:v>0.94202546296296286</c:v>
                </c:pt>
                <c:pt idx="5687">
                  <c:v>0.94203703703703701</c:v>
                </c:pt>
                <c:pt idx="5688">
                  <c:v>0.9420486111111126</c:v>
                </c:pt>
                <c:pt idx="5689">
                  <c:v>0.94206018518518519</c:v>
                </c:pt>
                <c:pt idx="5690">
                  <c:v>0.94206018518518519</c:v>
                </c:pt>
                <c:pt idx="5691">
                  <c:v>0.94207175925925923</c:v>
                </c:pt>
                <c:pt idx="5692">
                  <c:v>0.94208333333333361</c:v>
                </c:pt>
                <c:pt idx="5693">
                  <c:v>0.94208333333333361</c:v>
                </c:pt>
                <c:pt idx="5694">
                  <c:v>0.94209490740740764</c:v>
                </c:pt>
                <c:pt idx="5695">
                  <c:v>0.94210648148148168</c:v>
                </c:pt>
                <c:pt idx="5696">
                  <c:v>0.94211805555555561</c:v>
                </c:pt>
                <c:pt idx="5697">
                  <c:v>0.94211805555555561</c:v>
                </c:pt>
                <c:pt idx="5698">
                  <c:v>0.94212962962962965</c:v>
                </c:pt>
                <c:pt idx="5699">
                  <c:v>0.94214120370370491</c:v>
                </c:pt>
                <c:pt idx="5700">
                  <c:v>0.94214120370370491</c:v>
                </c:pt>
                <c:pt idx="5701">
                  <c:v>0.94215277777777751</c:v>
                </c:pt>
                <c:pt idx="5702">
                  <c:v>0.94216435185185077</c:v>
                </c:pt>
                <c:pt idx="5703">
                  <c:v>0.94217592592592558</c:v>
                </c:pt>
                <c:pt idx="5704">
                  <c:v>0.94217592592592558</c:v>
                </c:pt>
                <c:pt idx="5705">
                  <c:v>0.94218750000000007</c:v>
                </c:pt>
                <c:pt idx="5706">
                  <c:v>0.9421990740740761</c:v>
                </c:pt>
                <c:pt idx="5707">
                  <c:v>0.9421990740740761</c:v>
                </c:pt>
                <c:pt idx="5708">
                  <c:v>0.94221064814814814</c:v>
                </c:pt>
                <c:pt idx="5709">
                  <c:v>0.94222222222222218</c:v>
                </c:pt>
                <c:pt idx="5710">
                  <c:v>0.94223379629629633</c:v>
                </c:pt>
                <c:pt idx="5711">
                  <c:v>0.94223379629629633</c:v>
                </c:pt>
                <c:pt idx="5712">
                  <c:v>0.9422453703703717</c:v>
                </c:pt>
                <c:pt idx="5713">
                  <c:v>0.94225694444444441</c:v>
                </c:pt>
                <c:pt idx="5714">
                  <c:v>0.94225694444444441</c:v>
                </c:pt>
                <c:pt idx="5715">
                  <c:v>0.94226851851851978</c:v>
                </c:pt>
                <c:pt idx="5716">
                  <c:v>0.94228009259259382</c:v>
                </c:pt>
                <c:pt idx="5717">
                  <c:v>0.94229166666666664</c:v>
                </c:pt>
                <c:pt idx="5718">
                  <c:v>0.94229166666666664</c:v>
                </c:pt>
                <c:pt idx="5719">
                  <c:v>0.94230324074074057</c:v>
                </c:pt>
                <c:pt idx="5720">
                  <c:v>0.94231481481481483</c:v>
                </c:pt>
                <c:pt idx="5721">
                  <c:v>0.94232638888888898</c:v>
                </c:pt>
                <c:pt idx="5722">
                  <c:v>0.94232638888888898</c:v>
                </c:pt>
                <c:pt idx="5723">
                  <c:v>0.94233796296296113</c:v>
                </c:pt>
                <c:pt idx="5724">
                  <c:v>0.94234953703703705</c:v>
                </c:pt>
                <c:pt idx="5725">
                  <c:v>0.94234953703703705</c:v>
                </c:pt>
                <c:pt idx="5726">
                  <c:v>0.94236111111111109</c:v>
                </c:pt>
                <c:pt idx="5727">
                  <c:v>0.94237268518518524</c:v>
                </c:pt>
                <c:pt idx="5728">
                  <c:v>0.94238425925925917</c:v>
                </c:pt>
                <c:pt idx="5729">
                  <c:v>0.94238425925925917</c:v>
                </c:pt>
                <c:pt idx="5730">
                  <c:v>0.94239583333333521</c:v>
                </c:pt>
                <c:pt idx="5731">
                  <c:v>0.94240740740740769</c:v>
                </c:pt>
                <c:pt idx="5732">
                  <c:v>0.94240740740740769</c:v>
                </c:pt>
                <c:pt idx="5733">
                  <c:v>0.94241898148148151</c:v>
                </c:pt>
                <c:pt idx="5734">
                  <c:v>0.94243055555555555</c:v>
                </c:pt>
                <c:pt idx="5735">
                  <c:v>0.94244212962962959</c:v>
                </c:pt>
                <c:pt idx="5736">
                  <c:v>0.94244212962962959</c:v>
                </c:pt>
                <c:pt idx="5737">
                  <c:v>0.94245370370370352</c:v>
                </c:pt>
                <c:pt idx="5738">
                  <c:v>0.94246527777777767</c:v>
                </c:pt>
                <c:pt idx="5739">
                  <c:v>0.94246527777777767</c:v>
                </c:pt>
                <c:pt idx="5740">
                  <c:v>0.94247685185185159</c:v>
                </c:pt>
                <c:pt idx="5741">
                  <c:v>0.94248842592592474</c:v>
                </c:pt>
                <c:pt idx="5742">
                  <c:v>0.9425</c:v>
                </c:pt>
                <c:pt idx="5743">
                  <c:v>0.9425</c:v>
                </c:pt>
                <c:pt idx="5744">
                  <c:v>0.94251157407407404</c:v>
                </c:pt>
                <c:pt idx="5745">
                  <c:v>0.94252314814814808</c:v>
                </c:pt>
                <c:pt idx="5746">
                  <c:v>0.94252314814814808</c:v>
                </c:pt>
                <c:pt idx="5747">
                  <c:v>0.94253472222222157</c:v>
                </c:pt>
                <c:pt idx="5748">
                  <c:v>0.9425462962962966</c:v>
                </c:pt>
                <c:pt idx="5749">
                  <c:v>0.94255787037037064</c:v>
                </c:pt>
                <c:pt idx="5750">
                  <c:v>0.94255787037037064</c:v>
                </c:pt>
                <c:pt idx="5751">
                  <c:v>0.94256944444444468</c:v>
                </c:pt>
                <c:pt idx="5752">
                  <c:v>0.94258101851851983</c:v>
                </c:pt>
                <c:pt idx="5753">
                  <c:v>0.94258101851851983</c:v>
                </c:pt>
                <c:pt idx="5754">
                  <c:v>0.94259259259259265</c:v>
                </c:pt>
                <c:pt idx="5755">
                  <c:v>0.94260416666666669</c:v>
                </c:pt>
                <c:pt idx="5756">
                  <c:v>0.9426157407407405</c:v>
                </c:pt>
                <c:pt idx="5757">
                  <c:v>0.9426157407407405</c:v>
                </c:pt>
                <c:pt idx="5758">
                  <c:v>0.94262731481481565</c:v>
                </c:pt>
                <c:pt idx="5759">
                  <c:v>0.94263888888889014</c:v>
                </c:pt>
                <c:pt idx="5760">
                  <c:v>0.94263888888889014</c:v>
                </c:pt>
                <c:pt idx="5761">
                  <c:v>0.94265046296296251</c:v>
                </c:pt>
                <c:pt idx="5762">
                  <c:v>0.94266203703703699</c:v>
                </c:pt>
                <c:pt idx="5763">
                  <c:v>0.94267361111111236</c:v>
                </c:pt>
                <c:pt idx="5764">
                  <c:v>0.94267361111111236</c:v>
                </c:pt>
                <c:pt idx="5765">
                  <c:v>0.94268518518518563</c:v>
                </c:pt>
                <c:pt idx="5766">
                  <c:v>0.94269675925925922</c:v>
                </c:pt>
                <c:pt idx="5767">
                  <c:v>0.94270833333333481</c:v>
                </c:pt>
                <c:pt idx="5768">
                  <c:v>0.94270833333333481</c:v>
                </c:pt>
                <c:pt idx="5769">
                  <c:v>0.94271990740740763</c:v>
                </c:pt>
                <c:pt idx="5770">
                  <c:v>0.94273148148148256</c:v>
                </c:pt>
                <c:pt idx="5771">
                  <c:v>0.94273148148148256</c:v>
                </c:pt>
                <c:pt idx="5772">
                  <c:v>0.94274305555555682</c:v>
                </c:pt>
                <c:pt idx="5773">
                  <c:v>0.94275462962962964</c:v>
                </c:pt>
                <c:pt idx="5774">
                  <c:v>0.94276620370370379</c:v>
                </c:pt>
                <c:pt idx="5775">
                  <c:v>0.94276620370370379</c:v>
                </c:pt>
                <c:pt idx="5776">
                  <c:v>0.94277777777777771</c:v>
                </c:pt>
                <c:pt idx="5777">
                  <c:v>0.94278935185185186</c:v>
                </c:pt>
                <c:pt idx="5778">
                  <c:v>0.94278935185185186</c:v>
                </c:pt>
                <c:pt idx="5779">
                  <c:v>0.94280092592592557</c:v>
                </c:pt>
                <c:pt idx="5780">
                  <c:v>0.9428124999999995</c:v>
                </c:pt>
                <c:pt idx="5781">
                  <c:v>0.94282407407407576</c:v>
                </c:pt>
                <c:pt idx="5782">
                  <c:v>0.94282407407407576</c:v>
                </c:pt>
                <c:pt idx="5783">
                  <c:v>0.94283564814814924</c:v>
                </c:pt>
                <c:pt idx="5784">
                  <c:v>0.94284722222222261</c:v>
                </c:pt>
                <c:pt idx="5785">
                  <c:v>0.94284722222222261</c:v>
                </c:pt>
                <c:pt idx="5786">
                  <c:v>0.94285879629629665</c:v>
                </c:pt>
                <c:pt idx="5787">
                  <c:v>0.9428703703703718</c:v>
                </c:pt>
                <c:pt idx="5788">
                  <c:v>0.94288194444444462</c:v>
                </c:pt>
                <c:pt idx="5789">
                  <c:v>0.94288194444444462</c:v>
                </c:pt>
                <c:pt idx="5790">
                  <c:v>0.94289351851852055</c:v>
                </c:pt>
                <c:pt idx="5791">
                  <c:v>0.94290509259259492</c:v>
                </c:pt>
                <c:pt idx="5792">
                  <c:v>0.94290509259259492</c:v>
                </c:pt>
                <c:pt idx="5793">
                  <c:v>0.94291666666666651</c:v>
                </c:pt>
                <c:pt idx="5794">
                  <c:v>0.94292824074074078</c:v>
                </c:pt>
                <c:pt idx="5795">
                  <c:v>0.94293981481481604</c:v>
                </c:pt>
                <c:pt idx="5796">
                  <c:v>0.94293981481481604</c:v>
                </c:pt>
                <c:pt idx="5797">
                  <c:v>0.94295138888888963</c:v>
                </c:pt>
                <c:pt idx="5798">
                  <c:v>0.942962962962961</c:v>
                </c:pt>
                <c:pt idx="5799">
                  <c:v>0.942962962962961</c:v>
                </c:pt>
                <c:pt idx="5800">
                  <c:v>0.94297453703703704</c:v>
                </c:pt>
                <c:pt idx="5801">
                  <c:v>0.94298611111111119</c:v>
                </c:pt>
                <c:pt idx="5802">
                  <c:v>0.94299768518518623</c:v>
                </c:pt>
                <c:pt idx="5803">
                  <c:v>0.94299768518518623</c:v>
                </c:pt>
                <c:pt idx="5804">
                  <c:v>0.9430092592592596</c:v>
                </c:pt>
                <c:pt idx="5805">
                  <c:v>0.94302083333333508</c:v>
                </c:pt>
                <c:pt idx="5806">
                  <c:v>0.94303240740740768</c:v>
                </c:pt>
                <c:pt idx="5807">
                  <c:v>0.94303240740740768</c:v>
                </c:pt>
                <c:pt idx="5808">
                  <c:v>0.94304398148148161</c:v>
                </c:pt>
                <c:pt idx="5809">
                  <c:v>0.94305555555555565</c:v>
                </c:pt>
                <c:pt idx="5810">
                  <c:v>0.94305555555555565</c:v>
                </c:pt>
                <c:pt idx="5811">
                  <c:v>0.94306712962962957</c:v>
                </c:pt>
                <c:pt idx="5812">
                  <c:v>0.94307870370370372</c:v>
                </c:pt>
                <c:pt idx="5813">
                  <c:v>0.94309027777777865</c:v>
                </c:pt>
                <c:pt idx="5814">
                  <c:v>0.94309027777777865</c:v>
                </c:pt>
                <c:pt idx="5815">
                  <c:v>0.9431018518518518</c:v>
                </c:pt>
                <c:pt idx="5816">
                  <c:v>0.94311342592592451</c:v>
                </c:pt>
                <c:pt idx="5817">
                  <c:v>0.94311342592592451</c:v>
                </c:pt>
                <c:pt idx="5818">
                  <c:v>0.9431250000000011</c:v>
                </c:pt>
                <c:pt idx="5819">
                  <c:v>0.94313657407407403</c:v>
                </c:pt>
                <c:pt idx="5820">
                  <c:v>0.94314814814814862</c:v>
                </c:pt>
                <c:pt idx="5821">
                  <c:v>0.94314814814814862</c:v>
                </c:pt>
                <c:pt idx="5822">
                  <c:v>0.94315972222222222</c:v>
                </c:pt>
                <c:pt idx="5823">
                  <c:v>0.94317129629629781</c:v>
                </c:pt>
                <c:pt idx="5824">
                  <c:v>0.94317129629629781</c:v>
                </c:pt>
                <c:pt idx="5825">
                  <c:v>0.94318287037037063</c:v>
                </c:pt>
                <c:pt idx="5826">
                  <c:v>0.94319444444444556</c:v>
                </c:pt>
                <c:pt idx="5827">
                  <c:v>0.94320601851851982</c:v>
                </c:pt>
                <c:pt idx="5828">
                  <c:v>0.94320601851851982</c:v>
                </c:pt>
                <c:pt idx="5829">
                  <c:v>0.94321759259259264</c:v>
                </c:pt>
                <c:pt idx="5830">
                  <c:v>0.94322916666666667</c:v>
                </c:pt>
                <c:pt idx="5831">
                  <c:v>0.94322916666666667</c:v>
                </c:pt>
                <c:pt idx="5832">
                  <c:v>0.94324074074074049</c:v>
                </c:pt>
                <c:pt idx="5833">
                  <c:v>0.94325231481481486</c:v>
                </c:pt>
                <c:pt idx="5834">
                  <c:v>0.94326388888888879</c:v>
                </c:pt>
                <c:pt idx="5835">
                  <c:v>0.94326388888888879</c:v>
                </c:pt>
                <c:pt idx="5836">
                  <c:v>0.9432754629629625</c:v>
                </c:pt>
                <c:pt idx="5837">
                  <c:v>0.94328703703703709</c:v>
                </c:pt>
                <c:pt idx="5838">
                  <c:v>0.94328703703703709</c:v>
                </c:pt>
                <c:pt idx="5839">
                  <c:v>0.94329861111111224</c:v>
                </c:pt>
                <c:pt idx="5840">
                  <c:v>0.94331018518518517</c:v>
                </c:pt>
                <c:pt idx="5841">
                  <c:v>0.94332175925925921</c:v>
                </c:pt>
                <c:pt idx="5842">
                  <c:v>0.94332175925925921</c:v>
                </c:pt>
                <c:pt idx="5843">
                  <c:v>0.94333333333333369</c:v>
                </c:pt>
                <c:pt idx="5844">
                  <c:v>0.94334490740740762</c:v>
                </c:pt>
                <c:pt idx="5845">
                  <c:v>0.94334490740740762</c:v>
                </c:pt>
                <c:pt idx="5846">
                  <c:v>0.94335648148148143</c:v>
                </c:pt>
                <c:pt idx="5847">
                  <c:v>0.9433680555555557</c:v>
                </c:pt>
                <c:pt idx="5848">
                  <c:v>0.94337962962962962</c:v>
                </c:pt>
                <c:pt idx="5849">
                  <c:v>0.94337962962962962</c:v>
                </c:pt>
                <c:pt idx="5850">
                  <c:v>0.94339120370370477</c:v>
                </c:pt>
                <c:pt idx="5851">
                  <c:v>0.94340277777777759</c:v>
                </c:pt>
                <c:pt idx="5852">
                  <c:v>0.94341435185185041</c:v>
                </c:pt>
                <c:pt idx="5853">
                  <c:v>0.94341435185185041</c:v>
                </c:pt>
                <c:pt idx="5854">
                  <c:v>0.94342592592592556</c:v>
                </c:pt>
                <c:pt idx="5855">
                  <c:v>0.94343749999999948</c:v>
                </c:pt>
                <c:pt idx="5856">
                  <c:v>0.94343749999999948</c:v>
                </c:pt>
                <c:pt idx="5857">
                  <c:v>0.94344907407407586</c:v>
                </c:pt>
                <c:pt idx="5858">
                  <c:v>0.94346064814814812</c:v>
                </c:pt>
                <c:pt idx="5859">
                  <c:v>0.94347222222222227</c:v>
                </c:pt>
                <c:pt idx="5860">
                  <c:v>0.94347222222222227</c:v>
                </c:pt>
                <c:pt idx="5861">
                  <c:v>0.9434837962962962</c:v>
                </c:pt>
                <c:pt idx="5862">
                  <c:v>0.94349537037037146</c:v>
                </c:pt>
                <c:pt idx="5863">
                  <c:v>0.94349537037037146</c:v>
                </c:pt>
                <c:pt idx="5864">
                  <c:v>0.9435069444444445</c:v>
                </c:pt>
                <c:pt idx="5865">
                  <c:v>0.94351851851851865</c:v>
                </c:pt>
                <c:pt idx="5866">
                  <c:v>0.94353009259259379</c:v>
                </c:pt>
                <c:pt idx="5867">
                  <c:v>0.94353009259259379</c:v>
                </c:pt>
                <c:pt idx="5868">
                  <c:v>0.94354166666666661</c:v>
                </c:pt>
                <c:pt idx="5869">
                  <c:v>0.94355324074073965</c:v>
                </c:pt>
                <c:pt idx="5870">
                  <c:v>0.94355324074073965</c:v>
                </c:pt>
                <c:pt idx="5871">
                  <c:v>0.94356481481481491</c:v>
                </c:pt>
                <c:pt idx="5872">
                  <c:v>0.94357638888888851</c:v>
                </c:pt>
                <c:pt idx="5873">
                  <c:v>0.94358796296296099</c:v>
                </c:pt>
                <c:pt idx="5874">
                  <c:v>0.94358796296296099</c:v>
                </c:pt>
                <c:pt idx="5875">
                  <c:v>0.94359953703703703</c:v>
                </c:pt>
                <c:pt idx="5876">
                  <c:v>0.94361111111111162</c:v>
                </c:pt>
                <c:pt idx="5877">
                  <c:v>0.94361111111111162</c:v>
                </c:pt>
                <c:pt idx="5878">
                  <c:v>0.94362268518518611</c:v>
                </c:pt>
                <c:pt idx="5879">
                  <c:v>0.9436342592592597</c:v>
                </c:pt>
                <c:pt idx="5880">
                  <c:v>0.94364583333333596</c:v>
                </c:pt>
                <c:pt idx="5881">
                  <c:v>0.94364583333333596</c:v>
                </c:pt>
                <c:pt idx="5882">
                  <c:v>0.94365740740740844</c:v>
                </c:pt>
                <c:pt idx="5883">
                  <c:v>0.94366898148148171</c:v>
                </c:pt>
                <c:pt idx="5884">
                  <c:v>0.94368055555555563</c:v>
                </c:pt>
                <c:pt idx="5885">
                  <c:v>0.94368055555555563</c:v>
                </c:pt>
                <c:pt idx="5886">
                  <c:v>0.94369212962962967</c:v>
                </c:pt>
                <c:pt idx="5887">
                  <c:v>0.9437037037037036</c:v>
                </c:pt>
                <c:pt idx="5888">
                  <c:v>0.9437037037037036</c:v>
                </c:pt>
                <c:pt idx="5889">
                  <c:v>0.94371527777777775</c:v>
                </c:pt>
                <c:pt idx="5890">
                  <c:v>0.9437268518518519</c:v>
                </c:pt>
                <c:pt idx="5891">
                  <c:v>0.94373842592592549</c:v>
                </c:pt>
                <c:pt idx="5892">
                  <c:v>0.94373842592592549</c:v>
                </c:pt>
                <c:pt idx="5893">
                  <c:v>0.94375000000000064</c:v>
                </c:pt>
                <c:pt idx="5894">
                  <c:v>0.94376157407407513</c:v>
                </c:pt>
                <c:pt idx="5895">
                  <c:v>0.94376157407407513</c:v>
                </c:pt>
                <c:pt idx="5896">
                  <c:v>0.94377314814814861</c:v>
                </c:pt>
                <c:pt idx="5897">
                  <c:v>0.94378472222222232</c:v>
                </c:pt>
                <c:pt idx="5898">
                  <c:v>0.94379629629629747</c:v>
                </c:pt>
                <c:pt idx="5899">
                  <c:v>0.94379629629629747</c:v>
                </c:pt>
                <c:pt idx="5900">
                  <c:v>0.94380787037037184</c:v>
                </c:pt>
                <c:pt idx="5901">
                  <c:v>0.94381944444444543</c:v>
                </c:pt>
                <c:pt idx="5902">
                  <c:v>0.94381944444444543</c:v>
                </c:pt>
                <c:pt idx="5903">
                  <c:v>0.94383101851852091</c:v>
                </c:pt>
                <c:pt idx="5904">
                  <c:v>0.94384259259259395</c:v>
                </c:pt>
                <c:pt idx="5905">
                  <c:v>0.94385416666666666</c:v>
                </c:pt>
                <c:pt idx="5906">
                  <c:v>0.94385416666666666</c:v>
                </c:pt>
                <c:pt idx="5907">
                  <c:v>0.94386574074074059</c:v>
                </c:pt>
                <c:pt idx="5908">
                  <c:v>0.94387731481481474</c:v>
                </c:pt>
                <c:pt idx="5909">
                  <c:v>0.94387731481481474</c:v>
                </c:pt>
                <c:pt idx="5910">
                  <c:v>0.94388888888888989</c:v>
                </c:pt>
                <c:pt idx="5911">
                  <c:v>0.94390046296296259</c:v>
                </c:pt>
                <c:pt idx="5912">
                  <c:v>0.94391203703703708</c:v>
                </c:pt>
                <c:pt idx="5913">
                  <c:v>0.94391203703703708</c:v>
                </c:pt>
                <c:pt idx="5914">
                  <c:v>0.94392361111111212</c:v>
                </c:pt>
                <c:pt idx="5915">
                  <c:v>0.94393518518518515</c:v>
                </c:pt>
                <c:pt idx="5916">
                  <c:v>0.94393518518518515</c:v>
                </c:pt>
                <c:pt idx="5917">
                  <c:v>0.9439467592592593</c:v>
                </c:pt>
                <c:pt idx="5918">
                  <c:v>0.94395833333333445</c:v>
                </c:pt>
                <c:pt idx="5919">
                  <c:v>0.9439699074074076</c:v>
                </c:pt>
                <c:pt idx="5920">
                  <c:v>0.9439699074074076</c:v>
                </c:pt>
                <c:pt idx="5921">
                  <c:v>0.94398148148148164</c:v>
                </c:pt>
                <c:pt idx="5922">
                  <c:v>0.94399305555555679</c:v>
                </c:pt>
                <c:pt idx="5923">
                  <c:v>0.94399305555555679</c:v>
                </c:pt>
                <c:pt idx="5924">
                  <c:v>0.94400462962962972</c:v>
                </c:pt>
                <c:pt idx="5925">
                  <c:v>0.94401620370370354</c:v>
                </c:pt>
                <c:pt idx="5926">
                  <c:v>0.9440277777777778</c:v>
                </c:pt>
                <c:pt idx="5927">
                  <c:v>0.9440277777777778</c:v>
                </c:pt>
                <c:pt idx="5928">
                  <c:v>0.9440393518518515</c:v>
                </c:pt>
                <c:pt idx="5929">
                  <c:v>0.94405092592592488</c:v>
                </c:pt>
                <c:pt idx="5930">
                  <c:v>0.94406249999999958</c:v>
                </c:pt>
                <c:pt idx="5931">
                  <c:v>0.94406249999999958</c:v>
                </c:pt>
                <c:pt idx="5932">
                  <c:v>0.94407407407407573</c:v>
                </c:pt>
                <c:pt idx="5933">
                  <c:v>0.94408564814814921</c:v>
                </c:pt>
                <c:pt idx="5934">
                  <c:v>0.94408564814814921</c:v>
                </c:pt>
                <c:pt idx="5935">
                  <c:v>0.94409722222222225</c:v>
                </c:pt>
                <c:pt idx="5936">
                  <c:v>0.94410879629629663</c:v>
                </c:pt>
                <c:pt idx="5937">
                  <c:v>0.94412037037037133</c:v>
                </c:pt>
                <c:pt idx="5938">
                  <c:v>0.94412037037037133</c:v>
                </c:pt>
                <c:pt idx="5939">
                  <c:v>0.9441319444444447</c:v>
                </c:pt>
                <c:pt idx="5940">
                  <c:v>0.94414351851851996</c:v>
                </c:pt>
                <c:pt idx="5941">
                  <c:v>0.94414351851851996</c:v>
                </c:pt>
                <c:pt idx="5942">
                  <c:v>0.94415509259259489</c:v>
                </c:pt>
                <c:pt idx="5943">
                  <c:v>0.94416666666666649</c:v>
                </c:pt>
                <c:pt idx="5944">
                  <c:v>0.94417824074074053</c:v>
                </c:pt>
                <c:pt idx="5945">
                  <c:v>0.94417824074074053</c:v>
                </c:pt>
                <c:pt idx="5946">
                  <c:v>0.9441898148148159</c:v>
                </c:pt>
                <c:pt idx="5947">
                  <c:v>0.94420138888888883</c:v>
                </c:pt>
                <c:pt idx="5948">
                  <c:v>0.94420138888888883</c:v>
                </c:pt>
                <c:pt idx="5949">
                  <c:v>0.94421296296296076</c:v>
                </c:pt>
                <c:pt idx="5950">
                  <c:v>0.94422453703703713</c:v>
                </c:pt>
                <c:pt idx="5951">
                  <c:v>0.9442361111111105</c:v>
                </c:pt>
                <c:pt idx="5952">
                  <c:v>0.9442361111111105</c:v>
                </c:pt>
                <c:pt idx="5953">
                  <c:v>0.94424768518518565</c:v>
                </c:pt>
                <c:pt idx="5954">
                  <c:v>0.94425925925925924</c:v>
                </c:pt>
                <c:pt idx="5955">
                  <c:v>0.94425925925925924</c:v>
                </c:pt>
                <c:pt idx="5956">
                  <c:v>0.94427083333333484</c:v>
                </c:pt>
                <c:pt idx="5957">
                  <c:v>0.94428240740740732</c:v>
                </c:pt>
                <c:pt idx="5958">
                  <c:v>0.94429398148148169</c:v>
                </c:pt>
                <c:pt idx="5959">
                  <c:v>0.94429398148148169</c:v>
                </c:pt>
                <c:pt idx="5960">
                  <c:v>0.94430555555555562</c:v>
                </c:pt>
                <c:pt idx="5961">
                  <c:v>0.94431712962962866</c:v>
                </c:pt>
                <c:pt idx="5962">
                  <c:v>0.9443287037037037</c:v>
                </c:pt>
                <c:pt idx="5963">
                  <c:v>0.9443287037037037</c:v>
                </c:pt>
                <c:pt idx="5964">
                  <c:v>0.94434027777777774</c:v>
                </c:pt>
                <c:pt idx="5965">
                  <c:v>0.94435185185185189</c:v>
                </c:pt>
                <c:pt idx="5966">
                  <c:v>0.94435185185185189</c:v>
                </c:pt>
                <c:pt idx="5967">
                  <c:v>0.94436342592592448</c:v>
                </c:pt>
                <c:pt idx="5968">
                  <c:v>0.94437499999999996</c:v>
                </c:pt>
                <c:pt idx="5969">
                  <c:v>0.94438657407407411</c:v>
                </c:pt>
                <c:pt idx="5970">
                  <c:v>0.94438657407407411</c:v>
                </c:pt>
                <c:pt idx="5971">
                  <c:v>0.94439814814814815</c:v>
                </c:pt>
                <c:pt idx="5972">
                  <c:v>0.94440972222222219</c:v>
                </c:pt>
                <c:pt idx="5973">
                  <c:v>0.94440972222222219</c:v>
                </c:pt>
                <c:pt idx="5974">
                  <c:v>0.94442129629629734</c:v>
                </c:pt>
                <c:pt idx="5975">
                  <c:v>0.9444328703703706</c:v>
                </c:pt>
                <c:pt idx="5976">
                  <c:v>0.94444444444444464</c:v>
                </c:pt>
                <c:pt idx="5977">
                  <c:v>0.94444444444444464</c:v>
                </c:pt>
                <c:pt idx="5978">
                  <c:v>0.94445601851851968</c:v>
                </c:pt>
                <c:pt idx="5979">
                  <c:v>0.94446759259259261</c:v>
                </c:pt>
                <c:pt idx="5980">
                  <c:v>0.94446759259259261</c:v>
                </c:pt>
                <c:pt idx="5981">
                  <c:v>0.94447916666666654</c:v>
                </c:pt>
                <c:pt idx="5982">
                  <c:v>0.94449074074074058</c:v>
                </c:pt>
                <c:pt idx="5983">
                  <c:v>0.9445023148148145</c:v>
                </c:pt>
                <c:pt idx="5984">
                  <c:v>0.9445023148148145</c:v>
                </c:pt>
                <c:pt idx="5985">
                  <c:v>0.94451388888888888</c:v>
                </c:pt>
                <c:pt idx="5986">
                  <c:v>0.94452546296296258</c:v>
                </c:pt>
                <c:pt idx="5987">
                  <c:v>0.94452546296296258</c:v>
                </c:pt>
                <c:pt idx="5988">
                  <c:v>0.94453703703703706</c:v>
                </c:pt>
                <c:pt idx="5989">
                  <c:v>0.9445486111111121</c:v>
                </c:pt>
                <c:pt idx="5990">
                  <c:v>0.94456018518518459</c:v>
                </c:pt>
                <c:pt idx="5991">
                  <c:v>0.94456018518518459</c:v>
                </c:pt>
                <c:pt idx="5992">
                  <c:v>0.94457175925925929</c:v>
                </c:pt>
                <c:pt idx="5993">
                  <c:v>0.94458333333333344</c:v>
                </c:pt>
                <c:pt idx="5994">
                  <c:v>0.94458333333333344</c:v>
                </c:pt>
                <c:pt idx="5995">
                  <c:v>0.9445949074074077</c:v>
                </c:pt>
                <c:pt idx="5996">
                  <c:v>0.94460648148148163</c:v>
                </c:pt>
                <c:pt idx="5997">
                  <c:v>0.94461805555555678</c:v>
                </c:pt>
                <c:pt idx="5998">
                  <c:v>0.94461805555555678</c:v>
                </c:pt>
                <c:pt idx="5999">
                  <c:v>0.94462962962963082</c:v>
                </c:pt>
                <c:pt idx="6000">
                  <c:v>0.9446412037037053</c:v>
                </c:pt>
                <c:pt idx="6001">
                  <c:v>0.9446412037037053</c:v>
                </c:pt>
                <c:pt idx="6002">
                  <c:v>0.94465277777777779</c:v>
                </c:pt>
                <c:pt idx="6003">
                  <c:v>0.94466435185185149</c:v>
                </c:pt>
                <c:pt idx="6004">
                  <c:v>0.94467592592592586</c:v>
                </c:pt>
                <c:pt idx="6005">
                  <c:v>0.94467592592592586</c:v>
                </c:pt>
                <c:pt idx="6006">
                  <c:v>0.94468750000000001</c:v>
                </c:pt>
                <c:pt idx="6007">
                  <c:v>0.94469907407407627</c:v>
                </c:pt>
                <c:pt idx="6008">
                  <c:v>0.94471064814814865</c:v>
                </c:pt>
                <c:pt idx="6009">
                  <c:v>0.94471064814814865</c:v>
                </c:pt>
                <c:pt idx="6010">
                  <c:v>0.94472222222222213</c:v>
                </c:pt>
                <c:pt idx="6011">
                  <c:v>0.94473379629629661</c:v>
                </c:pt>
                <c:pt idx="6012">
                  <c:v>0.94473379629629661</c:v>
                </c:pt>
                <c:pt idx="6013">
                  <c:v>0.94474537037037221</c:v>
                </c:pt>
                <c:pt idx="6014">
                  <c:v>0.94475694444444469</c:v>
                </c:pt>
                <c:pt idx="6015">
                  <c:v>0.94476851851851995</c:v>
                </c:pt>
                <c:pt idx="6016">
                  <c:v>0.94476851851851995</c:v>
                </c:pt>
                <c:pt idx="6017">
                  <c:v>0.94478009259259454</c:v>
                </c:pt>
                <c:pt idx="6018">
                  <c:v>0.94479166666666792</c:v>
                </c:pt>
                <c:pt idx="6019">
                  <c:v>0.94479166666666792</c:v>
                </c:pt>
                <c:pt idx="6020">
                  <c:v>0.94480324074074051</c:v>
                </c:pt>
                <c:pt idx="6021">
                  <c:v>0.94481481481481577</c:v>
                </c:pt>
                <c:pt idx="6022">
                  <c:v>0.94482638888888892</c:v>
                </c:pt>
                <c:pt idx="6023">
                  <c:v>0.94482638888888892</c:v>
                </c:pt>
                <c:pt idx="6024">
                  <c:v>0.94483796296296163</c:v>
                </c:pt>
                <c:pt idx="6025">
                  <c:v>0.94484953703703811</c:v>
                </c:pt>
                <c:pt idx="6026">
                  <c:v>0.94484953703703811</c:v>
                </c:pt>
                <c:pt idx="6027">
                  <c:v>0.94486111111111104</c:v>
                </c:pt>
                <c:pt idx="6028">
                  <c:v>0.94487268518518563</c:v>
                </c:pt>
                <c:pt idx="6029">
                  <c:v>0.94488425925925934</c:v>
                </c:pt>
                <c:pt idx="6030">
                  <c:v>0.94488425925925934</c:v>
                </c:pt>
                <c:pt idx="6031">
                  <c:v>0.9448958333333356</c:v>
                </c:pt>
                <c:pt idx="6032">
                  <c:v>0.94490740740740764</c:v>
                </c:pt>
                <c:pt idx="6033">
                  <c:v>0.94490740740740764</c:v>
                </c:pt>
                <c:pt idx="6034">
                  <c:v>0.94491898148148168</c:v>
                </c:pt>
                <c:pt idx="6035">
                  <c:v>0.94493055555555561</c:v>
                </c:pt>
                <c:pt idx="6036">
                  <c:v>0.94494212962962953</c:v>
                </c:pt>
                <c:pt idx="6037">
                  <c:v>0.94494212962962953</c:v>
                </c:pt>
                <c:pt idx="6038">
                  <c:v>0.94495370370370368</c:v>
                </c:pt>
                <c:pt idx="6039">
                  <c:v>0.94496527777777783</c:v>
                </c:pt>
                <c:pt idx="6040">
                  <c:v>0.94496527777777783</c:v>
                </c:pt>
                <c:pt idx="6041">
                  <c:v>0.94497685185185187</c:v>
                </c:pt>
                <c:pt idx="6042">
                  <c:v>0.94498842592592558</c:v>
                </c:pt>
                <c:pt idx="6043">
                  <c:v>0.94499999999999995</c:v>
                </c:pt>
                <c:pt idx="6044">
                  <c:v>0.94499999999999995</c:v>
                </c:pt>
                <c:pt idx="6045">
                  <c:v>0.9450115740740751</c:v>
                </c:pt>
                <c:pt idx="6046">
                  <c:v>0.94502314814814825</c:v>
                </c:pt>
                <c:pt idx="6047">
                  <c:v>0.94502314814814825</c:v>
                </c:pt>
                <c:pt idx="6048">
                  <c:v>0.94503472222222218</c:v>
                </c:pt>
                <c:pt idx="6049">
                  <c:v>0.94504629629629733</c:v>
                </c:pt>
                <c:pt idx="6050">
                  <c:v>0.94505787037037181</c:v>
                </c:pt>
                <c:pt idx="6051">
                  <c:v>0.94505787037037181</c:v>
                </c:pt>
                <c:pt idx="6052">
                  <c:v>0.94506944444444463</c:v>
                </c:pt>
                <c:pt idx="6053">
                  <c:v>0.94508101851852055</c:v>
                </c:pt>
                <c:pt idx="6054">
                  <c:v>0.94509259259259382</c:v>
                </c:pt>
                <c:pt idx="6055">
                  <c:v>0.94509259259259382</c:v>
                </c:pt>
                <c:pt idx="6056">
                  <c:v>0.94510416666666652</c:v>
                </c:pt>
                <c:pt idx="6057">
                  <c:v>0.94511574074074056</c:v>
                </c:pt>
                <c:pt idx="6058">
                  <c:v>0.94511574074074056</c:v>
                </c:pt>
                <c:pt idx="6059">
                  <c:v>0.94512731481481482</c:v>
                </c:pt>
                <c:pt idx="6060">
                  <c:v>0.94513888888888964</c:v>
                </c:pt>
                <c:pt idx="6061">
                  <c:v>0.94515046296296257</c:v>
                </c:pt>
                <c:pt idx="6062">
                  <c:v>0.94515046296296257</c:v>
                </c:pt>
                <c:pt idx="6063">
                  <c:v>0.9451620370370365</c:v>
                </c:pt>
                <c:pt idx="6064">
                  <c:v>0.94517361111111164</c:v>
                </c:pt>
                <c:pt idx="6065">
                  <c:v>0.94517361111111164</c:v>
                </c:pt>
                <c:pt idx="6066">
                  <c:v>0.94518518518518524</c:v>
                </c:pt>
                <c:pt idx="6067">
                  <c:v>0.94519675925925928</c:v>
                </c:pt>
                <c:pt idx="6068">
                  <c:v>0.94520833333333365</c:v>
                </c:pt>
                <c:pt idx="6069">
                  <c:v>0.94520833333333365</c:v>
                </c:pt>
                <c:pt idx="6070">
                  <c:v>0.94521990740740769</c:v>
                </c:pt>
                <c:pt idx="6071">
                  <c:v>0.94523148148148162</c:v>
                </c:pt>
                <c:pt idx="6072">
                  <c:v>0.94523148148148162</c:v>
                </c:pt>
                <c:pt idx="6073">
                  <c:v>0.94524305555555665</c:v>
                </c:pt>
                <c:pt idx="6074">
                  <c:v>0.94525462962962969</c:v>
                </c:pt>
                <c:pt idx="6075">
                  <c:v>0.94526620370370351</c:v>
                </c:pt>
                <c:pt idx="6076">
                  <c:v>0.94526620370370351</c:v>
                </c:pt>
                <c:pt idx="6077">
                  <c:v>0.94527777777777777</c:v>
                </c:pt>
                <c:pt idx="6078">
                  <c:v>0.94528935185185159</c:v>
                </c:pt>
                <c:pt idx="6079">
                  <c:v>0.94528935185185159</c:v>
                </c:pt>
                <c:pt idx="6080">
                  <c:v>0.94530092592592441</c:v>
                </c:pt>
                <c:pt idx="6081">
                  <c:v>0.94531249999999956</c:v>
                </c:pt>
                <c:pt idx="6082">
                  <c:v>0.94532407407407548</c:v>
                </c:pt>
                <c:pt idx="6083">
                  <c:v>0.94532407407407548</c:v>
                </c:pt>
                <c:pt idx="6084">
                  <c:v>0.94533564814814863</c:v>
                </c:pt>
                <c:pt idx="6085">
                  <c:v>0.94534722222222223</c:v>
                </c:pt>
                <c:pt idx="6086">
                  <c:v>0.94534722222222223</c:v>
                </c:pt>
                <c:pt idx="6087">
                  <c:v>0.9453587962962966</c:v>
                </c:pt>
                <c:pt idx="6088">
                  <c:v>0.94537037037037064</c:v>
                </c:pt>
                <c:pt idx="6089">
                  <c:v>0.94538194444444434</c:v>
                </c:pt>
                <c:pt idx="6090">
                  <c:v>0.94538194444444434</c:v>
                </c:pt>
                <c:pt idx="6091">
                  <c:v>0.94539351851851983</c:v>
                </c:pt>
                <c:pt idx="6092">
                  <c:v>0.94540509259259431</c:v>
                </c:pt>
                <c:pt idx="6093">
                  <c:v>0.94540509259259431</c:v>
                </c:pt>
                <c:pt idx="6094">
                  <c:v>0.94541666666666657</c:v>
                </c:pt>
                <c:pt idx="6095">
                  <c:v>0.9454282407407405</c:v>
                </c:pt>
                <c:pt idx="6096">
                  <c:v>0.94543981481481565</c:v>
                </c:pt>
                <c:pt idx="6097">
                  <c:v>0.94543981481481565</c:v>
                </c:pt>
                <c:pt idx="6098">
                  <c:v>0.94545138888888891</c:v>
                </c:pt>
                <c:pt idx="6099">
                  <c:v>0.94546296296296084</c:v>
                </c:pt>
                <c:pt idx="6100">
                  <c:v>0.94547453703703699</c:v>
                </c:pt>
                <c:pt idx="6101">
                  <c:v>0.94547453703703699</c:v>
                </c:pt>
                <c:pt idx="6102">
                  <c:v>0.94548611111111058</c:v>
                </c:pt>
                <c:pt idx="6103">
                  <c:v>0.94549768518518562</c:v>
                </c:pt>
                <c:pt idx="6104">
                  <c:v>0.94549768518518562</c:v>
                </c:pt>
                <c:pt idx="6105">
                  <c:v>0.94550925925925933</c:v>
                </c:pt>
                <c:pt idx="6106">
                  <c:v>0.94552083333333459</c:v>
                </c:pt>
                <c:pt idx="6107">
                  <c:v>0.9455324074074074</c:v>
                </c:pt>
                <c:pt idx="6108">
                  <c:v>0.9455324074074074</c:v>
                </c:pt>
                <c:pt idx="6109">
                  <c:v>0.94554398148148155</c:v>
                </c:pt>
                <c:pt idx="6110">
                  <c:v>0.9455555555555557</c:v>
                </c:pt>
                <c:pt idx="6111">
                  <c:v>0.9455555555555557</c:v>
                </c:pt>
                <c:pt idx="6112">
                  <c:v>0.94556712962962841</c:v>
                </c:pt>
                <c:pt idx="6113">
                  <c:v>0.94557870370370367</c:v>
                </c:pt>
                <c:pt idx="6114">
                  <c:v>0.94559027777777782</c:v>
                </c:pt>
                <c:pt idx="6115">
                  <c:v>0.94559027777777782</c:v>
                </c:pt>
                <c:pt idx="6116">
                  <c:v>0.94560185185185175</c:v>
                </c:pt>
                <c:pt idx="6117">
                  <c:v>0.94561342592592557</c:v>
                </c:pt>
                <c:pt idx="6118">
                  <c:v>0.94561342592592557</c:v>
                </c:pt>
                <c:pt idx="6119">
                  <c:v>0.94562500000000138</c:v>
                </c:pt>
                <c:pt idx="6120">
                  <c:v>0.94563657407407464</c:v>
                </c:pt>
                <c:pt idx="6121">
                  <c:v>0.94564814814814924</c:v>
                </c:pt>
                <c:pt idx="6122">
                  <c:v>0.94564814814814924</c:v>
                </c:pt>
                <c:pt idx="6123">
                  <c:v>0.94565972222222261</c:v>
                </c:pt>
                <c:pt idx="6124">
                  <c:v>0.9456712962962982</c:v>
                </c:pt>
                <c:pt idx="6125">
                  <c:v>0.9456712962962982</c:v>
                </c:pt>
                <c:pt idx="6126">
                  <c:v>0.94568287037037169</c:v>
                </c:pt>
                <c:pt idx="6127">
                  <c:v>0.94569444444444584</c:v>
                </c:pt>
                <c:pt idx="6128">
                  <c:v>0.94570601851852043</c:v>
                </c:pt>
                <c:pt idx="6129">
                  <c:v>0.94570601851852043</c:v>
                </c:pt>
                <c:pt idx="6130">
                  <c:v>0.94571759259259391</c:v>
                </c:pt>
                <c:pt idx="6131">
                  <c:v>0.94572916666666673</c:v>
                </c:pt>
                <c:pt idx="6132">
                  <c:v>0.94574074074074066</c:v>
                </c:pt>
                <c:pt idx="6133">
                  <c:v>0.94574074074074066</c:v>
                </c:pt>
                <c:pt idx="6134">
                  <c:v>0.94575231481481481</c:v>
                </c:pt>
                <c:pt idx="6135">
                  <c:v>0.94576388888888963</c:v>
                </c:pt>
                <c:pt idx="6136">
                  <c:v>0.94576388888888963</c:v>
                </c:pt>
                <c:pt idx="6137">
                  <c:v>0.945775462962963</c:v>
                </c:pt>
                <c:pt idx="6138">
                  <c:v>0.94578703703703704</c:v>
                </c:pt>
                <c:pt idx="6139">
                  <c:v>0.94579861111111274</c:v>
                </c:pt>
                <c:pt idx="6140">
                  <c:v>0.94579861111111274</c:v>
                </c:pt>
                <c:pt idx="6141">
                  <c:v>0.94581018518518523</c:v>
                </c:pt>
                <c:pt idx="6142">
                  <c:v>0.94582175925925915</c:v>
                </c:pt>
                <c:pt idx="6143">
                  <c:v>0.94582175925925915</c:v>
                </c:pt>
                <c:pt idx="6144">
                  <c:v>0.94583333333333364</c:v>
                </c:pt>
                <c:pt idx="6145">
                  <c:v>0.94584490740740856</c:v>
                </c:pt>
                <c:pt idx="6146">
                  <c:v>0.9458564814814816</c:v>
                </c:pt>
                <c:pt idx="6147">
                  <c:v>0.9458564814814816</c:v>
                </c:pt>
                <c:pt idx="6148">
                  <c:v>0.94586805555555564</c:v>
                </c:pt>
                <c:pt idx="6149">
                  <c:v>0.94587962962963079</c:v>
                </c:pt>
                <c:pt idx="6150">
                  <c:v>0.94587962962963079</c:v>
                </c:pt>
                <c:pt idx="6151">
                  <c:v>0.94589120370370494</c:v>
                </c:pt>
                <c:pt idx="6152">
                  <c:v>0.94590277777777787</c:v>
                </c:pt>
                <c:pt idx="6153">
                  <c:v>0.94591435185185158</c:v>
                </c:pt>
                <c:pt idx="6154">
                  <c:v>0.94591435185185158</c:v>
                </c:pt>
                <c:pt idx="6155">
                  <c:v>0.9459259259259255</c:v>
                </c:pt>
                <c:pt idx="6156">
                  <c:v>0.94593749999999999</c:v>
                </c:pt>
                <c:pt idx="6157">
                  <c:v>0.94593749999999999</c:v>
                </c:pt>
                <c:pt idx="6158">
                  <c:v>0.94594907407407636</c:v>
                </c:pt>
                <c:pt idx="6159">
                  <c:v>0.94596064814814862</c:v>
                </c:pt>
                <c:pt idx="6160">
                  <c:v>0.94597222222222221</c:v>
                </c:pt>
                <c:pt idx="6161">
                  <c:v>0.94597222222222221</c:v>
                </c:pt>
                <c:pt idx="6162">
                  <c:v>0.9459837962962967</c:v>
                </c:pt>
                <c:pt idx="6163">
                  <c:v>0.94599537037037185</c:v>
                </c:pt>
                <c:pt idx="6164">
                  <c:v>0.94599537037037185</c:v>
                </c:pt>
                <c:pt idx="6165">
                  <c:v>0.94600694444444444</c:v>
                </c:pt>
                <c:pt idx="6166">
                  <c:v>0.94601851851851981</c:v>
                </c:pt>
                <c:pt idx="6167">
                  <c:v>0.94603009259259396</c:v>
                </c:pt>
                <c:pt idx="6168">
                  <c:v>0.94603009259259396</c:v>
                </c:pt>
                <c:pt idx="6169">
                  <c:v>0.94604166666666778</c:v>
                </c:pt>
                <c:pt idx="6170">
                  <c:v>0.94605324074074049</c:v>
                </c:pt>
                <c:pt idx="6171">
                  <c:v>0.94605324074074049</c:v>
                </c:pt>
                <c:pt idx="6172">
                  <c:v>0.94606481481481564</c:v>
                </c:pt>
                <c:pt idx="6173">
                  <c:v>0.9460763888888889</c:v>
                </c:pt>
                <c:pt idx="6174">
                  <c:v>0.94608796296296138</c:v>
                </c:pt>
                <c:pt idx="6175">
                  <c:v>0.94608796296296138</c:v>
                </c:pt>
                <c:pt idx="6176">
                  <c:v>0.94609953703703764</c:v>
                </c:pt>
                <c:pt idx="6177">
                  <c:v>0.94611111111111112</c:v>
                </c:pt>
                <c:pt idx="6178">
                  <c:v>0.94612268518518561</c:v>
                </c:pt>
                <c:pt idx="6179">
                  <c:v>0.94612268518518561</c:v>
                </c:pt>
                <c:pt idx="6180">
                  <c:v>0.9461342592592592</c:v>
                </c:pt>
                <c:pt idx="6181">
                  <c:v>0.94614583333333557</c:v>
                </c:pt>
                <c:pt idx="6182">
                  <c:v>0.94614583333333557</c:v>
                </c:pt>
                <c:pt idx="6183">
                  <c:v>0.94615740740740761</c:v>
                </c:pt>
                <c:pt idx="6184">
                  <c:v>0.94616898148148154</c:v>
                </c:pt>
                <c:pt idx="6185">
                  <c:v>0.94618055555555569</c:v>
                </c:pt>
                <c:pt idx="6186">
                  <c:v>0.94618055555555569</c:v>
                </c:pt>
                <c:pt idx="6187">
                  <c:v>0.94619212962962951</c:v>
                </c:pt>
                <c:pt idx="6188">
                  <c:v>0.94620370370370377</c:v>
                </c:pt>
                <c:pt idx="6189">
                  <c:v>0.94620370370370377</c:v>
                </c:pt>
                <c:pt idx="6190">
                  <c:v>0.94621527777777781</c:v>
                </c:pt>
                <c:pt idx="6191">
                  <c:v>0.94622685185185151</c:v>
                </c:pt>
                <c:pt idx="6192">
                  <c:v>0.94623842592592489</c:v>
                </c:pt>
                <c:pt idx="6193">
                  <c:v>0.94623842592592489</c:v>
                </c:pt>
                <c:pt idx="6194">
                  <c:v>0.94625000000000004</c:v>
                </c:pt>
                <c:pt idx="6195">
                  <c:v>0.94626157407407463</c:v>
                </c:pt>
                <c:pt idx="6196">
                  <c:v>0.94626157407407463</c:v>
                </c:pt>
                <c:pt idx="6197">
                  <c:v>0.94627314814814811</c:v>
                </c:pt>
                <c:pt idx="6198">
                  <c:v>0.94628472222222226</c:v>
                </c:pt>
                <c:pt idx="6199">
                  <c:v>0.94629629629629664</c:v>
                </c:pt>
                <c:pt idx="6200">
                  <c:v>0.94629629629629664</c:v>
                </c:pt>
                <c:pt idx="6201">
                  <c:v>0.94630787037037145</c:v>
                </c:pt>
                <c:pt idx="6202">
                  <c:v>0.9463194444444446</c:v>
                </c:pt>
                <c:pt idx="6203">
                  <c:v>0.9463194444444446</c:v>
                </c:pt>
                <c:pt idx="6204">
                  <c:v>0.94633101851852031</c:v>
                </c:pt>
                <c:pt idx="6205">
                  <c:v>0.94634259259259379</c:v>
                </c:pt>
                <c:pt idx="6206">
                  <c:v>0.9463541666666665</c:v>
                </c:pt>
                <c:pt idx="6207">
                  <c:v>0.9463541666666665</c:v>
                </c:pt>
                <c:pt idx="6208">
                  <c:v>0.94636574074073965</c:v>
                </c:pt>
                <c:pt idx="6209">
                  <c:v>0.9463773148148148</c:v>
                </c:pt>
                <c:pt idx="6210">
                  <c:v>0.9463773148148148</c:v>
                </c:pt>
                <c:pt idx="6211">
                  <c:v>0.94638888888888895</c:v>
                </c:pt>
                <c:pt idx="6212">
                  <c:v>0.94640046296296176</c:v>
                </c:pt>
                <c:pt idx="6213">
                  <c:v>0.94641203703703658</c:v>
                </c:pt>
                <c:pt idx="6214">
                  <c:v>0.94641203703703658</c:v>
                </c:pt>
                <c:pt idx="6215">
                  <c:v>0.94642361111111162</c:v>
                </c:pt>
                <c:pt idx="6216">
                  <c:v>0.94643518518518521</c:v>
                </c:pt>
                <c:pt idx="6217">
                  <c:v>0.94643518518518521</c:v>
                </c:pt>
                <c:pt idx="6218">
                  <c:v>0.94644675925925859</c:v>
                </c:pt>
                <c:pt idx="6219">
                  <c:v>0.94645833333333362</c:v>
                </c:pt>
                <c:pt idx="6220">
                  <c:v>0.94646990740740744</c:v>
                </c:pt>
                <c:pt idx="6221">
                  <c:v>0.94646990740740744</c:v>
                </c:pt>
                <c:pt idx="6222">
                  <c:v>0.9464814814814817</c:v>
                </c:pt>
                <c:pt idx="6223">
                  <c:v>0.94649305555555563</c:v>
                </c:pt>
                <c:pt idx="6224">
                  <c:v>0.94650462962962967</c:v>
                </c:pt>
                <c:pt idx="6225">
                  <c:v>0.94650462962962967</c:v>
                </c:pt>
                <c:pt idx="6226">
                  <c:v>0.94651620370370348</c:v>
                </c:pt>
                <c:pt idx="6227">
                  <c:v>0.94652777777777752</c:v>
                </c:pt>
                <c:pt idx="6228">
                  <c:v>0.94652777777777752</c:v>
                </c:pt>
                <c:pt idx="6229">
                  <c:v>0.94653935185185156</c:v>
                </c:pt>
                <c:pt idx="6230">
                  <c:v>0.94655092592592438</c:v>
                </c:pt>
                <c:pt idx="6231">
                  <c:v>0.94656249999999897</c:v>
                </c:pt>
                <c:pt idx="6232">
                  <c:v>0.94656249999999897</c:v>
                </c:pt>
                <c:pt idx="6233">
                  <c:v>0.94657407407407512</c:v>
                </c:pt>
                <c:pt idx="6234">
                  <c:v>0.94658564814814861</c:v>
                </c:pt>
                <c:pt idx="6235">
                  <c:v>0.94658564814814861</c:v>
                </c:pt>
                <c:pt idx="6236">
                  <c:v>0.9465972222222222</c:v>
                </c:pt>
                <c:pt idx="6237">
                  <c:v>0.94660879629629746</c:v>
                </c:pt>
                <c:pt idx="6238">
                  <c:v>0.94662037037037183</c:v>
                </c:pt>
                <c:pt idx="6239">
                  <c:v>0.94662037037037183</c:v>
                </c:pt>
                <c:pt idx="6240">
                  <c:v>0.94663194444444465</c:v>
                </c:pt>
                <c:pt idx="6241">
                  <c:v>0.94664351851852091</c:v>
                </c:pt>
                <c:pt idx="6242">
                  <c:v>0.94664351851852091</c:v>
                </c:pt>
                <c:pt idx="6243">
                  <c:v>0.94665509259259506</c:v>
                </c:pt>
                <c:pt idx="6244">
                  <c:v>0.94666666666666666</c:v>
                </c:pt>
                <c:pt idx="6245">
                  <c:v>0.9466782407407407</c:v>
                </c:pt>
                <c:pt idx="6246">
                  <c:v>0.9466782407407407</c:v>
                </c:pt>
                <c:pt idx="6247">
                  <c:v>0.9466898148148164</c:v>
                </c:pt>
                <c:pt idx="6248">
                  <c:v>0.94670138888888999</c:v>
                </c:pt>
                <c:pt idx="6249">
                  <c:v>0.94670138888888999</c:v>
                </c:pt>
                <c:pt idx="6250">
                  <c:v>0.94671296296296137</c:v>
                </c:pt>
                <c:pt idx="6251">
                  <c:v>0.94672453703703763</c:v>
                </c:pt>
                <c:pt idx="6252">
                  <c:v>0.94673611111111111</c:v>
                </c:pt>
                <c:pt idx="6253">
                  <c:v>0.94673611111111111</c:v>
                </c:pt>
                <c:pt idx="6254">
                  <c:v>0.9467476851851867</c:v>
                </c:pt>
                <c:pt idx="6255">
                  <c:v>0.94675925925925963</c:v>
                </c:pt>
                <c:pt idx="6256">
                  <c:v>0.94675925925925963</c:v>
                </c:pt>
                <c:pt idx="6257">
                  <c:v>0.94677083333333556</c:v>
                </c:pt>
                <c:pt idx="6258">
                  <c:v>0.9467824074074076</c:v>
                </c:pt>
                <c:pt idx="6259">
                  <c:v>0.94679398148148164</c:v>
                </c:pt>
                <c:pt idx="6260">
                  <c:v>0.94679398148148164</c:v>
                </c:pt>
                <c:pt idx="6261">
                  <c:v>0.94680555555555679</c:v>
                </c:pt>
                <c:pt idx="6262">
                  <c:v>0.94681712962962949</c:v>
                </c:pt>
                <c:pt idx="6263">
                  <c:v>0.94682870370370464</c:v>
                </c:pt>
                <c:pt idx="6264">
                  <c:v>0.94682870370370464</c:v>
                </c:pt>
                <c:pt idx="6265">
                  <c:v>0.94684027777777879</c:v>
                </c:pt>
                <c:pt idx="6266">
                  <c:v>0.94685185185185183</c:v>
                </c:pt>
                <c:pt idx="6267">
                  <c:v>0.94685185185185183</c:v>
                </c:pt>
                <c:pt idx="6268">
                  <c:v>0.94686342592592487</c:v>
                </c:pt>
                <c:pt idx="6269">
                  <c:v>0.94687500000000124</c:v>
                </c:pt>
                <c:pt idx="6270">
                  <c:v>0.94688657407407462</c:v>
                </c:pt>
                <c:pt idx="6271">
                  <c:v>0.94688657407407462</c:v>
                </c:pt>
                <c:pt idx="6272">
                  <c:v>0.9468981481481491</c:v>
                </c:pt>
                <c:pt idx="6273">
                  <c:v>0.94690972222222225</c:v>
                </c:pt>
                <c:pt idx="6274">
                  <c:v>0.94690972222222225</c:v>
                </c:pt>
                <c:pt idx="6275">
                  <c:v>0.94692129629629784</c:v>
                </c:pt>
                <c:pt idx="6276">
                  <c:v>0.94693287037037133</c:v>
                </c:pt>
                <c:pt idx="6277">
                  <c:v>0.94694444444444581</c:v>
                </c:pt>
                <c:pt idx="6278">
                  <c:v>0.94694444444444581</c:v>
                </c:pt>
                <c:pt idx="6279">
                  <c:v>0.94695601851851996</c:v>
                </c:pt>
                <c:pt idx="6280">
                  <c:v>0.94696759259259367</c:v>
                </c:pt>
                <c:pt idx="6281">
                  <c:v>0.94696759259259367</c:v>
                </c:pt>
                <c:pt idx="6282">
                  <c:v>0.94697916666666671</c:v>
                </c:pt>
                <c:pt idx="6283">
                  <c:v>0.94699074074074052</c:v>
                </c:pt>
                <c:pt idx="6284">
                  <c:v>0.94700231481481489</c:v>
                </c:pt>
                <c:pt idx="6285">
                  <c:v>0.94700231481481489</c:v>
                </c:pt>
                <c:pt idx="6286">
                  <c:v>0.94701388888888882</c:v>
                </c:pt>
                <c:pt idx="6287">
                  <c:v>0.94702546296296297</c:v>
                </c:pt>
                <c:pt idx="6288">
                  <c:v>0.94702546296296297</c:v>
                </c:pt>
                <c:pt idx="6289">
                  <c:v>0.94703703703703701</c:v>
                </c:pt>
                <c:pt idx="6290">
                  <c:v>0.9470486111111126</c:v>
                </c:pt>
                <c:pt idx="6291">
                  <c:v>0.94706018518518509</c:v>
                </c:pt>
                <c:pt idx="6292">
                  <c:v>0.94706018518518509</c:v>
                </c:pt>
                <c:pt idx="6293">
                  <c:v>0.94707175925925924</c:v>
                </c:pt>
                <c:pt idx="6294">
                  <c:v>0.94708333333333361</c:v>
                </c:pt>
                <c:pt idx="6295">
                  <c:v>0.94708333333333361</c:v>
                </c:pt>
                <c:pt idx="6296">
                  <c:v>0.94709490740740765</c:v>
                </c:pt>
                <c:pt idx="6297">
                  <c:v>0.94710648148148169</c:v>
                </c:pt>
                <c:pt idx="6298">
                  <c:v>0.94711805555555562</c:v>
                </c:pt>
                <c:pt idx="6299">
                  <c:v>0.94711805555555562</c:v>
                </c:pt>
                <c:pt idx="6300">
                  <c:v>0.94712962962962965</c:v>
                </c:pt>
                <c:pt idx="6301">
                  <c:v>0.94714120370370503</c:v>
                </c:pt>
                <c:pt idx="6302">
                  <c:v>0.94715277777777751</c:v>
                </c:pt>
                <c:pt idx="6303">
                  <c:v>0.94715277777777751</c:v>
                </c:pt>
                <c:pt idx="6304">
                  <c:v>0.94716435185185088</c:v>
                </c:pt>
                <c:pt idx="6305">
                  <c:v>0.94717592592592559</c:v>
                </c:pt>
                <c:pt idx="6306">
                  <c:v>0.94717592592592559</c:v>
                </c:pt>
                <c:pt idx="6307">
                  <c:v>0.94718750000000007</c:v>
                </c:pt>
                <c:pt idx="6308">
                  <c:v>0.947199074074076</c:v>
                </c:pt>
                <c:pt idx="6309">
                  <c:v>0.94721064814814815</c:v>
                </c:pt>
                <c:pt idx="6310">
                  <c:v>0.94721064814814815</c:v>
                </c:pt>
                <c:pt idx="6311">
                  <c:v>0.9472222222222223</c:v>
                </c:pt>
                <c:pt idx="6312">
                  <c:v>0.94723379629629623</c:v>
                </c:pt>
                <c:pt idx="6313">
                  <c:v>0.94723379629629623</c:v>
                </c:pt>
                <c:pt idx="6314">
                  <c:v>0.94724537037037171</c:v>
                </c:pt>
                <c:pt idx="6315">
                  <c:v>0.94725694444444442</c:v>
                </c:pt>
                <c:pt idx="6316">
                  <c:v>0.94726851851851979</c:v>
                </c:pt>
                <c:pt idx="6317">
                  <c:v>0.94726851851851979</c:v>
                </c:pt>
                <c:pt idx="6318">
                  <c:v>0.94728009259259383</c:v>
                </c:pt>
                <c:pt idx="6319">
                  <c:v>0.94729166666666664</c:v>
                </c:pt>
                <c:pt idx="6320">
                  <c:v>0.94729166666666664</c:v>
                </c:pt>
                <c:pt idx="6321">
                  <c:v>0.94730324074074057</c:v>
                </c:pt>
                <c:pt idx="6322">
                  <c:v>0.94731481481481483</c:v>
                </c:pt>
                <c:pt idx="6323">
                  <c:v>0.94732638888888887</c:v>
                </c:pt>
                <c:pt idx="6324">
                  <c:v>0.94732638888888887</c:v>
                </c:pt>
                <c:pt idx="6325">
                  <c:v>0.94733796296296124</c:v>
                </c:pt>
                <c:pt idx="6326">
                  <c:v>0.94734953703703761</c:v>
                </c:pt>
                <c:pt idx="6327">
                  <c:v>0.94734953703703761</c:v>
                </c:pt>
                <c:pt idx="6328">
                  <c:v>0.94736111111111121</c:v>
                </c:pt>
                <c:pt idx="6329">
                  <c:v>0.94737268518518514</c:v>
                </c:pt>
                <c:pt idx="6330">
                  <c:v>0.94738425925925929</c:v>
                </c:pt>
                <c:pt idx="6331">
                  <c:v>0.94738425925925929</c:v>
                </c:pt>
                <c:pt idx="6332">
                  <c:v>0.94739583333333532</c:v>
                </c:pt>
                <c:pt idx="6333">
                  <c:v>0.9474074074074077</c:v>
                </c:pt>
                <c:pt idx="6334">
                  <c:v>0.9474074074074077</c:v>
                </c:pt>
                <c:pt idx="6335">
                  <c:v>0.9474189814814814</c:v>
                </c:pt>
                <c:pt idx="6336">
                  <c:v>0.94743055555555555</c:v>
                </c:pt>
                <c:pt idx="6337">
                  <c:v>0.94744212962962959</c:v>
                </c:pt>
                <c:pt idx="6338">
                  <c:v>0.94744212962962959</c:v>
                </c:pt>
                <c:pt idx="6339">
                  <c:v>0.94745370370370352</c:v>
                </c:pt>
                <c:pt idx="6340">
                  <c:v>0.94746527777777778</c:v>
                </c:pt>
                <c:pt idx="6341">
                  <c:v>0.94747685185185149</c:v>
                </c:pt>
                <c:pt idx="6342">
                  <c:v>0.94747685185185149</c:v>
                </c:pt>
                <c:pt idx="6343">
                  <c:v>0.94748842592592486</c:v>
                </c:pt>
                <c:pt idx="6344">
                  <c:v>0.9474999999999999</c:v>
                </c:pt>
                <c:pt idx="6345">
                  <c:v>0.9474999999999999</c:v>
                </c:pt>
                <c:pt idx="6346">
                  <c:v>0.94751157407407405</c:v>
                </c:pt>
                <c:pt idx="6347">
                  <c:v>0.9475231481481482</c:v>
                </c:pt>
                <c:pt idx="6348">
                  <c:v>0.94753472222222157</c:v>
                </c:pt>
                <c:pt idx="6349">
                  <c:v>0.94753472222222157</c:v>
                </c:pt>
                <c:pt idx="6350">
                  <c:v>0.94754629629629661</c:v>
                </c:pt>
                <c:pt idx="6351">
                  <c:v>0.94755787037037065</c:v>
                </c:pt>
                <c:pt idx="6352">
                  <c:v>0.94755787037037065</c:v>
                </c:pt>
                <c:pt idx="6353">
                  <c:v>0.94756944444444469</c:v>
                </c:pt>
                <c:pt idx="6354">
                  <c:v>0.94758101851851995</c:v>
                </c:pt>
                <c:pt idx="6355">
                  <c:v>0.94759259259259265</c:v>
                </c:pt>
                <c:pt idx="6356">
                  <c:v>0.94759259259259265</c:v>
                </c:pt>
                <c:pt idx="6357">
                  <c:v>0.94760416666666669</c:v>
                </c:pt>
                <c:pt idx="6358">
                  <c:v>0.94761574074074051</c:v>
                </c:pt>
                <c:pt idx="6359">
                  <c:v>0.94761574074074051</c:v>
                </c:pt>
                <c:pt idx="6360">
                  <c:v>0.94762731481481588</c:v>
                </c:pt>
                <c:pt idx="6361">
                  <c:v>0.94763888888889003</c:v>
                </c:pt>
                <c:pt idx="6362">
                  <c:v>0.94765046296296296</c:v>
                </c:pt>
                <c:pt idx="6363">
                  <c:v>0.94765046296296296</c:v>
                </c:pt>
                <c:pt idx="6364">
                  <c:v>0.94766203703703711</c:v>
                </c:pt>
                <c:pt idx="6365">
                  <c:v>0.94767361111111226</c:v>
                </c:pt>
                <c:pt idx="6366">
                  <c:v>0.94767361111111226</c:v>
                </c:pt>
                <c:pt idx="6367">
                  <c:v>0.94768518518518563</c:v>
                </c:pt>
                <c:pt idx="6368">
                  <c:v>0.94769675925925922</c:v>
                </c:pt>
                <c:pt idx="6369">
                  <c:v>0.94770833333333471</c:v>
                </c:pt>
                <c:pt idx="6370">
                  <c:v>0.94770833333333471</c:v>
                </c:pt>
                <c:pt idx="6371">
                  <c:v>0.94771990740740764</c:v>
                </c:pt>
                <c:pt idx="6372">
                  <c:v>0.94773148148148256</c:v>
                </c:pt>
                <c:pt idx="6373">
                  <c:v>0.94773148148148256</c:v>
                </c:pt>
                <c:pt idx="6374">
                  <c:v>0.94774305555555682</c:v>
                </c:pt>
                <c:pt idx="6375">
                  <c:v>0.94775462962962964</c:v>
                </c:pt>
                <c:pt idx="6376">
                  <c:v>0.94776620370370368</c:v>
                </c:pt>
                <c:pt idx="6377">
                  <c:v>0.94776620370370368</c:v>
                </c:pt>
                <c:pt idx="6378">
                  <c:v>0.94777777777777772</c:v>
                </c:pt>
                <c:pt idx="6379">
                  <c:v>0.94778935185185187</c:v>
                </c:pt>
                <c:pt idx="6380">
                  <c:v>0.94780092592592557</c:v>
                </c:pt>
                <c:pt idx="6381">
                  <c:v>0.94780092592592557</c:v>
                </c:pt>
                <c:pt idx="6382">
                  <c:v>0.9478124999999995</c:v>
                </c:pt>
                <c:pt idx="6383">
                  <c:v>0.94782407407407598</c:v>
                </c:pt>
                <c:pt idx="6384">
                  <c:v>0.94782407407407598</c:v>
                </c:pt>
                <c:pt idx="6385">
                  <c:v>0.94783564814814936</c:v>
                </c:pt>
                <c:pt idx="6386">
                  <c:v>0.94784722222222262</c:v>
                </c:pt>
                <c:pt idx="6387">
                  <c:v>0.94785879629629721</c:v>
                </c:pt>
                <c:pt idx="6388">
                  <c:v>0.94785879629629721</c:v>
                </c:pt>
                <c:pt idx="6389">
                  <c:v>0.94787037037037181</c:v>
                </c:pt>
                <c:pt idx="6390">
                  <c:v>0.94788194444444462</c:v>
                </c:pt>
                <c:pt idx="6391">
                  <c:v>0.94788194444444462</c:v>
                </c:pt>
                <c:pt idx="6392">
                  <c:v>0.94789351851852055</c:v>
                </c:pt>
                <c:pt idx="6393">
                  <c:v>0.94790509259259492</c:v>
                </c:pt>
                <c:pt idx="6394">
                  <c:v>0.94791666666666652</c:v>
                </c:pt>
                <c:pt idx="6395">
                  <c:v>0.94791666666666652</c:v>
                </c:pt>
                <c:pt idx="6396">
                  <c:v>0.94792824074074078</c:v>
                </c:pt>
                <c:pt idx="6397">
                  <c:v>0.94793981481481593</c:v>
                </c:pt>
                <c:pt idx="6398">
                  <c:v>0.94793981481481593</c:v>
                </c:pt>
                <c:pt idx="6399">
                  <c:v>0.94795138888888963</c:v>
                </c:pt>
                <c:pt idx="6400">
                  <c:v>0.94796296296296123</c:v>
                </c:pt>
                <c:pt idx="6401">
                  <c:v>0.94797453703703705</c:v>
                </c:pt>
                <c:pt idx="6402">
                  <c:v>0.94797453703703705</c:v>
                </c:pt>
                <c:pt idx="6403">
                  <c:v>0.94798611111111108</c:v>
                </c:pt>
                <c:pt idx="6404">
                  <c:v>0.94799768518518623</c:v>
                </c:pt>
                <c:pt idx="6405">
                  <c:v>0.94799768518518623</c:v>
                </c:pt>
                <c:pt idx="6406">
                  <c:v>0.94800925925925961</c:v>
                </c:pt>
                <c:pt idx="6407">
                  <c:v>0.9480208333333352</c:v>
                </c:pt>
                <c:pt idx="6408">
                  <c:v>0.94803240740740735</c:v>
                </c:pt>
                <c:pt idx="6409">
                  <c:v>0.94803240740740735</c:v>
                </c:pt>
                <c:pt idx="6410">
                  <c:v>0.94804398148148161</c:v>
                </c:pt>
                <c:pt idx="6411">
                  <c:v>0.94805555555555565</c:v>
                </c:pt>
                <c:pt idx="6412">
                  <c:v>0.94805555555555565</c:v>
                </c:pt>
                <c:pt idx="6413">
                  <c:v>0.94806712962962958</c:v>
                </c:pt>
                <c:pt idx="6414">
                  <c:v>0.94807870370370362</c:v>
                </c:pt>
                <c:pt idx="6415">
                  <c:v>0.94809027777777877</c:v>
                </c:pt>
                <c:pt idx="6416">
                  <c:v>0.94809027777777877</c:v>
                </c:pt>
                <c:pt idx="6417">
                  <c:v>0.94810185185185192</c:v>
                </c:pt>
                <c:pt idx="6418">
                  <c:v>0.94811342592592462</c:v>
                </c:pt>
                <c:pt idx="6419">
                  <c:v>0.94811342592592462</c:v>
                </c:pt>
                <c:pt idx="6420">
                  <c:v>0.94812500000000099</c:v>
                </c:pt>
                <c:pt idx="6421">
                  <c:v>0.94813657407407403</c:v>
                </c:pt>
                <c:pt idx="6422">
                  <c:v>0.94814814814814863</c:v>
                </c:pt>
                <c:pt idx="6423">
                  <c:v>0.94814814814814863</c:v>
                </c:pt>
                <c:pt idx="6424">
                  <c:v>0.94815972222222233</c:v>
                </c:pt>
                <c:pt idx="6425">
                  <c:v>0.94817129629629771</c:v>
                </c:pt>
                <c:pt idx="6426">
                  <c:v>0.94818287037037063</c:v>
                </c:pt>
                <c:pt idx="6427">
                  <c:v>0.94818287037037063</c:v>
                </c:pt>
                <c:pt idx="6428">
                  <c:v>0.94819444444444556</c:v>
                </c:pt>
                <c:pt idx="6429">
                  <c:v>0.94820601851851982</c:v>
                </c:pt>
                <c:pt idx="6430">
                  <c:v>0.94820601851851982</c:v>
                </c:pt>
                <c:pt idx="6431">
                  <c:v>0.94821759259259264</c:v>
                </c:pt>
                <c:pt idx="6432">
                  <c:v>0.94822916666666668</c:v>
                </c:pt>
                <c:pt idx="6433">
                  <c:v>0.9482407407407405</c:v>
                </c:pt>
                <c:pt idx="6434">
                  <c:v>0.9482407407407405</c:v>
                </c:pt>
                <c:pt idx="6435">
                  <c:v>0.94825231481481476</c:v>
                </c:pt>
                <c:pt idx="6436">
                  <c:v>0.94826388888888891</c:v>
                </c:pt>
                <c:pt idx="6437">
                  <c:v>0.94826388888888891</c:v>
                </c:pt>
                <c:pt idx="6438">
                  <c:v>0.9482754629629625</c:v>
                </c:pt>
                <c:pt idx="6439">
                  <c:v>0.94828703703703709</c:v>
                </c:pt>
                <c:pt idx="6440">
                  <c:v>0.94829861111111224</c:v>
                </c:pt>
                <c:pt idx="6441">
                  <c:v>0.94829861111111224</c:v>
                </c:pt>
                <c:pt idx="6442">
                  <c:v>0.94831018518518517</c:v>
                </c:pt>
                <c:pt idx="6443">
                  <c:v>0.94832175925925932</c:v>
                </c:pt>
                <c:pt idx="6444">
                  <c:v>0.94832175925925932</c:v>
                </c:pt>
                <c:pt idx="6445">
                  <c:v>0.94833333333333369</c:v>
                </c:pt>
                <c:pt idx="6446">
                  <c:v>0.94834490740740762</c:v>
                </c:pt>
                <c:pt idx="6447">
                  <c:v>0.94835648148148144</c:v>
                </c:pt>
                <c:pt idx="6448">
                  <c:v>0.94835648148148144</c:v>
                </c:pt>
                <c:pt idx="6449">
                  <c:v>0.9483680555555557</c:v>
                </c:pt>
                <c:pt idx="6450">
                  <c:v>0.94837962962962974</c:v>
                </c:pt>
                <c:pt idx="6451">
                  <c:v>0.94839120370370478</c:v>
                </c:pt>
                <c:pt idx="6452">
                  <c:v>0.94839120370370478</c:v>
                </c:pt>
                <c:pt idx="6453">
                  <c:v>0.94840277777777759</c:v>
                </c:pt>
                <c:pt idx="6454">
                  <c:v>0.94841435185185075</c:v>
                </c:pt>
                <c:pt idx="6455">
                  <c:v>0.94841435185185075</c:v>
                </c:pt>
                <c:pt idx="6456">
                  <c:v>0.94842592592592556</c:v>
                </c:pt>
                <c:pt idx="6457">
                  <c:v>0.94843749999999949</c:v>
                </c:pt>
                <c:pt idx="6458">
                  <c:v>0.94844907407407586</c:v>
                </c:pt>
                <c:pt idx="6459">
                  <c:v>0.94844907407407586</c:v>
                </c:pt>
                <c:pt idx="6460">
                  <c:v>0.94846064814814823</c:v>
                </c:pt>
                <c:pt idx="6461">
                  <c:v>0.94847222222222216</c:v>
                </c:pt>
                <c:pt idx="6462">
                  <c:v>0.94847222222222216</c:v>
                </c:pt>
                <c:pt idx="6463">
                  <c:v>0.94848379629629631</c:v>
                </c:pt>
                <c:pt idx="6464">
                  <c:v>0.94849537037037146</c:v>
                </c:pt>
                <c:pt idx="6465">
                  <c:v>0.9485069444444445</c:v>
                </c:pt>
                <c:pt idx="6466">
                  <c:v>0.9485069444444445</c:v>
                </c:pt>
                <c:pt idx="6467">
                  <c:v>0.94851851851851865</c:v>
                </c:pt>
                <c:pt idx="6468">
                  <c:v>0.9485300925925938</c:v>
                </c:pt>
                <c:pt idx="6469">
                  <c:v>0.9485300925925938</c:v>
                </c:pt>
                <c:pt idx="6470">
                  <c:v>0.94854166666666673</c:v>
                </c:pt>
                <c:pt idx="6471">
                  <c:v>0.94855324074073977</c:v>
                </c:pt>
                <c:pt idx="6472">
                  <c:v>0.94856481481481481</c:v>
                </c:pt>
                <c:pt idx="6473">
                  <c:v>0.94856481481481481</c:v>
                </c:pt>
                <c:pt idx="6474">
                  <c:v>0.94857638888888851</c:v>
                </c:pt>
                <c:pt idx="6475">
                  <c:v>0.948587962962961</c:v>
                </c:pt>
                <c:pt idx="6476">
                  <c:v>0.948587962962961</c:v>
                </c:pt>
                <c:pt idx="6477">
                  <c:v>0.94859953703703714</c:v>
                </c:pt>
                <c:pt idx="6478">
                  <c:v>0.94861111111111163</c:v>
                </c:pt>
                <c:pt idx="6479">
                  <c:v>0.94862268518518622</c:v>
                </c:pt>
                <c:pt idx="6480">
                  <c:v>0.94862268518518622</c:v>
                </c:pt>
                <c:pt idx="6481">
                  <c:v>0.9486342592592597</c:v>
                </c:pt>
                <c:pt idx="6482">
                  <c:v>0.94864583333333585</c:v>
                </c:pt>
                <c:pt idx="6483">
                  <c:v>0.94864583333333585</c:v>
                </c:pt>
                <c:pt idx="6484">
                  <c:v>0.94865740740740845</c:v>
                </c:pt>
                <c:pt idx="6485">
                  <c:v>0.9486689814814816</c:v>
                </c:pt>
                <c:pt idx="6486">
                  <c:v>0.94868055555555564</c:v>
                </c:pt>
                <c:pt idx="6487">
                  <c:v>0.94868055555555564</c:v>
                </c:pt>
                <c:pt idx="6488">
                  <c:v>0.94869212962962968</c:v>
                </c:pt>
                <c:pt idx="6489">
                  <c:v>0.94870370370370372</c:v>
                </c:pt>
                <c:pt idx="6490">
                  <c:v>0.94870370370370372</c:v>
                </c:pt>
                <c:pt idx="6491">
                  <c:v>0.94871527777777775</c:v>
                </c:pt>
                <c:pt idx="6492">
                  <c:v>0.9487268518518519</c:v>
                </c:pt>
                <c:pt idx="6493">
                  <c:v>0.9487384259259255</c:v>
                </c:pt>
                <c:pt idx="6494">
                  <c:v>0.9487384259259255</c:v>
                </c:pt>
                <c:pt idx="6495">
                  <c:v>0.94875000000000065</c:v>
                </c:pt>
                <c:pt idx="6496">
                  <c:v>0.94876157407407524</c:v>
                </c:pt>
                <c:pt idx="6497">
                  <c:v>0.94877314814814862</c:v>
                </c:pt>
                <c:pt idx="6498">
                  <c:v>0.94877314814814862</c:v>
                </c:pt>
                <c:pt idx="6499">
                  <c:v>0.94878472222222221</c:v>
                </c:pt>
                <c:pt idx="6500">
                  <c:v>0.94879629629629758</c:v>
                </c:pt>
                <c:pt idx="6501">
                  <c:v>0.94879629629629758</c:v>
                </c:pt>
                <c:pt idx="6502">
                  <c:v>0.94880787037037184</c:v>
                </c:pt>
                <c:pt idx="6503">
                  <c:v>0.94881944444444555</c:v>
                </c:pt>
                <c:pt idx="6504">
                  <c:v>0.94883101851852081</c:v>
                </c:pt>
                <c:pt idx="6505">
                  <c:v>0.94883101851852081</c:v>
                </c:pt>
                <c:pt idx="6506">
                  <c:v>0.94884259259259396</c:v>
                </c:pt>
                <c:pt idx="6507">
                  <c:v>0.94885416666666667</c:v>
                </c:pt>
                <c:pt idx="6508">
                  <c:v>0.94885416666666667</c:v>
                </c:pt>
                <c:pt idx="6509">
                  <c:v>0.94886574074074059</c:v>
                </c:pt>
                <c:pt idx="6510">
                  <c:v>0.94887731481481474</c:v>
                </c:pt>
                <c:pt idx="6511">
                  <c:v>0.94888888888889</c:v>
                </c:pt>
                <c:pt idx="6512">
                  <c:v>0.94888888888889</c:v>
                </c:pt>
                <c:pt idx="6513">
                  <c:v>0.94890046296296249</c:v>
                </c:pt>
                <c:pt idx="6514">
                  <c:v>0.94891203703703697</c:v>
                </c:pt>
                <c:pt idx="6515">
                  <c:v>0.94891203703703697</c:v>
                </c:pt>
                <c:pt idx="6516">
                  <c:v>0.94892361111111223</c:v>
                </c:pt>
                <c:pt idx="6517">
                  <c:v>0.9489351851851856</c:v>
                </c:pt>
                <c:pt idx="6518">
                  <c:v>0.94894675925925931</c:v>
                </c:pt>
                <c:pt idx="6519">
                  <c:v>0.94894675925925931</c:v>
                </c:pt>
                <c:pt idx="6520">
                  <c:v>0.94895833333333435</c:v>
                </c:pt>
                <c:pt idx="6521">
                  <c:v>0.94896990740740761</c:v>
                </c:pt>
                <c:pt idx="6522">
                  <c:v>0.94896990740740761</c:v>
                </c:pt>
                <c:pt idx="6523">
                  <c:v>0.94898148148148165</c:v>
                </c:pt>
                <c:pt idx="6524">
                  <c:v>0.9489930555555568</c:v>
                </c:pt>
                <c:pt idx="6525">
                  <c:v>0.94900462962962961</c:v>
                </c:pt>
                <c:pt idx="6526">
                  <c:v>0.94900462962962961</c:v>
                </c:pt>
                <c:pt idx="6527">
                  <c:v>0.94901620370370354</c:v>
                </c:pt>
                <c:pt idx="6528">
                  <c:v>0.9490277777777778</c:v>
                </c:pt>
                <c:pt idx="6529">
                  <c:v>0.9490277777777778</c:v>
                </c:pt>
                <c:pt idx="6530">
                  <c:v>0.94903935185185151</c:v>
                </c:pt>
                <c:pt idx="6531">
                  <c:v>0.94905092592592488</c:v>
                </c:pt>
                <c:pt idx="6532">
                  <c:v>0.94906249999999959</c:v>
                </c:pt>
                <c:pt idx="6533">
                  <c:v>0.94906249999999959</c:v>
                </c:pt>
                <c:pt idx="6534">
                  <c:v>0.94907407407407574</c:v>
                </c:pt>
                <c:pt idx="6535">
                  <c:v>0.94908564814814911</c:v>
                </c:pt>
                <c:pt idx="6536">
                  <c:v>0.94908564814814911</c:v>
                </c:pt>
                <c:pt idx="6537">
                  <c:v>0.94909722222222215</c:v>
                </c:pt>
                <c:pt idx="6538">
                  <c:v>0.94910879629629663</c:v>
                </c:pt>
                <c:pt idx="6539">
                  <c:v>0.94912037037037156</c:v>
                </c:pt>
                <c:pt idx="6540">
                  <c:v>0.94912037037037156</c:v>
                </c:pt>
                <c:pt idx="6541">
                  <c:v>0.9491319444444446</c:v>
                </c:pt>
                <c:pt idx="6542">
                  <c:v>0.9491435185185203</c:v>
                </c:pt>
                <c:pt idx="6543">
                  <c:v>0.9491550925925949</c:v>
                </c:pt>
                <c:pt idx="6544">
                  <c:v>0.9491550925925949</c:v>
                </c:pt>
                <c:pt idx="6545">
                  <c:v>0.94916666666666649</c:v>
                </c:pt>
                <c:pt idx="6546">
                  <c:v>0.94917824074074053</c:v>
                </c:pt>
                <c:pt idx="6547">
                  <c:v>0.94917824074074053</c:v>
                </c:pt>
                <c:pt idx="6548">
                  <c:v>0.9491898148148159</c:v>
                </c:pt>
                <c:pt idx="6549">
                  <c:v>0.94920138888888894</c:v>
                </c:pt>
                <c:pt idx="6550">
                  <c:v>0.94921296296296087</c:v>
                </c:pt>
                <c:pt idx="6551">
                  <c:v>0.94921296296296087</c:v>
                </c:pt>
                <c:pt idx="6552">
                  <c:v>0.94922453703703702</c:v>
                </c:pt>
                <c:pt idx="6553">
                  <c:v>0.94923611111111106</c:v>
                </c:pt>
                <c:pt idx="6554">
                  <c:v>0.94923611111111106</c:v>
                </c:pt>
                <c:pt idx="6555">
                  <c:v>0.94924768518518565</c:v>
                </c:pt>
                <c:pt idx="6556">
                  <c:v>0.94925925925925969</c:v>
                </c:pt>
                <c:pt idx="6557">
                  <c:v>0.94927083333333484</c:v>
                </c:pt>
                <c:pt idx="6558">
                  <c:v>0.94927083333333484</c:v>
                </c:pt>
                <c:pt idx="6559">
                  <c:v>0.94928240740740744</c:v>
                </c:pt>
                <c:pt idx="6560">
                  <c:v>0.9492939814814817</c:v>
                </c:pt>
                <c:pt idx="6561">
                  <c:v>0.9492939814814817</c:v>
                </c:pt>
                <c:pt idx="6562">
                  <c:v>0.94930555555555562</c:v>
                </c:pt>
                <c:pt idx="6563">
                  <c:v>0.94931712962962855</c:v>
                </c:pt>
                <c:pt idx="6564">
                  <c:v>0.9493287037037037</c:v>
                </c:pt>
                <c:pt idx="6565">
                  <c:v>0.9493287037037037</c:v>
                </c:pt>
                <c:pt idx="6566">
                  <c:v>0.94934027777777785</c:v>
                </c:pt>
                <c:pt idx="6567">
                  <c:v>0.94935185185185189</c:v>
                </c:pt>
                <c:pt idx="6568">
                  <c:v>0.94935185185185189</c:v>
                </c:pt>
                <c:pt idx="6569">
                  <c:v>0.94936342592592438</c:v>
                </c:pt>
                <c:pt idx="6570">
                  <c:v>0.94937499999999997</c:v>
                </c:pt>
                <c:pt idx="6571">
                  <c:v>0.94938657407407412</c:v>
                </c:pt>
                <c:pt idx="6572">
                  <c:v>0.94938657407407412</c:v>
                </c:pt>
                <c:pt idx="6573">
                  <c:v>0.94939814814814805</c:v>
                </c:pt>
                <c:pt idx="6574">
                  <c:v>0.9494097222222222</c:v>
                </c:pt>
                <c:pt idx="6575">
                  <c:v>0.9494097222222222</c:v>
                </c:pt>
                <c:pt idx="6576">
                  <c:v>0.94942129629629746</c:v>
                </c:pt>
                <c:pt idx="6577">
                  <c:v>0.94943287037037061</c:v>
                </c:pt>
                <c:pt idx="6578">
                  <c:v>0.94944444444444465</c:v>
                </c:pt>
                <c:pt idx="6579">
                  <c:v>0.94944444444444465</c:v>
                </c:pt>
                <c:pt idx="6580">
                  <c:v>0.94945601851851968</c:v>
                </c:pt>
                <c:pt idx="6581">
                  <c:v>0.94946759259259261</c:v>
                </c:pt>
                <c:pt idx="6582">
                  <c:v>0.94947916666666676</c:v>
                </c:pt>
                <c:pt idx="6583">
                  <c:v>0.94947916666666676</c:v>
                </c:pt>
                <c:pt idx="6584">
                  <c:v>0.94949074074074058</c:v>
                </c:pt>
                <c:pt idx="6585">
                  <c:v>0.94950231481481451</c:v>
                </c:pt>
                <c:pt idx="6586">
                  <c:v>0.94950231481481451</c:v>
                </c:pt>
                <c:pt idx="6587">
                  <c:v>0.94951388888888888</c:v>
                </c:pt>
                <c:pt idx="6588">
                  <c:v>0.94952546296296259</c:v>
                </c:pt>
                <c:pt idx="6589">
                  <c:v>0.94953703703703696</c:v>
                </c:pt>
                <c:pt idx="6590">
                  <c:v>0.94953703703703696</c:v>
                </c:pt>
                <c:pt idx="6591">
                  <c:v>0.94954861111111211</c:v>
                </c:pt>
                <c:pt idx="6592">
                  <c:v>0.94956018518518526</c:v>
                </c:pt>
                <c:pt idx="6593">
                  <c:v>0.94956018518518526</c:v>
                </c:pt>
                <c:pt idx="6594">
                  <c:v>0.9495717592592593</c:v>
                </c:pt>
                <c:pt idx="6595">
                  <c:v>0.94958333333333333</c:v>
                </c:pt>
                <c:pt idx="6596">
                  <c:v>0.9495949074074076</c:v>
                </c:pt>
                <c:pt idx="6597">
                  <c:v>0.9495949074074076</c:v>
                </c:pt>
                <c:pt idx="6598">
                  <c:v>0.94960648148148163</c:v>
                </c:pt>
                <c:pt idx="6599">
                  <c:v>0.94961805555555656</c:v>
                </c:pt>
                <c:pt idx="6600">
                  <c:v>0.94961805555555656</c:v>
                </c:pt>
                <c:pt idx="6601">
                  <c:v>0.94962962962963082</c:v>
                </c:pt>
                <c:pt idx="6602">
                  <c:v>0.94964120370370553</c:v>
                </c:pt>
                <c:pt idx="6603">
                  <c:v>0.94965277777777779</c:v>
                </c:pt>
                <c:pt idx="6604">
                  <c:v>0.94965277777777779</c:v>
                </c:pt>
                <c:pt idx="6605">
                  <c:v>0.9496643518518515</c:v>
                </c:pt>
                <c:pt idx="6606">
                  <c:v>0.94967592592592587</c:v>
                </c:pt>
                <c:pt idx="6607">
                  <c:v>0.94967592592592587</c:v>
                </c:pt>
                <c:pt idx="6608">
                  <c:v>0.94968750000000002</c:v>
                </c:pt>
                <c:pt idx="6609">
                  <c:v>0.94969907407407683</c:v>
                </c:pt>
                <c:pt idx="6610">
                  <c:v>0.94971064814814865</c:v>
                </c:pt>
                <c:pt idx="6611">
                  <c:v>0.94971064814814865</c:v>
                </c:pt>
                <c:pt idx="6612">
                  <c:v>0.94972222222222225</c:v>
                </c:pt>
                <c:pt idx="6613">
                  <c:v>0.94973379629629662</c:v>
                </c:pt>
                <c:pt idx="6614">
                  <c:v>0.94973379629629662</c:v>
                </c:pt>
                <c:pt idx="6615">
                  <c:v>0.94974537037037243</c:v>
                </c:pt>
                <c:pt idx="6616">
                  <c:v>0.9497569444444447</c:v>
                </c:pt>
                <c:pt idx="6617">
                  <c:v>0.94976851851851996</c:v>
                </c:pt>
                <c:pt idx="6618">
                  <c:v>0.94976851851851996</c:v>
                </c:pt>
                <c:pt idx="6619">
                  <c:v>0.94978009259259466</c:v>
                </c:pt>
                <c:pt idx="6620">
                  <c:v>0.94979166666666792</c:v>
                </c:pt>
                <c:pt idx="6621">
                  <c:v>0.94980324074074052</c:v>
                </c:pt>
                <c:pt idx="6622">
                  <c:v>0.94980324074074052</c:v>
                </c:pt>
                <c:pt idx="6623">
                  <c:v>0.94981481481481589</c:v>
                </c:pt>
                <c:pt idx="6624">
                  <c:v>0.94982638888888893</c:v>
                </c:pt>
                <c:pt idx="6625">
                  <c:v>0.94982638888888893</c:v>
                </c:pt>
                <c:pt idx="6626">
                  <c:v>0.94983796296296175</c:v>
                </c:pt>
                <c:pt idx="6627">
                  <c:v>0.94984953703703812</c:v>
                </c:pt>
                <c:pt idx="6628">
                  <c:v>0.9498611111111116</c:v>
                </c:pt>
                <c:pt idx="6629">
                  <c:v>0.9498611111111116</c:v>
                </c:pt>
                <c:pt idx="6630">
                  <c:v>0.94987268518518564</c:v>
                </c:pt>
                <c:pt idx="6631">
                  <c:v>0.94988425925925923</c:v>
                </c:pt>
                <c:pt idx="6632">
                  <c:v>0.94988425925925923</c:v>
                </c:pt>
                <c:pt idx="6633">
                  <c:v>0.9498958333333356</c:v>
                </c:pt>
                <c:pt idx="6634">
                  <c:v>0.94990740740740764</c:v>
                </c:pt>
                <c:pt idx="6635">
                  <c:v>0.94991898148148168</c:v>
                </c:pt>
                <c:pt idx="6636">
                  <c:v>0.94991898148148168</c:v>
                </c:pt>
                <c:pt idx="6637">
                  <c:v>0.94993055555555561</c:v>
                </c:pt>
                <c:pt idx="6638">
                  <c:v>0.94994212962962954</c:v>
                </c:pt>
                <c:pt idx="6639">
                  <c:v>0.94994212962962954</c:v>
                </c:pt>
                <c:pt idx="6640">
                  <c:v>0.94995370370370369</c:v>
                </c:pt>
                <c:pt idx="6641">
                  <c:v>0.94996527777777784</c:v>
                </c:pt>
                <c:pt idx="6642">
                  <c:v>0.94997685185185177</c:v>
                </c:pt>
                <c:pt idx="6643">
                  <c:v>0.94997685185185177</c:v>
                </c:pt>
                <c:pt idx="6644">
                  <c:v>0.94998842592592558</c:v>
                </c:pt>
                <c:pt idx="6645">
                  <c:v>0.95000000000000062</c:v>
                </c:pt>
                <c:pt idx="6646">
                  <c:v>0.95000000000000062</c:v>
                </c:pt>
                <c:pt idx="6647">
                  <c:v>0.9500115740740751</c:v>
                </c:pt>
                <c:pt idx="6648">
                  <c:v>0.95002314814814814</c:v>
                </c:pt>
                <c:pt idx="6649">
                  <c:v>0.95003472222222218</c:v>
                </c:pt>
                <c:pt idx="6650">
                  <c:v>0.95003472222222218</c:v>
                </c:pt>
                <c:pt idx="6651">
                  <c:v>0.95004629629629744</c:v>
                </c:pt>
                <c:pt idx="6652">
                  <c:v>0.9500578703703717</c:v>
                </c:pt>
                <c:pt idx="6653">
                  <c:v>0.9500578703703717</c:v>
                </c:pt>
                <c:pt idx="6654">
                  <c:v>0.95006944444444463</c:v>
                </c:pt>
                <c:pt idx="6655">
                  <c:v>0.95008101851852089</c:v>
                </c:pt>
                <c:pt idx="6656">
                  <c:v>0.95009259259259382</c:v>
                </c:pt>
                <c:pt idx="6657">
                  <c:v>0.95009259259259382</c:v>
                </c:pt>
                <c:pt idx="6658">
                  <c:v>0.95010416666666653</c:v>
                </c:pt>
                <c:pt idx="6659">
                  <c:v>0.95011574074074057</c:v>
                </c:pt>
                <c:pt idx="6660">
                  <c:v>0.95012731481481483</c:v>
                </c:pt>
                <c:pt idx="6661">
                  <c:v>0.95012731481481483</c:v>
                </c:pt>
                <c:pt idx="6662">
                  <c:v>0.95013888888888964</c:v>
                </c:pt>
                <c:pt idx="6663">
                  <c:v>0.95015046296296257</c:v>
                </c:pt>
                <c:pt idx="6664">
                  <c:v>0.95015046296296257</c:v>
                </c:pt>
                <c:pt idx="6665">
                  <c:v>0.9501620370370365</c:v>
                </c:pt>
                <c:pt idx="6666">
                  <c:v>0.95017361111111165</c:v>
                </c:pt>
                <c:pt idx="6667">
                  <c:v>0.95018518518518524</c:v>
                </c:pt>
                <c:pt idx="6668">
                  <c:v>0.95018518518518524</c:v>
                </c:pt>
                <c:pt idx="6669">
                  <c:v>0.95019675925925917</c:v>
                </c:pt>
                <c:pt idx="6670">
                  <c:v>0.95020833333333365</c:v>
                </c:pt>
                <c:pt idx="6671">
                  <c:v>0.95020833333333365</c:v>
                </c:pt>
                <c:pt idx="6672">
                  <c:v>0.95021990740740769</c:v>
                </c:pt>
                <c:pt idx="6673">
                  <c:v>0.95023148148148162</c:v>
                </c:pt>
                <c:pt idx="6674">
                  <c:v>0.95024305555555655</c:v>
                </c:pt>
                <c:pt idx="6675">
                  <c:v>0.95024305555555655</c:v>
                </c:pt>
                <c:pt idx="6676">
                  <c:v>0.9502546296296297</c:v>
                </c:pt>
                <c:pt idx="6677">
                  <c:v>0.95026620370370352</c:v>
                </c:pt>
                <c:pt idx="6678">
                  <c:v>0.95026620370370352</c:v>
                </c:pt>
                <c:pt idx="6679">
                  <c:v>0.95027777777777767</c:v>
                </c:pt>
                <c:pt idx="6680">
                  <c:v>0.95028935185185159</c:v>
                </c:pt>
                <c:pt idx="6681">
                  <c:v>0.95030092592592474</c:v>
                </c:pt>
                <c:pt idx="6682">
                  <c:v>0.95030092592592474</c:v>
                </c:pt>
                <c:pt idx="6683">
                  <c:v>0.95031249999999956</c:v>
                </c:pt>
                <c:pt idx="6684">
                  <c:v>0.95032407407407526</c:v>
                </c:pt>
                <c:pt idx="6685">
                  <c:v>0.95032407407407526</c:v>
                </c:pt>
                <c:pt idx="6686">
                  <c:v>0.95033564814814864</c:v>
                </c:pt>
                <c:pt idx="6687">
                  <c:v>0.95034722222222223</c:v>
                </c:pt>
                <c:pt idx="6688">
                  <c:v>0.9503587962962966</c:v>
                </c:pt>
                <c:pt idx="6689">
                  <c:v>0.9503587962962966</c:v>
                </c:pt>
                <c:pt idx="6690">
                  <c:v>0.95037037037037064</c:v>
                </c:pt>
                <c:pt idx="6691">
                  <c:v>0.95038194444444468</c:v>
                </c:pt>
                <c:pt idx="6692">
                  <c:v>0.95038194444444468</c:v>
                </c:pt>
                <c:pt idx="6693">
                  <c:v>0.95039351851851983</c:v>
                </c:pt>
                <c:pt idx="6694">
                  <c:v>0.95040509259259442</c:v>
                </c:pt>
                <c:pt idx="6695">
                  <c:v>0.95041666666666658</c:v>
                </c:pt>
                <c:pt idx="6696">
                  <c:v>0.95041666666666658</c:v>
                </c:pt>
                <c:pt idx="6697">
                  <c:v>0.9504282407407405</c:v>
                </c:pt>
                <c:pt idx="6698">
                  <c:v>0.95043981481481565</c:v>
                </c:pt>
                <c:pt idx="6699">
                  <c:v>0.95043981481481565</c:v>
                </c:pt>
                <c:pt idx="6700">
                  <c:v>0.95045138888888892</c:v>
                </c:pt>
                <c:pt idx="6701">
                  <c:v>0.95046296296296051</c:v>
                </c:pt>
                <c:pt idx="6702">
                  <c:v>0.95047453703703699</c:v>
                </c:pt>
                <c:pt idx="6703">
                  <c:v>0.95047453703703699</c:v>
                </c:pt>
                <c:pt idx="6704">
                  <c:v>0.95048611111111059</c:v>
                </c:pt>
                <c:pt idx="6705">
                  <c:v>0.95049768518518563</c:v>
                </c:pt>
                <c:pt idx="6706">
                  <c:v>0.95050925925925922</c:v>
                </c:pt>
                <c:pt idx="6707">
                  <c:v>0.95050925925925922</c:v>
                </c:pt>
                <c:pt idx="6708">
                  <c:v>0.95052083333333481</c:v>
                </c:pt>
                <c:pt idx="6709">
                  <c:v>0.95053240740740741</c:v>
                </c:pt>
                <c:pt idx="6710">
                  <c:v>0.95053240740740741</c:v>
                </c:pt>
                <c:pt idx="6711">
                  <c:v>0.95054398148148145</c:v>
                </c:pt>
                <c:pt idx="6712">
                  <c:v>0.9505555555555556</c:v>
                </c:pt>
                <c:pt idx="6713">
                  <c:v>0.95056712962962842</c:v>
                </c:pt>
                <c:pt idx="6714">
                  <c:v>0.95056712962962842</c:v>
                </c:pt>
                <c:pt idx="6715">
                  <c:v>0.95057870370370379</c:v>
                </c:pt>
                <c:pt idx="6716">
                  <c:v>0.95059027777777771</c:v>
                </c:pt>
                <c:pt idx="6717">
                  <c:v>0.95059027777777771</c:v>
                </c:pt>
                <c:pt idx="6718">
                  <c:v>0.95060185185185264</c:v>
                </c:pt>
                <c:pt idx="6719">
                  <c:v>0.95061342592592557</c:v>
                </c:pt>
                <c:pt idx="6720">
                  <c:v>0.95062500000000139</c:v>
                </c:pt>
                <c:pt idx="6721">
                  <c:v>0.95062500000000139</c:v>
                </c:pt>
                <c:pt idx="6722">
                  <c:v>0.95063657407407465</c:v>
                </c:pt>
                <c:pt idx="6723">
                  <c:v>0.95064814814814924</c:v>
                </c:pt>
                <c:pt idx="6724">
                  <c:v>0.95064814814814924</c:v>
                </c:pt>
                <c:pt idx="6725">
                  <c:v>0.95065972222222261</c:v>
                </c:pt>
                <c:pt idx="6726">
                  <c:v>0.95067129629629821</c:v>
                </c:pt>
                <c:pt idx="6727">
                  <c:v>0.9506828703703718</c:v>
                </c:pt>
                <c:pt idx="6728">
                  <c:v>0.9506828703703718</c:v>
                </c:pt>
                <c:pt idx="6729">
                  <c:v>0.95069444444444584</c:v>
                </c:pt>
                <c:pt idx="6730">
                  <c:v>0.95070601851852055</c:v>
                </c:pt>
                <c:pt idx="6731">
                  <c:v>0.95070601851852055</c:v>
                </c:pt>
                <c:pt idx="6732">
                  <c:v>0.95071759259259392</c:v>
                </c:pt>
                <c:pt idx="6733">
                  <c:v>0.95072916666666663</c:v>
                </c:pt>
                <c:pt idx="6734">
                  <c:v>0.95074074074074078</c:v>
                </c:pt>
                <c:pt idx="6735">
                  <c:v>0.95074074074074078</c:v>
                </c:pt>
                <c:pt idx="6736">
                  <c:v>0.95075231481481481</c:v>
                </c:pt>
                <c:pt idx="6737">
                  <c:v>0.95076388888888963</c:v>
                </c:pt>
                <c:pt idx="6738">
                  <c:v>0.95076388888888963</c:v>
                </c:pt>
                <c:pt idx="6739">
                  <c:v>0.95077546296296289</c:v>
                </c:pt>
                <c:pt idx="6740">
                  <c:v>0.95078703703703704</c:v>
                </c:pt>
                <c:pt idx="6741">
                  <c:v>0.95079861111111286</c:v>
                </c:pt>
                <c:pt idx="6742">
                  <c:v>0.95079861111111286</c:v>
                </c:pt>
                <c:pt idx="6743">
                  <c:v>0.95081018518518512</c:v>
                </c:pt>
                <c:pt idx="6744">
                  <c:v>0.9508217592592596</c:v>
                </c:pt>
                <c:pt idx="6745">
                  <c:v>0.9508217592592596</c:v>
                </c:pt>
                <c:pt idx="6746">
                  <c:v>0.95083333333333364</c:v>
                </c:pt>
                <c:pt idx="6747">
                  <c:v>0.95084490740740868</c:v>
                </c:pt>
                <c:pt idx="6748">
                  <c:v>0.95085648148148161</c:v>
                </c:pt>
                <c:pt idx="6749">
                  <c:v>0.95085648148148161</c:v>
                </c:pt>
                <c:pt idx="6750">
                  <c:v>0.95086805555555565</c:v>
                </c:pt>
                <c:pt idx="6751">
                  <c:v>0.9508796296296308</c:v>
                </c:pt>
                <c:pt idx="6752">
                  <c:v>0.9508796296296308</c:v>
                </c:pt>
                <c:pt idx="6753">
                  <c:v>0.95089120370370506</c:v>
                </c:pt>
                <c:pt idx="6754">
                  <c:v>0.95090277777777776</c:v>
                </c:pt>
                <c:pt idx="6755">
                  <c:v>0.95091435185185158</c:v>
                </c:pt>
                <c:pt idx="6756">
                  <c:v>0.95091435185185158</c:v>
                </c:pt>
                <c:pt idx="6757">
                  <c:v>0.95092592592592551</c:v>
                </c:pt>
                <c:pt idx="6758">
                  <c:v>0.9509375000000001</c:v>
                </c:pt>
                <c:pt idx="6759">
                  <c:v>0.95094907407407625</c:v>
                </c:pt>
                <c:pt idx="6760">
                  <c:v>0.95094907407407625</c:v>
                </c:pt>
                <c:pt idx="6761">
                  <c:v>0.95096064814814862</c:v>
                </c:pt>
                <c:pt idx="6762">
                  <c:v>0.95097222222222222</c:v>
                </c:pt>
                <c:pt idx="6763">
                  <c:v>0.95097222222222222</c:v>
                </c:pt>
                <c:pt idx="6764">
                  <c:v>0.9509837962962967</c:v>
                </c:pt>
                <c:pt idx="6765">
                  <c:v>0.95099537037037185</c:v>
                </c:pt>
                <c:pt idx="6766">
                  <c:v>0.95100694444444445</c:v>
                </c:pt>
                <c:pt idx="6767">
                  <c:v>0.95100694444444445</c:v>
                </c:pt>
                <c:pt idx="6768">
                  <c:v>0.95101851851851982</c:v>
                </c:pt>
                <c:pt idx="6769">
                  <c:v>0.9510300925925943</c:v>
                </c:pt>
                <c:pt idx="6770">
                  <c:v>0.9510300925925943</c:v>
                </c:pt>
                <c:pt idx="6771">
                  <c:v>0.95104166666666778</c:v>
                </c:pt>
                <c:pt idx="6772">
                  <c:v>0.95105324074074049</c:v>
                </c:pt>
                <c:pt idx="6773">
                  <c:v>0.95106481481481564</c:v>
                </c:pt>
                <c:pt idx="6774">
                  <c:v>0.95106481481481564</c:v>
                </c:pt>
                <c:pt idx="6775">
                  <c:v>0.95107638888888879</c:v>
                </c:pt>
                <c:pt idx="6776">
                  <c:v>0.95108796296296139</c:v>
                </c:pt>
                <c:pt idx="6777">
                  <c:v>0.95108796296296139</c:v>
                </c:pt>
                <c:pt idx="6778">
                  <c:v>0.95109953703703765</c:v>
                </c:pt>
                <c:pt idx="6779">
                  <c:v>0.95111111111111113</c:v>
                </c:pt>
                <c:pt idx="6780">
                  <c:v>0.95112268518518561</c:v>
                </c:pt>
                <c:pt idx="6781">
                  <c:v>0.95112268518518561</c:v>
                </c:pt>
                <c:pt idx="6782">
                  <c:v>0.95113425925925921</c:v>
                </c:pt>
                <c:pt idx="6783">
                  <c:v>0.95114583333333569</c:v>
                </c:pt>
                <c:pt idx="6784">
                  <c:v>0.95114583333333569</c:v>
                </c:pt>
                <c:pt idx="6785">
                  <c:v>0.95115740740740762</c:v>
                </c:pt>
                <c:pt idx="6786">
                  <c:v>0.95116898148148143</c:v>
                </c:pt>
                <c:pt idx="6787">
                  <c:v>0.9511805555555557</c:v>
                </c:pt>
                <c:pt idx="6788">
                  <c:v>0.9511805555555557</c:v>
                </c:pt>
                <c:pt idx="6789">
                  <c:v>0.95119212962962951</c:v>
                </c:pt>
                <c:pt idx="6790">
                  <c:v>0.95120370370370377</c:v>
                </c:pt>
                <c:pt idx="6791">
                  <c:v>0.9512152777777777</c:v>
                </c:pt>
                <c:pt idx="6792">
                  <c:v>0.9512152777777777</c:v>
                </c:pt>
                <c:pt idx="6793">
                  <c:v>0.95122685185185152</c:v>
                </c:pt>
                <c:pt idx="6794">
                  <c:v>0.95123842592592556</c:v>
                </c:pt>
                <c:pt idx="6795">
                  <c:v>0.95123842592592556</c:v>
                </c:pt>
                <c:pt idx="6796">
                  <c:v>0.95124999999999993</c:v>
                </c:pt>
                <c:pt idx="6797">
                  <c:v>0.95126157407407463</c:v>
                </c:pt>
                <c:pt idx="6798">
                  <c:v>0.95127314814814812</c:v>
                </c:pt>
                <c:pt idx="6799">
                  <c:v>0.95127314814814812</c:v>
                </c:pt>
                <c:pt idx="6800">
                  <c:v>0.95128472222222227</c:v>
                </c:pt>
                <c:pt idx="6801">
                  <c:v>0.95129629629629664</c:v>
                </c:pt>
                <c:pt idx="6802">
                  <c:v>0.95129629629629664</c:v>
                </c:pt>
                <c:pt idx="6803">
                  <c:v>0.95130787037037146</c:v>
                </c:pt>
                <c:pt idx="6804">
                  <c:v>0.95131944444444461</c:v>
                </c:pt>
                <c:pt idx="6805">
                  <c:v>0.95133101851852042</c:v>
                </c:pt>
                <c:pt idx="6806">
                  <c:v>0.95133101851852042</c:v>
                </c:pt>
                <c:pt idx="6807">
                  <c:v>0.95134259259259379</c:v>
                </c:pt>
                <c:pt idx="6808">
                  <c:v>0.9513541666666665</c:v>
                </c:pt>
                <c:pt idx="6809">
                  <c:v>0.9513541666666665</c:v>
                </c:pt>
                <c:pt idx="6810">
                  <c:v>0.95136574074073965</c:v>
                </c:pt>
                <c:pt idx="6811">
                  <c:v>0.95137731481481491</c:v>
                </c:pt>
                <c:pt idx="6812">
                  <c:v>0.95138888888888884</c:v>
                </c:pt>
                <c:pt idx="6813">
                  <c:v>0.95138888888888884</c:v>
                </c:pt>
                <c:pt idx="6814">
                  <c:v>0.95140046296296199</c:v>
                </c:pt>
                <c:pt idx="6815">
                  <c:v>0.95141203703703658</c:v>
                </c:pt>
                <c:pt idx="6816">
                  <c:v>0.95142361111111162</c:v>
                </c:pt>
                <c:pt idx="6817">
                  <c:v>0.95142361111111162</c:v>
                </c:pt>
                <c:pt idx="6818">
                  <c:v>0.95143518518518511</c:v>
                </c:pt>
                <c:pt idx="6819">
                  <c:v>0.95144675925925926</c:v>
                </c:pt>
                <c:pt idx="6820">
                  <c:v>0.95144675925925926</c:v>
                </c:pt>
                <c:pt idx="6821">
                  <c:v>0.95145833333333363</c:v>
                </c:pt>
                <c:pt idx="6822">
                  <c:v>0.95146990740740733</c:v>
                </c:pt>
                <c:pt idx="6823">
                  <c:v>0.95148148148148171</c:v>
                </c:pt>
                <c:pt idx="6824">
                  <c:v>0.95148148148148171</c:v>
                </c:pt>
                <c:pt idx="6825">
                  <c:v>0.95149305555555563</c:v>
                </c:pt>
                <c:pt idx="6826">
                  <c:v>0.95150462962962967</c:v>
                </c:pt>
                <c:pt idx="6827">
                  <c:v>0.95150462962962967</c:v>
                </c:pt>
                <c:pt idx="6828">
                  <c:v>0.95151620370370349</c:v>
                </c:pt>
                <c:pt idx="6829">
                  <c:v>0.95152777777777753</c:v>
                </c:pt>
                <c:pt idx="6830">
                  <c:v>0.95153935185185157</c:v>
                </c:pt>
                <c:pt idx="6831">
                  <c:v>0.95153935185185157</c:v>
                </c:pt>
                <c:pt idx="6832">
                  <c:v>0.95155092592592438</c:v>
                </c:pt>
                <c:pt idx="6833">
                  <c:v>0.95156249999999887</c:v>
                </c:pt>
                <c:pt idx="6834">
                  <c:v>0.95156249999999887</c:v>
                </c:pt>
                <c:pt idx="6835">
                  <c:v>0.95157407407407513</c:v>
                </c:pt>
                <c:pt idx="6836">
                  <c:v>0.95158564814814861</c:v>
                </c:pt>
                <c:pt idx="6837">
                  <c:v>0.95159722222222232</c:v>
                </c:pt>
                <c:pt idx="6838">
                  <c:v>0.95159722222222232</c:v>
                </c:pt>
                <c:pt idx="6839">
                  <c:v>0.95160879629629747</c:v>
                </c:pt>
                <c:pt idx="6840">
                  <c:v>0.95162037037037184</c:v>
                </c:pt>
                <c:pt idx="6841">
                  <c:v>0.95162037037037184</c:v>
                </c:pt>
                <c:pt idx="6842">
                  <c:v>0.95163194444444543</c:v>
                </c:pt>
                <c:pt idx="6843">
                  <c:v>0.95164351851852091</c:v>
                </c:pt>
                <c:pt idx="6844">
                  <c:v>0.95165509259259506</c:v>
                </c:pt>
                <c:pt idx="6845">
                  <c:v>0.95165509259259506</c:v>
                </c:pt>
                <c:pt idx="6846">
                  <c:v>0.95166666666666666</c:v>
                </c:pt>
                <c:pt idx="6847">
                  <c:v>0.95167824074074081</c:v>
                </c:pt>
                <c:pt idx="6848">
                  <c:v>0.95167824074074081</c:v>
                </c:pt>
                <c:pt idx="6849">
                  <c:v>0.95168981481481618</c:v>
                </c:pt>
                <c:pt idx="6850">
                  <c:v>0.95170138888888989</c:v>
                </c:pt>
                <c:pt idx="6851">
                  <c:v>0.95171296296296137</c:v>
                </c:pt>
                <c:pt idx="6852">
                  <c:v>0.95171296296296137</c:v>
                </c:pt>
                <c:pt idx="6853">
                  <c:v>0.95172453703703763</c:v>
                </c:pt>
                <c:pt idx="6854">
                  <c:v>0.95173611111111101</c:v>
                </c:pt>
                <c:pt idx="6855">
                  <c:v>0.95174768518518649</c:v>
                </c:pt>
                <c:pt idx="6856">
                  <c:v>0.95174768518518649</c:v>
                </c:pt>
                <c:pt idx="6857">
                  <c:v>0.95175925925925964</c:v>
                </c:pt>
                <c:pt idx="6858">
                  <c:v>0.95177083333333556</c:v>
                </c:pt>
                <c:pt idx="6859">
                  <c:v>0.95177083333333556</c:v>
                </c:pt>
                <c:pt idx="6860">
                  <c:v>0.9517824074074076</c:v>
                </c:pt>
                <c:pt idx="6861">
                  <c:v>0.95179398148148164</c:v>
                </c:pt>
                <c:pt idx="6862">
                  <c:v>0.95180555555555679</c:v>
                </c:pt>
                <c:pt idx="6863">
                  <c:v>0.95180555555555679</c:v>
                </c:pt>
                <c:pt idx="6864">
                  <c:v>0.9518171296296295</c:v>
                </c:pt>
                <c:pt idx="6865">
                  <c:v>0.95182870370370365</c:v>
                </c:pt>
                <c:pt idx="6866">
                  <c:v>0.95182870370370365</c:v>
                </c:pt>
                <c:pt idx="6867">
                  <c:v>0.95184027777777891</c:v>
                </c:pt>
                <c:pt idx="6868">
                  <c:v>0.95185185185185184</c:v>
                </c:pt>
                <c:pt idx="6869">
                  <c:v>0.95186342592592488</c:v>
                </c:pt>
                <c:pt idx="6870">
                  <c:v>0.95186342592592488</c:v>
                </c:pt>
                <c:pt idx="6871">
                  <c:v>0.95187499999999992</c:v>
                </c:pt>
                <c:pt idx="6872">
                  <c:v>0.95188657407407462</c:v>
                </c:pt>
                <c:pt idx="6873">
                  <c:v>0.95188657407407462</c:v>
                </c:pt>
                <c:pt idx="6874">
                  <c:v>0.95189814814814921</c:v>
                </c:pt>
                <c:pt idx="6875">
                  <c:v>0.95190972222222225</c:v>
                </c:pt>
                <c:pt idx="6876">
                  <c:v>0.95192129629629785</c:v>
                </c:pt>
                <c:pt idx="6877">
                  <c:v>0.95192129629629785</c:v>
                </c:pt>
                <c:pt idx="6878">
                  <c:v>0.95193287037037133</c:v>
                </c:pt>
                <c:pt idx="6879">
                  <c:v>0.95194444444444581</c:v>
                </c:pt>
                <c:pt idx="6880">
                  <c:v>0.95194444444444581</c:v>
                </c:pt>
                <c:pt idx="6881">
                  <c:v>0.95195601851851996</c:v>
                </c:pt>
                <c:pt idx="6882">
                  <c:v>0.95196759259259378</c:v>
                </c:pt>
                <c:pt idx="6883">
                  <c:v>0.95197916666666671</c:v>
                </c:pt>
                <c:pt idx="6884">
                  <c:v>0.95197916666666671</c:v>
                </c:pt>
                <c:pt idx="6885">
                  <c:v>0.95199074074074053</c:v>
                </c:pt>
                <c:pt idx="6886">
                  <c:v>0.95200231481481479</c:v>
                </c:pt>
                <c:pt idx="6887">
                  <c:v>0.95200231481481479</c:v>
                </c:pt>
                <c:pt idx="6888">
                  <c:v>0.95201388888888883</c:v>
                </c:pt>
                <c:pt idx="6889">
                  <c:v>0.95202546296296298</c:v>
                </c:pt>
                <c:pt idx="6890">
                  <c:v>0.95203703703703713</c:v>
                </c:pt>
                <c:pt idx="6891">
                  <c:v>0.95203703703703713</c:v>
                </c:pt>
                <c:pt idx="6892">
                  <c:v>0.95204861111111239</c:v>
                </c:pt>
                <c:pt idx="6893">
                  <c:v>0.9520601851851852</c:v>
                </c:pt>
                <c:pt idx="6894">
                  <c:v>0.95207175925925924</c:v>
                </c:pt>
                <c:pt idx="6895">
                  <c:v>0.95207175925925924</c:v>
                </c:pt>
                <c:pt idx="6896">
                  <c:v>0.95208333333333361</c:v>
                </c:pt>
                <c:pt idx="6897">
                  <c:v>0.95209490740740765</c:v>
                </c:pt>
                <c:pt idx="6898">
                  <c:v>0.95209490740740765</c:v>
                </c:pt>
                <c:pt idx="6899">
                  <c:v>0.95210648148148169</c:v>
                </c:pt>
                <c:pt idx="6900">
                  <c:v>0.95211805555555562</c:v>
                </c:pt>
                <c:pt idx="6901">
                  <c:v>0.95212962962963066</c:v>
                </c:pt>
                <c:pt idx="6902">
                  <c:v>0.95212962962963066</c:v>
                </c:pt>
                <c:pt idx="6903">
                  <c:v>0.95214120370370492</c:v>
                </c:pt>
                <c:pt idx="6904">
                  <c:v>0.95215277777777751</c:v>
                </c:pt>
                <c:pt idx="6905">
                  <c:v>0.95215277777777751</c:v>
                </c:pt>
                <c:pt idx="6906">
                  <c:v>0.95216435185185089</c:v>
                </c:pt>
                <c:pt idx="6907">
                  <c:v>0.95217592592592559</c:v>
                </c:pt>
                <c:pt idx="6908">
                  <c:v>0.95218749999999996</c:v>
                </c:pt>
                <c:pt idx="6909">
                  <c:v>0.95218749999999996</c:v>
                </c:pt>
                <c:pt idx="6910">
                  <c:v>0.95219907407407633</c:v>
                </c:pt>
                <c:pt idx="6911">
                  <c:v>0.95221064814814815</c:v>
                </c:pt>
                <c:pt idx="6912">
                  <c:v>0.95221064814814815</c:v>
                </c:pt>
                <c:pt idx="6913">
                  <c:v>0.95222222222222219</c:v>
                </c:pt>
                <c:pt idx="6914">
                  <c:v>0.95223379629629623</c:v>
                </c:pt>
                <c:pt idx="6915">
                  <c:v>0.95224537037037171</c:v>
                </c:pt>
                <c:pt idx="6916">
                  <c:v>0.95224537037037171</c:v>
                </c:pt>
                <c:pt idx="6917">
                  <c:v>0.95225694444444453</c:v>
                </c:pt>
                <c:pt idx="6918">
                  <c:v>0.95226851851851968</c:v>
                </c:pt>
                <c:pt idx="6919">
                  <c:v>0.95226851851851968</c:v>
                </c:pt>
                <c:pt idx="6920">
                  <c:v>0.95228009259259383</c:v>
                </c:pt>
                <c:pt idx="6921">
                  <c:v>0.95229166666666665</c:v>
                </c:pt>
                <c:pt idx="6922">
                  <c:v>0.95230324074074058</c:v>
                </c:pt>
                <c:pt idx="6923">
                  <c:v>0.95230324074074058</c:v>
                </c:pt>
                <c:pt idx="6924">
                  <c:v>0.95231481481481473</c:v>
                </c:pt>
                <c:pt idx="6925">
                  <c:v>0.95232638888888888</c:v>
                </c:pt>
                <c:pt idx="6926">
                  <c:v>0.95232638888888888</c:v>
                </c:pt>
                <c:pt idx="6927">
                  <c:v>0.95233796296296147</c:v>
                </c:pt>
                <c:pt idx="6928">
                  <c:v>0.95234953703703762</c:v>
                </c:pt>
                <c:pt idx="6929">
                  <c:v>0.9523611111111111</c:v>
                </c:pt>
                <c:pt idx="6930">
                  <c:v>0.9523611111111111</c:v>
                </c:pt>
                <c:pt idx="6931">
                  <c:v>0.95237268518518514</c:v>
                </c:pt>
                <c:pt idx="6932">
                  <c:v>0.95238425925925929</c:v>
                </c:pt>
                <c:pt idx="6933">
                  <c:v>0.95238425925925929</c:v>
                </c:pt>
                <c:pt idx="6934">
                  <c:v>0.95239583333333544</c:v>
                </c:pt>
                <c:pt idx="6935">
                  <c:v>0.9524074074074077</c:v>
                </c:pt>
                <c:pt idx="6936">
                  <c:v>0.95241898148148152</c:v>
                </c:pt>
                <c:pt idx="6937">
                  <c:v>0.95241898148148152</c:v>
                </c:pt>
                <c:pt idx="6938">
                  <c:v>0.95243055555555567</c:v>
                </c:pt>
                <c:pt idx="6939">
                  <c:v>0.95244212962962949</c:v>
                </c:pt>
                <c:pt idx="6940">
                  <c:v>0.95245370370370352</c:v>
                </c:pt>
                <c:pt idx="6941">
                  <c:v>0.95245370370370352</c:v>
                </c:pt>
                <c:pt idx="6942">
                  <c:v>0.95246527777777779</c:v>
                </c:pt>
                <c:pt idx="6943">
                  <c:v>0.95247685185185149</c:v>
                </c:pt>
                <c:pt idx="6944">
                  <c:v>0.95247685185185149</c:v>
                </c:pt>
                <c:pt idx="6945">
                  <c:v>0.95248842592592475</c:v>
                </c:pt>
                <c:pt idx="6946">
                  <c:v>0.95250000000000001</c:v>
                </c:pt>
                <c:pt idx="6947">
                  <c:v>0.95251157407407405</c:v>
                </c:pt>
                <c:pt idx="6948">
                  <c:v>0.95251157407407405</c:v>
                </c:pt>
                <c:pt idx="6949">
                  <c:v>0.9525231481481482</c:v>
                </c:pt>
                <c:pt idx="6950">
                  <c:v>0.95253472222222157</c:v>
                </c:pt>
                <c:pt idx="6951">
                  <c:v>0.95253472222222157</c:v>
                </c:pt>
                <c:pt idx="6952">
                  <c:v>0.95254629629629661</c:v>
                </c:pt>
                <c:pt idx="6953">
                  <c:v>0.95255787037037065</c:v>
                </c:pt>
                <c:pt idx="6954">
                  <c:v>0.95256944444444469</c:v>
                </c:pt>
                <c:pt idx="6955">
                  <c:v>0.95256944444444469</c:v>
                </c:pt>
                <c:pt idx="6956">
                  <c:v>0.95258101851851995</c:v>
                </c:pt>
                <c:pt idx="6957">
                  <c:v>0.95259259259259355</c:v>
                </c:pt>
                <c:pt idx="6958">
                  <c:v>0.95259259259259355</c:v>
                </c:pt>
                <c:pt idx="6959">
                  <c:v>0.9526041666666667</c:v>
                </c:pt>
                <c:pt idx="6960">
                  <c:v>0.95261574074074051</c:v>
                </c:pt>
                <c:pt idx="6961">
                  <c:v>0.95262731481481577</c:v>
                </c:pt>
                <c:pt idx="6962">
                  <c:v>0.95262731481481577</c:v>
                </c:pt>
                <c:pt idx="6963">
                  <c:v>0.95263888888889015</c:v>
                </c:pt>
                <c:pt idx="6964">
                  <c:v>0.95265046296296296</c:v>
                </c:pt>
                <c:pt idx="6965">
                  <c:v>0.95265046296296296</c:v>
                </c:pt>
                <c:pt idx="6966">
                  <c:v>0.952662037037037</c:v>
                </c:pt>
                <c:pt idx="6967">
                  <c:v>0.95267361111111226</c:v>
                </c:pt>
                <c:pt idx="6968">
                  <c:v>0.95268518518518563</c:v>
                </c:pt>
                <c:pt idx="6969">
                  <c:v>0.95268518518518563</c:v>
                </c:pt>
                <c:pt idx="6970">
                  <c:v>0.95269675925925934</c:v>
                </c:pt>
                <c:pt idx="6971">
                  <c:v>0.95270833333333471</c:v>
                </c:pt>
                <c:pt idx="6972">
                  <c:v>0.95270833333333471</c:v>
                </c:pt>
                <c:pt idx="6973">
                  <c:v>0.95271990740740764</c:v>
                </c:pt>
                <c:pt idx="6974">
                  <c:v>0.95273148148148268</c:v>
                </c:pt>
                <c:pt idx="6975">
                  <c:v>0.95274305555555683</c:v>
                </c:pt>
                <c:pt idx="6976">
                  <c:v>0.95274305555555683</c:v>
                </c:pt>
                <c:pt idx="6977">
                  <c:v>0.95275462962962965</c:v>
                </c:pt>
                <c:pt idx="6978">
                  <c:v>0.95276620370370368</c:v>
                </c:pt>
                <c:pt idx="6979">
                  <c:v>0.95277777777777783</c:v>
                </c:pt>
                <c:pt idx="6980">
                  <c:v>0.95277777777777783</c:v>
                </c:pt>
                <c:pt idx="6981">
                  <c:v>0.95278935185185187</c:v>
                </c:pt>
                <c:pt idx="6982">
                  <c:v>0.95280092592592558</c:v>
                </c:pt>
                <c:pt idx="6983">
                  <c:v>0.95280092592592558</c:v>
                </c:pt>
                <c:pt idx="6984">
                  <c:v>0.95281249999999951</c:v>
                </c:pt>
                <c:pt idx="6985">
                  <c:v>0.9528240740740761</c:v>
                </c:pt>
                <c:pt idx="6986">
                  <c:v>0.95283564814814958</c:v>
                </c:pt>
                <c:pt idx="6987">
                  <c:v>0.95283564814814958</c:v>
                </c:pt>
                <c:pt idx="6988">
                  <c:v>0.95284722222222262</c:v>
                </c:pt>
                <c:pt idx="6989">
                  <c:v>0.95285879629629733</c:v>
                </c:pt>
                <c:pt idx="6990">
                  <c:v>0.95285879629629733</c:v>
                </c:pt>
                <c:pt idx="6991">
                  <c:v>0.95287037037037181</c:v>
                </c:pt>
                <c:pt idx="6992">
                  <c:v>0.95288194444444463</c:v>
                </c:pt>
                <c:pt idx="6993">
                  <c:v>0.95289351851852055</c:v>
                </c:pt>
                <c:pt idx="6994">
                  <c:v>0.95289351851852055</c:v>
                </c:pt>
                <c:pt idx="6995">
                  <c:v>0.95290509259259493</c:v>
                </c:pt>
                <c:pt idx="6996">
                  <c:v>0.95291666666666652</c:v>
                </c:pt>
                <c:pt idx="6997">
                  <c:v>0.95291666666666652</c:v>
                </c:pt>
                <c:pt idx="6998">
                  <c:v>0.95292824074074067</c:v>
                </c:pt>
                <c:pt idx="6999">
                  <c:v>0.95293981481481604</c:v>
                </c:pt>
                <c:pt idx="7000">
                  <c:v>0.95295138888888964</c:v>
                </c:pt>
                <c:pt idx="7001">
                  <c:v>0.95295138888888964</c:v>
                </c:pt>
                <c:pt idx="7002">
                  <c:v>0.95296296296296135</c:v>
                </c:pt>
                <c:pt idx="7003">
                  <c:v>0.95297453703703694</c:v>
                </c:pt>
                <c:pt idx="7004">
                  <c:v>0.95297453703703694</c:v>
                </c:pt>
                <c:pt idx="7005">
                  <c:v>0.95298611111111109</c:v>
                </c:pt>
                <c:pt idx="7006">
                  <c:v>0.95299768518518635</c:v>
                </c:pt>
                <c:pt idx="7007">
                  <c:v>0.95300925925925961</c:v>
                </c:pt>
                <c:pt idx="7008">
                  <c:v>0.95300925925925961</c:v>
                </c:pt>
                <c:pt idx="7009">
                  <c:v>0.9530208333333352</c:v>
                </c:pt>
                <c:pt idx="7010">
                  <c:v>0.95303240740740769</c:v>
                </c:pt>
                <c:pt idx="7011">
                  <c:v>0.95303240740740769</c:v>
                </c:pt>
                <c:pt idx="7012">
                  <c:v>0.95304398148148162</c:v>
                </c:pt>
                <c:pt idx="7013">
                  <c:v>0.95305555555555665</c:v>
                </c:pt>
                <c:pt idx="7014">
                  <c:v>0.95306712962962958</c:v>
                </c:pt>
                <c:pt idx="7015">
                  <c:v>0.95306712962962958</c:v>
                </c:pt>
                <c:pt idx="7016">
                  <c:v>0.95307870370370373</c:v>
                </c:pt>
                <c:pt idx="7017">
                  <c:v>0.95309027777777877</c:v>
                </c:pt>
                <c:pt idx="7018">
                  <c:v>0.95309027777777877</c:v>
                </c:pt>
                <c:pt idx="7019">
                  <c:v>0.95310185185185192</c:v>
                </c:pt>
                <c:pt idx="7020">
                  <c:v>0.95311342592592441</c:v>
                </c:pt>
                <c:pt idx="7021">
                  <c:v>0.95312500000000111</c:v>
                </c:pt>
                <c:pt idx="7022">
                  <c:v>0.95312500000000111</c:v>
                </c:pt>
                <c:pt idx="7023">
                  <c:v>0.95313657407407415</c:v>
                </c:pt>
                <c:pt idx="7024">
                  <c:v>0.95314814814814863</c:v>
                </c:pt>
                <c:pt idx="7025">
                  <c:v>0.95315972222222223</c:v>
                </c:pt>
                <c:pt idx="7026">
                  <c:v>0.95315972222222223</c:v>
                </c:pt>
                <c:pt idx="7027">
                  <c:v>0.95317129629629771</c:v>
                </c:pt>
                <c:pt idx="7028">
                  <c:v>0.95318287037037064</c:v>
                </c:pt>
                <c:pt idx="7029">
                  <c:v>0.95318287037037064</c:v>
                </c:pt>
                <c:pt idx="7030">
                  <c:v>0.95319444444444545</c:v>
                </c:pt>
                <c:pt idx="7031">
                  <c:v>0.95320601851851983</c:v>
                </c:pt>
                <c:pt idx="7032">
                  <c:v>0.95321759259259264</c:v>
                </c:pt>
                <c:pt idx="7033">
                  <c:v>0.95321759259259264</c:v>
                </c:pt>
                <c:pt idx="7034">
                  <c:v>0.95322916666666668</c:v>
                </c:pt>
                <c:pt idx="7035">
                  <c:v>0.9532407407407405</c:v>
                </c:pt>
                <c:pt idx="7036">
                  <c:v>0.9532407407407405</c:v>
                </c:pt>
                <c:pt idx="7037">
                  <c:v>0.95325231481481476</c:v>
                </c:pt>
                <c:pt idx="7038">
                  <c:v>0.95326388888888891</c:v>
                </c:pt>
                <c:pt idx="7039">
                  <c:v>0.95327546296296306</c:v>
                </c:pt>
                <c:pt idx="7040">
                  <c:v>0.95327546296296306</c:v>
                </c:pt>
                <c:pt idx="7041">
                  <c:v>0.95328703703703699</c:v>
                </c:pt>
                <c:pt idx="7042">
                  <c:v>0.95329861111111236</c:v>
                </c:pt>
                <c:pt idx="7043">
                  <c:v>0.95329861111111236</c:v>
                </c:pt>
                <c:pt idx="7044">
                  <c:v>0.95331018518518518</c:v>
                </c:pt>
                <c:pt idx="7045">
                  <c:v>0.95332175925925933</c:v>
                </c:pt>
                <c:pt idx="7046">
                  <c:v>0.95333333333333325</c:v>
                </c:pt>
                <c:pt idx="7047">
                  <c:v>0.95333333333333325</c:v>
                </c:pt>
                <c:pt idx="7048">
                  <c:v>0.95334490740740763</c:v>
                </c:pt>
                <c:pt idx="7049">
                  <c:v>0.95335648148148155</c:v>
                </c:pt>
                <c:pt idx="7050">
                  <c:v>0.95335648148148155</c:v>
                </c:pt>
                <c:pt idx="7051">
                  <c:v>0.9533680555555557</c:v>
                </c:pt>
                <c:pt idx="7052">
                  <c:v>0.95337962962962963</c:v>
                </c:pt>
                <c:pt idx="7053">
                  <c:v>0.95339120370370478</c:v>
                </c:pt>
                <c:pt idx="7054">
                  <c:v>0.95339120370370478</c:v>
                </c:pt>
                <c:pt idx="7055">
                  <c:v>0.95340277777777749</c:v>
                </c:pt>
                <c:pt idx="7056">
                  <c:v>0.95341435185185053</c:v>
                </c:pt>
                <c:pt idx="7057">
                  <c:v>0.95341435185185053</c:v>
                </c:pt>
                <c:pt idx="7058">
                  <c:v>0.95342592592592557</c:v>
                </c:pt>
                <c:pt idx="7059">
                  <c:v>0.95343749999999949</c:v>
                </c:pt>
                <c:pt idx="7060">
                  <c:v>0.95344907407407586</c:v>
                </c:pt>
                <c:pt idx="7061">
                  <c:v>0.95344907407407586</c:v>
                </c:pt>
                <c:pt idx="7062">
                  <c:v>0.95346064814814813</c:v>
                </c:pt>
                <c:pt idx="7063">
                  <c:v>0.95347222222222217</c:v>
                </c:pt>
                <c:pt idx="7064">
                  <c:v>0.95348379629629632</c:v>
                </c:pt>
                <c:pt idx="7065">
                  <c:v>0.95348379629629632</c:v>
                </c:pt>
                <c:pt idx="7066">
                  <c:v>0.95349537037037169</c:v>
                </c:pt>
                <c:pt idx="7067">
                  <c:v>0.95350694444444439</c:v>
                </c:pt>
                <c:pt idx="7068">
                  <c:v>0.95350694444444439</c:v>
                </c:pt>
                <c:pt idx="7069">
                  <c:v>0.95351851851851865</c:v>
                </c:pt>
                <c:pt idx="7070">
                  <c:v>0.95353009259259391</c:v>
                </c:pt>
                <c:pt idx="7071">
                  <c:v>0.95354166666666673</c:v>
                </c:pt>
                <c:pt idx="7072">
                  <c:v>0.95354166666666673</c:v>
                </c:pt>
                <c:pt idx="7073">
                  <c:v>0.95355324074073966</c:v>
                </c:pt>
                <c:pt idx="7074">
                  <c:v>0.95356481481481481</c:v>
                </c:pt>
                <c:pt idx="7075">
                  <c:v>0.95356481481481481</c:v>
                </c:pt>
                <c:pt idx="7076">
                  <c:v>0.95357638888888896</c:v>
                </c:pt>
                <c:pt idx="7077">
                  <c:v>0.953587962962961</c:v>
                </c:pt>
                <c:pt idx="7078">
                  <c:v>0.95359953703703704</c:v>
                </c:pt>
                <c:pt idx="7079">
                  <c:v>0.95359953703703704</c:v>
                </c:pt>
                <c:pt idx="7080">
                  <c:v>0.95361111111111163</c:v>
                </c:pt>
                <c:pt idx="7081">
                  <c:v>0.95362268518518634</c:v>
                </c:pt>
                <c:pt idx="7082">
                  <c:v>0.95362268518518634</c:v>
                </c:pt>
                <c:pt idx="7083">
                  <c:v>0.95363425925925915</c:v>
                </c:pt>
                <c:pt idx="7084">
                  <c:v>0.95364583333333619</c:v>
                </c:pt>
                <c:pt idx="7085">
                  <c:v>0.95365740740740856</c:v>
                </c:pt>
                <c:pt idx="7086">
                  <c:v>0.95365740740740856</c:v>
                </c:pt>
                <c:pt idx="7087">
                  <c:v>0.9536689814814816</c:v>
                </c:pt>
                <c:pt idx="7088">
                  <c:v>0.95368055555555564</c:v>
                </c:pt>
                <c:pt idx="7089">
                  <c:v>0.95368055555555564</c:v>
                </c:pt>
                <c:pt idx="7090">
                  <c:v>0.95369212962962968</c:v>
                </c:pt>
                <c:pt idx="7091">
                  <c:v>0.95370370370370372</c:v>
                </c:pt>
                <c:pt idx="7092">
                  <c:v>0.95371527777777865</c:v>
                </c:pt>
                <c:pt idx="7093">
                  <c:v>0.95371527777777865</c:v>
                </c:pt>
                <c:pt idx="7094">
                  <c:v>0.9537268518518518</c:v>
                </c:pt>
                <c:pt idx="7095">
                  <c:v>0.9537384259259255</c:v>
                </c:pt>
                <c:pt idx="7096">
                  <c:v>0.9537384259259255</c:v>
                </c:pt>
                <c:pt idx="7097">
                  <c:v>0.95375000000000065</c:v>
                </c:pt>
                <c:pt idx="7098">
                  <c:v>0.95376157407407536</c:v>
                </c:pt>
                <c:pt idx="7099">
                  <c:v>0.95377314814814862</c:v>
                </c:pt>
                <c:pt idx="7100">
                  <c:v>0.95377314814814862</c:v>
                </c:pt>
                <c:pt idx="7101">
                  <c:v>0.95378472222222221</c:v>
                </c:pt>
                <c:pt idx="7102">
                  <c:v>0.95379629629629781</c:v>
                </c:pt>
                <c:pt idx="7103">
                  <c:v>0.95380787037037185</c:v>
                </c:pt>
                <c:pt idx="7104">
                  <c:v>0.95380787037037185</c:v>
                </c:pt>
                <c:pt idx="7105">
                  <c:v>0.95381944444444544</c:v>
                </c:pt>
                <c:pt idx="7106">
                  <c:v>0.95383101851852092</c:v>
                </c:pt>
                <c:pt idx="7107">
                  <c:v>0.95383101851852092</c:v>
                </c:pt>
                <c:pt idx="7108">
                  <c:v>0.95384259259259396</c:v>
                </c:pt>
                <c:pt idx="7109">
                  <c:v>0.95385416666666667</c:v>
                </c:pt>
                <c:pt idx="7110">
                  <c:v>0.95386574074074049</c:v>
                </c:pt>
                <c:pt idx="7111">
                  <c:v>0.95386574074074049</c:v>
                </c:pt>
                <c:pt idx="7112">
                  <c:v>0.95387731481481564</c:v>
                </c:pt>
                <c:pt idx="7113">
                  <c:v>0.95388888888889001</c:v>
                </c:pt>
                <c:pt idx="7114">
                  <c:v>0.95388888888889001</c:v>
                </c:pt>
                <c:pt idx="7115">
                  <c:v>0.95390046296296249</c:v>
                </c:pt>
                <c:pt idx="7116">
                  <c:v>0.95391203703703698</c:v>
                </c:pt>
                <c:pt idx="7117">
                  <c:v>0.95392361111111224</c:v>
                </c:pt>
                <c:pt idx="7118">
                  <c:v>0.95392361111111224</c:v>
                </c:pt>
                <c:pt idx="7119">
                  <c:v>0.95393518518518561</c:v>
                </c:pt>
                <c:pt idx="7120">
                  <c:v>0.9539467592592592</c:v>
                </c:pt>
                <c:pt idx="7121">
                  <c:v>0.9539467592592592</c:v>
                </c:pt>
                <c:pt idx="7122">
                  <c:v>0.95395833333333446</c:v>
                </c:pt>
                <c:pt idx="7123">
                  <c:v>0.95396990740740761</c:v>
                </c:pt>
                <c:pt idx="7124">
                  <c:v>0.95398148148148165</c:v>
                </c:pt>
                <c:pt idx="7125">
                  <c:v>0.95398148148148165</c:v>
                </c:pt>
                <c:pt idx="7126">
                  <c:v>0.9539930555555568</c:v>
                </c:pt>
                <c:pt idx="7127">
                  <c:v>0.95400462962962962</c:v>
                </c:pt>
                <c:pt idx="7128">
                  <c:v>0.95400462962962962</c:v>
                </c:pt>
                <c:pt idx="7129">
                  <c:v>0.95401620370370377</c:v>
                </c:pt>
                <c:pt idx="7130">
                  <c:v>0.95402777777777781</c:v>
                </c:pt>
                <c:pt idx="7131">
                  <c:v>0.95403935185185151</c:v>
                </c:pt>
                <c:pt idx="7132">
                  <c:v>0.95403935185185151</c:v>
                </c:pt>
                <c:pt idx="7133">
                  <c:v>0.95405092592592489</c:v>
                </c:pt>
                <c:pt idx="7134">
                  <c:v>0.95406249999999959</c:v>
                </c:pt>
                <c:pt idx="7135">
                  <c:v>0.95406249999999959</c:v>
                </c:pt>
                <c:pt idx="7136">
                  <c:v>0.95407407407407563</c:v>
                </c:pt>
                <c:pt idx="7137">
                  <c:v>0.95408564814814922</c:v>
                </c:pt>
                <c:pt idx="7138">
                  <c:v>0.9540972222222226</c:v>
                </c:pt>
                <c:pt idx="7139">
                  <c:v>0.9540972222222226</c:v>
                </c:pt>
                <c:pt idx="7140">
                  <c:v>0.95410879629629664</c:v>
                </c:pt>
                <c:pt idx="7141">
                  <c:v>0.95412037037037145</c:v>
                </c:pt>
                <c:pt idx="7142">
                  <c:v>0.9541319444444446</c:v>
                </c:pt>
                <c:pt idx="7143">
                  <c:v>0.9541319444444446</c:v>
                </c:pt>
                <c:pt idx="7144">
                  <c:v>0.95414351851852031</c:v>
                </c:pt>
                <c:pt idx="7145">
                  <c:v>0.9541550925925949</c:v>
                </c:pt>
                <c:pt idx="7146">
                  <c:v>0.9541550925925949</c:v>
                </c:pt>
                <c:pt idx="7147">
                  <c:v>0.9541666666666665</c:v>
                </c:pt>
                <c:pt idx="7148">
                  <c:v>0.95417824074074076</c:v>
                </c:pt>
                <c:pt idx="7149">
                  <c:v>0.95418981481481591</c:v>
                </c:pt>
                <c:pt idx="7150">
                  <c:v>0.95418981481481591</c:v>
                </c:pt>
                <c:pt idx="7151">
                  <c:v>0.95420138888888895</c:v>
                </c:pt>
                <c:pt idx="7152">
                  <c:v>0.95421296296296065</c:v>
                </c:pt>
                <c:pt idx="7153">
                  <c:v>0.95421296296296065</c:v>
                </c:pt>
                <c:pt idx="7154">
                  <c:v>0.95422453703703702</c:v>
                </c:pt>
                <c:pt idx="7155">
                  <c:v>0.95423611111111117</c:v>
                </c:pt>
                <c:pt idx="7156">
                  <c:v>0.95424768518518621</c:v>
                </c:pt>
                <c:pt idx="7157">
                  <c:v>0.95424768518518621</c:v>
                </c:pt>
                <c:pt idx="7158">
                  <c:v>0.95425925925925925</c:v>
                </c:pt>
                <c:pt idx="7159">
                  <c:v>0.95427083333333484</c:v>
                </c:pt>
                <c:pt idx="7160">
                  <c:v>0.95427083333333484</c:v>
                </c:pt>
                <c:pt idx="7161">
                  <c:v>0.95428240740740744</c:v>
                </c:pt>
                <c:pt idx="7162">
                  <c:v>0.9542939814814817</c:v>
                </c:pt>
                <c:pt idx="7163">
                  <c:v>0.95430555555555563</c:v>
                </c:pt>
                <c:pt idx="7164">
                  <c:v>0.95430555555555563</c:v>
                </c:pt>
                <c:pt idx="7165">
                  <c:v>0.95431712962962956</c:v>
                </c:pt>
                <c:pt idx="7166">
                  <c:v>0.95432870370370371</c:v>
                </c:pt>
                <c:pt idx="7167">
                  <c:v>0.95432870370370371</c:v>
                </c:pt>
                <c:pt idx="7168">
                  <c:v>0.95434027777777775</c:v>
                </c:pt>
                <c:pt idx="7169">
                  <c:v>0.95435185185185178</c:v>
                </c:pt>
                <c:pt idx="7170">
                  <c:v>0.95436342592592438</c:v>
                </c:pt>
                <c:pt idx="7171">
                  <c:v>0.95436342592592438</c:v>
                </c:pt>
                <c:pt idx="7172">
                  <c:v>0.95437500000000064</c:v>
                </c:pt>
                <c:pt idx="7173">
                  <c:v>0.95438657407407401</c:v>
                </c:pt>
                <c:pt idx="7174">
                  <c:v>0.95438657407407401</c:v>
                </c:pt>
                <c:pt idx="7175">
                  <c:v>0.95439814814814861</c:v>
                </c:pt>
                <c:pt idx="7176">
                  <c:v>0.9544097222222222</c:v>
                </c:pt>
                <c:pt idx="7177">
                  <c:v>0.95442129629629746</c:v>
                </c:pt>
                <c:pt idx="7178">
                  <c:v>0.95442129629629746</c:v>
                </c:pt>
                <c:pt idx="7179">
                  <c:v>0.95443287037037061</c:v>
                </c:pt>
                <c:pt idx="7180">
                  <c:v>0.95444444444444465</c:v>
                </c:pt>
                <c:pt idx="7181">
                  <c:v>0.95445601851851991</c:v>
                </c:pt>
                <c:pt idx="7182">
                  <c:v>0.95445601851851991</c:v>
                </c:pt>
                <c:pt idx="7183">
                  <c:v>0.95446759259259262</c:v>
                </c:pt>
                <c:pt idx="7184">
                  <c:v>0.95447916666666666</c:v>
                </c:pt>
                <c:pt idx="7185">
                  <c:v>0.95447916666666666</c:v>
                </c:pt>
                <c:pt idx="7186">
                  <c:v>0.95449074074074058</c:v>
                </c:pt>
                <c:pt idx="7187">
                  <c:v>0.95450231481481451</c:v>
                </c:pt>
                <c:pt idx="7188">
                  <c:v>0.95451388888888899</c:v>
                </c:pt>
                <c:pt idx="7189">
                  <c:v>0.95451388888888899</c:v>
                </c:pt>
                <c:pt idx="7190">
                  <c:v>0.95452546296296259</c:v>
                </c:pt>
                <c:pt idx="7191">
                  <c:v>0.95453703703703707</c:v>
                </c:pt>
                <c:pt idx="7192">
                  <c:v>0.95453703703703707</c:v>
                </c:pt>
                <c:pt idx="7193">
                  <c:v>0.95454861111111222</c:v>
                </c:pt>
                <c:pt idx="7194">
                  <c:v>0.95456018518518526</c:v>
                </c:pt>
                <c:pt idx="7195">
                  <c:v>0.95457175925925919</c:v>
                </c:pt>
                <c:pt idx="7196">
                  <c:v>0.95457175925925919</c:v>
                </c:pt>
                <c:pt idx="7197">
                  <c:v>0.95458333333333334</c:v>
                </c:pt>
                <c:pt idx="7198">
                  <c:v>0.9545949074074076</c:v>
                </c:pt>
                <c:pt idx="7199">
                  <c:v>0.9545949074074076</c:v>
                </c:pt>
                <c:pt idx="7200">
                  <c:v>0.95460648148148164</c:v>
                </c:pt>
                <c:pt idx="7201">
                  <c:v>0.95461805555555679</c:v>
                </c:pt>
                <c:pt idx="7202">
                  <c:v>0.95462962962963083</c:v>
                </c:pt>
                <c:pt idx="7203">
                  <c:v>0.95462962962963083</c:v>
                </c:pt>
                <c:pt idx="7204">
                  <c:v>0.95464120370370553</c:v>
                </c:pt>
                <c:pt idx="7205">
                  <c:v>0.95465277777777768</c:v>
                </c:pt>
                <c:pt idx="7206">
                  <c:v>0.95465277777777768</c:v>
                </c:pt>
                <c:pt idx="7207">
                  <c:v>0.9546643518518515</c:v>
                </c:pt>
                <c:pt idx="7208">
                  <c:v>0.95467592592592598</c:v>
                </c:pt>
                <c:pt idx="7209">
                  <c:v>0.95468750000000002</c:v>
                </c:pt>
                <c:pt idx="7210">
                  <c:v>0.95468750000000002</c:v>
                </c:pt>
                <c:pt idx="7211">
                  <c:v>0.95469907407407673</c:v>
                </c:pt>
                <c:pt idx="7212">
                  <c:v>0.9547106481481491</c:v>
                </c:pt>
                <c:pt idx="7213">
                  <c:v>0.95472222222222225</c:v>
                </c:pt>
                <c:pt idx="7214">
                  <c:v>0.95472222222222225</c:v>
                </c:pt>
                <c:pt idx="7215">
                  <c:v>0.95473379629629662</c:v>
                </c:pt>
                <c:pt idx="7216">
                  <c:v>0.95474537037037233</c:v>
                </c:pt>
                <c:pt idx="7217">
                  <c:v>0.95474537037037233</c:v>
                </c:pt>
                <c:pt idx="7218">
                  <c:v>0.9547569444444447</c:v>
                </c:pt>
                <c:pt idx="7219">
                  <c:v>0.95476851851851996</c:v>
                </c:pt>
                <c:pt idx="7220">
                  <c:v>0.95478009259259466</c:v>
                </c:pt>
                <c:pt idx="7221">
                  <c:v>0.95478009259259466</c:v>
                </c:pt>
                <c:pt idx="7222">
                  <c:v>0.95479166666666793</c:v>
                </c:pt>
                <c:pt idx="7223">
                  <c:v>0.95480324074074052</c:v>
                </c:pt>
                <c:pt idx="7224">
                  <c:v>0.95480324074074052</c:v>
                </c:pt>
                <c:pt idx="7225">
                  <c:v>0.954814814814816</c:v>
                </c:pt>
                <c:pt idx="7226">
                  <c:v>0.95482638888888882</c:v>
                </c:pt>
                <c:pt idx="7227">
                  <c:v>0.95483796296296186</c:v>
                </c:pt>
                <c:pt idx="7228">
                  <c:v>0.95483796296296186</c:v>
                </c:pt>
                <c:pt idx="7229">
                  <c:v>0.95484953703703812</c:v>
                </c:pt>
                <c:pt idx="7230">
                  <c:v>0.9548611111111116</c:v>
                </c:pt>
                <c:pt idx="7231">
                  <c:v>0.9548611111111116</c:v>
                </c:pt>
                <c:pt idx="7232">
                  <c:v>0.95487268518518564</c:v>
                </c:pt>
                <c:pt idx="7233">
                  <c:v>0.95488425925925924</c:v>
                </c:pt>
                <c:pt idx="7234">
                  <c:v>0.95489583333333583</c:v>
                </c:pt>
                <c:pt idx="7235">
                  <c:v>0.95489583333333583</c:v>
                </c:pt>
                <c:pt idx="7236">
                  <c:v>0.95490740740740765</c:v>
                </c:pt>
                <c:pt idx="7237">
                  <c:v>0.95491898148148169</c:v>
                </c:pt>
                <c:pt idx="7238">
                  <c:v>0.95491898148148169</c:v>
                </c:pt>
                <c:pt idx="7239">
                  <c:v>0.95493055555555562</c:v>
                </c:pt>
                <c:pt idx="7240">
                  <c:v>0.95494212962962954</c:v>
                </c:pt>
                <c:pt idx="7241">
                  <c:v>0.9549537037037038</c:v>
                </c:pt>
                <c:pt idx="7242">
                  <c:v>0.9549537037037038</c:v>
                </c:pt>
                <c:pt idx="7243">
                  <c:v>0.95496527777777773</c:v>
                </c:pt>
                <c:pt idx="7244">
                  <c:v>0.95497685185185188</c:v>
                </c:pt>
                <c:pt idx="7245">
                  <c:v>0.95498842592592559</c:v>
                </c:pt>
                <c:pt idx="7246">
                  <c:v>0.95498842592592559</c:v>
                </c:pt>
                <c:pt idx="7247">
                  <c:v>0.95500000000000063</c:v>
                </c:pt>
                <c:pt idx="7248">
                  <c:v>0.955011574074075</c:v>
                </c:pt>
                <c:pt idx="7249">
                  <c:v>0.955011574074075</c:v>
                </c:pt>
                <c:pt idx="7250">
                  <c:v>0.95502314814814815</c:v>
                </c:pt>
                <c:pt idx="7251">
                  <c:v>0.9550347222222223</c:v>
                </c:pt>
                <c:pt idx="7252">
                  <c:v>0.95504629629629734</c:v>
                </c:pt>
                <c:pt idx="7253">
                  <c:v>0.95504629629629734</c:v>
                </c:pt>
                <c:pt idx="7254">
                  <c:v>0.95505787037037171</c:v>
                </c:pt>
                <c:pt idx="7255">
                  <c:v>0.95506944444444464</c:v>
                </c:pt>
                <c:pt idx="7256">
                  <c:v>0.95506944444444464</c:v>
                </c:pt>
                <c:pt idx="7257">
                  <c:v>0.9550810185185209</c:v>
                </c:pt>
                <c:pt idx="7258">
                  <c:v>0.95509259259259383</c:v>
                </c:pt>
                <c:pt idx="7259">
                  <c:v>0.95510416666666653</c:v>
                </c:pt>
                <c:pt idx="7260">
                  <c:v>0.95510416666666653</c:v>
                </c:pt>
                <c:pt idx="7261">
                  <c:v>0.95511574074074057</c:v>
                </c:pt>
                <c:pt idx="7262">
                  <c:v>0.95512731481481483</c:v>
                </c:pt>
                <c:pt idx="7263">
                  <c:v>0.95512731481481483</c:v>
                </c:pt>
                <c:pt idx="7264">
                  <c:v>0.95513888888888965</c:v>
                </c:pt>
                <c:pt idx="7265">
                  <c:v>0.95515046296296258</c:v>
                </c:pt>
                <c:pt idx="7266">
                  <c:v>0.95516203703703706</c:v>
                </c:pt>
                <c:pt idx="7267">
                  <c:v>0.95516203703703706</c:v>
                </c:pt>
                <c:pt idx="7268">
                  <c:v>0.95517361111111165</c:v>
                </c:pt>
                <c:pt idx="7269">
                  <c:v>0.95518518518518514</c:v>
                </c:pt>
                <c:pt idx="7270">
                  <c:v>0.95518518518518514</c:v>
                </c:pt>
                <c:pt idx="7271">
                  <c:v>0.95519675925925929</c:v>
                </c:pt>
                <c:pt idx="7272">
                  <c:v>0.95520833333333433</c:v>
                </c:pt>
                <c:pt idx="7273">
                  <c:v>0.9552199074074077</c:v>
                </c:pt>
                <c:pt idx="7274">
                  <c:v>0.9552199074074077</c:v>
                </c:pt>
                <c:pt idx="7275">
                  <c:v>0.95523148148148163</c:v>
                </c:pt>
                <c:pt idx="7276">
                  <c:v>0.95524305555555655</c:v>
                </c:pt>
                <c:pt idx="7277">
                  <c:v>0.95524305555555655</c:v>
                </c:pt>
                <c:pt idx="7278">
                  <c:v>0.9552546296296297</c:v>
                </c:pt>
                <c:pt idx="7279">
                  <c:v>0.95526620370370352</c:v>
                </c:pt>
                <c:pt idx="7280">
                  <c:v>0.95527777777777778</c:v>
                </c:pt>
                <c:pt idx="7281">
                  <c:v>0.95527777777777778</c:v>
                </c:pt>
                <c:pt idx="7282">
                  <c:v>0.95528935185185149</c:v>
                </c:pt>
                <c:pt idx="7283">
                  <c:v>0.95530092592592486</c:v>
                </c:pt>
                <c:pt idx="7284">
                  <c:v>0.95531249999999956</c:v>
                </c:pt>
                <c:pt idx="7285">
                  <c:v>0.95531249999999956</c:v>
                </c:pt>
                <c:pt idx="7286">
                  <c:v>0.95532407407407538</c:v>
                </c:pt>
                <c:pt idx="7287">
                  <c:v>0.95533564814814864</c:v>
                </c:pt>
                <c:pt idx="7288">
                  <c:v>0.95533564814814864</c:v>
                </c:pt>
                <c:pt idx="7289">
                  <c:v>0.95534722222222224</c:v>
                </c:pt>
                <c:pt idx="7290">
                  <c:v>0.95535879629629661</c:v>
                </c:pt>
                <c:pt idx="7291">
                  <c:v>0.95537037037037065</c:v>
                </c:pt>
                <c:pt idx="7292">
                  <c:v>0.95537037037037065</c:v>
                </c:pt>
                <c:pt idx="7293">
                  <c:v>0.95538194444444469</c:v>
                </c:pt>
                <c:pt idx="7294">
                  <c:v>0.95539351851851995</c:v>
                </c:pt>
                <c:pt idx="7295">
                  <c:v>0.95539351851851995</c:v>
                </c:pt>
                <c:pt idx="7296">
                  <c:v>0.95540509259259443</c:v>
                </c:pt>
                <c:pt idx="7297">
                  <c:v>0.95541666666666658</c:v>
                </c:pt>
                <c:pt idx="7298">
                  <c:v>0.95542824074074051</c:v>
                </c:pt>
                <c:pt idx="7299">
                  <c:v>0.95542824074074051</c:v>
                </c:pt>
                <c:pt idx="7300">
                  <c:v>0.95543981481481588</c:v>
                </c:pt>
                <c:pt idx="7301">
                  <c:v>0.95545138888888881</c:v>
                </c:pt>
                <c:pt idx="7302">
                  <c:v>0.95545138888888881</c:v>
                </c:pt>
                <c:pt idx="7303">
                  <c:v>0.95546296296296074</c:v>
                </c:pt>
                <c:pt idx="7304">
                  <c:v>0.95547453703703711</c:v>
                </c:pt>
                <c:pt idx="7305">
                  <c:v>0.95548611111111059</c:v>
                </c:pt>
                <c:pt idx="7306">
                  <c:v>0.95548611111111059</c:v>
                </c:pt>
                <c:pt idx="7307">
                  <c:v>0.95549768518518563</c:v>
                </c:pt>
                <c:pt idx="7308">
                  <c:v>0.95550925925925922</c:v>
                </c:pt>
                <c:pt idx="7309">
                  <c:v>0.95550925925925922</c:v>
                </c:pt>
                <c:pt idx="7310">
                  <c:v>0.95552083333333471</c:v>
                </c:pt>
                <c:pt idx="7311">
                  <c:v>0.9555324074074073</c:v>
                </c:pt>
                <c:pt idx="7312">
                  <c:v>0.95554398148148145</c:v>
                </c:pt>
                <c:pt idx="7313">
                  <c:v>0.95554398148148145</c:v>
                </c:pt>
                <c:pt idx="7314">
                  <c:v>0.9555555555555556</c:v>
                </c:pt>
                <c:pt idx="7315">
                  <c:v>0.95556712962962842</c:v>
                </c:pt>
                <c:pt idx="7316">
                  <c:v>0.95557870370370368</c:v>
                </c:pt>
                <c:pt idx="7317">
                  <c:v>0.95557870370370368</c:v>
                </c:pt>
                <c:pt idx="7318">
                  <c:v>0.95559027777777772</c:v>
                </c:pt>
                <c:pt idx="7319">
                  <c:v>0.95560185185185265</c:v>
                </c:pt>
                <c:pt idx="7320">
                  <c:v>0.95560185185185265</c:v>
                </c:pt>
                <c:pt idx="7321">
                  <c:v>0.95561342592592557</c:v>
                </c:pt>
                <c:pt idx="7322">
                  <c:v>0.95562499999999995</c:v>
                </c:pt>
                <c:pt idx="7323">
                  <c:v>0.95563657407407465</c:v>
                </c:pt>
                <c:pt idx="7324">
                  <c:v>0.95563657407407465</c:v>
                </c:pt>
                <c:pt idx="7325">
                  <c:v>0.95564814814814936</c:v>
                </c:pt>
                <c:pt idx="7326">
                  <c:v>0.95565972222222262</c:v>
                </c:pt>
                <c:pt idx="7327">
                  <c:v>0.95565972222222262</c:v>
                </c:pt>
                <c:pt idx="7328">
                  <c:v>0.95567129629629821</c:v>
                </c:pt>
                <c:pt idx="7329">
                  <c:v>0.95568287037037181</c:v>
                </c:pt>
                <c:pt idx="7330">
                  <c:v>0.95569444444444596</c:v>
                </c:pt>
                <c:pt idx="7331">
                  <c:v>0.95569444444444596</c:v>
                </c:pt>
                <c:pt idx="7332">
                  <c:v>0.95570601851852055</c:v>
                </c:pt>
                <c:pt idx="7333">
                  <c:v>0.95571759259259392</c:v>
                </c:pt>
                <c:pt idx="7334">
                  <c:v>0.95571759259259392</c:v>
                </c:pt>
                <c:pt idx="7335">
                  <c:v>0.95572916666666663</c:v>
                </c:pt>
                <c:pt idx="7336">
                  <c:v>0.95574074074074078</c:v>
                </c:pt>
                <c:pt idx="7337">
                  <c:v>0.95575231481481471</c:v>
                </c:pt>
                <c:pt idx="7338">
                  <c:v>0.95575231481481471</c:v>
                </c:pt>
                <c:pt idx="7339">
                  <c:v>0.95576388888888963</c:v>
                </c:pt>
                <c:pt idx="7340">
                  <c:v>0.95577546296296301</c:v>
                </c:pt>
                <c:pt idx="7341">
                  <c:v>0.95577546296296301</c:v>
                </c:pt>
                <c:pt idx="7342">
                  <c:v>0.95578703703703705</c:v>
                </c:pt>
                <c:pt idx="7343">
                  <c:v>0.95579861111111286</c:v>
                </c:pt>
                <c:pt idx="7344">
                  <c:v>0.95581018518518512</c:v>
                </c:pt>
                <c:pt idx="7345">
                  <c:v>0.95581018518518512</c:v>
                </c:pt>
                <c:pt idx="7346">
                  <c:v>0.95582175925925961</c:v>
                </c:pt>
                <c:pt idx="7347">
                  <c:v>0.95583333333333365</c:v>
                </c:pt>
                <c:pt idx="7348">
                  <c:v>0.95583333333333365</c:v>
                </c:pt>
                <c:pt idx="7349">
                  <c:v>0.95584490740740846</c:v>
                </c:pt>
                <c:pt idx="7350">
                  <c:v>0.95585648148148161</c:v>
                </c:pt>
                <c:pt idx="7351">
                  <c:v>0.95586805555555565</c:v>
                </c:pt>
                <c:pt idx="7352">
                  <c:v>0.95586805555555565</c:v>
                </c:pt>
                <c:pt idx="7353">
                  <c:v>0.95587962962963091</c:v>
                </c:pt>
                <c:pt idx="7354">
                  <c:v>0.95589120370370495</c:v>
                </c:pt>
                <c:pt idx="7355">
                  <c:v>0.95589120370370495</c:v>
                </c:pt>
                <c:pt idx="7356">
                  <c:v>0.95590277777777777</c:v>
                </c:pt>
                <c:pt idx="7357">
                  <c:v>0.95591435185185158</c:v>
                </c:pt>
                <c:pt idx="7358">
                  <c:v>0.95592592592592596</c:v>
                </c:pt>
                <c:pt idx="7359">
                  <c:v>0.95592592592592596</c:v>
                </c:pt>
                <c:pt idx="7360">
                  <c:v>0.9559375</c:v>
                </c:pt>
                <c:pt idx="7361">
                  <c:v>0.95594907407407637</c:v>
                </c:pt>
                <c:pt idx="7362">
                  <c:v>0.95594907407407637</c:v>
                </c:pt>
                <c:pt idx="7363">
                  <c:v>0.95596064814814863</c:v>
                </c:pt>
                <c:pt idx="7364">
                  <c:v>0.95597222222222233</c:v>
                </c:pt>
                <c:pt idx="7365">
                  <c:v>0.9559837962962966</c:v>
                </c:pt>
                <c:pt idx="7366">
                  <c:v>0.9559837962962966</c:v>
                </c:pt>
                <c:pt idx="7367">
                  <c:v>0.95599537037037208</c:v>
                </c:pt>
                <c:pt idx="7368">
                  <c:v>0.95600694444444445</c:v>
                </c:pt>
                <c:pt idx="7369">
                  <c:v>0.95601851851851982</c:v>
                </c:pt>
                <c:pt idx="7370">
                  <c:v>0.95601851851851982</c:v>
                </c:pt>
                <c:pt idx="7371">
                  <c:v>0.9560300925925943</c:v>
                </c:pt>
                <c:pt idx="7372">
                  <c:v>0.95604166666666779</c:v>
                </c:pt>
                <c:pt idx="7373">
                  <c:v>0.95604166666666779</c:v>
                </c:pt>
                <c:pt idx="7374">
                  <c:v>0.9560532407407405</c:v>
                </c:pt>
                <c:pt idx="7375">
                  <c:v>0.95606481481481564</c:v>
                </c:pt>
                <c:pt idx="7376">
                  <c:v>0.95607638888888891</c:v>
                </c:pt>
                <c:pt idx="7377">
                  <c:v>0.95607638888888891</c:v>
                </c:pt>
                <c:pt idx="7378">
                  <c:v>0.9560879629629615</c:v>
                </c:pt>
                <c:pt idx="7379">
                  <c:v>0.95609953703703765</c:v>
                </c:pt>
                <c:pt idx="7380">
                  <c:v>0.95609953703703765</c:v>
                </c:pt>
                <c:pt idx="7381">
                  <c:v>0.95611111111111102</c:v>
                </c:pt>
                <c:pt idx="7382">
                  <c:v>0.95612268518518562</c:v>
                </c:pt>
                <c:pt idx="7383">
                  <c:v>0.95613425925925932</c:v>
                </c:pt>
                <c:pt idx="7384">
                  <c:v>0.95613425925925932</c:v>
                </c:pt>
                <c:pt idx="7385">
                  <c:v>0.95614583333333569</c:v>
                </c:pt>
                <c:pt idx="7386">
                  <c:v>0.95615740740740762</c:v>
                </c:pt>
                <c:pt idx="7387">
                  <c:v>0.95615740740740762</c:v>
                </c:pt>
                <c:pt idx="7388">
                  <c:v>0.95616898148148144</c:v>
                </c:pt>
                <c:pt idx="7389">
                  <c:v>0.9561805555555557</c:v>
                </c:pt>
                <c:pt idx="7390">
                  <c:v>0.95619212962962952</c:v>
                </c:pt>
                <c:pt idx="7391">
                  <c:v>0.95619212962962952</c:v>
                </c:pt>
                <c:pt idx="7392">
                  <c:v>0.95620370370370367</c:v>
                </c:pt>
                <c:pt idx="7393">
                  <c:v>0.95621527777777782</c:v>
                </c:pt>
                <c:pt idx="7394">
                  <c:v>0.95621527777777782</c:v>
                </c:pt>
                <c:pt idx="7395">
                  <c:v>0.95622685185185186</c:v>
                </c:pt>
                <c:pt idx="7396">
                  <c:v>0.95623842592592556</c:v>
                </c:pt>
                <c:pt idx="7397">
                  <c:v>0.95624999999999993</c:v>
                </c:pt>
                <c:pt idx="7398">
                  <c:v>0.95624999999999993</c:v>
                </c:pt>
                <c:pt idx="7399">
                  <c:v>0.95626157407407464</c:v>
                </c:pt>
                <c:pt idx="7400">
                  <c:v>0.95627314814814823</c:v>
                </c:pt>
                <c:pt idx="7401">
                  <c:v>0.95627314814814823</c:v>
                </c:pt>
                <c:pt idx="7402">
                  <c:v>0.95628472222222216</c:v>
                </c:pt>
                <c:pt idx="7403">
                  <c:v>0.95629629629629664</c:v>
                </c:pt>
                <c:pt idx="7404">
                  <c:v>0.95630787037037146</c:v>
                </c:pt>
                <c:pt idx="7405">
                  <c:v>0.95630787037037146</c:v>
                </c:pt>
                <c:pt idx="7406">
                  <c:v>0.95631944444444461</c:v>
                </c:pt>
                <c:pt idx="7407">
                  <c:v>0.9563310185185202</c:v>
                </c:pt>
                <c:pt idx="7408">
                  <c:v>0.9563425925925938</c:v>
                </c:pt>
                <c:pt idx="7409">
                  <c:v>0.9563425925925938</c:v>
                </c:pt>
                <c:pt idx="7410">
                  <c:v>0.95635416666666651</c:v>
                </c:pt>
                <c:pt idx="7411">
                  <c:v>0.95636574074073977</c:v>
                </c:pt>
                <c:pt idx="7412">
                  <c:v>0.95636574074073977</c:v>
                </c:pt>
                <c:pt idx="7413">
                  <c:v>0.95637731481481481</c:v>
                </c:pt>
                <c:pt idx="7414">
                  <c:v>0.95638888888888884</c:v>
                </c:pt>
                <c:pt idx="7415">
                  <c:v>0.95640046296296199</c:v>
                </c:pt>
                <c:pt idx="7416">
                  <c:v>0.95640046296296199</c:v>
                </c:pt>
                <c:pt idx="7417">
                  <c:v>0.95641203703703659</c:v>
                </c:pt>
                <c:pt idx="7418">
                  <c:v>0.95642361111111163</c:v>
                </c:pt>
                <c:pt idx="7419">
                  <c:v>0.95642361111111163</c:v>
                </c:pt>
                <c:pt idx="7420">
                  <c:v>0.95643518518518522</c:v>
                </c:pt>
                <c:pt idx="7421">
                  <c:v>0.95644675925925926</c:v>
                </c:pt>
                <c:pt idx="7422">
                  <c:v>0.95645833333333363</c:v>
                </c:pt>
                <c:pt idx="7423">
                  <c:v>0.95645833333333363</c:v>
                </c:pt>
                <c:pt idx="7424">
                  <c:v>0.95646990740740734</c:v>
                </c:pt>
                <c:pt idx="7425">
                  <c:v>0.9564814814814816</c:v>
                </c:pt>
                <c:pt idx="7426">
                  <c:v>0.9564814814814816</c:v>
                </c:pt>
                <c:pt idx="7427">
                  <c:v>0.95649305555555564</c:v>
                </c:pt>
                <c:pt idx="7428">
                  <c:v>0.95650462962962968</c:v>
                </c:pt>
                <c:pt idx="7429">
                  <c:v>0.95651620370370349</c:v>
                </c:pt>
                <c:pt idx="7430">
                  <c:v>0.95651620370370349</c:v>
                </c:pt>
                <c:pt idx="7431">
                  <c:v>0.95652777777777753</c:v>
                </c:pt>
                <c:pt idx="7432">
                  <c:v>0.95653935185185157</c:v>
                </c:pt>
                <c:pt idx="7433">
                  <c:v>0.95653935185185157</c:v>
                </c:pt>
                <c:pt idx="7434">
                  <c:v>0.95655092592592439</c:v>
                </c:pt>
                <c:pt idx="7435">
                  <c:v>0.95656249999999887</c:v>
                </c:pt>
                <c:pt idx="7436">
                  <c:v>0.95657407407407524</c:v>
                </c:pt>
                <c:pt idx="7437">
                  <c:v>0.95657407407407524</c:v>
                </c:pt>
                <c:pt idx="7438">
                  <c:v>0.95658564814814862</c:v>
                </c:pt>
                <c:pt idx="7439">
                  <c:v>0.95659722222222221</c:v>
                </c:pt>
                <c:pt idx="7440">
                  <c:v>0.95659722222222221</c:v>
                </c:pt>
                <c:pt idx="7441">
                  <c:v>0.95660879629629758</c:v>
                </c:pt>
                <c:pt idx="7442">
                  <c:v>0.95662037037037184</c:v>
                </c:pt>
                <c:pt idx="7443">
                  <c:v>0.95663194444444555</c:v>
                </c:pt>
                <c:pt idx="7444">
                  <c:v>0.95663194444444555</c:v>
                </c:pt>
                <c:pt idx="7445">
                  <c:v>0.95664351851852081</c:v>
                </c:pt>
                <c:pt idx="7446">
                  <c:v>0.95665509259259507</c:v>
                </c:pt>
                <c:pt idx="7447">
                  <c:v>0.95665509259259507</c:v>
                </c:pt>
                <c:pt idx="7448">
                  <c:v>0.95666666666666667</c:v>
                </c:pt>
                <c:pt idx="7449">
                  <c:v>0.9566782407407407</c:v>
                </c:pt>
                <c:pt idx="7450">
                  <c:v>0.95668981481481619</c:v>
                </c:pt>
                <c:pt idx="7451">
                  <c:v>0.95668981481481619</c:v>
                </c:pt>
                <c:pt idx="7452">
                  <c:v>0.95670138888889</c:v>
                </c:pt>
                <c:pt idx="7453">
                  <c:v>0.95671296296296138</c:v>
                </c:pt>
                <c:pt idx="7454">
                  <c:v>0.95672453703703764</c:v>
                </c:pt>
                <c:pt idx="7455">
                  <c:v>0.95672453703703764</c:v>
                </c:pt>
                <c:pt idx="7456">
                  <c:v>0.95673611111111112</c:v>
                </c:pt>
                <c:pt idx="7457">
                  <c:v>0.9567476851851866</c:v>
                </c:pt>
                <c:pt idx="7458">
                  <c:v>0.9567476851851866</c:v>
                </c:pt>
                <c:pt idx="7459">
                  <c:v>0.95675925925925964</c:v>
                </c:pt>
                <c:pt idx="7460">
                  <c:v>0.95677083333333546</c:v>
                </c:pt>
                <c:pt idx="7461">
                  <c:v>0.95678240740740761</c:v>
                </c:pt>
                <c:pt idx="7462">
                  <c:v>0.95678240740740761</c:v>
                </c:pt>
                <c:pt idx="7463">
                  <c:v>0.95679398148148165</c:v>
                </c:pt>
                <c:pt idx="7464">
                  <c:v>0.9568055555555568</c:v>
                </c:pt>
                <c:pt idx="7465">
                  <c:v>0.9568055555555568</c:v>
                </c:pt>
                <c:pt idx="7466">
                  <c:v>0.9568171296296295</c:v>
                </c:pt>
                <c:pt idx="7467">
                  <c:v>0.95682870370370365</c:v>
                </c:pt>
                <c:pt idx="7468">
                  <c:v>0.95684027777777902</c:v>
                </c:pt>
                <c:pt idx="7469">
                  <c:v>0.95684027777777902</c:v>
                </c:pt>
                <c:pt idx="7470">
                  <c:v>0.95685185185185195</c:v>
                </c:pt>
                <c:pt idx="7471">
                  <c:v>0.95686342592592488</c:v>
                </c:pt>
                <c:pt idx="7472">
                  <c:v>0.95686342592592488</c:v>
                </c:pt>
                <c:pt idx="7473">
                  <c:v>0.95687500000000125</c:v>
                </c:pt>
                <c:pt idx="7474">
                  <c:v>0.95688657407407463</c:v>
                </c:pt>
                <c:pt idx="7475">
                  <c:v>0.95689814814814911</c:v>
                </c:pt>
                <c:pt idx="7476">
                  <c:v>0.95689814814814911</c:v>
                </c:pt>
                <c:pt idx="7477">
                  <c:v>0.95690972222222215</c:v>
                </c:pt>
                <c:pt idx="7478">
                  <c:v>0.95692129629629785</c:v>
                </c:pt>
                <c:pt idx="7479">
                  <c:v>0.95692129629629785</c:v>
                </c:pt>
                <c:pt idx="7480">
                  <c:v>0.95693287037037156</c:v>
                </c:pt>
                <c:pt idx="7481">
                  <c:v>0.95694444444444571</c:v>
                </c:pt>
                <c:pt idx="7482">
                  <c:v>0.9569560185185203</c:v>
                </c:pt>
                <c:pt idx="7483">
                  <c:v>0.9569560185185203</c:v>
                </c:pt>
                <c:pt idx="7484">
                  <c:v>0.95696759259259379</c:v>
                </c:pt>
                <c:pt idx="7485">
                  <c:v>0.95697916666666671</c:v>
                </c:pt>
                <c:pt idx="7486">
                  <c:v>0.95697916666666671</c:v>
                </c:pt>
                <c:pt idx="7487">
                  <c:v>0.95699074074074053</c:v>
                </c:pt>
                <c:pt idx="7488">
                  <c:v>0.95700231481481479</c:v>
                </c:pt>
                <c:pt idx="7489">
                  <c:v>0.95701388888888894</c:v>
                </c:pt>
                <c:pt idx="7490">
                  <c:v>0.95701388888888894</c:v>
                </c:pt>
                <c:pt idx="7491">
                  <c:v>0.95702546296296298</c:v>
                </c:pt>
                <c:pt idx="7492">
                  <c:v>0.95703703703703702</c:v>
                </c:pt>
                <c:pt idx="7493">
                  <c:v>0.95703703703703702</c:v>
                </c:pt>
                <c:pt idx="7494">
                  <c:v>0.95704861111111272</c:v>
                </c:pt>
                <c:pt idx="7495">
                  <c:v>0.95706018518518521</c:v>
                </c:pt>
                <c:pt idx="7496">
                  <c:v>0.95707175925925969</c:v>
                </c:pt>
                <c:pt idx="7497">
                  <c:v>0.95707175925925969</c:v>
                </c:pt>
                <c:pt idx="7498">
                  <c:v>0.95708333333333362</c:v>
                </c:pt>
                <c:pt idx="7499">
                  <c:v>0.95709490740740844</c:v>
                </c:pt>
                <c:pt idx="7500">
                  <c:v>0.9571064814814817</c:v>
                </c:pt>
                <c:pt idx="7501">
                  <c:v>0.9571064814814817</c:v>
                </c:pt>
                <c:pt idx="7502">
                  <c:v>0.95711805555555562</c:v>
                </c:pt>
                <c:pt idx="7503">
                  <c:v>0.95712962962963055</c:v>
                </c:pt>
                <c:pt idx="7504">
                  <c:v>0.95712962962963055</c:v>
                </c:pt>
                <c:pt idx="7505">
                  <c:v>0.95714120370370492</c:v>
                </c:pt>
                <c:pt idx="7506">
                  <c:v>0.95715277777777752</c:v>
                </c:pt>
                <c:pt idx="7507">
                  <c:v>0.95716435185185156</c:v>
                </c:pt>
                <c:pt idx="7508">
                  <c:v>0.95716435185185156</c:v>
                </c:pt>
                <c:pt idx="7509">
                  <c:v>0.95717592592592549</c:v>
                </c:pt>
                <c:pt idx="7510">
                  <c:v>0.95718749999999997</c:v>
                </c:pt>
                <c:pt idx="7511">
                  <c:v>0.95718749999999997</c:v>
                </c:pt>
                <c:pt idx="7512">
                  <c:v>0.95719907407407634</c:v>
                </c:pt>
                <c:pt idx="7513">
                  <c:v>0.95721064814814805</c:v>
                </c:pt>
                <c:pt idx="7514">
                  <c:v>0.9572222222222222</c:v>
                </c:pt>
                <c:pt idx="7515">
                  <c:v>0.9572222222222222</c:v>
                </c:pt>
                <c:pt idx="7516">
                  <c:v>0.95723379629629635</c:v>
                </c:pt>
                <c:pt idx="7517">
                  <c:v>0.95724537037037172</c:v>
                </c:pt>
                <c:pt idx="7518">
                  <c:v>0.95724537037037172</c:v>
                </c:pt>
                <c:pt idx="7519">
                  <c:v>0.95725694444444442</c:v>
                </c:pt>
                <c:pt idx="7520">
                  <c:v>0.95726851851851968</c:v>
                </c:pt>
                <c:pt idx="7521">
                  <c:v>0.95728009259259395</c:v>
                </c:pt>
                <c:pt idx="7522">
                  <c:v>0.95728009259259395</c:v>
                </c:pt>
                <c:pt idx="7523">
                  <c:v>0.95729166666666765</c:v>
                </c:pt>
                <c:pt idx="7524">
                  <c:v>0.95730324074074058</c:v>
                </c:pt>
                <c:pt idx="7525">
                  <c:v>0.95730324074074058</c:v>
                </c:pt>
                <c:pt idx="7526">
                  <c:v>0.95731481481481484</c:v>
                </c:pt>
                <c:pt idx="7527">
                  <c:v>0.95732638888888888</c:v>
                </c:pt>
                <c:pt idx="7528">
                  <c:v>0.95733796296296148</c:v>
                </c:pt>
                <c:pt idx="7529">
                  <c:v>0.95733796296296148</c:v>
                </c:pt>
                <c:pt idx="7530">
                  <c:v>0.95734953703703762</c:v>
                </c:pt>
                <c:pt idx="7531">
                  <c:v>0.95736111111111111</c:v>
                </c:pt>
                <c:pt idx="7532">
                  <c:v>0.95736111111111111</c:v>
                </c:pt>
                <c:pt idx="7533">
                  <c:v>0.9573726851851857</c:v>
                </c:pt>
                <c:pt idx="7534">
                  <c:v>0.9573842592592593</c:v>
                </c:pt>
                <c:pt idx="7535">
                  <c:v>0.95739583333333556</c:v>
                </c:pt>
                <c:pt idx="7536">
                  <c:v>0.95739583333333556</c:v>
                </c:pt>
                <c:pt idx="7537">
                  <c:v>0.9574074074074076</c:v>
                </c:pt>
                <c:pt idx="7538">
                  <c:v>0.95741898148148152</c:v>
                </c:pt>
                <c:pt idx="7539">
                  <c:v>0.95743055555555545</c:v>
                </c:pt>
                <c:pt idx="7540">
                  <c:v>0.95743055555555545</c:v>
                </c:pt>
                <c:pt idx="7541">
                  <c:v>0.95744212962962949</c:v>
                </c:pt>
                <c:pt idx="7542">
                  <c:v>0.95745370370370353</c:v>
                </c:pt>
                <c:pt idx="7543">
                  <c:v>0.95745370370370353</c:v>
                </c:pt>
                <c:pt idx="7544">
                  <c:v>0.95746527777777779</c:v>
                </c:pt>
                <c:pt idx="7545">
                  <c:v>0.9574768518518515</c:v>
                </c:pt>
                <c:pt idx="7546">
                  <c:v>0.95748842592592476</c:v>
                </c:pt>
                <c:pt idx="7547">
                  <c:v>0.95748842592592476</c:v>
                </c:pt>
                <c:pt idx="7548">
                  <c:v>0.95750000000000002</c:v>
                </c:pt>
                <c:pt idx="7549">
                  <c:v>0.95751157407407461</c:v>
                </c:pt>
                <c:pt idx="7550">
                  <c:v>0.95751157407407461</c:v>
                </c:pt>
                <c:pt idx="7551">
                  <c:v>0.9575231481481481</c:v>
                </c:pt>
                <c:pt idx="7552">
                  <c:v>0.95753472222222158</c:v>
                </c:pt>
                <c:pt idx="7553">
                  <c:v>0.95754629629629662</c:v>
                </c:pt>
                <c:pt idx="7554">
                  <c:v>0.95754629629629662</c:v>
                </c:pt>
                <c:pt idx="7555">
                  <c:v>0.95755787037037143</c:v>
                </c:pt>
                <c:pt idx="7556">
                  <c:v>0.9575694444444447</c:v>
                </c:pt>
                <c:pt idx="7557">
                  <c:v>0.9575694444444447</c:v>
                </c:pt>
                <c:pt idx="7558">
                  <c:v>0.95758101851851996</c:v>
                </c:pt>
                <c:pt idx="7559">
                  <c:v>0.95759259259259366</c:v>
                </c:pt>
                <c:pt idx="7560">
                  <c:v>0.9576041666666667</c:v>
                </c:pt>
                <c:pt idx="7561">
                  <c:v>0.9576041666666667</c:v>
                </c:pt>
                <c:pt idx="7562">
                  <c:v>0.95761574074074052</c:v>
                </c:pt>
                <c:pt idx="7563">
                  <c:v>0.95762731481481589</c:v>
                </c:pt>
                <c:pt idx="7564">
                  <c:v>0.95762731481481589</c:v>
                </c:pt>
                <c:pt idx="7565">
                  <c:v>0.95763888888889015</c:v>
                </c:pt>
                <c:pt idx="7566">
                  <c:v>0.95765046296296286</c:v>
                </c:pt>
                <c:pt idx="7567">
                  <c:v>0.95766203703703701</c:v>
                </c:pt>
                <c:pt idx="7568">
                  <c:v>0.95766203703703701</c:v>
                </c:pt>
                <c:pt idx="7569">
                  <c:v>0.9576736111111126</c:v>
                </c:pt>
                <c:pt idx="7570">
                  <c:v>0.95768518518518564</c:v>
                </c:pt>
                <c:pt idx="7571">
                  <c:v>0.95768518518518564</c:v>
                </c:pt>
                <c:pt idx="7572">
                  <c:v>0.95769675925925923</c:v>
                </c:pt>
                <c:pt idx="7573">
                  <c:v>0.95770833333333472</c:v>
                </c:pt>
                <c:pt idx="7574">
                  <c:v>0.95771990740740764</c:v>
                </c:pt>
                <c:pt idx="7575">
                  <c:v>0.95771990740740764</c:v>
                </c:pt>
                <c:pt idx="7576">
                  <c:v>0.95773148148148279</c:v>
                </c:pt>
                <c:pt idx="7577">
                  <c:v>0.95774305555555694</c:v>
                </c:pt>
                <c:pt idx="7578">
                  <c:v>0.95774305555555694</c:v>
                </c:pt>
                <c:pt idx="7579">
                  <c:v>0.95775462962962965</c:v>
                </c:pt>
                <c:pt idx="7580">
                  <c:v>0.95776620370370369</c:v>
                </c:pt>
                <c:pt idx="7581">
                  <c:v>0.95777777777777784</c:v>
                </c:pt>
                <c:pt idx="7582">
                  <c:v>0.95777777777777784</c:v>
                </c:pt>
                <c:pt idx="7583">
                  <c:v>0.95778935185185177</c:v>
                </c:pt>
                <c:pt idx="7584">
                  <c:v>0.95780092592592558</c:v>
                </c:pt>
                <c:pt idx="7585">
                  <c:v>0.95781250000000007</c:v>
                </c:pt>
                <c:pt idx="7586">
                  <c:v>0.95781250000000007</c:v>
                </c:pt>
                <c:pt idx="7587">
                  <c:v>0.9578240740740761</c:v>
                </c:pt>
                <c:pt idx="7588">
                  <c:v>0.95783564814814937</c:v>
                </c:pt>
                <c:pt idx="7589">
                  <c:v>0.95783564814814937</c:v>
                </c:pt>
                <c:pt idx="7590">
                  <c:v>0.95784722222222263</c:v>
                </c:pt>
                <c:pt idx="7591">
                  <c:v>0.95785879629629744</c:v>
                </c:pt>
                <c:pt idx="7592">
                  <c:v>0.9578703703703717</c:v>
                </c:pt>
                <c:pt idx="7593">
                  <c:v>0.9578703703703717</c:v>
                </c:pt>
                <c:pt idx="7594">
                  <c:v>0.95788194444444463</c:v>
                </c:pt>
                <c:pt idx="7595">
                  <c:v>0.95789351851852089</c:v>
                </c:pt>
                <c:pt idx="7596">
                  <c:v>0.95789351851852089</c:v>
                </c:pt>
                <c:pt idx="7597">
                  <c:v>0.95790509259259482</c:v>
                </c:pt>
                <c:pt idx="7598">
                  <c:v>0.95791666666666653</c:v>
                </c:pt>
                <c:pt idx="7599">
                  <c:v>0.95792824074074068</c:v>
                </c:pt>
                <c:pt idx="7600">
                  <c:v>0.95792824074074068</c:v>
                </c:pt>
                <c:pt idx="7601">
                  <c:v>0.95793981481481605</c:v>
                </c:pt>
                <c:pt idx="7602">
                  <c:v>0.95795138888888964</c:v>
                </c:pt>
                <c:pt idx="7603">
                  <c:v>0.95795138888888964</c:v>
                </c:pt>
                <c:pt idx="7604">
                  <c:v>0.95796296296296113</c:v>
                </c:pt>
                <c:pt idx="7605">
                  <c:v>0.95797453703703705</c:v>
                </c:pt>
                <c:pt idx="7606">
                  <c:v>0.95798611111111109</c:v>
                </c:pt>
                <c:pt idx="7607">
                  <c:v>0.95798611111111109</c:v>
                </c:pt>
                <c:pt idx="7608">
                  <c:v>0.95799768518518635</c:v>
                </c:pt>
                <c:pt idx="7609">
                  <c:v>0.95800925925925962</c:v>
                </c:pt>
                <c:pt idx="7610">
                  <c:v>0.95800925925925962</c:v>
                </c:pt>
                <c:pt idx="7611">
                  <c:v>0.95802083333333521</c:v>
                </c:pt>
                <c:pt idx="7612">
                  <c:v>0.95803240740740769</c:v>
                </c:pt>
                <c:pt idx="7613">
                  <c:v>0.95804398148148162</c:v>
                </c:pt>
                <c:pt idx="7614">
                  <c:v>0.95804398148148162</c:v>
                </c:pt>
                <c:pt idx="7615">
                  <c:v>0.95805555555555655</c:v>
                </c:pt>
                <c:pt idx="7616">
                  <c:v>0.95806712962962959</c:v>
                </c:pt>
                <c:pt idx="7617">
                  <c:v>0.95807870370370374</c:v>
                </c:pt>
                <c:pt idx="7618">
                  <c:v>0.95807870370370374</c:v>
                </c:pt>
                <c:pt idx="7619">
                  <c:v>0.95809027777777866</c:v>
                </c:pt>
                <c:pt idx="7620">
                  <c:v>0.95810185185185182</c:v>
                </c:pt>
                <c:pt idx="7621">
                  <c:v>0.95810185185185182</c:v>
                </c:pt>
                <c:pt idx="7622">
                  <c:v>0.95811342592592474</c:v>
                </c:pt>
                <c:pt idx="7623">
                  <c:v>0.95812500000000111</c:v>
                </c:pt>
                <c:pt idx="7624">
                  <c:v>0.95813657407407404</c:v>
                </c:pt>
                <c:pt idx="7625">
                  <c:v>0.95813657407407404</c:v>
                </c:pt>
                <c:pt idx="7626">
                  <c:v>0.95814814814814864</c:v>
                </c:pt>
                <c:pt idx="7627">
                  <c:v>0.95815972222222223</c:v>
                </c:pt>
                <c:pt idx="7628">
                  <c:v>0.95815972222222223</c:v>
                </c:pt>
                <c:pt idx="7629">
                  <c:v>0.95817129629629771</c:v>
                </c:pt>
                <c:pt idx="7630">
                  <c:v>0.95818287037037064</c:v>
                </c:pt>
                <c:pt idx="7631">
                  <c:v>0.95819444444444568</c:v>
                </c:pt>
                <c:pt idx="7632">
                  <c:v>0.95819444444444568</c:v>
                </c:pt>
                <c:pt idx="7633">
                  <c:v>0.95820601851851983</c:v>
                </c:pt>
                <c:pt idx="7634">
                  <c:v>0.95821759259259265</c:v>
                </c:pt>
                <c:pt idx="7635">
                  <c:v>0.95821759259259265</c:v>
                </c:pt>
                <c:pt idx="7636">
                  <c:v>0.95822916666666669</c:v>
                </c:pt>
                <c:pt idx="7637">
                  <c:v>0.9582407407407405</c:v>
                </c:pt>
                <c:pt idx="7638">
                  <c:v>0.95825231481481488</c:v>
                </c:pt>
                <c:pt idx="7639">
                  <c:v>0.95825231481481488</c:v>
                </c:pt>
                <c:pt idx="7640">
                  <c:v>0.95826388888888892</c:v>
                </c:pt>
                <c:pt idx="7641">
                  <c:v>0.95827546296296251</c:v>
                </c:pt>
                <c:pt idx="7642">
                  <c:v>0.95827546296296251</c:v>
                </c:pt>
                <c:pt idx="7643">
                  <c:v>0.95828703703703699</c:v>
                </c:pt>
                <c:pt idx="7644">
                  <c:v>0.95829861111111236</c:v>
                </c:pt>
                <c:pt idx="7645">
                  <c:v>0.95831018518518529</c:v>
                </c:pt>
                <c:pt idx="7646">
                  <c:v>0.95831018518518529</c:v>
                </c:pt>
                <c:pt idx="7647">
                  <c:v>0.95832175925925922</c:v>
                </c:pt>
                <c:pt idx="7648">
                  <c:v>0.9583333333333337</c:v>
                </c:pt>
                <c:pt idx="7649">
                  <c:v>0.95834490740740763</c:v>
                </c:pt>
                <c:pt idx="7650">
                  <c:v>0.95834490740740763</c:v>
                </c:pt>
                <c:pt idx="7651">
                  <c:v>0.95835648148148145</c:v>
                </c:pt>
                <c:pt idx="7652">
                  <c:v>0.9583680555555556</c:v>
                </c:pt>
                <c:pt idx="7653">
                  <c:v>0.9583680555555556</c:v>
                </c:pt>
                <c:pt idx="7654">
                  <c:v>0.95837962962962964</c:v>
                </c:pt>
                <c:pt idx="7655">
                  <c:v>0.9583912037037049</c:v>
                </c:pt>
                <c:pt idx="7656">
                  <c:v>0.95840277777777749</c:v>
                </c:pt>
                <c:pt idx="7657">
                  <c:v>0.95840277777777749</c:v>
                </c:pt>
                <c:pt idx="7658">
                  <c:v>0.95841435185185075</c:v>
                </c:pt>
                <c:pt idx="7659">
                  <c:v>0.95842592592592557</c:v>
                </c:pt>
                <c:pt idx="7660">
                  <c:v>0.95842592592592557</c:v>
                </c:pt>
                <c:pt idx="7661">
                  <c:v>0.9584374999999995</c:v>
                </c:pt>
                <c:pt idx="7662">
                  <c:v>0.95844907407407576</c:v>
                </c:pt>
                <c:pt idx="7663">
                  <c:v>0.95846064814814813</c:v>
                </c:pt>
                <c:pt idx="7664">
                  <c:v>0.95846064814814813</c:v>
                </c:pt>
                <c:pt idx="7665">
                  <c:v>0.95847222222222228</c:v>
                </c:pt>
                <c:pt idx="7666">
                  <c:v>0.95848379629629632</c:v>
                </c:pt>
                <c:pt idx="7667">
                  <c:v>0.95848379629629632</c:v>
                </c:pt>
                <c:pt idx="7668">
                  <c:v>0.9584953703703718</c:v>
                </c:pt>
                <c:pt idx="7669">
                  <c:v>0.9585069444444444</c:v>
                </c:pt>
                <c:pt idx="7670">
                  <c:v>0.95851851851851955</c:v>
                </c:pt>
                <c:pt idx="7671">
                  <c:v>0.95851851851851955</c:v>
                </c:pt>
                <c:pt idx="7672">
                  <c:v>0.95853009259259392</c:v>
                </c:pt>
                <c:pt idx="7673">
                  <c:v>0.95854166666666663</c:v>
                </c:pt>
                <c:pt idx="7674">
                  <c:v>0.95854166666666663</c:v>
                </c:pt>
                <c:pt idx="7675">
                  <c:v>0.95855324074073978</c:v>
                </c:pt>
                <c:pt idx="7676">
                  <c:v>0.95856481481481481</c:v>
                </c:pt>
                <c:pt idx="7677">
                  <c:v>0.95857638888888852</c:v>
                </c:pt>
                <c:pt idx="7678">
                  <c:v>0.95857638888888852</c:v>
                </c:pt>
                <c:pt idx="7679">
                  <c:v>0.958587962962961</c:v>
                </c:pt>
                <c:pt idx="7680">
                  <c:v>0.95859953703703704</c:v>
                </c:pt>
                <c:pt idx="7681">
                  <c:v>0.95859953703703704</c:v>
                </c:pt>
                <c:pt idx="7682">
                  <c:v>0.95861111111111164</c:v>
                </c:pt>
                <c:pt idx="7683">
                  <c:v>0.95862268518518623</c:v>
                </c:pt>
                <c:pt idx="7684">
                  <c:v>0.9586342592592596</c:v>
                </c:pt>
                <c:pt idx="7685">
                  <c:v>0.9586342592592596</c:v>
                </c:pt>
                <c:pt idx="7686">
                  <c:v>0.95864583333333619</c:v>
                </c:pt>
                <c:pt idx="7687">
                  <c:v>0.95865740740740868</c:v>
                </c:pt>
                <c:pt idx="7688">
                  <c:v>0.95866898148148161</c:v>
                </c:pt>
                <c:pt idx="7689">
                  <c:v>0.95866898148148161</c:v>
                </c:pt>
                <c:pt idx="7690">
                  <c:v>0.95868055555555565</c:v>
                </c:pt>
                <c:pt idx="7691">
                  <c:v>0.95869212962962969</c:v>
                </c:pt>
                <c:pt idx="7692">
                  <c:v>0.95869212962962969</c:v>
                </c:pt>
                <c:pt idx="7693">
                  <c:v>0.95870370370370372</c:v>
                </c:pt>
                <c:pt idx="7694">
                  <c:v>0.95871527777777865</c:v>
                </c:pt>
                <c:pt idx="7695">
                  <c:v>0.9587268518518518</c:v>
                </c:pt>
                <c:pt idx="7696">
                  <c:v>0.9587268518518518</c:v>
                </c:pt>
                <c:pt idx="7697">
                  <c:v>0.95873842592592551</c:v>
                </c:pt>
                <c:pt idx="7698">
                  <c:v>0.9587500000000011</c:v>
                </c:pt>
                <c:pt idx="7699">
                  <c:v>0.9587500000000011</c:v>
                </c:pt>
                <c:pt idx="7700">
                  <c:v>0.95876157407407525</c:v>
                </c:pt>
                <c:pt idx="7701">
                  <c:v>0.95877314814814862</c:v>
                </c:pt>
                <c:pt idx="7702">
                  <c:v>0.95878472222222222</c:v>
                </c:pt>
                <c:pt idx="7703">
                  <c:v>0.95878472222222222</c:v>
                </c:pt>
                <c:pt idx="7704">
                  <c:v>0.95879629629629781</c:v>
                </c:pt>
                <c:pt idx="7705">
                  <c:v>0.95880787037037185</c:v>
                </c:pt>
                <c:pt idx="7706">
                  <c:v>0.95880787037037185</c:v>
                </c:pt>
                <c:pt idx="7707">
                  <c:v>0.95881944444444556</c:v>
                </c:pt>
                <c:pt idx="7708">
                  <c:v>0.95883101851852093</c:v>
                </c:pt>
                <c:pt idx="7709">
                  <c:v>0.9588425925925943</c:v>
                </c:pt>
                <c:pt idx="7710">
                  <c:v>0.9588425925925943</c:v>
                </c:pt>
                <c:pt idx="7711">
                  <c:v>0.95885416666666667</c:v>
                </c:pt>
                <c:pt idx="7712">
                  <c:v>0.95886574074074049</c:v>
                </c:pt>
                <c:pt idx="7713">
                  <c:v>0.95886574074074049</c:v>
                </c:pt>
                <c:pt idx="7714">
                  <c:v>0.95887731481481564</c:v>
                </c:pt>
                <c:pt idx="7715">
                  <c:v>0.9588888888888899</c:v>
                </c:pt>
                <c:pt idx="7716">
                  <c:v>0.9589004629629625</c:v>
                </c:pt>
                <c:pt idx="7717">
                  <c:v>0.9589004629629625</c:v>
                </c:pt>
                <c:pt idx="7718">
                  <c:v>0.95891203703703709</c:v>
                </c:pt>
                <c:pt idx="7719">
                  <c:v>0.95892361111111224</c:v>
                </c:pt>
                <c:pt idx="7720">
                  <c:v>0.95892361111111224</c:v>
                </c:pt>
                <c:pt idx="7721">
                  <c:v>0.95893518518518561</c:v>
                </c:pt>
                <c:pt idx="7722">
                  <c:v>0.95894675925925921</c:v>
                </c:pt>
                <c:pt idx="7723">
                  <c:v>0.9589583333333348</c:v>
                </c:pt>
                <c:pt idx="7724">
                  <c:v>0.9589583333333348</c:v>
                </c:pt>
                <c:pt idx="7725">
                  <c:v>0.95896990740740762</c:v>
                </c:pt>
                <c:pt idx="7726">
                  <c:v>0.95898148148148243</c:v>
                </c:pt>
                <c:pt idx="7727">
                  <c:v>0.95898148148148243</c:v>
                </c:pt>
                <c:pt idx="7728">
                  <c:v>0.95899305555555692</c:v>
                </c:pt>
                <c:pt idx="7729">
                  <c:v>0.95900462962962962</c:v>
                </c:pt>
                <c:pt idx="7730">
                  <c:v>0.95901620370370377</c:v>
                </c:pt>
                <c:pt idx="7731">
                  <c:v>0.95901620370370377</c:v>
                </c:pt>
                <c:pt idx="7732">
                  <c:v>0.9590277777777777</c:v>
                </c:pt>
                <c:pt idx="7733">
                  <c:v>0.95903935185185152</c:v>
                </c:pt>
                <c:pt idx="7734">
                  <c:v>0.95903935185185152</c:v>
                </c:pt>
                <c:pt idx="7735">
                  <c:v>0.95905092592592556</c:v>
                </c:pt>
                <c:pt idx="7736">
                  <c:v>0.95906249999999948</c:v>
                </c:pt>
                <c:pt idx="7737">
                  <c:v>0.95907407407407586</c:v>
                </c:pt>
                <c:pt idx="7738">
                  <c:v>0.95907407407407586</c:v>
                </c:pt>
                <c:pt idx="7739">
                  <c:v>0.95908564814814923</c:v>
                </c:pt>
                <c:pt idx="7740">
                  <c:v>0.9590972222222226</c:v>
                </c:pt>
                <c:pt idx="7741">
                  <c:v>0.95910879629629664</c:v>
                </c:pt>
                <c:pt idx="7742">
                  <c:v>0.95910879629629664</c:v>
                </c:pt>
                <c:pt idx="7743">
                  <c:v>0.95912037037037146</c:v>
                </c:pt>
                <c:pt idx="7744">
                  <c:v>0.95913194444444461</c:v>
                </c:pt>
                <c:pt idx="7745">
                  <c:v>0.95913194444444461</c:v>
                </c:pt>
                <c:pt idx="7746">
                  <c:v>0.95914351851852042</c:v>
                </c:pt>
                <c:pt idx="7747">
                  <c:v>0.9591550925925949</c:v>
                </c:pt>
                <c:pt idx="7748">
                  <c:v>0.9591666666666665</c:v>
                </c:pt>
                <c:pt idx="7749">
                  <c:v>0.9591666666666665</c:v>
                </c:pt>
                <c:pt idx="7750">
                  <c:v>0.95917824074074076</c:v>
                </c:pt>
                <c:pt idx="7751">
                  <c:v>0.95918981481481613</c:v>
                </c:pt>
                <c:pt idx="7752">
                  <c:v>0.95918981481481613</c:v>
                </c:pt>
                <c:pt idx="7753">
                  <c:v>0.95920138888888884</c:v>
                </c:pt>
                <c:pt idx="7754">
                  <c:v>0.95921296296296099</c:v>
                </c:pt>
                <c:pt idx="7755">
                  <c:v>0.95922453703703703</c:v>
                </c:pt>
                <c:pt idx="7756">
                  <c:v>0.95922453703703703</c:v>
                </c:pt>
                <c:pt idx="7757">
                  <c:v>0.95923611111111118</c:v>
                </c:pt>
                <c:pt idx="7758">
                  <c:v>0.95924768518518611</c:v>
                </c:pt>
                <c:pt idx="7759">
                  <c:v>0.95924768518518611</c:v>
                </c:pt>
                <c:pt idx="7760">
                  <c:v>0.9592592592592597</c:v>
                </c:pt>
                <c:pt idx="7761">
                  <c:v>0.95927083333333485</c:v>
                </c:pt>
                <c:pt idx="7762">
                  <c:v>0.95928240740740733</c:v>
                </c:pt>
                <c:pt idx="7763">
                  <c:v>0.95928240740740733</c:v>
                </c:pt>
                <c:pt idx="7764">
                  <c:v>0.95929398148148171</c:v>
                </c:pt>
                <c:pt idx="7765">
                  <c:v>0.95930555555555563</c:v>
                </c:pt>
                <c:pt idx="7766">
                  <c:v>0.95930555555555563</c:v>
                </c:pt>
                <c:pt idx="7767">
                  <c:v>0.95931712962962956</c:v>
                </c:pt>
                <c:pt idx="7768">
                  <c:v>0.9593287037037036</c:v>
                </c:pt>
                <c:pt idx="7769">
                  <c:v>0.95934027777777775</c:v>
                </c:pt>
                <c:pt idx="7770">
                  <c:v>0.95934027777777775</c:v>
                </c:pt>
                <c:pt idx="7771">
                  <c:v>0.9593518518518519</c:v>
                </c:pt>
                <c:pt idx="7772">
                  <c:v>0.95936342592592438</c:v>
                </c:pt>
                <c:pt idx="7773">
                  <c:v>0.95937499999999998</c:v>
                </c:pt>
                <c:pt idx="7774">
                  <c:v>0.95937499999999998</c:v>
                </c:pt>
                <c:pt idx="7775">
                  <c:v>0.95938657407407402</c:v>
                </c:pt>
                <c:pt idx="7776">
                  <c:v>0.95939814814814861</c:v>
                </c:pt>
                <c:pt idx="7777">
                  <c:v>0.95939814814814861</c:v>
                </c:pt>
                <c:pt idx="7778">
                  <c:v>0.95940972222222232</c:v>
                </c:pt>
                <c:pt idx="7779">
                  <c:v>0.95942129629629747</c:v>
                </c:pt>
                <c:pt idx="7780">
                  <c:v>0.95943287037037062</c:v>
                </c:pt>
                <c:pt idx="7781">
                  <c:v>0.95943287037037062</c:v>
                </c:pt>
                <c:pt idx="7782">
                  <c:v>0.95944444444444543</c:v>
                </c:pt>
                <c:pt idx="7783">
                  <c:v>0.95945601851851992</c:v>
                </c:pt>
                <c:pt idx="7784">
                  <c:v>0.95945601851851992</c:v>
                </c:pt>
                <c:pt idx="7785">
                  <c:v>0.95946759259259262</c:v>
                </c:pt>
                <c:pt idx="7786">
                  <c:v>0.95947916666666666</c:v>
                </c:pt>
                <c:pt idx="7787">
                  <c:v>0.95949074074074059</c:v>
                </c:pt>
                <c:pt idx="7788">
                  <c:v>0.95949074074074059</c:v>
                </c:pt>
                <c:pt idx="7789">
                  <c:v>0.95950231481481452</c:v>
                </c:pt>
                <c:pt idx="7790">
                  <c:v>0.95951388888888889</c:v>
                </c:pt>
                <c:pt idx="7791">
                  <c:v>0.95951388888888889</c:v>
                </c:pt>
                <c:pt idx="7792">
                  <c:v>0.95952546296296259</c:v>
                </c:pt>
                <c:pt idx="7793">
                  <c:v>0.95953703703703708</c:v>
                </c:pt>
                <c:pt idx="7794">
                  <c:v>0.95954861111111212</c:v>
                </c:pt>
                <c:pt idx="7795">
                  <c:v>0.95954861111111212</c:v>
                </c:pt>
                <c:pt idx="7796">
                  <c:v>0.95956018518518449</c:v>
                </c:pt>
                <c:pt idx="7797">
                  <c:v>0.9595717592592593</c:v>
                </c:pt>
                <c:pt idx="7798">
                  <c:v>0.9595717592592593</c:v>
                </c:pt>
                <c:pt idx="7799">
                  <c:v>0.95958333333333334</c:v>
                </c:pt>
                <c:pt idx="7800">
                  <c:v>0.9595949074074076</c:v>
                </c:pt>
                <c:pt idx="7801">
                  <c:v>0.95960648148148164</c:v>
                </c:pt>
                <c:pt idx="7802">
                  <c:v>0.95960648148148164</c:v>
                </c:pt>
                <c:pt idx="7803">
                  <c:v>0.95961805555555679</c:v>
                </c:pt>
                <c:pt idx="7804">
                  <c:v>0.95962962962963094</c:v>
                </c:pt>
                <c:pt idx="7805">
                  <c:v>0.95962962962963094</c:v>
                </c:pt>
                <c:pt idx="7806">
                  <c:v>0.95964120370370543</c:v>
                </c:pt>
                <c:pt idx="7807">
                  <c:v>0.9596527777777778</c:v>
                </c:pt>
                <c:pt idx="7808">
                  <c:v>0.9596643518518515</c:v>
                </c:pt>
                <c:pt idx="7809">
                  <c:v>0.9596643518518515</c:v>
                </c:pt>
                <c:pt idx="7810">
                  <c:v>0.95967592592592599</c:v>
                </c:pt>
                <c:pt idx="7811">
                  <c:v>0.95968749999999992</c:v>
                </c:pt>
                <c:pt idx="7812">
                  <c:v>0.95969907407407673</c:v>
                </c:pt>
                <c:pt idx="7813">
                  <c:v>0.95969907407407673</c:v>
                </c:pt>
                <c:pt idx="7814">
                  <c:v>0.95971064814814921</c:v>
                </c:pt>
                <c:pt idx="7815">
                  <c:v>0.95972222222222225</c:v>
                </c:pt>
                <c:pt idx="7816">
                  <c:v>0.95972222222222225</c:v>
                </c:pt>
                <c:pt idx="7817">
                  <c:v>0.95973379629629663</c:v>
                </c:pt>
                <c:pt idx="7818">
                  <c:v>0.95974537037037233</c:v>
                </c:pt>
                <c:pt idx="7819">
                  <c:v>0.9597569444444447</c:v>
                </c:pt>
                <c:pt idx="7820">
                  <c:v>0.9597569444444447</c:v>
                </c:pt>
                <c:pt idx="7821">
                  <c:v>0.95976851851851985</c:v>
                </c:pt>
                <c:pt idx="7822">
                  <c:v>0.95978009259259489</c:v>
                </c:pt>
                <c:pt idx="7823">
                  <c:v>0.95978009259259489</c:v>
                </c:pt>
                <c:pt idx="7824">
                  <c:v>0.95979166666666793</c:v>
                </c:pt>
                <c:pt idx="7825">
                  <c:v>0.95980324074074053</c:v>
                </c:pt>
                <c:pt idx="7826">
                  <c:v>0.9598148148148159</c:v>
                </c:pt>
                <c:pt idx="7827">
                  <c:v>0.9598148148148159</c:v>
                </c:pt>
                <c:pt idx="7828">
                  <c:v>0.95982638888888883</c:v>
                </c:pt>
                <c:pt idx="7829">
                  <c:v>0.95983796296296187</c:v>
                </c:pt>
                <c:pt idx="7830">
                  <c:v>0.95983796296296187</c:v>
                </c:pt>
                <c:pt idx="7831">
                  <c:v>0.95984953703703824</c:v>
                </c:pt>
                <c:pt idx="7832">
                  <c:v>0.95986111111111105</c:v>
                </c:pt>
                <c:pt idx="7833">
                  <c:v>0.95987268518518565</c:v>
                </c:pt>
                <c:pt idx="7834">
                  <c:v>0.95987268518518565</c:v>
                </c:pt>
                <c:pt idx="7835">
                  <c:v>0.95988425925925924</c:v>
                </c:pt>
                <c:pt idx="7836">
                  <c:v>0.95989583333333595</c:v>
                </c:pt>
                <c:pt idx="7837">
                  <c:v>0.95989583333333595</c:v>
                </c:pt>
                <c:pt idx="7838">
                  <c:v>0.95990740740740765</c:v>
                </c:pt>
                <c:pt idx="7839">
                  <c:v>0.95991898148148169</c:v>
                </c:pt>
                <c:pt idx="7840">
                  <c:v>0.95993055555555562</c:v>
                </c:pt>
                <c:pt idx="7841">
                  <c:v>0.95993055555555562</c:v>
                </c:pt>
                <c:pt idx="7842">
                  <c:v>0.95994212962962966</c:v>
                </c:pt>
                <c:pt idx="7843">
                  <c:v>0.9599537037037037</c:v>
                </c:pt>
                <c:pt idx="7844">
                  <c:v>0.9599537037037037</c:v>
                </c:pt>
                <c:pt idx="7845">
                  <c:v>0.95996527777777774</c:v>
                </c:pt>
                <c:pt idx="7846">
                  <c:v>0.95997685185185189</c:v>
                </c:pt>
                <c:pt idx="7847">
                  <c:v>0.95998842592592559</c:v>
                </c:pt>
                <c:pt idx="7848">
                  <c:v>0.95998842592592559</c:v>
                </c:pt>
                <c:pt idx="7849">
                  <c:v>0.96000000000000063</c:v>
                </c:pt>
                <c:pt idx="7850">
                  <c:v>0.96001157407407522</c:v>
                </c:pt>
                <c:pt idx="7851">
                  <c:v>0.96001157407407522</c:v>
                </c:pt>
                <c:pt idx="7852">
                  <c:v>0.96002314814814815</c:v>
                </c:pt>
                <c:pt idx="7853">
                  <c:v>0.96003472222222219</c:v>
                </c:pt>
                <c:pt idx="7854">
                  <c:v>0.96004629629629734</c:v>
                </c:pt>
                <c:pt idx="7855">
                  <c:v>0.96004629629629734</c:v>
                </c:pt>
                <c:pt idx="7856">
                  <c:v>0.96005787037037171</c:v>
                </c:pt>
                <c:pt idx="7857">
                  <c:v>0.96006944444444464</c:v>
                </c:pt>
                <c:pt idx="7858">
                  <c:v>0.96008101851852079</c:v>
                </c:pt>
                <c:pt idx="7859">
                  <c:v>0.96008101851852079</c:v>
                </c:pt>
                <c:pt idx="7860">
                  <c:v>0.96009259259259383</c:v>
                </c:pt>
                <c:pt idx="7861">
                  <c:v>0.96010416666666654</c:v>
                </c:pt>
                <c:pt idx="7862">
                  <c:v>0.96010416666666654</c:v>
                </c:pt>
                <c:pt idx="7863">
                  <c:v>0.96011574074074058</c:v>
                </c:pt>
                <c:pt idx="7864">
                  <c:v>0.96012731481481473</c:v>
                </c:pt>
                <c:pt idx="7865">
                  <c:v>0.96013888888888965</c:v>
                </c:pt>
                <c:pt idx="7866">
                  <c:v>0.96013888888888965</c:v>
                </c:pt>
                <c:pt idx="7867">
                  <c:v>0.96015046296296258</c:v>
                </c:pt>
                <c:pt idx="7868">
                  <c:v>0.96016203703703706</c:v>
                </c:pt>
                <c:pt idx="7869">
                  <c:v>0.96016203703703706</c:v>
                </c:pt>
                <c:pt idx="7870">
                  <c:v>0.9601736111111121</c:v>
                </c:pt>
                <c:pt idx="7871">
                  <c:v>0.96018518518518514</c:v>
                </c:pt>
                <c:pt idx="7872">
                  <c:v>0.96019675925925929</c:v>
                </c:pt>
                <c:pt idx="7873">
                  <c:v>0.96019675925925929</c:v>
                </c:pt>
                <c:pt idx="7874">
                  <c:v>0.96020833333333444</c:v>
                </c:pt>
                <c:pt idx="7875">
                  <c:v>0.9602199074074077</c:v>
                </c:pt>
                <c:pt idx="7876">
                  <c:v>0.9602199074074077</c:v>
                </c:pt>
                <c:pt idx="7877">
                  <c:v>0.96023148148148163</c:v>
                </c:pt>
                <c:pt idx="7878">
                  <c:v>0.96024305555555678</c:v>
                </c:pt>
                <c:pt idx="7879">
                  <c:v>0.9602546296296296</c:v>
                </c:pt>
                <c:pt idx="7880">
                  <c:v>0.9602546296296296</c:v>
                </c:pt>
                <c:pt idx="7881">
                  <c:v>0.96026620370370352</c:v>
                </c:pt>
                <c:pt idx="7882">
                  <c:v>0.96027777777777779</c:v>
                </c:pt>
                <c:pt idx="7883">
                  <c:v>0.96027777777777779</c:v>
                </c:pt>
                <c:pt idx="7884">
                  <c:v>0.96028935185185149</c:v>
                </c:pt>
                <c:pt idx="7885">
                  <c:v>0.96030092592592475</c:v>
                </c:pt>
                <c:pt idx="7886">
                  <c:v>0.96031249999999957</c:v>
                </c:pt>
                <c:pt idx="7887">
                  <c:v>0.96031249999999957</c:v>
                </c:pt>
                <c:pt idx="7888">
                  <c:v>0.96032407407407538</c:v>
                </c:pt>
                <c:pt idx="7889">
                  <c:v>0.96033564814814865</c:v>
                </c:pt>
                <c:pt idx="7890">
                  <c:v>0.96033564814814865</c:v>
                </c:pt>
                <c:pt idx="7891">
                  <c:v>0.96034722222222213</c:v>
                </c:pt>
                <c:pt idx="7892">
                  <c:v>0.96035879629629661</c:v>
                </c:pt>
                <c:pt idx="7893">
                  <c:v>0.96037037037037065</c:v>
                </c:pt>
                <c:pt idx="7894">
                  <c:v>0.96037037037037065</c:v>
                </c:pt>
                <c:pt idx="7895">
                  <c:v>0.96038194444444469</c:v>
                </c:pt>
                <c:pt idx="7896">
                  <c:v>0.96039351851851995</c:v>
                </c:pt>
                <c:pt idx="7897">
                  <c:v>0.96039351851851995</c:v>
                </c:pt>
                <c:pt idx="7898">
                  <c:v>0.96040509259259454</c:v>
                </c:pt>
                <c:pt idx="7899">
                  <c:v>0.96041666666666659</c:v>
                </c:pt>
                <c:pt idx="7900">
                  <c:v>0.96042824074074051</c:v>
                </c:pt>
                <c:pt idx="7901">
                  <c:v>0.96042824074074051</c:v>
                </c:pt>
                <c:pt idx="7902">
                  <c:v>0.96043981481481577</c:v>
                </c:pt>
                <c:pt idx="7903">
                  <c:v>0.96045138888888892</c:v>
                </c:pt>
                <c:pt idx="7904">
                  <c:v>0.96046296296296074</c:v>
                </c:pt>
                <c:pt idx="7905">
                  <c:v>0.96046296296296074</c:v>
                </c:pt>
                <c:pt idx="7906">
                  <c:v>0.960474537037037</c:v>
                </c:pt>
                <c:pt idx="7907">
                  <c:v>0.96048611111111049</c:v>
                </c:pt>
                <c:pt idx="7908">
                  <c:v>0.96048611111111049</c:v>
                </c:pt>
                <c:pt idx="7909">
                  <c:v>0.96049768518518563</c:v>
                </c:pt>
                <c:pt idx="7910">
                  <c:v>0.96050925925925934</c:v>
                </c:pt>
                <c:pt idx="7911">
                  <c:v>0.96052083333333471</c:v>
                </c:pt>
                <c:pt idx="7912">
                  <c:v>0.96052083333333471</c:v>
                </c:pt>
                <c:pt idx="7913">
                  <c:v>0.96053240740740742</c:v>
                </c:pt>
                <c:pt idx="7914">
                  <c:v>0.96054398148148168</c:v>
                </c:pt>
                <c:pt idx="7915">
                  <c:v>0.96054398148148168</c:v>
                </c:pt>
                <c:pt idx="7916">
                  <c:v>0.96055555555555561</c:v>
                </c:pt>
                <c:pt idx="7917">
                  <c:v>0.96056712962962842</c:v>
                </c:pt>
                <c:pt idx="7918">
                  <c:v>0.96057870370370368</c:v>
                </c:pt>
                <c:pt idx="7919">
                  <c:v>0.96057870370370368</c:v>
                </c:pt>
                <c:pt idx="7920">
                  <c:v>0.96059027777777783</c:v>
                </c:pt>
                <c:pt idx="7921">
                  <c:v>0.96060185185185265</c:v>
                </c:pt>
                <c:pt idx="7922">
                  <c:v>0.96060185185185265</c:v>
                </c:pt>
                <c:pt idx="7923">
                  <c:v>0.96061342592592558</c:v>
                </c:pt>
                <c:pt idx="7924">
                  <c:v>0.96062499999999995</c:v>
                </c:pt>
                <c:pt idx="7925">
                  <c:v>0.9606365740740751</c:v>
                </c:pt>
                <c:pt idx="7926">
                  <c:v>0.9606365740740751</c:v>
                </c:pt>
                <c:pt idx="7927">
                  <c:v>0.96064814814814958</c:v>
                </c:pt>
                <c:pt idx="7928">
                  <c:v>0.96065972222222262</c:v>
                </c:pt>
                <c:pt idx="7929">
                  <c:v>0.96065972222222262</c:v>
                </c:pt>
                <c:pt idx="7930">
                  <c:v>0.96067129629629833</c:v>
                </c:pt>
                <c:pt idx="7931">
                  <c:v>0.96068287037037181</c:v>
                </c:pt>
                <c:pt idx="7932">
                  <c:v>0.96069444444444596</c:v>
                </c:pt>
                <c:pt idx="7933">
                  <c:v>0.96069444444444596</c:v>
                </c:pt>
                <c:pt idx="7934">
                  <c:v>0.96070601851852055</c:v>
                </c:pt>
                <c:pt idx="7935">
                  <c:v>0.96071759259259382</c:v>
                </c:pt>
                <c:pt idx="7936">
                  <c:v>0.96072916666666675</c:v>
                </c:pt>
                <c:pt idx="7937">
                  <c:v>0.96072916666666675</c:v>
                </c:pt>
                <c:pt idx="7938">
                  <c:v>0.96074074074074067</c:v>
                </c:pt>
                <c:pt idx="7939">
                  <c:v>0.96075231481481482</c:v>
                </c:pt>
                <c:pt idx="7940">
                  <c:v>0.96075231481481482</c:v>
                </c:pt>
                <c:pt idx="7941">
                  <c:v>0.96076388888888964</c:v>
                </c:pt>
                <c:pt idx="7942">
                  <c:v>0.96077546296296301</c:v>
                </c:pt>
                <c:pt idx="7943">
                  <c:v>0.96078703703703694</c:v>
                </c:pt>
                <c:pt idx="7944">
                  <c:v>0.96078703703703694</c:v>
                </c:pt>
                <c:pt idx="7945">
                  <c:v>0.96079861111111287</c:v>
                </c:pt>
                <c:pt idx="7946">
                  <c:v>0.96081018518518524</c:v>
                </c:pt>
                <c:pt idx="7947">
                  <c:v>0.96081018518518524</c:v>
                </c:pt>
                <c:pt idx="7948">
                  <c:v>0.96082175925925961</c:v>
                </c:pt>
                <c:pt idx="7949">
                  <c:v>0.96083333333333365</c:v>
                </c:pt>
                <c:pt idx="7950">
                  <c:v>0.9608449074074088</c:v>
                </c:pt>
                <c:pt idx="7951">
                  <c:v>0.9608449074074088</c:v>
                </c:pt>
                <c:pt idx="7952">
                  <c:v>0.96085648148148162</c:v>
                </c:pt>
                <c:pt idx="7953">
                  <c:v>0.96086805555555665</c:v>
                </c:pt>
                <c:pt idx="7954">
                  <c:v>0.96086805555555665</c:v>
                </c:pt>
                <c:pt idx="7955">
                  <c:v>0.96087962962963092</c:v>
                </c:pt>
                <c:pt idx="7956">
                  <c:v>0.96089120370370507</c:v>
                </c:pt>
                <c:pt idx="7957">
                  <c:v>0.96090277777777777</c:v>
                </c:pt>
                <c:pt idx="7958">
                  <c:v>0.96090277777777777</c:v>
                </c:pt>
                <c:pt idx="7959">
                  <c:v>0.96091435185185159</c:v>
                </c:pt>
                <c:pt idx="7960">
                  <c:v>0.96092592592592552</c:v>
                </c:pt>
                <c:pt idx="7961">
                  <c:v>0.96092592592592552</c:v>
                </c:pt>
                <c:pt idx="7962">
                  <c:v>0.9609375</c:v>
                </c:pt>
                <c:pt idx="7963">
                  <c:v>0.96094907407407637</c:v>
                </c:pt>
                <c:pt idx="7964">
                  <c:v>0.96096064814814863</c:v>
                </c:pt>
                <c:pt idx="7965">
                  <c:v>0.96096064814814863</c:v>
                </c:pt>
                <c:pt idx="7966">
                  <c:v>0.96097222222222223</c:v>
                </c:pt>
                <c:pt idx="7967">
                  <c:v>0.9609837962962966</c:v>
                </c:pt>
                <c:pt idx="7968">
                  <c:v>0.9609837962962966</c:v>
                </c:pt>
                <c:pt idx="7969">
                  <c:v>0.96099537037037208</c:v>
                </c:pt>
                <c:pt idx="7970">
                  <c:v>0.96100694444444434</c:v>
                </c:pt>
                <c:pt idx="7971">
                  <c:v>0.96101851851851983</c:v>
                </c:pt>
                <c:pt idx="7972">
                  <c:v>0.96101851851851983</c:v>
                </c:pt>
                <c:pt idx="7973">
                  <c:v>0.96103009259259431</c:v>
                </c:pt>
                <c:pt idx="7974">
                  <c:v>0.96104166666666779</c:v>
                </c:pt>
                <c:pt idx="7975">
                  <c:v>0.9610532407407405</c:v>
                </c:pt>
                <c:pt idx="7976">
                  <c:v>0.9610532407407405</c:v>
                </c:pt>
                <c:pt idx="7977">
                  <c:v>0.96106481481481565</c:v>
                </c:pt>
                <c:pt idx="7978">
                  <c:v>0.96107638888888891</c:v>
                </c:pt>
                <c:pt idx="7979">
                  <c:v>0.96107638888888891</c:v>
                </c:pt>
                <c:pt idx="7980">
                  <c:v>0.96108796296296173</c:v>
                </c:pt>
                <c:pt idx="7981">
                  <c:v>0.96109953703703765</c:v>
                </c:pt>
                <c:pt idx="7982">
                  <c:v>0.96111111111111114</c:v>
                </c:pt>
                <c:pt idx="7983">
                  <c:v>0.96111111111111114</c:v>
                </c:pt>
                <c:pt idx="7984">
                  <c:v>0.96112268518518562</c:v>
                </c:pt>
                <c:pt idx="7985">
                  <c:v>0.96113425925925933</c:v>
                </c:pt>
                <c:pt idx="7986">
                  <c:v>0.96113425925925933</c:v>
                </c:pt>
                <c:pt idx="7987">
                  <c:v>0.96114583333333548</c:v>
                </c:pt>
                <c:pt idx="7988">
                  <c:v>0.96115740740740763</c:v>
                </c:pt>
                <c:pt idx="7989">
                  <c:v>0.96116898148148155</c:v>
                </c:pt>
                <c:pt idx="7990">
                  <c:v>0.96116898148148155</c:v>
                </c:pt>
                <c:pt idx="7991">
                  <c:v>0.9611805555555557</c:v>
                </c:pt>
                <c:pt idx="7992">
                  <c:v>0.96119212962962952</c:v>
                </c:pt>
                <c:pt idx="7993">
                  <c:v>0.96119212962962952</c:v>
                </c:pt>
                <c:pt idx="7994">
                  <c:v>0.96120370370370367</c:v>
                </c:pt>
                <c:pt idx="7995">
                  <c:v>0.96121527777777782</c:v>
                </c:pt>
                <c:pt idx="7996">
                  <c:v>0.96122685185185153</c:v>
                </c:pt>
                <c:pt idx="7997">
                  <c:v>0.96122685185185153</c:v>
                </c:pt>
                <c:pt idx="7998">
                  <c:v>0.96123842592592557</c:v>
                </c:pt>
                <c:pt idx="7999">
                  <c:v>0.96125000000000005</c:v>
                </c:pt>
                <c:pt idx="8000">
                  <c:v>0.96125000000000005</c:v>
                </c:pt>
                <c:pt idx="8001">
                  <c:v>0.96126157407407464</c:v>
                </c:pt>
                <c:pt idx="8002">
                  <c:v>0.96127314814814813</c:v>
                </c:pt>
                <c:pt idx="8003">
                  <c:v>0.96128472222222217</c:v>
                </c:pt>
                <c:pt idx="8004">
                  <c:v>0.96128472222222217</c:v>
                </c:pt>
                <c:pt idx="8005">
                  <c:v>0.96129629629629665</c:v>
                </c:pt>
                <c:pt idx="8006">
                  <c:v>0.96130787037037169</c:v>
                </c:pt>
                <c:pt idx="8007">
                  <c:v>0.96130787037037169</c:v>
                </c:pt>
                <c:pt idx="8008">
                  <c:v>0.96131944444444462</c:v>
                </c:pt>
                <c:pt idx="8009">
                  <c:v>0.96133101851852043</c:v>
                </c:pt>
                <c:pt idx="8010">
                  <c:v>0.96134259259259391</c:v>
                </c:pt>
                <c:pt idx="8011">
                  <c:v>0.96134259259259391</c:v>
                </c:pt>
                <c:pt idx="8012">
                  <c:v>0.96135416666666651</c:v>
                </c:pt>
                <c:pt idx="8013">
                  <c:v>0.96136574074073966</c:v>
                </c:pt>
                <c:pt idx="8014">
                  <c:v>0.96136574074073966</c:v>
                </c:pt>
                <c:pt idx="8015">
                  <c:v>0.96137731481481481</c:v>
                </c:pt>
                <c:pt idx="8016">
                  <c:v>0.96138888888888963</c:v>
                </c:pt>
                <c:pt idx="8017">
                  <c:v>0.961400462962962</c:v>
                </c:pt>
                <c:pt idx="8018">
                  <c:v>0.961400462962962</c:v>
                </c:pt>
                <c:pt idx="8019">
                  <c:v>0.96141203703703659</c:v>
                </c:pt>
                <c:pt idx="8020">
                  <c:v>0.96142361111111163</c:v>
                </c:pt>
                <c:pt idx="8021">
                  <c:v>0.96142361111111163</c:v>
                </c:pt>
                <c:pt idx="8022">
                  <c:v>0.96143518518518523</c:v>
                </c:pt>
                <c:pt idx="8023">
                  <c:v>0.96144675925925849</c:v>
                </c:pt>
                <c:pt idx="8024">
                  <c:v>0.96145833333333364</c:v>
                </c:pt>
                <c:pt idx="8025">
                  <c:v>0.96145833333333364</c:v>
                </c:pt>
                <c:pt idx="8026">
                  <c:v>0.96146990740740745</c:v>
                </c:pt>
                <c:pt idx="8027">
                  <c:v>0.9614814814814816</c:v>
                </c:pt>
                <c:pt idx="8028">
                  <c:v>0.96149305555555564</c:v>
                </c:pt>
                <c:pt idx="8029">
                  <c:v>0.96149305555555564</c:v>
                </c:pt>
                <c:pt idx="8030">
                  <c:v>0.96150462962962968</c:v>
                </c:pt>
                <c:pt idx="8031">
                  <c:v>0.9615162037037035</c:v>
                </c:pt>
                <c:pt idx="8032">
                  <c:v>0.9615162037037035</c:v>
                </c:pt>
                <c:pt idx="8033">
                  <c:v>0.96152777777777787</c:v>
                </c:pt>
                <c:pt idx="8034">
                  <c:v>0.96153935185185158</c:v>
                </c:pt>
                <c:pt idx="8035">
                  <c:v>0.9615509259259245</c:v>
                </c:pt>
                <c:pt idx="8036">
                  <c:v>0.9615509259259245</c:v>
                </c:pt>
                <c:pt idx="8037">
                  <c:v>0.96156249999999888</c:v>
                </c:pt>
                <c:pt idx="8038">
                  <c:v>0.96157407407407536</c:v>
                </c:pt>
                <c:pt idx="8039">
                  <c:v>0.96157407407407536</c:v>
                </c:pt>
                <c:pt idx="8040">
                  <c:v>0.96158564814814862</c:v>
                </c:pt>
                <c:pt idx="8041">
                  <c:v>0.96159722222222221</c:v>
                </c:pt>
                <c:pt idx="8042">
                  <c:v>0.96160879629629781</c:v>
                </c:pt>
                <c:pt idx="8043">
                  <c:v>0.96160879629629781</c:v>
                </c:pt>
                <c:pt idx="8044">
                  <c:v>0.96162037037037185</c:v>
                </c:pt>
                <c:pt idx="8045">
                  <c:v>0.96163194444444544</c:v>
                </c:pt>
                <c:pt idx="8046">
                  <c:v>0.96163194444444544</c:v>
                </c:pt>
                <c:pt idx="8047">
                  <c:v>0.96164351851852092</c:v>
                </c:pt>
                <c:pt idx="8048">
                  <c:v>0.96165509259259507</c:v>
                </c:pt>
                <c:pt idx="8049">
                  <c:v>0.96166666666666667</c:v>
                </c:pt>
                <c:pt idx="8050">
                  <c:v>0.96166666666666667</c:v>
                </c:pt>
                <c:pt idx="8051">
                  <c:v>0.96167824074074071</c:v>
                </c:pt>
                <c:pt idx="8052">
                  <c:v>0.96168981481481675</c:v>
                </c:pt>
                <c:pt idx="8053">
                  <c:v>0.96168981481481675</c:v>
                </c:pt>
                <c:pt idx="8054">
                  <c:v>0.96170138888889001</c:v>
                </c:pt>
                <c:pt idx="8055">
                  <c:v>0.96171296296296138</c:v>
                </c:pt>
                <c:pt idx="8056">
                  <c:v>0.96172453703703764</c:v>
                </c:pt>
                <c:pt idx="8057">
                  <c:v>0.96172453703703764</c:v>
                </c:pt>
                <c:pt idx="8058">
                  <c:v>0.96173611111111112</c:v>
                </c:pt>
                <c:pt idx="8059">
                  <c:v>0.96174768518518672</c:v>
                </c:pt>
                <c:pt idx="8060">
                  <c:v>0.96175925925925965</c:v>
                </c:pt>
                <c:pt idx="8061">
                  <c:v>0.96175925925925965</c:v>
                </c:pt>
                <c:pt idx="8062">
                  <c:v>0.96177083333333557</c:v>
                </c:pt>
                <c:pt idx="8063">
                  <c:v>0.96178240740740761</c:v>
                </c:pt>
                <c:pt idx="8064">
                  <c:v>0.96178240740740761</c:v>
                </c:pt>
                <c:pt idx="8065">
                  <c:v>0.96179398148148165</c:v>
                </c:pt>
                <c:pt idx="8066">
                  <c:v>0.9618055555555568</c:v>
                </c:pt>
                <c:pt idx="8067">
                  <c:v>0.96181712962962951</c:v>
                </c:pt>
                <c:pt idx="8068">
                  <c:v>0.96181712962962951</c:v>
                </c:pt>
                <c:pt idx="8069">
                  <c:v>0.96182870370370477</c:v>
                </c:pt>
                <c:pt idx="8070">
                  <c:v>0.96184027777777903</c:v>
                </c:pt>
                <c:pt idx="8071">
                  <c:v>0.96184027777777903</c:v>
                </c:pt>
                <c:pt idx="8072">
                  <c:v>0.96185185185185185</c:v>
                </c:pt>
                <c:pt idx="8073">
                  <c:v>0.96186342592592489</c:v>
                </c:pt>
                <c:pt idx="8074">
                  <c:v>0.96187500000000126</c:v>
                </c:pt>
                <c:pt idx="8075">
                  <c:v>0.96187500000000126</c:v>
                </c:pt>
                <c:pt idx="8076">
                  <c:v>0.96188657407407463</c:v>
                </c:pt>
                <c:pt idx="8077">
                  <c:v>0.96189814814814922</c:v>
                </c:pt>
                <c:pt idx="8078">
                  <c:v>0.96189814814814922</c:v>
                </c:pt>
                <c:pt idx="8079">
                  <c:v>0.9619097222222226</c:v>
                </c:pt>
                <c:pt idx="8080">
                  <c:v>0.96192129629629808</c:v>
                </c:pt>
                <c:pt idx="8081">
                  <c:v>0.96193287037037145</c:v>
                </c:pt>
                <c:pt idx="8082">
                  <c:v>0.96193287037037145</c:v>
                </c:pt>
                <c:pt idx="8083">
                  <c:v>0.96194444444444571</c:v>
                </c:pt>
                <c:pt idx="8084">
                  <c:v>0.96195601851852031</c:v>
                </c:pt>
                <c:pt idx="8085">
                  <c:v>0.96195601851852031</c:v>
                </c:pt>
                <c:pt idx="8086">
                  <c:v>0.96196759259259379</c:v>
                </c:pt>
                <c:pt idx="8087">
                  <c:v>0.96197916666666661</c:v>
                </c:pt>
                <c:pt idx="8088">
                  <c:v>0.96199074074074076</c:v>
                </c:pt>
                <c:pt idx="8089">
                  <c:v>0.96199074074074076</c:v>
                </c:pt>
                <c:pt idx="8090">
                  <c:v>0.9620023148148148</c:v>
                </c:pt>
                <c:pt idx="8091">
                  <c:v>0.96201388888888895</c:v>
                </c:pt>
                <c:pt idx="8092">
                  <c:v>0.96201388888888895</c:v>
                </c:pt>
                <c:pt idx="8093">
                  <c:v>0.96202546296296287</c:v>
                </c:pt>
                <c:pt idx="8094">
                  <c:v>0.96203703703703702</c:v>
                </c:pt>
                <c:pt idx="8095">
                  <c:v>0.96204861111111273</c:v>
                </c:pt>
                <c:pt idx="8096">
                  <c:v>0.96204861111111273</c:v>
                </c:pt>
                <c:pt idx="8097">
                  <c:v>0.96206018518518521</c:v>
                </c:pt>
                <c:pt idx="8098">
                  <c:v>0.96207175925925925</c:v>
                </c:pt>
                <c:pt idx="8099">
                  <c:v>0.96208333333333362</c:v>
                </c:pt>
                <c:pt idx="8100">
                  <c:v>0.96208333333333362</c:v>
                </c:pt>
                <c:pt idx="8101">
                  <c:v>0.96209490740740844</c:v>
                </c:pt>
                <c:pt idx="8102">
                  <c:v>0.9621064814814817</c:v>
                </c:pt>
                <c:pt idx="8103">
                  <c:v>0.9621064814814817</c:v>
                </c:pt>
                <c:pt idx="8104">
                  <c:v>0.96211805555555563</c:v>
                </c:pt>
                <c:pt idx="8105">
                  <c:v>0.96212962962963078</c:v>
                </c:pt>
                <c:pt idx="8106">
                  <c:v>0.96214120370370493</c:v>
                </c:pt>
                <c:pt idx="8107">
                  <c:v>0.96214120370370493</c:v>
                </c:pt>
                <c:pt idx="8108">
                  <c:v>0.96215277777777752</c:v>
                </c:pt>
                <c:pt idx="8109">
                  <c:v>0.96216435185185156</c:v>
                </c:pt>
                <c:pt idx="8110">
                  <c:v>0.96216435185185156</c:v>
                </c:pt>
                <c:pt idx="8111">
                  <c:v>0.96217592592592549</c:v>
                </c:pt>
                <c:pt idx="8112">
                  <c:v>0.96218750000000008</c:v>
                </c:pt>
                <c:pt idx="8113">
                  <c:v>0.96219907407407623</c:v>
                </c:pt>
                <c:pt idx="8114">
                  <c:v>0.96219907407407623</c:v>
                </c:pt>
                <c:pt idx="8115">
                  <c:v>0.96221064814814861</c:v>
                </c:pt>
                <c:pt idx="8116">
                  <c:v>0.9622222222222222</c:v>
                </c:pt>
                <c:pt idx="8117">
                  <c:v>0.9622222222222222</c:v>
                </c:pt>
                <c:pt idx="8118">
                  <c:v>0.96223379629629635</c:v>
                </c:pt>
                <c:pt idx="8119">
                  <c:v>0.96224537037037183</c:v>
                </c:pt>
                <c:pt idx="8120">
                  <c:v>0.96225694444444443</c:v>
                </c:pt>
                <c:pt idx="8121">
                  <c:v>0.96225694444444443</c:v>
                </c:pt>
                <c:pt idx="8122">
                  <c:v>0.96226851851851991</c:v>
                </c:pt>
                <c:pt idx="8123">
                  <c:v>0.96228009259259395</c:v>
                </c:pt>
                <c:pt idx="8124">
                  <c:v>0.96228009259259395</c:v>
                </c:pt>
                <c:pt idx="8125">
                  <c:v>0.96229166666666766</c:v>
                </c:pt>
                <c:pt idx="8126">
                  <c:v>0.96230324074074058</c:v>
                </c:pt>
                <c:pt idx="8127">
                  <c:v>0.96231481481481485</c:v>
                </c:pt>
                <c:pt idx="8128">
                  <c:v>0.96231481481481485</c:v>
                </c:pt>
                <c:pt idx="8129">
                  <c:v>0.96232638888888899</c:v>
                </c:pt>
                <c:pt idx="8130">
                  <c:v>0.96233796296296137</c:v>
                </c:pt>
                <c:pt idx="8131">
                  <c:v>0.96233796296296137</c:v>
                </c:pt>
                <c:pt idx="8132">
                  <c:v>0.96234953703703763</c:v>
                </c:pt>
                <c:pt idx="8133">
                  <c:v>0.96236111111111111</c:v>
                </c:pt>
                <c:pt idx="8134">
                  <c:v>0.96237268518518515</c:v>
                </c:pt>
                <c:pt idx="8135">
                  <c:v>0.96237268518518515</c:v>
                </c:pt>
                <c:pt idx="8136">
                  <c:v>0.96238425925925919</c:v>
                </c:pt>
                <c:pt idx="8137">
                  <c:v>0.96239583333333556</c:v>
                </c:pt>
                <c:pt idx="8138">
                  <c:v>0.96239583333333556</c:v>
                </c:pt>
                <c:pt idx="8139">
                  <c:v>0.9624074074074076</c:v>
                </c:pt>
                <c:pt idx="8140">
                  <c:v>0.96241898148148142</c:v>
                </c:pt>
                <c:pt idx="8141">
                  <c:v>0.96243055555555568</c:v>
                </c:pt>
                <c:pt idx="8142">
                  <c:v>0.96243055555555568</c:v>
                </c:pt>
                <c:pt idx="8143">
                  <c:v>0.96244212962962949</c:v>
                </c:pt>
                <c:pt idx="8144">
                  <c:v>0.96245370370370376</c:v>
                </c:pt>
                <c:pt idx="8145">
                  <c:v>0.96246527777777768</c:v>
                </c:pt>
                <c:pt idx="8146">
                  <c:v>0.96246527777777768</c:v>
                </c:pt>
                <c:pt idx="8147">
                  <c:v>0.9624768518518515</c:v>
                </c:pt>
                <c:pt idx="8148">
                  <c:v>0.96248842592592487</c:v>
                </c:pt>
                <c:pt idx="8149">
                  <c:v>0.96248842592592487</c:v>
                </c:pt>
                <c:pt idx="8150">
                  <c:v>0.96250000000000002</c:v>
                </c:pt>
                <c:pt idx="8151">
                  <c:v>0.96251157407407462</c:v>
                </c:pt>
                <c:pt idx="8152">
                  <c:v>0.9625231481481481</c:v>
                </c:pt>
                <c:pt idx="8153">
                  <c:v>0.9625231481481481</c:v>
                </c:pt>
                <c:pt idx="8154">
                  <c:v>0.96253472222222158</c:v>
                </c:pt>
                <c:pt idx="8155">
                  <c:v>0.96254629629629662</c:v>
                </c:pt>
                <c:pt idx="8156">
                  <c:v>0.96254629629629662</c:v>
                </c:pt>
                <c:pt idx="8157">
                  <c:v>0.96255787037037133</c:v>
                </c:pt>
                <c:pt idx="8158">
                  <c:v>0.9625694444444447</c:v>
                </c:pt>
                <c:pt idx="8159">
                  <c:v>0.96258101851851996</c:v>
                </c:pt>
                <c:pt idx="8160">
                  <c:v>0.96258101851851996</c:v>
                </c:pt>
                <c:pt idx="8161">
                  <c:v>0.96259259259259367</c:v>
                </c:pt>
                <c:pt idx="8162">
                  <c:v>0.96260416666666671</c:v>
                </c:pt>
                <c:pt idx="8163">
                  <c:v>0.96260416666666671</c:v>
                </c:pt>
                <c:pt idx="8164">
                  <c:v>0.96261574074074052</c:v>
                </c:pt>
                <c:pt idx="8165">
                  <c:v>0.962627314814816</c:v>
                </c:pt>
                <c:pt idx="8166">
                  <c:v>0.96263888888889004</c:v>
                </c:pt>
                <c:pt idx="8167">
                  <c:v>0.96263888888889004</c:v>
                </c:pt>
                <c:pt idx="8168">
                  <c:v>0.96265046296296297</c:v>
                </c:pt>
                <c:pt idx="8169">
                  <c:v>0.96266203703703701</c:v>
                </c:pt>
                <c:pt idx="8170">
                  <c:v>0.96266203703703701</c:v>
                </c:pt>
                <c:pt idx="8171">
                  <c:v>0.9626736111111126</c:v>
                </c:pt>
                <c:pt idx="8172">
                  <c:v>0.96268518518518564</c:v>
                </c:pt>
                <c:pt idx="8173">
                  <c:v>0.96269675925925924</c:v>
                </c:pt>
                <c:pt idx="8174">
                  <c:v>0.96269675925925924</c:v>
                </c:pt>
                <c:pt idx="8175">
                  <c:v>0.96270833333333472</c:v>
                </c:pt>
                <c:pt idx="8176">
                  <c:v>0.96271990740740765</c:v>
                </c:pt>
                <c:pt idx="8177">
                  <c:v>0.96271990740740765</c:v>
                </c:pt>
                <c:pt idx="8178">
                  <c:v>0.96273148148148269</c:v>
                </c:pt>
                <c:pt idx="8179">
                  <c:v>0.96274305555555695</c:v>
                </c:pt>
                <c:pt idx="8180">
                  <c:v>0.96275462962962965</c:v>
                </c:pt>
                <c:pt idx="8181">
                  <c:v>0.96275462962962965</c:v>
                </c:pt>
                <c:pt idx="8182">
                  <c:v>0.9627662037037038</c:v>
                </c:pt>
                <c:pt idx="8183">
                  <c:v>0.96277777777777773</c:v>
                </c:pt>
                <c:pt idx="8184">
                  <c:v>0.96277777777777773</c:v>
                </c:pt>
                <c:pt idx="8185">
                  <c:v>0.96278935185185188</c:v>
                </c:pt>
                <c:pt idx="8186">
                  <c:v>0.96280092592592559</c:v>
                </c:pt>
                <c:pt idx="8187">
                  <c:v>0.96281250000000007</c:v>
                </c:pt>
                <c:pt idx="8188">
                  <c:v>0.96281250000000007</c:v>
                </c:pt>
                <c:pt idx="8189">
                  <c:v>0.962824074074076</c:v>
                </c:pt>
                <c:pt idx="8190">
                  <c:v>0.96283564814814948</c:v>
                </c:pt>
                <c:pt idx="8191">
                  <c:v>0.96284722222222263</c:v>
                </c:pt>
                <c:pt idx="8192">
                  <c:v>0.96284722222222263</c:v>
                </c:pt>
                <c:pt idx="8193">
                  <c:v>0.96285879629629734</c:v>
                </c:pt>
                <c:pt idx="8194">
                  <c:v>0.96287037037037171</c:v>
                </c:pt>
                <c:pt idx="8195">
                  <c:v>0.96287037037037171</c:v>
                </c:pt>
                <c:pt idx="8196">
                  <c:v>0.96288194444444464</c:v>
                </c:pt>
                <c:pt idx="8197">
                  <c:v>0.9628935185185209</c:v>
                </c:pt>
                <c:pt idx="8198">
                  <c:v>0.96290509259259482</c:v>
                </c:pt>
                <c:pt idx="8199">
                  <c:v>0.96290509259259482</c:v>
                </c:pt>
                <c:pt idx="8200">
                  <c:v>0.96291666666666653</c:v>
                </c:pt>
                <c:pt idx="8201">
                  <c:v>0.96292824074074079</c:v>
                </c:pt>
                <c:pt idx="8202">
                  <c:v>0.96292824074074079</c:v>
                </c:pt>
                <c:pt idx="8203">
                  <c:v>0.96293981481481605</c:v>
                </c:pt>
                <c:pt idx="8204">
                  <c:v>0.96295138888888965</c:v>
                </c:pt>
                <c:pt idx="8205">
                  <c:v>0.96296296296296124</c:v>
                </c:pt>
                <c:pt idx="8206">
                  <c:v>0.96296296296296124</c:v>
                </c:pt>
                <c:pt idx="8207">
                  <c:v>0.96297453703703761</c:v>
                </c:pt>
                <c:pt idx="8208">
                  <c:v>0.96298611111111121</c:v>
                </c:pt>
                <c:pt idx="8209">
                  <c:v>0.96298611111111121</c:v>
                </c:pt>
                <c:pt idx="8210">
                  <c:v>0.96299768518518636</c:v>
                </c:pt>
                <c:pt idx="8211">
                  <c:v>0.96300925925925962</c:v>
                </c:pt>
                <c:pt idx="8212">
                  <c:v>0.96302083333333532</c:v>
                </c:pt>
                <c:pt idx="8213">
                  <c:v>0.96302083333333532</c:v>
                </c:pt>
                <c:pt idx="8214">
                  <c:v>0.9630324074074077</c:v>
                </c:pt>
                <c:pt idx="8215">
                  <c:v>0.96304398148148163</c:v>
                </c:pt>
                <c:pt idx="8216">
                  <c:v>0.96304398148148163</c:v>
                </c:pt>
                <c:pt idx="8217">
                  <c:v>0.96305555555555655</c:v>
                </c:pt>
                <c:pt idx="8218">
                  <c:v>0.96306712962962959</c:v>
                </c:pt>
                <c:pt idx="8219">
                  <c:v>0.96307870370370363</c:v>
                </c:pt>
                <c:pt idx="8220">
                  <c:v>0.96307870370370363</c:v>
                </c:pt>
                <c:pt idx="8221">
                  <c:v>0.96309027777777889</c:v>
                </c:pt>
                <c:pt idx="8222">
                  <c:v>0.96310185185185182</c:v>
                </c:pt>
                <c:pt idx="8223">
                  <c:v>0.96310185185185182</c:v>
                </c:pt>
                <c:pt idx="8224">
                  <c:v>0.96311342592592486</c:v>
                </c:pt>
                <c:pt idx="8225">
                  <c:v>0.9631249999999999</c:v>
                </c:pt>
                <c:pt idx="8226">
                  <c:v>0.96313657407407405</c:v>
                </c:pt>
                <c:pt idx="8227">
                  <c:v>0.96313657407407405</c:v>
                </c:pt>
                <c:pt idx="8228">
                  <c:v>0.96314814814814864</c:v>
                </c:pt>
                <c:pt idx="8229">
                  <c:v>0.96315972222222224</c:v>
                </c:pt>
                <c:pt idx="8230">
                  <c:v>0.96315972222222224</c:v>
                </c:pt>
                <c:pt idx="8231">
                  <c:v>0.96317129629629772</c:v>
                </c:pt>
                <c:pt idx="8232">
                  <c:v>0.96318287037037065</c:v>
                </c:pt>
                <c:pt idx="8233">
                  <c:v>0.96319444444444569</c:v>
                </c:pt>
                <c:pt idx="8234">
                  <c:v>0.96319444444444569</c:v>
                </c:pt>
                <c:pt idx="8235">
                  <c:v>0.96320601851851995</c:v>
                </c:pt>
                <c:pt idx="8236">
                  <c:v>0.96321759259259265</c:v>
                </c:pt>
                <c:pt idx="8237">
                  <c:v>0.96322916666666669</c:v>
                </c:pt>
                <c:pt idx="8238">
                  <c:v>0.96322916666666669</c:v>
                </c:pt>
                <c:pt idx="8239">
                  <c:v>0.96324074074074051</c:v>
                </c:pt>
                <c:pt idx="8240">
                  <c:v>0.96325231481481488</c:v>
                </c:pt>
                <c:pt idx="8241">
                  <c:v>0.96325231481481488</c:v>
                </c:pt>
                <c:pt idx="8242">
                  <c:v>0.96326388888888881</c:v>
                </c:pt>
                <c:pt idx="8243">
                  <c:v>0.96327546296296296</c:v>
                </c:pt>
                <c:pt idx="8244">
                  <c:v>0.96328703703703711</c:v>
                </c:pt>
                <c:pt idx="8245">
                  <c:v>0.96328703703703711</c:v>
                </c:pt>
                <c:pt idx="8246">
                  <c:v>0.96329861111111248</c:v>
                </c:pt>
                <c:pt idx="8247">
                  <c:v>0.96331018518518519</c:v>
                </c:pt>
                <c:pt idx="8248">
                  <c:v>0.96331018518518519</c:v>
                </c:pt>
                <c:pt idx="8249">
                  <c:v>0.96332175925925922</c:v>
                </c:pt>
                <c:pt idx="8250">
                  <c:v>0.9633333333333336</c:v>
                </c:pt>
                <c:pt idx="8251">
                  <c:v>0.96334490740740764</c:v>
                </c:pt>
                <c:pt idx="8252">
                  <c:v>0.96334490740740764</c:v>
                </c:pt>
                <c:pt idx="8253">
                  <c:v>0.96335648148148145</c:v>
                </c:pt>
                <c:pt idx="8254">
                  <c:v>0.9633680555555556</c:v>
                </c:pt>
                <c:pt idx="8255">
                  <c:v>0.9633680555555556</c:v>
                </c:pt>
                <c:pt idx="8256">
                  <c:v>0.96337962962962964</c:v>
                </c:pt>
                <c:pt idx="8257">
                  <c:v>0.96339120370370479</c:v>
                </c:pt>
                <c:pt idx="8258">
                  <c:v>0.9634027777777775</c:v>
                </c:pt>
                <c:pt idx="8259">
                  <c:v>0.9634027777777775</c:v>
                </c:pt>
                <c:pt idx="8260">
                  <c:v>0.96341435185185076</c:v>
                </c:pt>
                <c:pt idx="8261">
                  <c:v>0.96342592592592557</c:v>
                </c:pt>
                <c:pt idx="8262">
                  <c:v>0.96342592592592557</c:v>
                </c:pt>
                <c:pt idx="8263">
                  <c:v>0.9634374999999995</c:v>
                </c:pt>
                <c:pt idx="8264">
                  <c:v>0.96344907407407598</c:v>
                </c:pt>
                <c:pt idx="8265">
                  <c:v>0.96346064814814814</c:v>
                </c:pt>
                <c:pt idx="8266">
                  <c:v>0.96346064814814814</c:v>
                </c:pt>
                <c:pt idx="8267">
                  <c:v>0.96347222222222229</c:v>
                </c:pt>
                <c:pt idx="8268">
                  <c:v>0.96348379629629621</c:v>
                </c:pt>
                <c:pt idx="8269">
                  <c:v>0.96348379629629621</c:v>
                </c:pt>
                <c:pt idx="8270">
                  <c:v>0.96349537037037181</c:v>
                </c:pt>
                <c:pt idx="8271">
                  <c:v>0.96350694444444451</c:v>
                </c:pt>
                <c:pt idx="8272">
                  <c:v>0.96351851851851955</c:v>
                </c:pt>
                <c:pt idx="8273">
                  <c:v>0.96351851851851955</c:v>
                </c:pt>
                <c:pt idx="8274">
                  <c:v>0.96353009259259392</c:v>
                </c:pt>
                <c:pt idx="8275">
                  <c:v>0.96354166666666663</c:v>
                </c:pt>
                <c:pt idx="8276">
                  <c:v>0.96355324074074056</c:v>
                </c:pt>
                <c:pt idx="8277">
                  <c:v>0.96355324074074056</c:v>
                </c:pt>
                <c:pt idx="8278">
                  <c:v>0.96356481481481471</c:v>
                </c:pt>
                <c:pt idx="8279">
                  <c:v>0.96357638888888886</c:v>
                </c:pt>
                <c:pt idx="8280">
                  <c:v>0.96357638888888886</c:v>
                </c:pt>
                <c:pt idx="8281">
                  <c:v>0.96358796296296123</c:v>
                </c:pt>
                <c:pt idx="8282">
                  <c:v>0.96359953703703705</c:v>
                </c:pt>
                <c:pt idx="8283">
                  <c:v>0.96361111111111164</c:v>
                </c:pt>
                <c:pt idx="8284">
                  <c:v>0.96361111111111164</c:v>
                </c:pt>
                <c:pt idx="8285">
                  <c:v>0.96362268518518623</c:v>
                </c:pt>
                <c:pt idx="8286">
                  <c:v>0.96363425925925961</c:v>
                </c:pt>
                <c:pt idx="8287">
                  <c:v>0.96363425925925961</c:v>
                </c:pt>
                <c:pt idx="8288">
                  <c:v>0.96364583333333642</c:v>
                </c:pt>
                <c:pt idx="8289">
                  <c:v>0.96365740740740846</c:v>
                </c:pt>
                <c:pt idx="8290">
                  <c:v>0.96366898148148161</c:v>
                </c:pt>
                <c:pt idx="8291">
                  <c:v>0.96366898148148161</c:v>
                </c:pt>
                <c:pt idx="8292">
                  <c:v>0.96368055555555565</c:v>
                </c:pt>
                <c:pt idx="8293">
                  <c:v>0.96369212962962969</c:v>
                </c:pt>
                <c:pt idx="8294">
                  <c:v>0.96369212962962969</c:v>
                </c:pt>
                <c:pt idx="8295">
                  <c:v>0.96370370370370362</c:v>
                </c:pt>
                <c:pt idx="8296">
                  <c:v>0.96371527777777877</c:v>
                </c:pt>
                <c:pt idx="8297">
                  <c:v>0.96372685185185192</c:v>
                </c:pt>
                <c:pt idx="8298">
                  <c:v>0.96372685185185192</c:v>
                </c:pt>
                <c:pt idx="8299">
                  <c:v>0.96373842592592596</c:v>
                </c:pt>
                <c:pt idx="8300">
                  <c:v>0.96375000000000099</c:v>
                </c:pt>
                <c:pt idx="8301">
                  <c:v>0.96375000000000099</c:v>
                </c:pt>
                <c:pt idx="8302">
                  <c:v>0.96376157407407526</c:v>
                </c:pt>
                <c:pt idx="8303">
                  <c:v>0.96377314814814863</c:v>
                </c:pt>
                <c:pt idx="8304">
                  <c:v>0.96378472222222211</c:v>
                </c:pt>
                <c:pt idx="8305">
                  <c:v>0.96378472222222211</c:v>
                </c:pt>
                <c:pt idx="8306">
                  <c:v>0.96379629629629771</c:v>
                </c:pt>
                <c:pt idx="8307">
                  <c:v>0.96380787037037208</c:v>
                </c:pt>
                <c:pt idx="8308">
                  <c:v>0.96381944444444556</c:v>
                </c:pt>
                <c:pt idx="8309">
                  <c:v>0.96381944444444556</c:v>
                </c:pt>
                <c:pt idx="8310">
                  <c:v>0.96383101851852082</c:v>
                </c:pt>
                <c:pt idx="8311">
                  <c:v>0.9638425925925943</c:v>
                </c:pt>
                <c:pt idx="8312">
                  <c:v>0.9638425925925943</c:v>
                </c:pt>
                <c:pt idx="8313">
                  <c:v>0.96385416666666668</c:v>
                </c:pt>
                <c:pt idx="8314">
                  <c:v>0.9638657407407405</c:v>
                </c:pt>
                <c:pt idx="8315">
                  <c:v>0.96387731481481564</c:v>
                </c:pt>
                <c:pt idx="8316">
                  <c:v>0.96387731481481564</c:v>
                </c:pt>
                <c:pt idx="8317">
                  <c:v>0.96388888888889002</c:v>
                </c:pt>
                <c:pt idx="8318">
                  <c:v>0.9639004629629625</c:v>
                </c:pt>
                <c:pt idx="8319">
                  <c:v>0.9639004629629625</c:v>
                </c:pt>
                <c:pt idx="8320">
                  <c:v>0.96391203703703709</c:v>
                </c:pt>
                <c:pt idx="8321">
                  <c:v>0.96392361111111224</c:v>
                </c:pt>
                <c:pt idx="8322">
                  <c:v>0.96393518518518562</c:v>
                </c:pt>
                <c:pt idx="8323">
                  <c:v>0.96393518518518562</c:v>
                </c:pt>
                <c:pt idx="8324">
                  <c:v>0.96394675925925932</c:v>
                </c:pt>
                <c:pt idx="8325">
                  <c:v>0.9639583333333348</c:v>
                </c:pt>
                <c:pt idx="8326">
                  <c:v>0.9639583333333348</c:v>
                </c:pt>
                <c:pt idx="8327">
                  <c:v>0.96396990740740762</c:v>
                </c:pt>
                <c:pt idx="8328">
                  <c:v>0.96398148148148244</c:v>
                </c:pt>
                <c:pt idx="8329">
                  <c:v>0.96399305555555692</c:v>
                </c:pt>
                <c:pt idx="8330">
                  <c:v>0.96399305555555692</c:v>
                </c:pt>
                <c:pt idx="8331">
                  <c:v>0.96400462962962974</c:v>
                </c:pt>
                <c:pt idx="8332">
                  <c:v>0.96401620370370367</c:v>
                </c:pt>
                <c:pt idx="8333">
                  <c:v>0.96401620370370367</c:v>
                </c:pt>
                <c:pt idx="8334">
                  <c:v>0.96402777777777782</c:v>
                </c:pt>
                <c:pt idx="8335">
                  <c:v>0.96403935185185186</c:v>
                </c:pt>
                <c:pt idx="8336">
                  <c:v>0.96405092592592556</c:v>
                </c:pt>
                <c:pt idx="8337">
                  <c:v>0.96405092592592556</c:v>
                </c:pt>
                <c:pt idx="8338">
                  <c:v>0.96406249999999949</c:v>
                </c:pt>
                <c:pt idx="8339">
                  <c:v>0.96407407407407586</c:v>
                </c:pt>
                <c:pt idx="8340">
                  <c:v>0.96408564814814934</c:v>
                </c:pt>
                <c:pt idx="8341">
                  <c:v>0.96408564814814934</c:v>
                </c:pt>
                <c:pt idx="8342">
                  <c:v>0.96409722222222261</c:v>
                </c:pt>
                <c:pt idx="8343">
                  <c:v>0.96410879629629664</c:v>
                </c:pt>
                <c:pt idx="8344">
                  <c:v>0.96410879629629664</c:v>
                </c:pt>
                <c:pt idx="8345">
                  <c:v>0.96412037037037146</c:v>
                </c:pt>
                <c:pt idx="8346">
                  <c:v>0.96413194444444461</c:v>
                </c:pt>
                <c:pt idx="8347">
                  <c:v>0.9641435185185202</c:v>
                </c:pt>
                <c:pt idx="8348">
                  <c:v>0.9641435185185202</c:v>
                </c:pt>
                <c:pt idx="8349">
                  <c:v>0.96415509259259491</c:v>
                </c:pt>
                <c:pt idx="8350">
                  <c:v>0.96416666666666651</c:v>
                </c:pt>
                <c:pt idx="8351">
                  <c:v>0.96416666666666651</c:v>
                </c:pt>
                <c:pt idx="8352">
                  <c:v>0.96417824074074077</c:v>
                </c:pt>
                <c:pt idx="8353">
                  <c:v>0.96418981481481603</c:v>
                </c:pt>
                <c:pt idx="8354">
                  <c:v>0.96420138888888884</c:v>
                </c:pt>
                <c:pt idx="8355">
                  <c:v>0.96420138888888884</c:v>
                </c:pt>
                <c:pt idx="8356">
                  <c:v>0.964212962962961</c:v>
                </c:pt>
                <c:pt idx="8357">
                  <c:v>0.96422453703703714</c:v>
                </c:pt>
                <c:pt idx="8358">
                  <c:v>0.96422453703703714</c:v>
                </c:pt>
                <c:pt idx="8359">
                  <c:v>0.96423611111111107</c:v>
                </c:pt>
                <c:pt idx="8360">
                  <c:v>0.96424768518518622</c:v>
                </c:pt>
                <c:pt idx="8361">
                  <c:v>0.9642592592592597</c:v>
                </c:pt>
                <c:pt idx="8362">
                  <c:v>0.9642592592592597</c:v>
                </c:pt>
                <c:pt idx="8363">
                  <c:v>0.96427083333333485</c:v>
                </c:pt>
                <c:pt idx="8364">
                  <c:v>0.96428240740740734</c:v>
                </c:pt>
                <c:pt idx="8365">
                  <c:v>0.96428240740740734</c:v>
                </c:pt>
                <c:pt idx="8366">
                  <c:v>0.9642939814814816</c:v>
                </c:pt>
                <c:pt idx="8367">
                  <c:v>0.96430555555555564</c:v>
                </c:pt>
                <c:pt idx="8368">
                  <c:v>0.96431712962962957</c:v>
                </c:pt>
                <c:pt idx="8369">
                  <c:v>0.96431712962962957</c:v>
                </c:pt>
                <c:pt idx="8370">
                  <c:v>0.96432870370370372</c:v>
                </c:pt>
                <c:pt idx="8371">
                  <c:v>0.96434027777777775</c:v>
                </c:pt>
                <c:pt idx="8372">
                  <c:v>0.96434027777777775</c:v>
                </c:pt>
                <c:pt idx="8373">
                  <c:v>0.9643518518518519</c:v>
                </c:pt>
                <c:pt idx="8374">
                  <c:v>0.96436342592592439</c:v>
                </c:pt>
                <c:pt idx="8375">
                  <c:v>0.96437499999999998</c:v>
                </c:pt>
                <c:pt idx="8376">
                  <c:v>0.96437499999999998</c:v>
                </c:pt>
                <c:pt idx="8377">
                  <c:v>0.96438657407407413</c:v>
                </c:pt>
                <c:pt idx="8378">
                  <c:v>0.96439814814814862</c:v>
                </c:pt>
                <c:pt idx="8379">
                  <c:v>0.96439814814814862</c:v>
                </c:pt>
                <c:pt idx="8380">
                  <c:v>0.96440972222222221</c:v>
                </c:pt>
                <c:pt idx="8381">
                  <c:v>0.96442129629629758</c:v>
                </c:pt>
                <c:pt idx="8382">
                  <c:v>0.96443287037037062</c:v>
                </c:pt>
                <c:pt idx="8383">
                  <c:v>0.96443287037037062</c:v>
                </c:pt>
                <c:pt idx="8384">
                  <c:v>0.96444444444444555</c:v>
                </c:pt>
                <c:pt idx="8385">
                  <c:v>0.96445601851851981</c:v>
                </c:pt>
                <c:pt idx="8386">
                  <c:v>0.96446759259259263</c:v>
                </c:pt>
                <c:pt idx="8387">
                  <c:v>0.96446759259259263</c:v>
                </c:pt>
                <c:pt idx="8388">
                  <c:v>0.96447916666666667</c:v>
                </c:pt>
                <c:pt idx="8389">
                  <c:v>0.96449074074074059</c:v>
                </c:pt>
                <c:pt idx="8390">
                  <c:v>0.96449074074074059</c:v>
                </c:pt>
                <c:pt idx="8391">
                  <c:v>0.96450231481481452</c:v>
                </c:pt>
                <c:pt idx="8392">
                  <c:v>0.96451388888888889</c:v>
                </c:pt>
                <c:pt idx="8393">
                  <c:v>0.96452546296296249</c:v>
                </c:pt>
                <c:pt idx="8394">
                  <c:v>0.96452546296296249</c:v>
                </c:pt>
                <c:pt idx="8395">
                  <c:v>0.96453703703703697</c:v>
                </c:pt>
                <c:pt idx="8396">
                  <c:v>0.96454861111111223</c:v>
                </c:pt>
                <c:pt idx="8397">
                  <c:v>0.96454861111111223</c:v>
                </c:pt>
                <c:pt idx="8398">
                  <c:v>0.96456018518518516</c:v>
                </c:pt>
                <c:pt idx="8399">
                  <c:v>0.96457175925925931</c:v>
                </c:pt>
                <c:pt idx="8400">
                  <c:v>0.96458333333333324</c:v>
                </c:pt>
                <c:pt idx="8401">
                  <c:v>0.96458333333333324</c:v>
                </c:pt>
                <c:pt idx="8402">
                  <c:v>0.96459490740740761</c:v>
                </c:pt>
                <c:pt idx="8403">
                  <c:v>0.96460648148148165</c:v>
                </c:pt>
                <c:pt idx="8404">
                  <c:v>0.96460648148148165</c:v>
                </c:pt>
                <c:pt idx="8405">
                  <c:v>0.9646180555555568</c:v>
                </c:pt>
                <c:pt idx="8406">
                  <c:v>0.96462962962963095</c:v>
                </c:pt>
                <c:pt idx="8407">
                  <c:v>0.96464120370370543</c:v>
                </c:pt>
                <c:pt idx="8408">
                  <c:v>0.96464120370370543</c:v>
                </c:pt>
                <c:pt idx="8409">
                  <c:v>0.9646527777777778</c:v>
                </c:pt>
                <c:pt idx="8410">
                  <c:v>0.96466435185185151</c:v>
                </c:pt>
                <c:pt idx="8411">
                  <c:v>0.96466435185185151</c:v>
                </c:pt>
                <c:pt idx="8412">
                  <c:v>0.96467592592592588</c:v>
                </c:pt>
                <c:pt idx="8413">
                  <c:v>0.96468750000000003</c:v>
                </c:pt>
                <c:pt idx="8414">
                  <c:v>0.96469907407407673</c:v>
                </c:pt>
                <c:pt idx="8415">
                  <c:v>0.96469907407407673</c:v>
                </c:pt>
                <c:pt idx="8416">
                  <c:v>0.96471064814814922</c:v>
                </c:pt>
                <c:pt idx="8417">
                  <c:v>0.96472222222222215</c:v>
                </c:pt>
                <c:pt idx="8418">
                  <c:v>0.96473379629629663</c:v>
                </c:pt>
                <c:pt idx="8419">
                  <c:v>0.96473379629629663</c:v>
                </c:pt>
                <c:pt idx="8420">
                  <c:v>0.96474537037037256</c:v>
                </c:pt>
                <c:pt idx="8421">
                  <c:v>0.9647569444444446</c:v>
                </c:pt>
                <c:pt idx="8422">
                  <c:v>0.9647569444444446</c:v>
                </c:pt>
                <c:pt idx="8423">
                  <c:v>0.9647685185185203</c:v>
                </c:pt>
                <c:pt idx="8424">
                  <c:v>0.9647800925925949</c:v>
                </c:pt>
                <c:pt idx="8425">
                  <c:v>0.96479166666666794</c:v>
                </c:pt>
                <c:pt idx="8426">
                  <c:v>0.96479166666666794</c:v>
                </c:pt>
                <c:pt idx="8427">
                  <c:v>0.96480324074074053</c:v>
                </c:pt>
                <c:pt idx="8428">
                  <c:v>0.9648148148148159</c:v>
                </c:pt>
                <c:pt idx="8429">
                  <c:v>0.9648148148148159</c:v>
                </c:pt>
                <c:pt idx="8430">
                  <c:v>0.96482638888888894</c:v>
                </c:pt>
                <c:pt idx="8431">
                  <c:v>0.96483796296296187</c:v>
                </c:pt>
                <c:pt idx="8432">
                  <c:v>0.96484953703703813</c:v>
                </c:pt>
                <c:pt idx="8433">
                  <c:v>0.96484953703703813</c:v>
                </c:pt>
                <c:pt idx="8434">
                  <c:v>0.96486111111111161</c:v>
                </c:pt>
                <c:pt idx="8435">
                  <c:v>0.96487268518518565</c:v>
                </c:pt>
                <c:pt idx="8436">
                  <c:v>0.96487268518518565</c:v>
                </c:pt>
                <c:pt idx="8437">
                  <c:v>0.96488425925925969</c:v>
                </c:pt>
                <c:pt idx="8438">
                  <c:v>0.96489583333333584</c:v>
                </c:pt>
                <c:pt idx="8439">
                  <c:v>0.96490740740740844</c:v>
                </c:pt>
                <c:pt idx="8440">
                  <c:v>0.96490740740740844</c:v>
                </c:pt>
                <c:pt idx="8441">
                  <c:v>0.9649189814814817</c:v>
                </c:pt>
                <c:pt idx="8442">
                  <c:v>0.96493055555555562</c:v>
                </c:pt>
                <c:pt idx="8443">
                  <c:v>0.96493055555555562</c:v>
                </c:pt>
                <c:pt idx="8444">
                  <c:v>0.96494212962962955</c:v>
                </c:pt>
                <c:pt idx="8445">
                  <c:v>0.9649537037037037</c:v>
                </c:pt>
                <c:pt idx="8446">
                  <c:v>0.96496527777777785</c:v>
                </c:pt>
                <c:pt idx="8447">
                  <c:v>0.96496527777777785</c:v>
                </c:pt>
                <c:pt idx="8448">
                  <c:v>0.96497685185185178</c:v>
                </c:pt>
                <c:pt idx="8449">
                  <c:v>0.96498842592592549</c:v>
                </c:pt>
                <c:pt idx="8450">
                  <c:v>0.96498842592592549</c:v>
                </c:pt>
                <c:pt idx="8451">
                  <c:v>0.96500000000000064</c:v>
                </c:pt>
                <c:pt idx="8452">
                  <c:v>0.96501157407407523</c:v>
                </c:pt>
                <c:pt idx="8453">
                  <c:v>0.96502314814814805</c:v>
                </c:pt>
                <c:pt idx="8454">
                  <c:v>0.96502314814814805</c:v>
                </c:pt>
                <c:pt idx="8455">
                  <c:v>0.9650347222222222</c:v>
                </c:pt>
                <c:pt idx="8456">
                  <c:v>0.96504629629629746</c:v>
                </c:pt>
                <c:pt idx="8457">
                  <c:v>0.96505787037037172</c:v>
                </c:pt>
                <c:pt idx="8458">
                  <c:v>0.96505787037037172</c:v>
                </c:pt>
                <c:pt idx="8459">
                  <c:v>0.96506944444444465</c:v>
                </c:pt>
                <c:pt idx="8460">
                  <c:v>0.96508101851852079</c:v>
                </c:pt>
                <c:pt idx="8461">
                  <c:v>0.96508101851852079</c:v>
                </c:pt>
                <c:pt idx="8462">
                  <c:v>0.96509259259259395</c:v>
                </c:pt>
                <c:pt idx="8463">
                  <c:v>0.96510416666666676</c:v>
                </c:pt>
                <c:pt idx="8464">
                  <c:v>0.96511574074074058</c:v>
                </c:pt>
                <c:pt idx="8465">
                  <c:v>0.96511574074074058</c:v>
                </c:pt>
                <c:pt idx="8466">
                  <c:v>0.96512731481481484</c:v>
                </c:pt>
                <c:pt idx="8467">
                  <c:v>0.96513888888888988</c:v>
                </c:pt>
                <c:pt idx="8468">
                  <c:v>0.96513888888888988</c:v>
                </c:pt>
                <c:pt idx="8469">
                  <c:v>0.96515046296296259</c:v>
                </c:pt>
                <c:pt idx="8470">
                  <c:v>0.96516203703703696</c:v>
                </c:pt>
                <c:pt idx="8471">
                  <c:v>0.96517361111111211</c:v>
                </c:pt>
                <c:pt idx="8472">
                  <c:v>0.96517361111111211</c:v>
                </c:pt>
                <c:pt idx="8473">
                  <c:v>0.9651851851851857</c:v>
                </c:pt>
                <c:pt idx="8474">
                  <c:v>0.9651967592592593</c:v>
                </c:pt>
                <c:pt idx="8475">
                  <c:v>0.9651967592592593</c:v>
                </c:pt>
                <c:pt idx="8476">
                  <c:v>0.96520833333333445</c:v>
                </c:pt>
                <c:pt idx="8477">
                  <c:v>0.9652199074074076</c:v>
                </c:pt>
                <c:pt idx="8478">
                  <c:v>0.96523148148148163</c:v>
                </c:pt>
                <c:pt idx="8479">
                  <c:v>0.96523148148148163</c:v>
                </c:pt>
                <c:pt idx="8480">
                  <c:v>0.96524305555555656</c:v>
                </c:pt>
                <c:pt idx="8481">
                  <c:v>0.9652546296296296</c:v>
                </c:pt>
                <c:pt idx="8482">
                  <c:v>0.9652546296296296</c:v>
                </c:pt>
                <c:pt idx="8483">
                  <c:v>0.96526620370370353</c:v>
                </c:pt>
                <c:pt idx="8484">
                  <c:v>0.96527777777777779</c:v>
                </c:pt>
                <c:pt idx="8485">
                  <c:v>0.9652893518518515</c:v>
                </c:pt>
                <c:pt idx="8486">
                  <c:v>0.9652893518518515</c:v>
                </c:pt>
                <c:pt idx="8487">
                  <c:v>0.96530092592592476</c:v>
                </c:pt>
                <c:pt idx="8488">
                  <c:v>0.96531249999999957</c:v>
                </c:pt>
                <c:pt idx="8489">
                  <c:v>0.96531249999999957</c:v>
                </c:pt>
                <c:pt idx="8490">
                  <c:v>0.96532407407407572</c:v>
                </c:pt>
                <c:pt idx="8491">
                  <c:v>0.96533564814814865</c:v>
                </c:pt>
                <c:pt idx="8492">
                  <c:v>0.96534722222222225</c:v>
                </c:pt>
                <c:pt idx="8493">
                  <c:v>0.96534722222222225</c:v>
                </c:pt>
                <c:pt idx="8494">
                  <c:v>0.96535879629629662</c:v>
                </c:pt>
                <c:pt idx="8495">
                  <c:v>0.96537037037037143</c:v>
                </c:pt>
                <c:pt idx="8496">
                  <c:v>0.9653819444444447</c:v>
                </c:pt>
                <c:pt idx="8497">
                  <c:v>0.9653819444444447</c:v>
                </c:pt>
                <c:pt idx="8498">
                  <c:v>0.96539351851851996</c:v>
                </c:pt>
                <c:pt idx="8499">
                  <c:v>0.96540509259259466</c:v>
                </c:pt>
                <c:pt idx="8500">
                  <c:v>0.96540509259259466</c:v>
                </c:pt>
                <c:pt idx="8501">
                  <c:v>0.96541666666666659</c:v>
                </c:pt>
                <c:pt idx="8502">
                  <c:v>0.96542824074074052</c:v>
                </c:pt>
                <c:pt idx="8503">
                  <c:v>0.96543981481481589</c:v>
                </c:pt>
                <c:pt idx="8504">
                  <c:v>0.96543981481481589</c:v>
                </c:pt>
                <c:pt idx="8505">
                  <c:v>0.96545138888888893</c:v>
                </c:pt>
                <c:pt idx="8506">
                  <c:v>0.96546296296296064</c:v>
                </c:pt>
                <c:pt idx="8507">
                  <c:v>0.96546296296296064</c:v>
                </c:pt>
                <c:pt idx="8508">
                  <c:v>0.96547453703703701</c:v>
                </c:pt>
                <c:pt idx="8509">
                  <c:v>0.96548611111111116</c:v>
                </c:pt>
                <c:pt idx="8510">
                  <c:v>0.96549768518518564</c:v>
                </c:pt>
                <c:pt idx="8511">
                  <c:v>0.96549768518518564</c:v>
                </c:pt>
                <c:pt idx="8512">
                  <c:v>0.96550925925925923</c:v>
                </c:pt>
                <c:pt idx="8513">
                  <c:v>0.96552083333333472</c:v>
                </c:pt>
                <c:pt idx="8514">
                  <c:v>0.96552083333333472</c:v>
                </c:pt>
                <c:pt idx="8515">
                  <c:v>0.96553240740740742</c:v>
                </c:pt>
                <c:pt idx="8516">
                  <c:v>0.96554398148148168</c:v>
                </c:pt>
                <c:pt idx="8517">
                  <c:v>0.96555555555555561</c:v>
                </c:pt>
                <c:pt idx="8518">
                  <c:v>0.96555555555555561</c:v>
                </c:pt>
                <c:pt idx="8519">
                  <c:v>0.96556712962962843</c:v>
                </c:pt>
                <c:pt idx="8520">
                  <c:v>0.96557870370370369</c:v>
                </c:pt>
                <c:pt idx="8521">
                  <c:v>0.96557870370370369</c:v>
                </c:pt>
                <c:pt idx="8522">
                  <c:v>0.96559027777777784</c:v>
                </c:pt>
                <c:pt idx="8523">
                  <c:v>0.96560185185185265</c:v>
                </c:pt>
                <c:pt idx="8524">
                  <c:v>0.96561342592592558</c:v>
                </c:pt>
                <c:pt idx="8525">
                  <c:v>0.96561342592592558</c:v>
                </c:pt>
                <c:pt idx="8526">
                  <c:v>0.96562500000000173</c:v>
                </c:pt>
                <c:pt idx="8527">
                  <c:v>0.9656365740740751</c:v>
                </c:pt>
                <c:pt idx="8528">
                  <c:v>0.9656365740740751</c:v>
                </c:pt>
                <c:pt idx="8529">
                  <c:v>0.96564814814814937</c:v>
                </c:pt>
                <c:pt idx="8530">
                  <c:v>0.96565972222222263</c:v>
                </c:pt>
                <c:pt idx="8531">
                  <c:v>0.96567129629629844</c:v>
                </c:pt>
                <c:pt idx="8532">
                  <c:v>0.96567129629629844</c:v>
                </c:pt>
                <c:pt idx="8533">
                  <c:v>0.9656828703703717</c:v>
                </c:pt>
                <c:pt idx="8534">
                  <c:v>0.96569444444444585</c:v>
                </c:pt>
                <c:pt idx="8535">
                  <c:v>0.96570601851852089</c:v>
                </c:pt>
                <c:pt idx="8536">
                  <c:v>0.96570601851852089</c:v>
                </c:pt>
                <c:pt idx="8537">
                  <c:v>0.96571759259259382</c:v>
                </c:pt>
                <c:pt idx="8538">
                  <c:v>0.96572916666666664</c:v>
                </c:pt>
                <c:pt idx="8539">
                  <c:v>0.96572916666666664</c:v>
                </c:pt>
                <c:pt idx="8540">
                  <c:v>0.96574074074074068</c:v>
                </c:pt>
                <c:pt idx="8541">
                  <c:v>0.96575231481481483</c:v>
                </c:pt>
                <c:pt idx="8542">
                  <c:v>0.96576388888888964</c:v>
                </c:pt>
                <c:pt idx="8543">
                  <c:v>0.96576388888888964</c:v>
                </c:pt>
                <c:pt idx="8544">
                  <c:v>0.96577546296296291</c:v>
                </c:pt>
                <c:pt idx="8545">
                  <c:v>0.96578703703703705</c:v>
                </c:pt>
                <c:pt idx="8546">
                  <c:v>0.96578703703703705</c:v>
                </c:pt>
                <c:pt idx="8547">
                  <c:v>0.96579861111111298</c:v>
                </c:pt>
                <c:pt idx="8548">
                  <c:v>0.96581018518518524</c:v>
                </c:pt>
                <c:pt idx="8549">
                  <c:v>0.96582175925925962</c:v>
                </c:pt>
                <c:pt idx="8550">
                  <c:v>0.96582175925925962</c:v>
                </c:pt>
                <c:pt idx="8551">
                  <c:v>0.96583333333333365</c:v>
                </c:pt>
                <c:pt idx="8552">
                  <c:v>0.9658449074074088</c:v>
                </c:pt>
                <c:pt idx="8553">
                  <c:v>0.9658449074074088</c:v>
                </c:pt>
                <c:pt idx="8554">
                  <c:v>0.96585648148148162</c:v>
                </c:pt>
                <c:pt idx="8555">
                  <c:v>0.96586805555555655</c:v>
                </c:pt>
                <c:pt idx="8556">
                  <c:v>0.96587962962963092</c:v>
                </c:pt>
                <c:pt idx="8557">
                  <c:v>0.96587962962963092</c:v>
                </c:pt>
                <c:pt idx="8558">
                  <c:v>0.96589120370370518</c:v>
                </c:pt>
                <c:pt idx="8559">
                  <c:v>0.96590277777777789</c:v>
                </c:pt>
                <c:pt idx="8560">
                  <c:v>0.96590277777777789</c:v>
                </c:pt>
                <c:pt idx="8561">
                  <c:v>0.96591435185185159</c:v>
                </c:pt>
                <c:pt idx="8562">
                  <c:v>0.96592592592592597</c:v>
                </c:pt>
                <c:pt idx="8563">
                  <c:v>0.9659375</c:v>
                </c:pt>
                <c:pt idx="8564">
                  <c:v>0.9659375</c:v>
                </c:pt>
                <c:pt idx="8565">
                  <c:v>0.96594907407407626</c:v>
                </c:pt>
                <c:pt idx="8566">
                  <c:v>0.96596064814814864</c:v>
                </c:pt>
                <c:pt idx="8567">
                  <c:v>0.96596064814814864</c:v>
                </c:pt>
                <c:pt idx="8568">
                  <c:v>0.96597222222222223</c:v>
                </c:pt>
                <c:pt idx="8569">
                  <c:v>0.9659837962962966</c:v>
                </c:pt>
                <c:pt idx="8570">
                  <c:v>0.96599537037037209</c:v>
                </c:pt>
                <c:pt idx="8571">
                  <c:v>0.96599537037037209</c:v>
                </c:pt>
                <c:pt idx="8572">
                  <c:v>0.96600694444444468</c:v>
                </c:pt>
                <c:pt idx="8573">
                  <c:v>0.96601851851851983</c:v>
                </c:pt>
                <c:pt idx="8574">
                  <c:v>0.96603009259259442</c:v>
                </c:pt>
                <c:pt idx="8575">
                  <c:v>0.96603009259259442</c:v>
                </c:pt>
                <c:pt idx="8576">
                  <c:v>0.9660416666666678</c:v>
                </c:pt>
                <c:pt idx="8577">
                  <c:v>0.9660532407407405</c:v>
                </c:pt>
                <c:pt idx="8578">
                  <c:v>0.9660532407407405</c:v>
                </c:pt>
                <c:pt idx="8579">
                  <c:v>0.96606481481481565</c:v>
                </c:pt>
                <c:pt idx="8580">
                  <c:v>0.96607638888888892</c:v>
                </c:pt>
                <c:pt idx="8581">
                  <c:v>0.96608796296296151</c:v>
                </c:pt>
                <c:pt idx="8582">
                  <c:v>0.96608796296296151</c:v>
                </c:pt>
                <c:pt idx="8583">
                  <c:v>0.96609953703703799</c:v>
                </c:pt>
                <c:pt idx="8584">
                  <c:v>0.96611111111111114</c:v>
                </c:pt>
                <c:pt idx="8585">
                  <c:v>0.96611111111111114</c:v>
                </c:pt>
                <c:pt idx="8586">
                  <c:v>0.96612268518518563</c:v>
                </c:pt>
                <c:pt idx="8587">
                  <c:v>0.96613425925925922</c:v>
                </c:pt>
                <c:pt idx="8588">
                  <c:v>0.9661458333333357</c:v>
                </c:pt>
                <c:pt idx="8589">
                  <c:v>0.9661458333333357</c:v>
                </c:pt>
                <c:pt idx="8590">
                  <c:v>0.96615740740740763</c:v>
                </c:pt>
                <c:pt idx="8591">
                  <c:v>0.96616898148148145</c:v>
                </c:pt>
                <c:pt idx="8592">
                  <c:v>0.96616898148148145</c:v>
                </c:pt>
                <c:pt idx="8593">
                  <c:v>0.9661805555555556</c:v>
                </c:pt>
                <c:pt idx="8594">
                  <c:v>0.96619212962962953</c:v>
                </c:pt>
                <c:pt idx="8595">
                  <c:v>0.96620370370370379</c:v>
                </c:pt>
                <c:pt idx="8596">
                  <c:v>0.96620370370370379</c:v>
                </c:pt>
                <c:pt idx="8597">
                  <c:v>0.96621527777777771</c:v>
                </c:pt>
                <c:pt idx="8598">
                  <c:v>0.96622685185185186</c:v>
                </c:pt>
                <c:pt idx="8599">
                  <c:v>0.96622685185185186</c:v>
                </c:pt>
                <c:pt idx="8600">
                  <c:v>0.96623842592592557</c:v>
                </c:pt>
                <c:pt idx="8601">
                  <c:v>0.96625000000000005</c:v>
                </c:pt>
                <c:pt idx="8602">
                  <c:v>0.96626157407407465</c:v>
                </c:pt>
                <c:pt idx="8603">
                  <c:v>0.96626157407407465</c:v>
                </c:pt>
                <c:pt idx="8604">
                  <c:v>0.96627314814814813</c:v>
                </c:pt>
                <c:pt idx="8605">
                  <c:v>0.96628472222222228</c:v>
                </c:pt>
                <c:pt idx="8606">
                  <c:v>0.96629629629629665</c:v>
                </c:pt>
                <c:pt idx="8607">
                  <c:v>0.96629629629629665</c:v>
                </c:pt>
                <c:pt idx="8608">
                  <c:v>0.9663078703703718</c:v>
                </c:pt>
                <c:pt idx="8609">
                  <c:v>0.96631944444444462</c:v>
                </c:pt>
                <c:pt idx="8610">
                  <c:v>0.96631944444444462</c:v>
                </c:pt>
                <c:pt idx="8611">
                  <c:v>0.96633101851852055</c:v>
                </c:pt>
                <c:pt idx="8612">
                  <c:v>0.96634259259259392</c:v>
                </c:pt>
                <c:pt idx="8613">
                  <c:v>0.96635416666666651</c:v>
                </c:pt>
                <c:pt idx="8614">
                  <c:v>0.96635416666666651</c:v>
                </c:pt>
                <c:pt idx="8615">
                  <c:v>0.96636574074073978</c:v>
                </c:pt>
                <c:pt idx="8616">
                  <c:v>0.96637731481481481</c:v>
                </c:pt>
                <c:pt idx="8617">
                  <c:v>0.96637731481481481</c:v>
                </c:pt>
                <c:pt idx="8618">
                  <c:v>0.96638888888888885</c:v>
                </c:pt>
                <c:pt idx="8619">
                  <c:v>0.96640046296296256</c:v>
                </c:pt>
                <c:pt idx="8620">
                  <c:v>0.96641203703703649</c:v>
                </c:pt>
                <c:pt idx="8621">
                  <c:v>0.96641203703703649</c:v>
                </c:pt>
                <c:pt idx="8622">
                  <c:v>0.96642361111111164</c:v>
                </c:pt>
                <c:pt idx="8623">
                  <c:v>0.96643518518518512</c:v>
                </c:pt>
                <c:pt idx="8624">
                  <c:v>0.96643518518518512</c:v>
                </c:pt>
                <c:pt idx="8625">
                  <c:v>0.96644675925925927</c:v>
                </c:pt>
                <c:pt idx="8626">
                  <c:v>0.96645833333333364</c:v>
                </c:pt>
                <c:pt idx="8627">
                  <c:v>0.96646990740740768</c:v>
                </c:pt>
                <c:pt idx="8628">
                  <c:v>0.96646990740740768</c:v>
                </c:pt>
                <c:pt idx="8629">
                  <c:v>0.96648148148148161</c:v>
                </c:pt>
                <c:pt idx="8630">
                  <c:v>0.96649305555555565</c:v>
                </c:pt>
                <c:pt idx="8631">
                  <c:v>0.96649305555555565</c:v>
                </c:pt>
                <c:pt idx="8632">
                  <c:v>0.96650462962962969</c:v>
                </c:pt>
                <c:pt idx="8633">
                  <c:v>0.9665162037037035</c:v>
                </c:pt>
                <c:pt idx="8634">
                  <c:v>0.96652777777777776</c:v>
                </c:pt>
                <c:pt idx="8635">
                  <c:v>0.96652777777777776</c:v>
                </c:pt>
                <c:pt idx="8636">
                  <c:v>0.96653935185185158</c:v>
                </c:pt>
                <c:pt idx="8637">
                  <c:v>0.96655092592592451</c:v>
                </c:pt>
                <c:pt idx="8638">
                  <c:v>0.96655092592592451</c:v>
                </c:pt>
                <c:pt idx="8639">
                  <c:v>0.9665624999999991</c:v>
                </c:pt>
                <c:pt idx="8640">
                  <c:v>0.96657407407407525</c:v>
                </c:pt>
                <c:pt idx="8641">
                  <c:v>0.96658564814814862</c:v>
                </c:pt>
                <c:pt idx="8642">
                  <c:v>0.96658564814814862</c:v>
                </c:pt>
                <c:pt idx="8643">
                  <c:v>0.96659722222222222</c:v>
                </c:pt>
                <c:pt idx="8644">
                  <c:v>0.96660879629629781</c:v>
                </c:pt>
                <c:pt idx="8645">
                  <c:v>0.96660879629629781</c:v>
                </c:pt>
                <c:pt idx="8646">
                  <c:v>0.96662037037037185</c:v>
                </c:pt>
                <c:pt idx="8647">
                  <c:v>0.96663194444444556</c:v>
                </c:pt>
                <c:pt idx="8648">
                  <c:v>0.96664351851852093</c:v>
                </c:pt>
                <c:pt idx="8649">
                  <c:v>0.96664351851852093</c:v>
                </c:pt>
                <c:pt idx="8650">
                  <c:v>0.96665509259259552</c:v>
                </c:pt>
                <c:pt idx="8651">
                  <c:v>0.96666666666666667</c:v>
                </c:pt>
                <c:pt idx="8652">
                  <c:v>0.96667824074074071</c:v>
                </c:pt>
                <c:pt idx="8653">
                  <c:v>0.96667824074074071</c:v>
                </c:pt>
                <c:pt idx="8654">
                  <c:v>0.96668981481481675</c:v>
                </c:pt>
                <c:pt idx="8655">
                  <c:v>0.9667013888888899</c:v>
                </c:pt>
                <c:pt idx="8656">
                  <c:v>0.9667013888888899</c:v>
                </c:pt>
                <c:pt idx="8657">
                  <c:v>0.96671296296296139</c:v>
                </c:pt>
                <c:pt idx="8658">
                  <c:v>0.96672453703703765</c:v>
                </c:pt>
                <c:pt idx="8659">
                  <c:v>0.96673611111111113</c:v>
                </c:pt>
                <c:pt idx="8660">
                  <c:v>0.96673611111111113</c:v>
                </c:pt>
                <c:pt idx="8661">
                  <c:v>0.96674768518518672</c:v>
                </c:pt>
                <c:pt idx="8662">
                  <c:v>0.96675925925925965</c:v>
                </c:pt>
                <c:pt idx="8663">
                  <c:v>0.96675925925925965</c:v>
                </c:pt>
                <c:pt idx="8664">
                  <c:v>0.96677083333333569</c:v>
                </c:pt>
                <c:pt idx="8665">
                  <c:v>0.96678240740740762</c:v>
                </c:pt>
                <c:pt idx="8666">
                  <c:v>0.96679398148148243</c:v>
                </c:pt>
                <c:pt idx="8667">
                  <c:v>0.96679398148148243</c:v>
                </c:pt>
                <c:pt idx="8668">
                  <c:v>0.96680555555555692</c:v>
                </c:pt>
                <c:pt idx="8669">
                  <c:v>0.96681712962962951</c:v>
                </c:pt>
                <c:pt idx="8670">
                  <c:v>0.96681712962962951</c:v>
                </c:pt>
                <c:pt idx="8671">
                  <c:v>0.96682870370370477</c:v>
                </c:pt>
                <c:pt idx="8672">
                  <c:v>0.96684027777777892</c:v>
                </c:pt>
                <c:pt idx="8673">
                  <c:v>0.96685185185185185</c:v>
                </c:pt>
                <c:pt idx="8674">
                  <c:v>0.96685185185185185</c:v>
                </c:pt>
                <c:pt idx="8675">
                  <c:v>0.96686342592592556</c:v>
                </c:pt>
                <c:pt idx="8676">
                  <c:v>0.96687499999999993</c:v>
                </c:pt>
                <c:pt idx="8677">
                  <c:v>0.96687499999999993</c:v>
                </c:pt>
                <c:pt idx="8678">
                  <c:v>0.96688657407407463</c:v>
                </c:pt>
                <c:pt idx="8679">
                  <c:v>0.96689814814814923</c:v>
                </c:pt>
                <c:pt idx="8680">
                  <c:v>0.9669097222222226</c:v>
                </c:pt>
                <c:pt idx="8681">
                  <c:v>0.9669097222222226</c:v>
                </c:pt>
                <c:pt idx="8682">
                  <c:v>0.96692129629629786</c:v>
                </c:pt>
                <c:pt idx="8683">
                  <c:v>0.96693287037037146</c:v>
                </c:pt>
                <c:pt idx="8684">
                  <c:v>0.96693287037037146</c:v>
                </c:pt>
                <c:pt idx="8685">
                  <c:v>0.96694444444444583</c:v>
                </c:pt>
                <c:pt idx="8686">
                  <c:v>0.96695601851852042</c:v>
                </c:pt>
                <c:pt idx="8687">
                  <c:v>0.96696759259259379</c:v>
                </c:pt>
                <c:pt idx="8688">
                  <c:v>0.96696759259259379</c:v>
                </c:pt>
                <c:pt idx="8689">
                  <c:v>0.96697916666666661</c:v>
                </c:pt>
                <c:pt idx="8690">
                  <c:v>0.96699074074074076</c:v>
                </c:pt>
                <c:pt idx="8691">
                  <c:v>0.96700231481481491</c:v>
                </c:pt>
                <c:pt idx="8692">
                  <c:v>0.96700231481481491</c:v>
                </c:pt>
                <c:pt idx="8693">
                  <c:v>0.96701388888888884</c:v>
                </c:pt>
                <c:pt idx="8694">
                  <c:v>0.96702546296296299</c:v>
                </c:pt>
                <c:pt idx="8695">
                  <c:v>0.96702546296296299</c:v>
                </c:pt>
                <c:pt idx="8696">
                  <c:v>0.96703703703703703</c:v>
                </c:pt>
                <c:pt idx="8697">
                  <c:v>0.96704861111111273</c:v>
                </c:pt>
                <c:pt idx="8698">
                  <c:v>0.96706018518518511</c:v>
                </c:pt>
                <c:pt idx="8699">
                  <c:v>0.96706018518518511</c:v>
                </c:pt>
                <c:pt idx="8700">
                  <c:v>0.9670717592592597</c:v>
                </c:pt>
                <c:pt idx="8701">
                  <c:v>0.96708333333333363</c:v>
                </c:pt>
                <c:pt idx="8702">
                  <c:v>0.96708333333333363</c:v>
                </c:pt>
                <c:pt idx="8703">
                  <c:v>0.96709490740740844</c:v>
                </c:pt>
                <c:pt idx="8704">
                  <c:v>0.96710648148148171</c:v>
                </c:pt>
                <c:pt idx="8705">
                  <c:v>0.96711805555555563</c:v>
                </c:pt>
                <c:pt idx="8706">
                  <c:v>0.96711805555555563</c:v>
                </c:pt>
                <c:pt idx="8707">
                  <c:v>0.96712962962963078</c:v>
                </c:pt>
                <c:pt idx="8708">
                  <c:v>0.96714120370370482</c:v>
                </c:pt>
                <c:pt idx="8709">
                  <c:v>0.96714120370370482</c:v>
                </c:pt>
                <c:pt idx="8710">
                  <c:v>0.96715277777777753</c:v>
                </c:pt>
                <c:pt idx="8711">
                  <c:v>0.96716435185185157</c:v>
                </c:pt>
                <c:pt idx="8712">
                  <c:v>0.96717592592592549</c:v>
                </c:pt>
                <c:pt idx="8713">
                  <c:v>0.96717592592592549</c:v>
                </c:pt>
                <c:pt idx="8714">
                  <c:v>0.96718749999999998</c:v>
                </c:pt>
                <c:pt idx="8715">
                  <c:v>0.96719907407407624</c:v>
                </c:pt>
                <c:pt idx="8716">
                  <c:v>0.96719907407407624</c:v>
                </c:pt>
                <c:pt idx="8717">
                  <c:v>0.96721064814814861</c:v>
                </c:pt>
                <c:pt idx="8718">
                  <c:v>0.96722222222222232</c:v>
                </c:pt>
                <c:pt idx="8719">
                  <c:v>0.96723379629629624</c:v>
                </c:pt>
                <c:pt idx="8720">
                  <c:v>0.96723379629629624</c:v>
                </c:pt>
                <c:pt idx="8721">
                  <c:v>0.96724537037037184</c:v>
                </c:pt>
                <c:pt idx="8722">
                  <c:v>0.96725694444444443</c:v>
                </c:pt>
                <c:pt idx="8723">
                  <c:v>0.96726851851851992</c:v>
                </c:pt>
                <c:pt idx="8724">
                  <c:v>0.96726851851851992</c:v>
                </c:pt>
                <c:pt idx="8725">
                  <c:v>0.96728009259259395</c:v>
                </c:pt>
                <c:pt idx="8726">
                  <c:v>0.96729166666666766</c:v>
                </c:pt>
                <c:pt idx="8727">
                  <c:v>0.96729166666666766</c:v>
                </c:pt>
                <c:pt idx="8728">
                  <c:v>0.96730324074074059</c:v>
                </c:pt>
                <c:pt idx="8729">
                  <c:v>0.96731481481481485</c:v>
                </c:pt>
                <c:pt idx="8730">
                  <c:v>0.96732638888888889</c:v>
                </c:pt>
                <c:pt idx="8731">
                  <c:v>0.96732638888888889</c:v>
                </c:pt>
                <c:pt idx="8732">
                  <c:v>0.96733796296296137</c:v>
                </c:pt>
                <c:pt idx="8733">
                  <c:v>0.96734953703703763</c:v>
                </c:pt>
                <c:pt idx="8734">
                  <c:v>0.96734953703703763</c:v>
                </c:pt>
                <c:pt idx="8735">
                  <c:v>0.96736111111111101</c:v>
                </c:pt>
                <c:pt idx="8736">
                  <c:v>0.96737268518518515</c:v>
                </c:pt>
                <c:pt idx="8737">
                  <c:v>0.9673842592592593</c:v>
                </c:pt>
                <c:pt idx="8738">
                  <c:v>0.9673842592592593</c:v>
                </c:pt>
                <c:pt idx="8739">
                  <c:v>0.96739583333333556</c:v>
                </c:pt>
                <c:pt idx="8740">
                  <c:v>0.9674074074074076</c:v>
                </c:pt>
                <c:pt idx="8741">
                  <c:v>0.9674074074074076</c:v>
                </c:pt>
                <c:pt idx="8742">
                  <c:v>0.96741898148148142</c:v>
                </c:pt>
                <c:pt idx="8743">
                  <c:v>0.96743055555555568</c:v>
                </c:pt>
                <c:pt idx="8744">
                  <c:v>0.9674421296296295</c:v>
                </c:pt>
                <c:pt idx="8745">
                  <c:v>0.9674421296296295</c:v>
                </c:pt>
                <c:pt idx="8746">
                  <c:v>0.96745370370370354</c:v>
                </c:pt>
                <c:pt idx="8747">
                  <c:v>0.9674652777777778</c:v>
                </c:pt>
                <c:pt idx="8748">
                  <c:v>0.9674652777777778</c:v>
                </c:pt>
                <c:pt idx="8749">
                  <c:v>0.9674768518518515</c:v>
                </c:pt>
                <c:pt idx="8750">
                  <c:v>0.96748842592592488</c:v>
                </c:pt>
                <c:pt idx="8751">
                  <c:v>0.96749999999999992</c:v>
                </c:pt>
                <c:pt idx="8752">
                  <c:v>0.96749999999999992</c:v>
                </c:pt>
                <c:pt idx="8753">
                  <c:v>0.96751157407407462</c:v>
                </c:pt>
                <c:pt idx="8754">
                  <c:v>0.96752314814814822</c:v>
                </c:pt>
                <c:pt idx="8755">
                  <c:v>0.96753472222222159</c:v>
                </c:pt>
                <c:pt idx="8756">
                  <c:v>0.96753472222222159</c:v>
                </c:pt>
                <c:pt idx="8757">
                  <c:v>0.96754629629629663</c:v>
                </c:pt>
                <c:pt idx="8758">
                  <c:v>0.96755787037037133</c:v>
                </c:pt>
                <c:pt idx="8759">
                  <c:v>0.96755787037037133</c:v>
                </c:pt>
                <c:pt idx="8760">
                  <c:v>0.9675694444444447</c:v>
                </c:pt>
                <c:pt idx="8761">
                  <c:v>0.96758101851851985</c:v>
                </c:pt>
                <c:pt idx="8762">
                  <c:v>0.96759259259259378</c:v>
                </c:pt>
                <c:pt idx="8763">
                  <c:v>0.96759259259259378</c:v>
                </c:pt>
                <c:pt idx="8764">
                  <c:v>0.96760416666666671</c:v>
                </c:pt>
                <c:pt idx="8765">
                  <c:v>0.96761574074074053</c:v>
                </c:pt>
                <c:pt idx="8766">
                  <c:v>0.96761574074074053</c:v>
                </c:pt>
                <c:pt idx="8767">
                  <c:v>0.9676273148148159</c:v>
                </c:pt>
                <c:pt idx="8768">
                  <c:v>0.96763888888889005</c:v>
                </c:pt>
                <c:pt idx="8769">
                  <c:v>0.96765046296296298</c:v>
                </c:pt>
                <c:pt idx="8770">
                  <c:v>0.96765046296296298</c:v>
                </c:pt>
                <c:pt idx="8771">
                  <c:v>0.96766203703703713</c:v>
                </c:pt>
                <c:pt idx="8772">
                  <c:v>0.96767361111111239</c:v>
                </c:pt>
                <c:pt idx="8773">
                  <c:v>0.96767361111111239</c:v>
                </c:pt>
                <c:pt idx="8774">
                  <c:v>0.96768518518518565</c:v>
                </c:pt>
                <c:pt idx="8775">
                  <c:v>0.96769675925925924</c:v>
                </c:pt>
                <c:pt idx="8776">
                  <c:v>0.96770833333333484</c:v>
                </c:pt>
                <c:pt idx="8777">
                  <c:v>0.96770833333333484</c:v>
                </c:pt>
                <c:pt idx="8778">
                  <c:v>0.96771990740740765</c:v>
                </c:pt>
                <c:pt idx="8779">
                  <c:v>0.9677314814814828</c:v>
                </c:pt>
                <c:pt idx="8780">
                  <c:v>0.9677314814814828</c:v>
                </c:pt>
                <c:pt idx="8781">
                  <c:v>0.96774305555555695</c:v>
                </c:pt>
                <c:pt idx="8782">
                  <c:v>0.96775462962963066</c:v>
                </c:pt>
                <c:pt idx="8783">
                  <c:v>0.9677662037037037</c:v>
                </c:pt>
                <c:pt idx="8784">
                  <c:v>0.9677662037037037</c:v>
                </c:pt>
                <c:pt idx="8785">
                  <c:v>0.96777777777777774</c:v>
                </c:pt>
                <c:pt idx="8786">
                  <c:v>0.96778935185185189</c:v>
                </c:pt>
                <c:pt idx="8787">
                  <c:v>0.96778935185185189</c:v>
                </c:pt>
                <c:pt idx="8788">
                  <c:v>0.96780092592592559</c:v>
                </c:pt>
                <c:pt idx="8789">
                  <c:v>0.96781249999999996</c:v>
                </c:pt>
                <c:pt idx="8790">
                  <c:v>0.96782407407407633</c:v>
                </c:pt>
                <c:pt idx="8791">
                  <c:v>0.96782407407407633</c:v>
                </c:pt>
                <c:pt idx="8792">
                  <c:v>0.96783564814814949</c:v>
                </c:pt>
                <c:pt idx="8793">
                  <c:v>0.96784722222222264</c:v>
                </c:pt>
                <c:pt idx="8794">
                  <c:v>0.96785879629629734</c:v>
                </c:pt>
                <c:pt idx="8795">
                  <c:v>0.96785879629629734</c:v>
                </c:pt>
                <c:pt idx="8796">
                  <c:v>0.96787037037037171</c:v>
                </c:pt>
                <c:pt idx="8797">
                  <c:v>0.96788194444444464</c:v>
                </c:pt>
                <c:pt idx="8798">
                  <c:v>0.96788194444444464</c:v>
                </c:pt>
                <c:pt idx="8799">
                  <c:v>0.96789351851852079</c:v>
                </c:pt>
                <c:pt idx="8800">
                  <c:v>0.96790509259259483</c:v>
                </c:pt>
                <c:pt idx="8801">
                  <c:v>0.96791666666666654</c:v>
                </c:pt>
                <c:pt idx="8802">
                  <c:v>0.96791666666666654</c:v>
                </c:pt>
                <c:pt idx="8803">
                  <c:v>0.9679282407407408</c:v>
                </c:pt>
                <c:pt idx="8804">
                  <c:v>0.96793981481481606</c:v>
                </c:pt>
                <c:pt idx="8805">
                  <c:v>0.96793981481481606</c:v>
                </c:pt>
                <c:pt idx="8806">
                  <c:v>0.96795138888888965</c:v>
                </c:pt>
                <c:pt idx="8807">
                  <c:v>0.96796296296296147</c:v>
                </c:pt>
                <c:pt idx="8808">
                  <c:v>0.96797453703703762</c:v>
                </c:pt>
                <c:pt idx="8809">
                  <c:v>0.96797453703703762</c:v>
                </c:pt>
                <c:pt idx="8810">
                  <c:v>0.9679861111111111</c:v>
                </c:pt>
                <c:pt idx="8811">
                  <c:v>0.96799768518518636</c:v>
                </c:pt>
                <c:pt idx="8812">
                  <c:v>0.96799768518518636</c:v>
                </c:pt>
                <c:pt idx="8813">
                  <c:v>0.96800925925925962</c:v>
                </c:pt>
                <c:pt idx="8814">
                  <c:v>0.96802083333333544</c:v>
                </c:pt>
                <c:pt idx="8815">
                  <c:v>0.9680324074074077</c:v>
                </c:pt>
                <c:pt idx="8816">
                  <c:v>0.9680324074074077</c:v>
                </c:pt>
                <c:pt idx="8817">
                  <c:v>0.96804398148148163</c:v>
                </c:pt>
                <c:pt idx="8818">
                  <c:v>0.96805555555555678</c:v>
                </c:pt>
                <c:pt idx="8819">
                  <c:v>0.96805555555555678</c:v>
                </c:pt>
                <c:pt idx="8820">
                  <c:v>0.96806712962962949</c:v>
                </c:pt>
                <c:pt idx="8821">
                  <c:v>0.96807870370370364</c:v>
                </c:pt>
                <c:pt idx="8822">
                  <c:v>0.9680902777777789</c:v>
                </c:pt>
                <c:pt idx="8823">
                  <c:v>0.9680902777777789</c:v>
                </c:pt>
                <c:pt idx="8824">
                  <c:v>0.96810185185185194</c:v>
                </c:pt>
                <c:pt idx="8825">
                  <c:v>0.96811342592592475</c:v>
                </c:pt>
                <c:pt idx="8826">
                  <c:v>0.96811342592592475</c:v>
                </c:pt>
                <c:pt idx="8827">
                  <c:v>0.96812500000000112</c:v>
                </c:pt>
                <c:pt idx="8828">
                  <c:v>0.96813657407407405</c:v>
                </c:pt>
                <c:pt idx="8829">
                  <c:v>0.96814814814814865</c:v>
                </c:pt>
                <c:pt idx="8830">
                  <c:v>0.96814814814814865</c:v>
                </c:pt>
                <c:pt idx="8831">
                  <c:v>0.96815972222222213</c:v>
                </c:pt>
                <c:pt idx="8832">
                  <c:v>0.96817129629629783</c:v>
                </c:pt>
                <c:pt idx="8833">
                  <c:v>0.96817129629629783</c:v>
                </c:pt>
                <c:pt idx="8834">
                  <c:v>0.96818287037037065</c:v>
                </c:pt>
                <c:pt idx="8835">
                  <c:v>0.9681944444444458</c:v>
                </c:pt>
                <c:pt idx="8836">
                  <c:v>0.96820601851851995</c:v>
                </c:pt>
                <c:pt idx="8837">
                  <c:v>0.96820601851851995</c:v>
                </c:pt>
                <c:pt idx="8838">
                  <c:v>0.96821759259259355</c:v>
                </c:pt>
                <c:pt idx="8839">
                  <c:v>0.9682291666666667</c:v>
                </c:pt>
                <c:pt idx="8840">
                  <c:v>0.96824074074074051</c:v>
                </c:pt>
                <c:pt idx="8841">
                  <c:v>0.96824074074074051</c:v>
                </c:pt>
                <c:pt idx="8842">
                  <c:v>0.96825231481481477</c:v>
                </c:pt>
                <c:pt idx="8843">
                  <c:v>0.96826388888888892</c:v>
                </c:pt>
                <c:pt idx="8844">
                  <c:v>0.96826388888888892</c:v>
                </c:pt>
                <c:pt idx="8845">
                  <c:v>0.96827546296296296</c:v>
                </c:pt>
                <c:pt idx="8846">
                  <c:v>0.968287037037037</c:v>
                </c:pt>
                <c:pt idx="8847">
                  <c:v>0.96829861111111226</c:v>
                </c:pt>
                <c:pt idx="8848">
                  <c:v>0.96829861111111226</c:v>
                </c:pt>
                <c:pt idx="8849">
                  <c:v>0.96831018518518519</c:v>
                </c:pt>
                <c:pt idx="8850">
                  <c:v>0.96832175925925934</c:v>
                </c:pt>
                <c:pt idx="8851">
                  <c:v>0.96832175925925934</c:v>
                </c:pt>
                <c:pt idx="8852">
                  <c:v>0.9683333333333336</c:v>
                </c:pt>
                <c:pt idx="8853">
                  <c:v>0.96834490740740764</c:v>
                </c:pt>
                <c:pt idx="8854">
                  <c:v>0.96835648148148168</c:v>
                </c:pt>
                <c:pt idx="8855">
                  <c:v>0.96835648148148168</c:v>
                </c:pt>
                <c:pt idx="8856">
                  <c:v>0.96836805555555561</c:v>
                </c:pt>
                <c:pt idx="8857">
                  <c:v>0.96837962962962965</c:v>
                </c:pt>
                <c:pt idx="8858">
                  <c:v>0.96837962962962965</c:v>
                </c:pt>
                <c:pt idx="8859">
                  <c:v>0.96839120370370479</c:v>
                </c:pt>
                <c:pt idx="8860">
                  <c:v>0.9684027777777775</c:v>
                </c:pt>
                <c:pt idx="8861">
                  <c:v>0.96841435185185076</c:v>
                </c:pt>
                <c:pt idx="8862">
                  <c:v>0.96841435185185076</c:v>
                </c:pt>
                <c:pt idx="8863">
                  <c:v>0.96842592592592558</c:v>
                </c:pt>
                <c:pt idx="8864">
                  <c:v>0.96843749999999951</c:v>
                </c:pt>
                <c:pt idx="8865">
                  <c:v>0.96843749999999951</c:v>
                </c:pt>
                <c:pt idx="8866">
                  <c:v>0.9684490740740761</c:v>
                </c:pt>
                <c:pt idx="8867">
                  <c:v>0.96846064814814825</c:v>
                </c:pt>
                <c:pt idx="8868">
                  <c:v>0.96847222222222218</c:v>
                </c:pt>
                <c:pt idx="8869">
                  <c:v>0.96847222222222218</c:v>
                </c:pt>
                <c:pt idx="8870">
                  <c:v>0.96848379629629633</c:v>
                </c:pt>
                <c:pt idx="8871">
                  <c:v>0.96849537037037181</c:v>
                </c:pt>
                <c:pt idx="8872">
                  <c:v>0.96850694444444452</c:v>
                </c:pt>
                <c:pt idx="8873">
                  <c:v>0.96850694444444452</c:v>
                </c:pt>
                <c:pt idx="8874">
                  <c:v>0.96851851851851956</c:v>
                </c:pt>
                <c:pt idx="8875">
                  <c:v>0.96853009259259382</c:v>
                </c:pt>
                <c:pt idx="8876">
                  <c:v>0.96853009259259382</c:v>
                </c:pt>
                <c:pt idx="8877">
                  <c:v>0.96854166666666675</c:v>
                </c:pt>
                <c:pt idx="8878">
                  <c:v>0.96855324074074056</c:v>
                </c:pt>
                <c:pt idx="8879">
                  <c:v>0.96856481481481482</c:v>
                </c:pt>
                <c:pt idx="8880">
                  <c:v>0.96856481481481482</c:v>
                </c:pt>
                <c:pt idx="8881">
                  <c:v>0.96857638888888886</c:v>
                </c:pt>
                <c:pt idx="8882">
                  <c:v>0.96858796296296135</c:v>
                </c:pt>
                <c:pt idx="8883">
                  <c:v>0.96858796296296135</c:v>
                </c:pt>
                <c:pt idx="8884">
                  <c:v>0.96859953703703694</c:v>
                </c:pt>
                <c:pt idx="8885">
                  <c:v>0.96861111111111164</c:v>
                </c:pt>
                <c:pt idx="8886">
                  <c:v>0.96862268518518635</c:v>
                </c:pt>
                <c:pt idx="8887">
                  <c:v>0.96862268518518635</c:v>
                </c:pt>
                <c:pt idx="8888">
                  <c:v>0.96863425925925961</c:v>
                </c:pt>
                <c:pt idx="8889">
                  <c:v>0.9686458333333362</c:v>
                </c:pt>
                <c:pt idx="8890">
                  <c:v>0.9686458333333362</c:v>
                </c:pt>
                <c:pt idx="8891">
                  <c:v>0.9686574074074088</c:v>
                </c:pt>
                <c:pt idx="8892">
                  <c:v>0.96866898148148162</c:v>
                </c:pt>
                <c:pt idx="8893">
                  <c:v>0.96868055555555665</c:v>
                </c:pt>
                <c:pt idx="8894">
                  <c:v>0.96868055555555665</c:v>
                </c:pt>
                <c:pt idx="8895">
                  <c:v>0.96869212962962969</c:v>
                </c:pt>
                <c:pt idx="8896">
                  <c:v>0.96870370370370373</c:v>
                </c:pt>
                <c:pt idx="8897">
                  <c:v>0.96870370370370373</c:v>
                </c:pt>
                <c:pt idx="8898">
                  <c:v>0.96871527777777877</c:v>
                </c:pt>
                <c:pt idx="8899">
                  <c:v>0.96872685185185192</c:v>
                </c:pt>
                <c:pt idx="8900">
                  <c:v>0.96873842592592552</c:v>
                </c:pt>
                <c:pt idx="8901">
                  <c:v>0.96873842592592552</c:v>
                </c:pt>
                <c:pt idx="8902">
                  <c:v>0.96875000000000111</c:v>
                </c:pt>
                <c:pt idx="8903">
                  <c:v>0.96876157407407548</c:v>
                </c:pt>
                <c:pt idx="8904">
                  <c:v>0.96877314814814863</c:v>
                </c:pt>
                <c:pt idx="8905">
                  <c:v>0.96877314814814863</c:v>
                </c:pt>
                <c:pt idx="8906">
                  <c:v>0.96878472222222223</c:v>
                </c:pt>
                <c:pt idx="8907">
                  <c:v>0.96879629629629771</c:v>
                </c:pt>
                <c:pt idx="8908">
                  <c:v>0.96879629629629771</c:v>
                </c:pt>
                <c:pt idx="8909">
                  <c:v>0.96880787037037208</c:v>
                </c:pt>
                <c:pt idx="8910">
                  <c:v>0.96881944444444545</c:v>
                </c:pt>
                <c:pt idx="8911">
                  <c:v>0.96883101851852083</c:v>
                </c:pt>
                <c:pt idx="8912">
                  <c:v>0.96883101851852083</c:v>
                </c:pt>
                <c:pt idx="8913">
                  <c:v>0.96884259259259431</c:v>
                </c:pt>
                <c:pt idx="8914">
                  <c:v>0.96885416666666668</c:v>
                </c:pt>
                <c:pt idx="8915">
                  <c:v>0.96885416666666668</c:v>
                </c:pt>
                <c:pt idx="8916">
                  <c:v>0.9688657407407405</c:v>
                </c:pt>
                <c:pt idx="8917">
                  <c:v>0.96887731481481565</c:v>
                </c:pt>
                <c:pt idx="8918">
                  <c:v>0.96888888888889002</c:v>
                </c:pt>
                <c:pt idx="8919">
                  <c:v>0.96888888888889002</c:v>
                </c:pt>
                <c:pt idx="8920">
                  <c:v>0.96890046296296306</c:v>
                </c:pt>
                <c:pt idx="8921">
                  <c:v>0.96891203703703699</c:v>
                </c:pt>
                <c:pt idx="8922">
                  <c:v>0.96891203703703699</c:v>
                </c:pt>
                <c:pt idx="8923">
                  <c:v>0.96892361111111236</c:v>
                </c:pt>
                <c:pt idx="8924">
                  <c:v>0.96893518518518562</c:v>
                </c:pt>
                <c:pt idx="8925">
                  <c:v>0.96894675925925933</c:v>
                </c:pt>
                <c:pt idx="8926">
                  <c:v>0.96894675925925933</c:v>
                </c:pt>
                <c:pt idx="8927">
                  <c:v>0.96895833333333459</c:v>
                </c:pt>
                <c:pt idx="8928">
                  <c:v>0.96896990740740763</c:v>
                </c:pt>
                <c:pt idx="8929">
                  <c:v>0.96896990740740763</c:v>
                </c:pt>
                <c:pt idx="8930">
                  <c:v>0.96898148148148255</c:v>
                </c:pt>
                <c:pt idx="8931">
                  <c:v>0.96899305555555681</c:v>
                </c:pt>
                <c:pt idx="8932">
                  <c:v>0.96900462962962963</c:v>
                </c:pt>
                <c:pt idx="8933">
                  <c:v>0.96900462962962963</c:v>
                </c:pt>
                <c:pt idx="8934">
                  <c:v>0.96901620370370367</c:v>
                </c:pt>
                <c:pt idx="8935">
                  <c:v>0.96902777777777782</c:v>
                </c:pt>
                <c:pt idx="8936">
                  <c:v>0.96902777777777782</c:v>
                </c:pt>
                <c:pt idx="8937">
                  <c:v>0.96903935185185153</c:v>
                </c:pt>
                <c:pt idx="8938">
                  <c:v>0.96905092592592557</c:v>
                </c:pt>
                <c:pt idx="8939">
                  <c:v>0.96906249999999949</c:v>
                </c:pt>
                <c:pt idx="8940">
                  <c:v>0.96906249999999949</c:v>
                </c:pt>
                <c:pt idx="8941">
                  <c:v>0.96907407407407586</c:v>
                </c:pt>
                <c:pt idx="8942">
                  <c:v>0.96908564814814924</c:v>
                </c:pt>
                <c:pt idx="8943">
                  <c:v>0.96908564814814924</c:v>
                </c:pt>
                <c:pt idx="8944">
                  <c:v>0.96909722222222261</c:v>
                </c:pt>
                <c:pt idx="8945">
                  <c:v>0.96910879629629665</c:v>
                </c:pt>
                <c:pt idx="8946">
                  <c:v>0.96912037037037169</c:v>
                </c:pt>
                <c:pt idx="8947">
                  <c:v>0.96912037037037169</c:v>
                </c:pt>
                <c:pt idx="8948">
                  <c:v>0.96913194444444462</c:v>
                </c:pt>
                <c:pt idx="8949">
                  <c:v>0.96914351851852043</c:v>
                </c:pt>
                <c:pt idx="8950">
                  <c:v>0.96915509259259491</c:v>
                </c:pt>
                <c:pt idx="8951">
                  <c:v>0.96915509259259491</c:v>
                </c:pt>
                <c:pt idx="8952">
                  <c:v>0.96916666666666651</c:v>
                </c:pt>
                <c:pt idx="8953">
                  <c:v>0.96917824074074066</c:v>
                </c:pt>
                <c:pt idx="8954">
                  <c:v>0.96917824074074066</c:v>
                </c:pt>
                <c:pt idx="8955">
                  <c:v>0.96918981481481603</c:v>
                </c:pt>
                <c:pt idx="8956">
                  <c:v>0.96920138888888963</c:v>
                </c:pt>
                <c:pt idx="8957">
                  <c:v>0.969212962962961</c:v>
                </c:pt>
                <c:pt idx="8958">
                  <c:v>0.969212962962961</c:v>
                </c:pt>
                <c:pt idx="8959">
                  <c:v>0.96922453703703704</c:v>
                </c:pt>
                <c:pt idx="8960">
                  <c:v>0.96923611111111108</c:v>
                </c:pt>
                <c:pt idx="8961">
                  <c:v>0.96923611111111108</c:v>
                </c:pt>
                <c:pt idx="8962">
                  <c:v>0.96924768518518634</c:v>
                </c:pt>
                <c:pt idx="8963">
                  <c:v>0.96925925925925915</c:v>
                </c:pt>
                <c:pt idx="8964">
                  <c:v>0.96927083333333508</c:v>
                </c:pt>
                <c:pt idx="8965">
                  <c:v>0.96927083333333508</c:v>
                </c:pt>
                <c:pt idx="8966">
                  <c:v>0.96928240740740745</c:v>
                </c:pt>
                <c:pt idx="8967">
                  <c:v>0.9692939814814816</c:v>
                </c:pt>
                <c:pt idx="8968">
                  <c:v>0.9692939814814816</c:v>
                </c:pt>
                <c:pt idx="8969">
                  <c:v>0.96930555555555564</c:v>
                </c:pt>
                <c:pt idx="8970">
                  <c:v>0.96931712962962957</c:v>
                </c:pt>
                <c:pt idx="8971">
                  <c:v>0.96932870370370372</c:v>
                </c:pt>
                <c:pt idx="8972">
                  <c:v>0.96932870370370372</c:v>
                </c:pt>
                <c:pt idx="8973">
                  <c:v>0.96934027777777865</c:v>
                </c:pt>
                <c:pt idx="8974">
                  <c:v>0.9693518518518518</c:v>
                </c:pt>
                <c:pt idx="8975">
                  <c:v>0.9693518518518518</c:v>
                </c:pt>
                <c:pt idx="8976">
                  <c:v>0.9693634259259245</c:v>
                </c:pt>
                <c:pt idx="8977">
                  <c:v>0.96937499999999999</c:v>
                </c:pt>
                <c:pt idx="8978">
                  <c:v>0.96938657407407414</c:v>
                </c:pt>
                <c:pt idx="8979">
                  <c:v>0.96938657407407414</c:v>
                </c:pt>
                <c:pt idx="8980">
                  <c:v>0.96939814814814862</c:v>
                </c:pt>
                <c:pt idx="8981">
                  <c:v>0.96940972222222221</c:v>
                </c:pt>
                <c:pt idx="8982">
                  <c:v>0.96940972222222221</c:v>
                </c:pt>
                <c:pt idx="8983">
                  <c:v>0.96942129629629781</c:v>
                </c:pt>
                <c:pt idx="8984">
                  <c:v>0.96943287037037063</c:v>
                </c:pt>
                <c:pt idx="8985">
                  <c:v>0.96944444444444544</c:v>
                </c:pt>
                <c:pt idx="8986">
                  <c:v>0.96944444444444544</c:v>
                </c:pt>
                <c:pt idx="8987">
                  <c:v>0.96945601851851981</c:v>
                </c:pt>
                <c:pt idx="8988">
                  <c:v>0.96946759259259263</c:v>
                </c:pt>
                <c:pt idx="8989">
                  <c:v>0.96947916666666667</c:v>
                </c:pt>
                <c:pt idx="8990">
                  <c:v>0.96947916666666667</c:v>
                </c:pt>
                <c:pt idx="8991">
                  <c:v>0.96949074074074049</c:v>
                </c:pt>
                <c:pt idx="8992">
                  <c:v>0.96950231481481486</c:v>
                </c:pt>
                <c:pt idx="8993">
                  <c:v>0.96950231481481486</c:v>
                </c:pt>
                <c:pt idx="8994">
                  <c:v>0.9695138888888889</c:v>
                </c:pt>
                <c:pt idx="8995">
                  <c:v>0.96952546296296249</c:v>
                </c:pt>
                <c:pt idx="8996">
                  <c:v>0.96953703703703698</c:v>
                </c:pt>
                <c:pt idx="8997">
                  <c:v>0.96953703703703698</c:v>
                </c:pt>
                <c:pt idx="8998">
                  <c:v>0.96954861111111224</c:v>
                </c:pt>
                <c:pt idx="8999">
                  <c:v>0.96956018518518527</c:v>
                </c:pt>
                <c:pt idx="9000">
                  <c:v>0.96956018518518527</c:v>
                </c:pt>
                <c:pt idx="9001">
                  <c:v>0.9695717592592592</c:v>
                </c:pt>
                <c:pt idx="9002">
                  <c:v>0.96958333333333335</c:v>
                </c:pt>
                <c:pt idx="9003">
                  <c:v>0.96959490740740761</c:v>
                </c:pt>
                <c:pt idx="9004">
                  <c:v>0.96959490740740761</c:v>
                </c:pt>
                <c:pt idx="9005">
                  <c:v>0.96960648148148165</c:v>
                </c:pt>
                <c:pt idx="9006">
                  <c:v>0.9696180555555568</c:v>
                </c:pt>
                <c:pt idx="9007">
                  <c:v>0.9696180555555568</c:v>
                </c:pt>
                <c:pt idx="9008">
                  <c:v>0.96962962962963095</c:v>
                </c:pt>
                <c:pt idx="9009">
                  <c:v>0.96964120370370577</c:v>
                </c:pt>
                <c:pt idx="9010">
                  <c:v>0.96965277777777781</c:v>
                </c:pt>
                <c:pt idx="9011">
                  <c:v>0.96965277777777781</c:v>
                </c:pt>
                <c:pt idx="9012">
                  <c:v>0.96966435185185151</c:v>
                </c:pt>
                <c:pt idx="9013">
                  <c:v>0.96967592592592589</c:v>
                </c:pt>
                <c:pt idx="9014">
                  <c:v>0.96967592592592589</c:v>
                </c:pt>
                <c:pt idx="9015">
                  <c:v>0.96968750000000004</c:v>
                </c:pt>
                <c:pt idx="9016">
                  <c:v>0.96969907407407663</c:v>
                </c:pt>
                <c:pt idx="9017">
                  <c:v>0.96971064814814922</c:v>
                </c:pt>
                <c:pt idx="9018">
                  <c:v>0.96971064814814922</c:v>
                </c:pt>
                <c:pt idx="9019">
                  <c:v>0.9697222222222226</c:v>
                </c:pt>
                <c:pt idx="9020">
                  <c:v>0.96973379629629664</c:v>
                </c:pt>
                <c:pt idx="9021">
                  <c:v>0.96973379629629664</c:v>
                </c:pt>
                <c:pt idx="9022">
                  <c:v>0.96974537037037256</c:v>
                </c:pt>
                <c:pt idx="9023">
                  <c:v>0.9697569444444446</c:v>
                </c:pt>
                <c:pt idx="9024">
                  <c:v>0.96976851851852031</c:v>
                </c:pt>
                <c:pt idx="9025">
                  <c:v>0.96976851851852031</c:v>
                </c:pt>
                <c:pt idx="9026">
                  <c:v>0.9697800925925949</c:v>
                </c:pt>
                <c:pt idx="9027">
                  <c:v>0.96979166666666783</c:v>
                </c:pt>
                <c:pt idx="9028">
                  <c:v>0.96979166666666783</c:v>
                </c:pt>
                <c:pt idx="9029">
                  <c:v>0.96980324074074076</c:v>
                </c:pt>
                <c:pt idx="9030">
                  <c:v>0.96981481481481591</c:v>
                </c:pt>
                <c:pt idx="9031">
                  <c:v>0.96982638888888895</c:v>
                </c:pt>
                <c:pt idx="9032">
                  <c:v>0.96982638888888895</c:v>
                </c:pt>
                <c:pt idx="9033">
                  <c:v>0.96983796296296176</c:v>
                </c:pt>
                <c:pt idx="9034">
                  <c:v>0.96984953703703825</c:v>
                </c:pt>
                <c:pt idx="9035">
                  <c:v>0.96986111111111162</c:v>
                </c:pt>
                <c:pt idx="9036">
                  <c:v>0.96986111111111162</c:v>
                </c:pt>
                <c:pt idx="9037">
                  <c:v>0.96987268518518621</c:v>
                </c:pt>
                <c:pt idx="9038">
                  <c:v>0.96988425925925925</c:v>
                </c:pt>
                <c:pt idx="9039">
                  <c:v>0.96988425925925925</c:v>
                </c:pt>
                <c:pt idx="9040">
                  <c:v>0.96989583333333584</c:v>
                </c:pt>
                <c:pt idx="9041">
                  <c:v>0.96990740740740844</c:v>
                </c:pt>
                <c:pt idx="9042">
                  <c:v>0.9699189814814817</c:v>
                </c:pt>
                <c:pt idx="9043">
                  <c:v>0.9699189814814817</c:v>
                </c:pt>
                <c:pt idx="9044">
                  <c:v>0.96993055555555563</c:v>
                </c:pt>
                <c:pt idx="9045">
                  <c:v>0.96994212962962967</c:v>
                </c:pt>
                <c:pt idx="9046">
                  <c:v>0.96994212962962967</c:v>
                </c:pt>
                <c:pt idx="9047">
                  <c:v>0.96995370370370371</c:v>
                </c:pt>
                <c:pt idx="9048">
                  <c:v>0.96996527777777775</c:v>
                </c:pt>
                <c:pt idx="9049">
                  <c:v>0.96997685185185178</c:v>
                </c:pt>
                <c:pt idx="9050">
                  <c:v>0.96997685185185178</c:v>
                </c:pt>
                <c:pt idx="9051">
                  <c:v>0.96998842592592549</c:v>
                </c:pt>
                <c:pt idx="9052">
                  <c:v>0.97000000000000064</c:v>
                </c:pt>
                <c:pt idx="9053">
                  <c:v>0.97000000000000064</c:v>
                </c:pt>
                <c:pt idx="9054">
                  <c:v>0.97001157407407512</c:v>
                </c:pt>
                <c:pt idx="9055">
                  <c:v>0.97002314814814861</c:v>
                </c:pt>
                <c:pt idx="9056">
                  <c:v>0.9700347222222222</c:v>
                </c:pt>
                <c:pt idx="9057">
                  <c:v>0.9700347222222222</c:v>
                </c:pt>
                <c:pt idx="9058">
                  <c:v>0.97004629629629746</c:v>
                </c:pt>
                <c:pt idx="9059">
                  <c:v>0.97005787037037183</c:v>
                </c:pt>
                <c:pt idx="9060">
                  <c:v>0.97005787037037183</c:v>
                </c:pt>
                <c:pt idx="9061">
                  <c:v>0.97006944444444465</c:v>
                </c:pt>
                <c:pt idx="9062">
                  <c:v>0.97008101851852091</c:v>
                </c:pt>
                <c:pt idx="9063">
                  <c:v>0.97009259259259395</c:v>
                </c:pt>
                <c:pt idx="9064">
                  <c:v>0.97009259259259395</c:v>
                </c:pt>
                <c:pt idx="9065">
                  <c:v>0.97010416666666666</c:v>
                </c:pt>
                <c:pt idx="9066">
                  <c:v>0.97011574074074058</c:v>
                </c:pt>
                <c:pt idx="9067">
                  <c:v>0.97012731481481485</c:v>
                </c:pt>
                <c:pt idx="9068">
                  <c:v>0.97012731481481485</c:v>
                </c:pt>
                <c:pt idx="9069">
                  <c:v>0.97013888888888999</c:v>
                </c:pt>
                <c:pt idx="9070">
                  <c:v>0.97015046296296259</c:v>
                </c:pt>
                <c:pt idx="9071">
                  <c:v>0.97015046296296259</c:v>
                </c:pt>
                <c:pt idx="9072">
                  <c:v>0.97016203703703707</c:v>
                </c:pt>
                <c:pt idx="9073">
                  <c:v>0.97017361111111222</c:v>
                </c:pt>
                <c:pt idx="9074">
                  <c:v>0.97018518518518515</c:v>
                </c:pt>
                <c:pt idx="9075">
                  <c:v>0.97018518518518515</c:v>
                </c:pt>
                <c:pt idx="9076">
                  <c:v>0.97019675925925919</c:v>
                </c:pt>
                <c:pt idx="9077">
                  <c:v>0.97020833333333445</c:v>
                </c:pt>
                <c:pt idx="9078">
                  <c:v>0.97020833333333445</c:v>
                </c:pt>
                <c:pt idx="9079">
                  <c:v>0.9702199074074076</c:v>
                </c:pt>
                <c:pt idx="9080">
                  <c:v>0.97023148148148164</c:v>
                </c:pt>
                <c:pt idx="9081">
                  <c:v>0.97024305555555679</c:v>
                </c:pt>
                <c:pt idx="9082">
                  <c:v>0.97024305555555679</c:v>
                </c:pt>
                <c:pt idx="9083">
                  <c:v>0.97025462962962961</c:v>
                </c:pt>
                <c:pt idx="9084">
                  <c:v>0.97026620370370376</c:v>
                </c:pt>
                <c:pt idx="9085">
                  <c:v>0.97026620370370376</c:v>
                </c:pt>
                <c:pt idx="9086">
                  <c:v>0.97027777777777768</c:v>
                </c:pt>
                <c:pt idx="9087">
                  <c:v>0.9702893518518515</c:v>
                </c:pt>
                <c:pt idx="9088">
                  <c:v>0.97030092592592487</c:v>
                </c:pt>
                <c:pt idx="9089">
                  <c:v>0.97030092592592487</c:v>
                </c:pt>
                <c:pt idx="9090">
                  <c:v>0.97031249999999958</c:v>
                </c:pt>
                <c:pt idx="9091">
                  <c:v>0.97032407407407573</c:v>
                </c:pt>
                <c:pt idx="9092">
                  <c:v>0.97032407407407573</c:v>
                </c:pt>
                <c:pt idx="9093">
                  <c:v>0.9703356481481491</c:v>
                </c:pt>
                <c:pt idx="9094">
                  <c:v>0.97034722222222225</c:v>
                </c:pt>
                <c:pt idx="9095">
                  <c:v>0.97035879629629662</c:v>
                </c:pt>
                <c:pt idx="9096">
                  <c:v>0.97035879629629662</c:v>
                </c:pt>
                <c:pt idx="9097">
                  <c:v>0.97037037037037133</c:v>
                </c:pt>
                <c:pt idx="9098">
                  <c:v>0.9703819444444447</c:v>
                </c:pt>
                <c:pt idx="9099">
                  <c:v>0.9703819444444447</c:v>
                </c:pt>
                <c:pt idx="9100">
                  <c:v>0.97039351851851996</c:v>
                </c:pt>
                <c:pt idx="9101">
                  <c:v>0.97040509259259466</c:v>
                </c:pt>
                <c:pt idx="9102">
                  <c:v>0.97041666666666659</c:v>
                </c:pt>
                <c:pt idx="9103">
                  <c:v>0.97041666666666659</c:v>
                </c:pt>
                <c:pt idx="9104">
                  <c:v>0.97042824074074052</c:v>
                </c:pt>
                <c:pt idx="9105">
                  <c:v>0.970439814814816</c:v>
                </c:pt>
                <c:pt idx="9106">
                  <c:v>0.97045138888888882</c:v>
                </c:pt>
                <c:pt idx="9107">
                  <c:v>0.97045138888888882</c:v>
                </c:pt>
                <c:pt idx="9108">
                  <c:v>0.97046296296296075</c:v>
                </c:pt>
                <c:pt idx="9109">
                  <c:v>0.97047453703703701</c:v>
                </c:pt>
                <c:pt idx="9110">
                  <c:v>0.97047453703703701</c:v>
                </c:pt>
                <c:pt idx="9111">
                  <c:v>0.97048611111111116</c:v>
                </c:pt>
                <c:pt idx="9112">
                  <c:v>0.97049768518518564</c:v>
                </c:pt>
                <c:pt idx="9113">
                  <c:v>0.97050925925925924</c:v>
                </c:pt>
                <c:pt idx="9114">
                  <c:v>0.97050925925925924</c:v>
                </c:pt>
                <c:pt idx="9115">
                  <c:v>0.97052083333333472</c:v>
                </c:pt>
                <c:pt idx="9116">
                  <c:v>0.97053240740740743</c:v>
                </c:pt>
                <c:pt idx="9117">
                  <c:v>0.97053240740740743</c:v>
                </c:pt>
                <c:pt idx="9118">
                  <c:v>0.97054398148148169</c:v>
                </c:pt>
                <c:pt idx="9119">
                  <c:v>0.97055555555555562</c:v>
                </c:pt>
                <c:pt idx="9120">
                  <c:v>0.97056712962962854</c:v>
                </c:pt>
                <c:pt idx="9121">
                  <c:v>0.97056712962962854</c:v>
                </c:pt>
                <c:pt idx="9122">
                  <c:v>0.9705787037037038</c:v>
                </c:pt>
                <c:pt idx="9123">
                  <c:v>0.97059027777777773</c:v>
                </c:pt>
                <c:pt idx="9124">
                  <c:v>0.97059027777777773</c:v>
                </c:pt>
                <c:pt idx="9125">
                  <c:v>0.97060185185185288</c:v>
                </c:pt>
                <c:pt idx="9126">
                  <c:v>0.97061342592592559</c:v>
                </c:pt>
                <c:pt idx="9127">
                  <c:v>0.97062500000000174</c:v>
                </c:pt>
                <c:pt idx="9128">
                  <c:v>0.97062500000000174</c:v>
                </c:pt>
                <c:pt idx="9129">
                  <c:v>0.970636574074075</c:v>
                </c:pt>
                <c:pt idx="9130">
                  <c:v>0.97064814814814948</c:v>
                </c:pt>
                <c:pt idx="9131">
                  <c:v>0.97064814814814948</c:v>
                </c:pt>
                <c:pt idx="9132">
                  <c:v>0.97065972222222263</c:v>
                </c:pt>
                <c:pt idx="9133">
                  <c:v>0.97067129629629834</c:v>
                </c:pt>
                <c:pt idx="9134">
                  <c:v>0.97068287037037171</c:v>
                </c:pt>
                <c:pt idx="9135">
                  <c:v>0.97068287037037171</c:v>
                </c:pt>
                <c:pt idx="9136">
                  <c:v>0.97069444444444608</c:v>
                </c:pt>
                <c:pt idx="9137">
                  <c:v>0.9707060185185209</c:v>
                </c:pt>
                <c:pt idx="9138">
                  <c:v>0.9707060185185209</c:v>
                </c:pt>
                <c:pt idx="9139">
                  <c:v>0.97071759259259383</c:v>
                </c:pt>
                <c:pt idx="9140">
                  <c:v>0.97072916666666664</c:v>
                </c:pt>
                <c:pt idx="9141">
                  <c:v>0.97074074074074079</c:v>
                </c:pt>
                <c:pt idx="9142">
                  <c:v>0.97074074074074079</c:v>
                </c:pt>
                <c:pt idx="9143">
                  <c:v>0.97075231481481483</c:v>
                </c:pt>
                <c:pt idx="9144">
                  <c:v>0.97076388888888965</c:v>
                </c:pt>
                <c:pt idx="9145">
                  <c:v>0.97077546296296291</c:v>
                </c:pt>
                <c:pt idx="9146">
                  <c:v>0.97077546296296291</c:v>
                </c:pt>
                <c:pt idx="9147">
                  <c:v>0.97078703703703761</c:v>
                </c:pt>
                <c:pt idx="9148">
                  <c:v>0.97079861111111299</c:v>
                </c:pt>
                <c:pt idx="9149">
                  <c:v>0.97079861111111299</c:v>
                </c:pt>
                <c:pt idx="9150">
                  <c:v>0.97081018518518514</c:v>
                </c:pt>
                <c:pt idx="9151">
                  <c:v>0.97082175925925962</c:v>
                </c:pt>
                <c:pt idx="9152">
                  <c:v>0.97083333333333433</c:v>
                </c:pt>
                <c:pt idx="9153">
                  <c:v>0.97083333333333433</c:v>
                </c:pt>
                <c:pt idx="9154">
                  <c:v>0.97084490740740881</c:v>
                </c:pt>
                <c:pt idx="9155">
                  <c:v>0.97085648148148163</c:v>
                </c:pt>
                <c:pt idx="9156">
                  <c:v>0.97085648148148163</c:v>
                </c:pt>
                <c:pt idx="9157">
                  <c:v>0.97086805555555655</c:v>
                </c:pt>
                <c:pt idx="9158">
                  <c:v>0.97087962962963092</c:v>
                </c:pt>
                <c:pt idx="9159">
                  <c:v>0.97089120370370496</c:v>
                </c:pt>
                <c:pt idx="9160">
                  <c:v>0.97089120370370496</c:v>
                </c:pt>
                <c:pt idx="9161">
                  <c:v>0.97090277777777778</c:v>
                </c:pt>
                <c:pt idx="9162">
                  <c:v>0.97091435185185149</c:v>
                </c:pt>
                <c:pt idx="9163">
                  <c:v>0.97091435185185149</c:v>
                </c:pt>
                <c:pt idx="9164">
                  <c:v>0.97092592592592597</c:v>
                </c:pt>
                <c:pt idx="9165">
                  <c:v>0.9709374999999999</c:v>
                </c:pt>
                <c:pt idx="9166">
                  <c:v>0.97094907407407627</c:v>
                </c:pt>
                <c:pt idx="9167">
                  <c:v>0.97094907407407627</c:v>
                </c:pt>
                <c:pt idx="9168">
                  <c:v>0.97096064814814864</c:v>
                </c:pt>
                <c:pt idx="9169">
                  <c:v>0.97097222222222224</c:v>
                </c:pt>
                <c:pt idx="9170">
                  <c:v>0.97097222222222224</c:v>
                </c:pt>
                <c:pt idx="9171">
                  <c:v>0.97098379629629661</c:v>
                </c:pt>
                <c:pt idx="9172">
                  <c:v>0.9709953703703722</c:v>
                </c:pt>
                <c:pt idx="9173">
                  <c:v>0.97100694444444469</c:v>
                </c:pt>
                <c:pt idx="9174">
                  <c:v>0.97100694444444469</c:v>
                </c:pt>
                <c:pt idx="9175">
                  <c:v>0.97101851851851995</c:v>
                </c:pt>
                <c:pt idx="9176">
                  <c:v>0.97103009259259443</c:v>
                </c:pt>
                <c:pt idx="9177">
                  <c:v>0.97103009259259443</c:v>
                </c:pt>
                <c:pt idx="9178">
                  <c:v>0.97104166666666791</c:v>
                </c:pt>
                <c:pt idx="9179">
                  <c:v>0.97105324074074051</c:v>
                </c:pt>
                <c:pt idx="9180">
                  <c:v>0.97106481481481588</c:v>
                </c:pt>
                <c:pt idx="9181">
                  <c:v>0.97106481481481588</c:v>
                </c:pt>
                <c:pt idx="9182">
                  <c:v>0.97107638888888881</c:v>
                </c:pt>
                <c:pt idx="9183">
                  <c:v>0.97108796296296163</c:v>
                </c:pt>
                <c:pt idx="9184">
                  <c:v>0.97108796296296163</c:v>
                </c:pt>
                <c:pt idx="9185">
                  <c:v>0.97109953703703811</c:v>
                </c:pt>
                <c:pt idx="9186">
                  <c:v>0.97111111111111104</c:v>
                </c:pt>
                <c:pt idx="9187">
                  <c:v>0.97112268518518563</c:v>
                </c:pt>
                <c:pt idx="9188">
                  <c:v>0.97112268518518563</c:v>
                </c:pt>
                <c:pt idx="9189">
                  <c:v>0.97113425925925922</c:v>
                </c:pt>
                <c:pt idx="9190">
                  <c:v>0.97114583333333571</c:v>
                </c:pt>
                <c:pt idx="9191">
                  <c:v>0.97115740740740764</c:v>
                </c:pt>
                <c:pt idx="9192">
                  <c:v>0.97115740740740764</c:v>
                </c:pt>
                <c:pt idx="9193">
                  <c:v>0.97116898148148145</c:v>
                </c:pt>
                <c:pt idx="9194">
                  <c:v>0.9711805555555556</c:v>
                </c:pt>
                <c:pt idx="9195">
                  <c:v>0.9711805555555556</c:v>
                </c:pt>
                <c:pt idx="9196">
                  <c:v>0.97119212962962953</c:v>
                </c:pt>
                <c:pt idx="9197">
                  <c:v>0.97120370370370368</c:v>
                </c:pt>
                <c:pt idx="9198">
                  <c:v>0.97121527777777772</c:v>
                </c:pt>
                <c:pt idx="9199">
                  <c:v>0.97121527777777772</c:v>
                </c:pt>
                <c:pt idx="9200">
                  <c:v>0.97122685185185187</c:v>
                </c:pt>
                <c:pt idx="9201">
                  <c:v>0.97123842592592557</c:v>
                </c:pt>
                <c:pt idx="9202">
                  <c:v>0.97123842592592557</c:v>
                </c:pt>
                <c:pt idx="9203">
                  <c:v>0.97124999999999995</c:v>
                </c:pt>
                <c:pt idx="9204">
                  <c:v>0.97126157407407465</c:v>
                </c:pt>
                <c:pt idx="9205">
                  <c:v>0.97127314814814814</c:v>
                </c:pt>
                <c:pt idx="9206">
                  <c:v>0.97127314814814814</c:v>
                </c:pt>
                <c:pt idx="9207">
                  <c:v>0.97128472222222229</c:v>
                </c:pt>
                <c:pt idx="9208">
                  <c:v>0.97129629629629721</c:v>
                </c:pt>
                <c:pt idx="9209">
                  <c:v>0.97129629629629721</c:v>
                </c:pt>
                <c:pt idx="9210">
                  <c:v>0.97130787037037181</c:v>
                </c:pt>
                <c:pt idx="9211">
                  <c:v>0.97131944444444462</c:v>
                </c:pt>
                <c:pt idx="9212">
                  <c:v>0.97133101851852055</c:v>
                </c:pt>
                <c:pt idx="9213">
                  <c:v>0.97133101851852055</c:v>
                </c:pt>
                <c:pt idx="9214">
                  <c:v>0.97134259259259392</c:v>
                </c:pt>
                <c:pt idx="9215">
                  <c:v>0.97135416666666652</c:v>
                </c:pt>
                <c:pt idx="9216">
                  <c:v>0.97135416666666652</c:v>
                </c:pt>
                <c:pt idx="9217">
                  <c:v>0.97136574074074056</c:v>
                </c:pt>
                <c:pt idx="9218">
                  <c:v>0.97137731481481471</c:v>
                </c:pt>
                <c:pt idx="9219">
                  <c:v>0.97138888888888963</c:v>
                </c:pt>
                <c:pt idx="9220">
                  <c:v>0.97138888888888963</c:v>
                </c:pt>
                <c:pt idx="9221">
                  <c:v>0.97140046296296256</c:v>
                </c:pt>
                <c:pt idx="9222">
                  <c:v>0.97141203703703649</c:v>
                </c:pt>
                <c:pt idx="9223">
                  <c:v>0.97141203703703649</c:v>
                </c:pt>
                <c:pt idx="9224">
                  <c:v>0.97142361111111164</c:v>
                </c:pt>
                <c:pt idx="9225">
                  <c:v>0.97143518518518512</c:v>
                </c:pt>
                <c:pt idx="9226">
                  <c:v>0.97144675925925927</c:v>
                </c:pt>
                <c:pt idx="9227">
                  <c:v>0.97144675925925927</c:v>
                </c:pt>
                <c:pt idx="9228">
                  <c:v>0.97145833333333365</c:v>
                </c:pt>
                <c:pt idx="9229">
                  <c:v>0.97146990740740735</c:v>
                </c:pt>
                <c:pt idx="9230">
                  <c:v>0.97146990740740735</c:v>
                </c:pt>
                <c:pt idx="9231">
                  <c:v>0.97148148148148161</c:v>
                </c:pt>
                <c:pt idx="9232">
                  <c:v>0.97149305555555565</c:v>
                </c:pt>
                <c:pt idx="9233">
                  <c:v>0.97150462962962969</c:v>
                </c:pt>
                <c:pt idx="9234">
                  <c:v>0.97150462962962969</c:v>
                </c:pt>
                <c:pt idx="9235">
                  <c:v>0.97151620370370351</c:v>
                </c:pt>
                <c:pt idx="9236">
                  <c:v>0.97152777777777777</c:v>
                </c:pt>
                <c:pt idx="9237">
                  <c:v>0.97153935185185158</c:v>
                </c:pt>
                <c:pt idx="9238">
                  <c:v>0.97153935185185158</c:v>
                </c:pt>
                <c:pt idx="9239">
                  <c:v>0.97155092592592462</c:v>
                </c:pt>
                <c:pt idx="9240">
                  <c:v>0.971562499999999</c:v>
                </c:pt>
                <c:pt idx="9241">
                  <c:v>0.971562499999999</c:v>
                </c:pt>
                <c:pt idx="9242">
                  <c:v>0.97157407407407526</c:v>
                </c:pt>
                <c:pt idx="9243">
                  <c:v>0.97158564814814863</c:v>
                </c:pt>
                <c:pt idx="9244">
                  <c:v>0.97159722222222233</c:v>
                </c:pt>
                <c:pt idx="9245">
                  <c:v>0.97159722222222233</c:v>
                </c:pt>
                <c:pt idx="9246">
                  <c:v>0.97160879629629771</c:v>
                </c:pt>
                <c:pt idx="9247">
                  <c:v>0.97162037037037208</c:v>
                </c:pt>
                <c:pt idx="9248">
                  <c:v>0.97162037037037208</c:v>
                </c:pt>
                <c:pt idx="9249">
                  <c:v>0.97163194444444556</c:v>
                </c:pt>
                <c:pt idx="9250">
                  <c:v>0.97164351851852082</c:v>
                </c:pt>
                <c:pt idx="9251">
                  <c:v>0.97165509259259553</c:v>
                </c:pt>
                <c:pt idx="9252">
                  <c:v>0.97165509259259553</c:v>
                </c:pt>
                <c:pt idx="9253">
                  <c:v>0.97166666666666668</c:v>
                </c:pt>
                <c:pt idx="9254">
                  <c:v>0.97167824074074083</c:v>
                </c:pt>
                <c:pt idx="9255">
                  <c:v>0.97167824074074083</c:v>
                </c:pt>
                <c:pt idx="9256">
                  <c:v>0.97168981481481664</c:v>
                </c:pt>
                <c:pt idx="9257">
                  <c:v>0.97170138888889002</c:v>
                </c:pt>
                <c:pt idx="9258">
                  <c:v>0.9717129629629615</c:v>
                </c:pt>
                <c:pt idx="9259">
                  <c:v>0.9717129629629615</c:v>
                </c:pt>
                <c:pt idx="9260">
                  <c:v>0.97172453703703765</c:v>
                </c:pt>
                <c:pt idx="9261">
                  <c:v>0.97173611111111102</c:v>
                </c:pt>
                <c:pt idx="9262">
                  <c:v>0.97173611111111102</c:v>
                </c:pt>
                <c:pt idx="9263">
                  <c:v>0.97174768518518673</c:v>
                </c:pt>
                <c:pt idx="9264">
                  <c:v>0.97175925925926032</c:v>
                </c:pt>
                <c:pt idx="9265">
                  <c:v>0.97177083333333569</c:v>
                </c:pt>
                <c:pt idx="9266">
                  <c:v>0.97177083333333569</c:v>
                </c:pt>
                <c:pt idx="9267">
                  <c:v>0.97178240740740762</c:v>
                </c:pt>
                <c:pt idx="9268">
                  <c:v>0.97179398148148244</c:v>
                </c:pt>
                <c:pt idx="9269">
                  <c:v>0.97180555555555692</c:v>
                </c:pt>
                <c:pt idx="9270">
                  <c:v>0.97180555555555692</c:v>
                </c:pt>
                <c:pt idx="9271">
                  <c:v>0.97181712962962952</c:v>
                </c:pt>
                <c:pt idx="9272">
                  <c:v>0.97182870370370478</c:v>
                </c:pt>
                <c:pt idx="9273">
                  <c:v>0.97182870370370478</c:v>
                </c:pt>
                <c:pt idx="9274">
                  <c:v>0.97184027777777904</c:v>
                </c:pt>
                <c:pt idx="9275">
                  <c:v>0.97185185185185263</c:v>
                </c:pt>
                <c:pt idx="9276">
                  <c:v>0.97186342592592556</c:v>
                </c:pt>
                <c:pt idx="9277">
                  <c:v>0.97186342592592556</c:v>
                </c:pt>
                <c:pt idx="9278">
                  <c:v>0.97187499999999993</c:v>
                </c:pt>
                <c:pt idx="9279">
                  <c:v>0.97188657407407464</c:v>
                </c:pt>
                <c:pt idx="9280">
                  <c:v>0.97188657407407464</c:v>
                </c:pt>
                <c:pt idx="9281">
                  <c:v>0.97189814814814934</c:v>
                </c:pt>
                <c:pt idx="9282">
                  <c:v>0.97190972222222261</c:v>
                </c:pt>
                <c:pt idx="9283">
                  <c:v>0.97192129629629809</c:v>
                </c:pt>
                <c:pt idx="9284">
                  <c:v>0.97192129629629809</c:v>
                </c:pt>
                <c:pt idx="9285">
                  <c:v>0.97193287037037146</c:v>
                </c:pt>
                <c:pt idx="9286">
                  <c:v>0.97194444444444583</c:v>
                </c:pt>
                <c:pt idx="9287">
                  <c:v>0.97194444444444583</c:v>
                </c:pt>
                <c:pt idx="9288">
                  <c:v>0.9719560185185202</c:v>
                </c:pt>
                <c:pt idx="9289">
                  <c:v>0.9719675925925938</c:v>
                </c:pt>
                <c:pt idx="9290">
                  <c:v>0.97197916666666673</c:v>
                </c:pt>
                <c:pt idx="9291">
                  <c:v>0.97197916666666673</c:v>
                </c:pt>
                <c:pt idx="9292">
                  <c:v>0.97199074074074077</c:v>
                </c:pt>
                <c:pt idx="9293">
                  <c:v>0.97200231481481481</c:v>
                </c:pt>
                <c:pt idx="9294">
                  <c:v>0.97200231481481481</c:v>
                </c:pt>
                <c:pt idx="9295">
                  <c:v>0.97201388888888884</c:v>
                </c:pt>
                <c:pt idx="9296">
                  <c:v>0.97202546296296299</c:v>
                </c:pt>
                <c:pt idx="9297">
                  <c:v>0.97203703703703714</c:v>
                </c:pt>
                <c:pt idx="9298">
                  <c:v>0.97203703703703714</c:v>
                </c:pt>
                <c:pt idx="9299">
                  <c:v>0.97204861111111274</c:v>
                </c:pt>
                <c:pt idx="9300">
                  <c:v>0.97206018518518522</c:v>
                </c:pt>
                <c:pt idx="9301">
                  <c:v>0.97206018518518522</c:v>
                </c:pt>
                <c:pt idx="9302">
                  <c:v>0.9720717592592597</c:v>
                </c:pt>
                <c:pt idx="9303">
                  <c:v>0.97208333333333363</c:v>
                </c:pt>
                <c:pt idx="9304">
                  <c:v>0.97209490740740845</c:v>
                </c:pt>
                <c:pt idx="9305">
                  <c:v>0.97209490740740845</c:v>
                </c:pt>
                <c:pt idx="9306">
                  <c:v>0.9721064814814816</c:v>
                </c:pt>
                <c:pt idx="9307">
                  <c:v>0.97211805555555564</c:v>
                </c:pt>
                <c:pt idx="9308">
                  <c:v>0.97212962962963079</c:v>
                </c:pt>
                <c:pt idx="9309">
                  <c:v>0.97212962962963079</c:v>
                </c:pt>
                <c:pt idx="9310">
                  <c:v>0.97214120370370494</c:v>
                </c:pt>
                <c:pt idx="9311">
                  <c:v>0.97215277777777753</c:v>
                </c:pt>
                <c:pt idx="9312">
                  <c:v>0.97215277777777753</c:v>
                </c:pt>
                <c:pt idx="9313">
                  <c:v>0.97216435185185157</c:v>
                </c:pt>
                <c:pt idx="9314">
                  <c:v>0.9721759259259255</c:v>
                </c:pt>
                <c:pt idx="9315">
                  <c:v>0.97218749999999998</c:v>
                </c:pt>
                <c:pt idx="9316">
                  <c:v>0.97218749999999998</c:v>
                </c:pt>
                <c:pt idx="9317">
                  <c:v>0.97219907407407635</c:v>
                </c:pt>
                <c:pt idx="9318">
                  <c:v>0.97221064814814862</c:v>
                </c:pt>
                <c:pt idx="9319">
                  <c:v>0.97221064814814862</c:v>
                </c:pt>
                <c:pt idx="9320">
                  <c:v>0.97222222222222221</c:v>
                </c:pt>
                <c:pt idx="9321">
                  <c:v>0.97223379629629625</c:v>
                </c:pt>
                <c:pt idx="9322">
                  <c:v>0.97224537037037184</c:v>
                </c:pt>
                <c:pt idx="9323">
                  <c:v>0.97224537037037184</c:v>
                </c:pt>
                <c:pt idx="9324">
                  <c:v>0.97225694444444455</c:v>
                </c:pt>
                <c:pt idx="9325">
                  <c:v>0.97226851851851981</c:v>
                </c:pt>
                <c:pt idx="9326">
                  <c:v>0.97226851851851981</c:v>
                </c:pt>
                <c:pt idx="9327">
                  <c:v>0.97228009259259396</c:v>
                </c:pt>
                <c:pt idx="9328">
                  <c:v>0.97229166666666766</c:v>
                </c:pt>
                <c:pt idx="9329">
                  <c:v>0.97230324074074059</c:v>
                </c:pt>
                <c:pt idx="9330">
                  <c:v>0.97230324074074059</c:v>
                </c:pt>
                <c:pt idx="9331">
                  <c:v>0.97231481481481474</c:v>
                </c:pt>
                <c:pt idx="9332">
                  <c:v>0.97232638888888889</c:v>
                </c:pt>
                <c:pt idx="9333">
                  <c:v>0.97232638888888889</c:v>
                </c:pt>
                <c:pt idx="9334">
                  <c:v>0.97233796296296138</c:v>
                </c:pt>
                <c:pt idx="9335">
                  <c:v>0.97234953703703764</c:v>
                </c:pt>
                <c:pt idx="9336">
                  <c:v>0.97236111111111112</c:v>
                </c:pt>
                <c:pt idx="9337">
                  <c:v>0.97236111111111112</c:v>
                </c:pt>
                <c:pt idx="9338">
                  <c:v>0.9723726851851856</c:v>
                </c:pt>
                <c:pt idx="9339">
                  <c:v>0.97238425925925931</c:v>
                </c:pt>
                <c:pt idx="9340">
                  <c:v>0.97238425925925931</c:v>
                </c:pt>
                <c:pt idx="9341">
                  <c:v>0.97239583333333546</c:v>
                </c:pt>
                <c:pt idx="9342">
                  <c:v>0.97240740740740761</c:v>
                </c:pt>
                <c:pt idx="9343">
                  <c:v>0.97241898148148154</c:v>
                </c:pt>
                <c:pt idx="9344">
                  <c:v>0.97241898148148154</c:v>
                </c:pt>
                <c:pt idx="9345">
                  <c:v>0.97243055555555569</c:v>
                </c:pt>
                <c:pt idx="9346">
                  <c:v>0.9724421296296295</c:v>
                </c:pt>
                <c:pt idx="9347">
                  <c:v>0.9724421296296295</c:v>
                </c:pt>
                <c:pt idx="9348">
                  <c:v>0.97245370370370354</c:v>
                </c:pt>
                <c:pt idx="9349">
                  <c:v>0.9724652777777778</c:v>
                </c:pt>
                <c:pt idx="9350">
                  <c:v>0.97247685185185151</c:v>
                </c:pt>
                <c:pt idx="9351">
                  <c:v>0.97247685185185151</c:v>
                </c:pt>
                <c:pt idx="9352">
                  <c:v>0.97248842592592488</c:v>
                </c:pt>
                <c:pt idx="9353">
                  <c:v>0.97250000000000003</c:v>
                </c:pt>
                <c:pt idx="9354">
                  <c:v>0.97251157407407463</c:v>
                </c:pt>
                <c:pt idx="9355">
                  <c:v>0.97251157407407463</c:v>
                </c:pt>
                <c:pt idx="9356">
                  <c:v>0.97252314814814822</c:v>
                </c:pt>
                <c:pt idx="9357">
                  <c:v>0.97253472222222159</c:v>
                </c:pt>
                <c:pt idx="9358">
                  <c:v>0.97253472222222159</c:v>
                </c:pt>
                <c:pt idx="9359">
                  <c:v>0.97254629629629663</c:v>
                </c:pt>
                <c:pt idx="9360">
                  <c:v>0.97255787037037156</c:v>
                </c:pt>
                <c:pt idx="9361">
                  <c:v>0.9725694444444446</c:v>
                </c:pt>
                <c:pt idx="9362">
                  <c:v>0.9725694444444446</c:v>
                </c:pt>
                <c:pt idx="9363">
                  <c:v>0.9725810185185203</c:v>
                </c:pt>
                <c:pt idx="9364">
                  <c:v>0.97259259259259379</c:v>
                </c:pt>
                <c:pt idx="9365">
                  <c:v>0.97259259259259379</c:v>
                </c:pt>
                <c:pt idx="9366">
                  <c:v>0.97260416666666671</c:v>
                </c:pt>
                <c:pt idx="9367">
                  <c:v>0.97261574074074053</c:v>
                </c:pt>
                <c:pt idx="9368">
                  <c:v>0.9726273148148159</c:v>
                </c:pt>
                <c:pt idx="9369">
                  <c:v>0.9726273148148159</c:v>
                </c:pt>
                <c:pt idx="9370">
                  <c:v>0.97263888888889016</c:v>
                </c:pt>
                <c:pt idx="9371">
                  <c:v>0.97265046296296298</c:v>
                </c:pt>
                <c:pt idx="9372">
                  <c:v>0.97265046296296298</c:v>
                </c:pt>
                <c:pt idx="9373">
                  <c:v>0.97266203703703702</c:v>
                </c:pt>
                <c:pt idx="9374">
                  <c:v>0.97267361111111272</c:v>
                </c:pt>
                <c:pt idx="9375">
                  <c:v>0.97268518518518565</c:v>
                </c:pt>
                <c:pt idx="9376">
                  <c:v>0.97268518518518565</c:v>
                </c:pt>
                <c:pt idx="9377">
                  <c:v>0.97269675925925969</c:v>
                </c:pt>
                <c:pt idx="9378">
                  <c:v>0.97270833333333484</c:v>
                </c:pt>
                <c:pt idx="9379">
                  <c:v>0.97270833333333484</c:v>
                </c:pt>
                <c:pt idx="9380">
                  <c:v>0.97271990740740844</c:v>
                </c:pt>
                <c:pt idx="9381">
                  <c:v>0.97273148148148281</c:v>
                </c:pt>
                <c:pt idx="9382">
                  <c:v>0.97274305555555696</c:v>
                </c:pt>
                <c:pt idx="9383">
                  <c:v>0.97274305555555696</c:v>
                </c:pt>
                <c:pt idx="9384">
                  <c:v>0.97275462962963055</c:v>
                </c:pt>
                <c:pt idx="9385">
                  <c:v>0.9727662037037037</c:v>
                </c:pt>
                <c:pt idx="9386">
                  <c:v>0.9727662037037037</c:v>
                </c:pt>
                <c:pt idx="9387">
                  <c:v>0.97277777777777785</c:v>
                </c:pt>
                <c:pt idx="9388">
                  <c:v>0.97278935185185178</c:v>
                </c:pt>
                <c:pt idx="9389">
                  <c:v>0.97280092592592549</c:v>
                </c:pt>
                <c:pt idx="9390">
                  <c:v>0.97280092592592549</c:v>
                </c:pt>
                <c:pt idx="9391">
                  <c:v>0.97281249999999997</c:v>
                </c:pt>
                <c:pt idx="9392">
                  <c:v>0.97282407407407634</c:v>
                </c:pt>
                <c:pt idx="9393">
                  <c:v>0.97282407407407634</c:v>
                </c:pt>
                <c:pt idx="9394">
                  <c:v>0.97283564814814938</c:v>
                </c:pt>
                <c:pt idx="9395">
                  <c:v>0.97284722222222264</c:v>
                </c:pt>
                <c:pt idx="9396">
                  <c:v>0.97285879629629746</c:v>
                </c:pt>
                <c:pt idx="9397">
                  <c:v>0.97285879629629746</c:v>
                </c:pt>
                <c:pt idx="9398">
                  <c:v>0.97287037037037172</c:v>
                </c:pt>
                <c:pt idx="9399">
                  <c:v>0.97288194444444465</c:v>
                </c:pt>
                <c:pt idx="9400">
                  <c:v>0.97289351851852079</c:v>
                </c:pt>
                <c:pt idx="9401">
                  <c:v>0.97289351851852079</c:v>
                </c:pt>
                <c:pt idx="9402">
                  <c:v>0.97290509259259506</c:v>
                </c:pt>
                <c:pt idx="9403">
                  <c:v>0.97291666666666676</c:v>
                </c:pt>
                <c:pt idx="9404">
                  <c:v>0.97291666666666676</c:v>
                </c:pt>
                <c:pt idx="9405">
                  <c:v>0.97292824074074069</c:v>
                </c:pt>
                <c:pt idx="9406">
                  <c:v>0.97293981481481628</c:v>
                </c:pt>
                <c:pt idx="9407">
                  <c:v>0.97295138888888988</c:v>
                </c:pt>
                <c:pt idx="9408">
                  <c:v>0.97295138888888988</c:v>
                </c:pt>
                <c:pt idx="9409">
                  <c:v>0.97296296296296148</c:v>
                </c:pt>
                <c:pt idx="9410">
                  <c:v>0.97297453703703762</c:v>
                </c:pt>
                <c:pt idx="9411">
                  <c:v>0.97297453703703762</c:v>
                </c:pt>
                <c:pt idx="9412">
                  <c:v>0.97298611111111111</c:v>
                </c:pt>
                <c:pt idx="9413">
                  <c:v>0.9729976851851867</c:v>
                </c:pt>
                <c:pt idx="9414">
                  <c:v>0.97300925925925963</c:v>
                </c:pt>
                <c:pt idx="9415">
                  <c:v>0.97300925925925963</c:v>
                </c:pt>
                <c:pt idx="9416">
                  <c:v>0.97302083333333556</c:v>
                </c:pt>
                <c:pt idx="9417">
                  <c:v>0.9730324074074076</c:v>
                </c:pt>
                <c:pt idx="9418">
                  <c:v>0.9730324074074076</c:v>
                </c:pt>
                <c:pt idx="9419">
                  <c:v>0.97304398148148163</c:v>
                </c:pt>
                <c:pt idx="9420">
                  <c:v>0.97305555555555656</c:v>
                </c:pt>
                <c:pt idx="9421">
                  <c:v>0.97306712962962949</c:v>
                </c:pt>
                <c:pt idx="9422">
                  <c:v>0.97306712962962949</c:v>
                </c:pt>
                <c:pt idx="9423">
                  <c:v>0.97307870370370375</c:v>
                </c:pt>
                <c:pt idx="9424">
                  <c:v>0.9730902777777789</c:v>
                </c:pt>
                <c:pt idx="9425">
                  <c:v>0.9730902777777789</c:v>
                </c:pt>
                <c:pt idx="9426">
                  <c:v>0.97310185185185183</c:v>
                </c:pt>
                <c:pt idx="9427">
                  <c:v>0.97311342592592476</c:v>
                </c:pt>
                <c:pt idx="9428">
                  <c:v>0.97312500000000113</c:v>
                </c:pt>
                <c:pt idx="9429">
                  <c:v>0.97312500000000113</c:v>
                </c:pt>
                <c:pt idx="9430">
                  <c:v>0.97313657407407461</c:v>
                </c:pt>
                <c:pt idx="9431">
                  <c:v>0.97314814814814865</c:v>
                </c:pt>
                <c:pt idx="9432">
                  <c:v>0.97314814814814865</c:v>
                </c:pt>
                <c:pt idx="9433">
                  <c:v>0.97315972222222225</c:v>
                </c:pt>
                <c:pt idx="9434">
                  <c:v>0.97317129629629784</c:v>
                </c:pt>
                <c:pt idx="9435">
                  <c:v>0.97318287037037143</c:v>
                </c:pt>
                <c:pt idx="9436">
                  <c:v>0.97318287037037143</c:v>
                </c:pt>
                <c:pt idx="9437">
                  <c:v>0.97319444444444581</c:v>
                </c:pt>
                <c:pt idx="9438">
                  <c:v>0.97320601851851996</c:v>
                </c:pt>
                <c:pt idx="9439">
                  <c:v>0.97321759259259366</c:v>
                </c:pt>
                <c:pt idx="9440">
                  <c:v>0.97321759259259366</c:v>
                </c:pt>
                <c:pt idx="9441">
                  <c:v>0.9732291666666667</c:v>
                </c:pt>
                <c:pt idx="9442">
                  <c:v>0.97324074074074052</c:v>
                </c:pt>
                <c:pt idx="9443">
                  <c:v>0.97324074074074052</c:v>
                </c:pt>
                <c:pt idx="9444">
                  <c:v>0.97325231481481478</c:v>
                </c:pt>
                <c:pt idx="9445">
                  <c:v>0.97326388888888893</c:v>
                </c:pt>
                <c:pt idx="9446">
                  <c:v>0.97327546296296286</c:v>
                </c:pt>
                <c:pt idx="9447">
                  <c:v>0.97327546296296286</c:v>
                </c:pt>
                <c:pt idx="9448">
                  <c:v>0.97328703703703701</c:v>
                </c:pt>
                <c:pt idx="9449">
                  <c:v>0.9732986111111126</c:v>
                </c:pt>
                <c:pt idx="9450">
                  <c:v>0.9732986111111126</c:v>
                </c:pt>
                <c:pt idx="9451">
                  <c:v>0.97331018518518519</c:v>
                </c:pt>
                <c:pt idx="9452">
                  <c:v>0.97332175925925923</c:v>
                </c:pt>
                <c:pt idx="9453">
                  <c:v>0.97333333333333361</c:v>
                </c:pt>
                <c:pt idx="9454">
                  <c:v>0.97333333333333361</c:v>
                </c:pt>
                <c:pt idx="9455">
                  <c:v>0.97334490740740764</c:v>
                </c:pt>
                <c:pt idx="9456">
                  <c:v>0.97335648148148168</c:v>
                </c:pt>
                <c:pt idx="9457">
                  <c:v>0.97335648148148168</c:v>
                </c:pt>
                <c:pt idx="9458">
                  <c:v>0.97336805555555561</c:v>
                </c:pt>
                <c:pt idx="9459">
                  <c:v>0.97337962962962965</c:v>
                </c:pt>
                <c:pt idx="9460">
                  <c:v>0.97339120370370491</c:v>
                </c:pt>
                <c:pt idx="9461">
                  <c:v>0.97339120370370491</c:v>
                </c:pt>
                <c:pt idx="9462">
                  <c:v>0.97340277777777751</c:v>
                </c:pt>
                <c:pt idx="9463">
                  <c:v>0.97341435185185077</c:v>
                </c:pt>
                <c:pt idx="9464">
                  <c:v>0.97341435185185077</c:v>
                </c:pt>
                <c:pt idx="9465">
                  <c:v>0.97342592592592558</c:v>
                </c:pt>
                <c:pt idx="9466">
                  <c:v>0.97343750000000007</c:v>
                </c:pt>
                <c:pt idx="9467">
                  <c:v>0.9734490740740761</c:v>
                </c:pt>
                <c:pt idx="9468">
                  <c:v>0.9734490740740761</c:v>
                </c:pt>
                <c:pt idx="9469">
                  <c:v>0.97346064814814814</c:v>
                </c:pt>
                <c:pt idx="9470">
                  <c:v>0.97347222222222218</c:v>
                </c:pt>
                <c:pt idx="9471">
                  <c:v>0.97347222222222218</c:v>
                </c:pt>
                <c:pt idx="9472">
                  <c:v>0.97348379629629633</c:v>
                </c:pt>
                <c:pt idx="9473">
                  <c:v>0.9734953703703717</c:v>
                </c:pt>
                <c:pt idx="9474">
                  <c:v>0.97350694444444441</c:v>
                </c:pt>
                <c:pt idx="9475">
                  <c:v>0.97350694444444441</c:v>
                </c:pt>
                <c:pt idx="9476">
                  <c:v>0.97351851851851978</c:v>
                </c:pt>
                <c:pt idx="9477">
                  <c:v>0.97353009259259382</c:v>
                </c:pt>
                <c:pt idx="9478">
                  <c:v>0.97353009259259382</c:v>
                </c:pt>
                <c:pt idx="9479">
                  <c:v>0.97354166666666664</c:v>
                </c:pt>
                <c:pt idx="9480">
                  <c:v>0.97355324074074057</c:v>
                </c:pt>
                <c:pt idx="9481">
                  <c:v>0.97356481481481483</c:v>
                </c:pt>
                <c:pt idx="9482">
                  <c:v>0.97356481481481483</c:v>
                </c:pt>
                <c:pt idx="9483">
                  <c:v>0.97357638888888898</c:v>
                </c:pt>
                <c:pt idx="9484">
                  <c:v>0.97358796296296113</c:v>
                </c:pt>
                <c:pt idx="9485">
                  <c:v>0.97358796296296113</c:v>
                </c:pt>
                <c:pt idx="9486">
                  <c:v>0.97359953703703705</c:v>
                </c:pt>
                <c:pt idx="9487">
                  <c:v>0.97361111111111165</c:v>
                </c:pt>
                <c:pt idx="9488">
                  <c:v>0.97362268518518635</c:v>
                </c:pt>
                <c:pt idx="9489">
                  <c:v>0.97362268518518635</c:v>
                </c:pt>
                <c:pt idx="9490">
                  <c:v>0.97363425925925962</c:v>
                </c:pt>
                <c:pt idx="9491">
                  <c:v>0.97364583333333621</c:v>
                </c:pt>
                <c:pt idx="9492">
                  <c:v>0.9736574074074088</c:v>
                </c:pt>
                <c:pt idx="9493">
                  <c:v>0.9736574074074088</c:v>
                </c:pt>
                <c:pt idx="9494">
                  <c:v>0.97366898148148162</c:v>
                </c:pt>
                <c:pt idx="9495">
                  <c:v>0.97368055555555655</c:v>
                </c:pt>
                <c:pt idx="9496">
                  <c:v>0.97368055555555655</c:v>
                </c:pt>
                <c:pt idx="9497">
                  <c:v>0.9736921296296297</c:v>
                </c:pt>
                <c:pt idx="9498">
                  <c:v>0.97370370370370374</c:v>
                </c:pt>
                <c:pt idx="9499">
                  <c:v>0.97371527777777866</c:v>
                </c:pt>
                <c:pt idx="9500">
                  <c:v>0.97371527777777866</c:v>
                </c:pt>
                <c:pt idx="9501">
                  <c:v>0.97372685185185182</c:v>
                </c:pt>
                <c:pt idx="9502">
                  <c:v>0.97373842592592597</c:v>
                </c:pt>
                <c:pt idx="9503">
                  <c:v>0.97373842592592597</c:v>
                </c:pt>
                <c:pt idx="9504">
                  <c:v>0.97375000000000111</c:v>
                </c:pt>
                <c:pt idx="9505">
                  <c:v>0.97376157407407526</c:v>
                </c:pt>
                <c:pt idx="9506">
                  <c:v>0.97377314814814864</c:v>
                </c:pt>
                <c:pt idx="9507">
                  <c:v>0.97377314814814864</c:v>
                </c:pt>
                <c:pt idx="9508">
                  <c:v>0.97378472222222223</c:v>
                </c:pt>
                <c:pt idx="9509">
                  <c:v>0.97379629629629771</c:v>
                </c:pt>
                <c:pt idx="9510">
                  <c:v>0.97379629629629771</c:v>
                </c:pt>
                <c:pt idx="9511">
                  <c:v>0.97380787037037209</c:v>
                </c:pt>
                <c:pt idx="9512">
                  <c:v>0.97381944444444568</c:v>
                </c:pt>
                <c:pt idx="9513">
                  <c:v>0.97383101851852083</c:v>
                </c:pt>
                <c:pt idx="9514">
                  <c:v>0.97383101851852083</c:v>
                </c:pt>
                <c:pt idx="9515">
                  <c:v>0.97384259259259442</c:v>
                </c:pt>
                <c:pt idx="9516">
                  <c:v>0.97385416666666669</c:v>
                </c:pt>
                <c:pt idx="9517">
                  <c:v>0.97385416666666669</c:v>
                </c:pt>
                <c:pt idx="9518">
                  <c:v>0.9738657407407405</c:v>
                </c:pt>
                <c:pt idx="9519">
                  <c:v>0.97387731481481565</c:v>
                </c:pt>
                <c:pt idx="9520">
                  <c:v>0.97388888888889014</c:v>
                </c:pt>
                <c:pt idx="9521">
                  <c:v>0.97388888888889014</c:v>
                </c:pt>
                <c:pt idx="9522">
                  <c:v>0.97390046296296251</c:v>
                </c:pt>
                <c:pt idx="9523">
                  <c:v>0.97391203703703699</c:v>
                </c:pt>
                <c:pt idx="9524">
                  <c:v>0.97391203703703699</c:v>
                </c:pt>
                <c:pt idx="9525">
                  <c:v>0.97392361111111236</c:v>
                </c:pt>
                <c:pt idx="9526">
                  <c:v>0.97393518518518563</c:v>
                </c:pt>
                <c:pt idx="9527">
                  <c:v>0.97394675925925922</c:v>
                </c:pt>
                <c:pt idx="9528">
                  <c:v>0.97394675925925922</c:v>
                </c:pt>
                <c:pt idx="9529">
                  <c:v>0.97395833333333481</c:v>
                </c:pt>
                <c:pt idx="9530">
                  <c:v>0.97396990740740763</c:v>
                </c:pt>
                <c:pt idx="9531">
                  <c:v>0.97398148148148256</c:v>
                </c:pt>
                <c:pt idx="9532">
                  <c:v>0.97398148148148256</c:v>
                </c:pt>
                <c:pt idx="9533">
                  <c:v>0.97399305555555682</c:v>
                </c:pt>
                <c:pt idx="9534">
                  <c:v>0.97400462962962964</c:v>
                </c:pt>
                <c:pt idx="9535">
                  <c:v>0.97400462962962964</c:v>
                </c:pt>
                <c:pt idx="9536">
                  <c:v>0.97401620370370379</c:v>
                </c:pt>
                <c:pt idx="9537">
                  <c:v>0.97402777777777771</c:v>
                </c:pt>
                <c:pt idx="9538">
                  <c:v>0.97403935185185186</c:v>
                </c:pt>
                <c:pt idx="9539">
                  <c:v>0.97403935185185186</c:v>
                </c:pt>
                <c:pt idx="9540">
                  <c:v>0.97405092592592557</c:v>
                </c:pt>
                <c:pt idx="9541">
                  <c:v>0.9740624999999995</c:v>
                </c:pt>
                <c:pt idx="9542">
                  <c:v>0.9740624999999995</c:v>
                </c:pt>
                <c:pt idx="9543">
                  <c:v>0.97407407407407576</c:v>
                </c:pt>
                <c:pt idx="9544">
                  <c:v>0.97408564814814924</c:v>
                </c:pt>
                <c:pt idx="9545">
                  <c:v>0.97409722222222261</c:v>
                </c:pt>
                <c:pt idx="9546">
                  <c:v>0.97409722222222261</c:v>
                </c:pt>
                <c:pt idx="9547">
                  <c:v>0.97410879629629665</c:v>
                </c:pt>
                <c:pt idx="9548">
                  <c:v>0.9741203703703718</c:v>
                </c:pt>
                <c:pt idx="9549">
                  <c:v>0.9741203703703718</c:v>
                </c:pt>
                <c:pt idx="9550">
                  <c:v>0.97413194444444462</c:v>
                </c:pt>
                <c:pt idx="9551">
                  <c:v>0.97414351851852055</c:v>
                </c:pt>
                <c:pt idx="9552">
                  <c:v>0.97415509259259492</c:v>
                </c:pt>
                <c:pt idx="9553">
                  <c:v>0.97415509259259492</c:v>
                </c:pt>
                <c:pt idx="9554">
                  <c:v>0.97416666666666651</c:v>
                </c:pt>
                <c:pt idx="9555">
                  <c:v>0.97417824074074078</c:v>
                </c:pt>
                <c:pt idx="9556">
                  <c:v>0.97418981481481604</c:v>
                </c:pt>
                <c:pt idx="9557">
                  <c:v>0.97418981481481604</c:v>
                </c:pt>
                <c:pt idx="9558">
                  <c:v>0.97420138888888963</c:v>
                </c:pt>
                <c:pt idx="9559">
                  <c:v>0.974212962962961</c:v>
                </c:pt>
                <c:pt idx="9560">
                  <c:v>0.974212962962961</c:v>
                </c:pt>
                <c:pt idx="9561">
                  <c:v>0.97422453703703704</c:v>
                </c:pt>
                <c:pt idx="9562">
                  <c:v>0.97423611111111119</c:v>
                </c:pt>
                <c:pt idx="9563">
                  <c:v>0.97424768518518623</c:v>
                </c:pt>
                <c:pt idx="9564">
                  <c:v>0.97424768518518623</c:v>
                </c:pt>
                <c:pt idx="9565">
                  <c:v>0.9742592592592596</c:v>
                </c:pt>
                <c:pt idx="9566">
                  <c:v>0.97427083333333508</c:v>
                </c:pt>
                <c:pt idx="9567">
                  <c:v>0.97427083333333508</c:v>
                </c:pt>
                <c:pt idx="9568">
                  <c:v>0.97428240740740768</c:v>
                </c:pt>
                <c:pt idx="9569">
                  <c:v>0.97429398148148161</c:v>
                </c:pt>
                <c:pt idx="9570">
                  <c:v>0.97430555555555565</c:v>
                </c:pt>
                <c:pt idx="9571">
                  <c:v>0.97430555555555565</c:v>
                </c:pt>
                <c:pt idx="9572">
                  <c:v>0.97431712962962957</c:v>
                </c:pt>
                <c:pt idx="9573">
                  <c:v>0.97432870370370372</c:v>
                </c:pt>
                <c:pt idx="9574">
                  <c:v>0.97432870370370372</c:v>
                </c:pt>
                <c:pt idx="9575">
                  <c:v>0.97434027777777865</c:v>
                </c:pt>
                <c:pt idx="9576">
                  <c:v>0.9743518518518518</c:v>
                </c:pt>
                <c:pt idx="9577">
                  <c:v>0.97436342592592451</c:v>
                </c:pt>
                <c:pt idx="9578">
                  <c:v>0.97436342592592451</c:v>
                </c:pt>
                <c:pt idx="9579">
                  <c:v>0.9743750000000011</c:v>
                </c:pt>
                <c:pt idx="9580">
                  <c:v>0.97438657407407403</c:v>
                </c:pt>
                <c:pt idx="9581">
                  <c:v>0.97438657407407403</c:v>
                </c:pt>
                <c:pt idx="9582">
                  <c:v>0.97439814814814862</c:v>
                </c:pt>
                <c:pt idx="9583">
                  <c:v>0.97440972222222222</c:v>
                </c:pt>
                <c:pt idx="9584">
                  <c:v>0.97442129629629781</c:v>
                </c:pt>
                <c:pt idx="9585">
                  <c:v>0.97442129629629781</c:v>
                </c:pt>
                <c:pt idx="9586">
                  <c:v>0.97443287037037063</c:v>
                </c:pt>
                <c:pt idx="9587">
                  <c:v>0.97444444444444556</c:v>
                </c:pt>
                <c:pt idx="9588">
                  <c:v>0.97444444444444556</c:v>
                </c:pt>
                <c:pt idx="9589">
                  <c:v>0.97445601851851982</c:v>
                </c:pt>
                <c:pt idx="9590">
                  <c:v>0.97446759259259264</c:v>
                </c:pt>
                <c:pt idx="9591">
                  <c:v>0.97447916666666667</c:v>
                </c:pt>
                <c:pt idx="9592">
                  <c:v>0.97447916666666667</c:v>
                </c:pt>
                <c:pt idx="9593">
                  <c:v>0.97449074074074049</c:v>
                </c:pt>
                <c:pt idx="9594">
                  <c:v>0.97450231481481486</c:v>
                </c:pt>
                <c:pt idx="9595">
                  <c:v>0.97450231481481486</c:v>
                </c:pt>
                <c:pt idx="9596">
                  <c:v>0.97451388888888879</c:v>
                </c:pt>
                <c:pt idx="9597">
                  <c:v>0.9745254629629625</c:v>
                </c:pt>
                <c:pt idx="9598">
                  <c:v>0.97453703703703709</c:v>
                </c:pt>
                <c:pt idx="9599">
                  <c:v>0.97453703703703709</c:v>
                </c:pt>
                <c:pt idx="9600">
                  <c:v>0.97454861111111224</c:v>
                </c:pt>
                <c:pt idx="9601">
                  <c:v>0.97456018518518517</c:v>
                </c:pt>
                <c:pt idx="9602">
                  <c:v>0.97457175925925921</c:v>
                </c:pt>
                <c:pt idx="9603">
                  <c:v>0.97457175925925921</c:v>
                </c:pt>
                <c:pt idx="9604">
                  <c:v>0.97458333333333369</c:v>
                </c:pt>
                <c:pt idx="9605">
                  <c:v>0.97459490740740762</c:v>
                </c:pt>
                <c:pt idx="9606">
                  <c:v>0.97459490740740762</c:v>
                </c:pt>
                <c:pt idx="9607">
                  <c:v>0.97460648148148243</c:v>
                </c:pt>
                <c:pt idx="9608">
                  <c:v>0.97461805555555692</c:v>
                </c:pt>
                <c:pt idx="9609">
                  <c:v>0.97462962962963096</c:v>
                </c:pt>
                <c:pt idx="9610">
                  <c:v>0.97462962962963096</c:v>
                </c:pt>
                <c:pt idx="9611">
                  <c:v>0.97464120370370577</c:v>
                </c:pt>
                <c:pt idx="9612">
                  <c:v>0.9746527777777777</c:v>
                </c:pt>
                <c:pt idx="9613">
                  <c:v>0.9746527777777777</c:v>
                </c:pt>
                <c:pt idx="9614">
                  <c:v>0.97466435185185152</c:v>
                </c:pt>
                <c:pt idx="9615">
                  <c:v>0.974675925925926</c:v>
                </c:pt>
                <c:pt idx="9616">
                  <c:v>0.97468749999999993</c:v>
                </c:pt>
                <c:pt idx="9617">
                  <c:v>0.97468749999999993</c:v>
                </c:pt>
                <c:pt idx="9618">
                  <c:v>0.97469907407407685</c:v>
                </c:pt>
                <c:pt idx="9619">
                  <c:v>0.97471064814814923</c:v>
                </c:pt>
                <c:pt idx="9620">
                  <c:v>0.97471064814814923</c:v>
                </c:pt>
                <c:pt idx="9621">
                  <c:v>0.9747222222222226</c:v>
                </c:pt>
                <c:pt idx="9622">
                  <c:v>0.97473379629629664</c:v>
                </c:pt>
                <c:pt idx="9623">
                  <c:v>0.97474537037037257</c:v>
                </c:pt>
                <c:pt idx="9624">
                  <c:v>0.97474537037037257</c:v>
                </c:pt>
                <c:pt idx="9625">
                  <c:v>0.97475694444444461</c:v>
                </c:pt>
                <c:pt idx="9626">
                  <c:v>0.97476851851852042</c:v>
                </c:pt>
                <c:pt idx="9627">
                  <c:v>0.97476851851852042</c:v>
                </c:pt>
                <c:pt idx="9628">
                  <c:v>0.9747800925925949</c:v>
                </c:pt>
                <c:pt idx="9629">
                  <c:v>0.97479166666666794</c:v>
                </c:pt>
                <c:pt idx="9630">
                  <c:v>0.97480324074074076</c:v>
                </c:pt>
                <c:pt idx="9631">
                  <c:v>0.97480324074074076</c:v>
                </c:pt>
                <c:pt idx="9632">
                  <c:v>0.97481481481481613</c:v>
                </c:pt>
                <c:pt idx="9633">
                  <c:v>0.97482638888888884</c:v>
                </c:pt>
                <c:pt idx="9634">
                  <c:v>0.97482638888888884</c:v>
                </c:pt>
                <c:pt idx="9635">
                  <c:v>0.97483796296296199</c:v>
                </c:pt>
                <c:pt idx="9636">
                  <c:v>0.97484953703703825</c:v>
                </c:pt>
                <c:pt idx="9637">
                  <c:v>0.97486111111111162</c:v>
                </c:pt>
                <c:pt idx="9638">
                  <c:v>0.97486111111111162</c:v>
                </c:pt>
                <c:pt idx="9639">
                  <c:v>0.97487268518518611</c:v>
                </c:pt>
                <c:pt idx="9640">
                  <c:v>0.9748842592592597</c:v>
                </c:pt>
                <c:pt idx="9641">
                  <c:v>0.9748842592592597</c:v>
                </c:pt>
                <c:pt idx="9642">
                  <c:v>0.97489583333333596</c:v>
                </c:pt>
                <c:pt idx="9643">
                  <c:v>0.97490740740740844</c:v>
                </c:pt>
                <c:pt idx="9644">
                  <c:v>0.97491898148148171</c:v>
                </c:pt>
                <c:pt idx="9645">
                  <c:v>0.97491898148148171</c:v>
                </c:pt>
                <c:pt idx="9646">
                  <c:v>0.97493055555555563</c:v>
                </c:pt>
                <c:pt idx="9647">
                  <c:v>0.97494212962962967</c:v>
                </c:pt>
                <c:pt idx="9648">
                  <c:v>0.9749537037037036</c:v>
                </c:pt>
                <c:pt idx="9649">
                  <c:v>0.9749537037037036</c:v>
                </c:pt>
                <c:pt idx="9650">
                  <c:v>0.97496527777777775</c:v>
                </c:pt>
                <c:pt idx="9651">
                  <c:v>0.9749768518518519</c:v>
                </c:pt>
                <c:pt idx="9652">
                  <c:v>0.9749768518518519</c:v>
                </c:pt>
                <c:pt idx="9653">
                  <c:v>0.97498842592592549</c:v>
                </c:pt>
                <c:pt idx="9654">
                  <c:v>0.97500000000000064</c:v>
                </c:pt>
                <c:pt idx="9655">
                  <c:v>0.97501157407407513</c:v>
                </c:pt>
                <c:pt idx="9656">
                  <c:v>0.97501157407407513</c:v>
                </c:pt>
                <c:pt idx="9657">
                  <c:v>0.97502314814814861</c:v>
                </c:pt>
                <c:pt idx="9658">
                  <c:v>0.97503472222222232</c:v>
                </c:pt>
                <c:pt idx="9659">
                  <c:v>0.97503472222222232</c:v>
                </c:pt>
                <c:pt idx="9660">
                  <c:v>0.97504629629629747</c:v>
                </c:pt>
                <c:pt idx="9661">
                  <c:v>0.97505787037037184</c:v>
                </c:pt>
                <c:pt idx="9662">
                  <c:v>0.97506944444444543</c:v>
                </c:pt>
                <c:pt idx="9663">
                  <c:v>0.97506944444444543</c:v>
                </c:pt>
                <c:pt idx="9664">
                  <c:v>0.97508101851852091</c:v>
                </c:pt>
                <c:pt idx="9665">
                  <c:v>0.97509259259259395</c:v>
                </c:pt>
                <c:pt idx="9666">
                  <c:v>0.97509259259259395</c:v>
                </c:pt>
                <c:pt idx="9667">
                  <c:v>0.97510416666666666</c:v>
                </c:pt>
                <c:pt idx="9668">
                  <c:v>0.97511574074074059</c:v>
                </c:pt>
                <c:pt idx="9669">
                  <c:v>0.97512731481481485</c:v>
                </c:pt>
                <c:pt idx="9670">
                  <c:v>0.97512731481481485</c:v>
                </c:pt>
                <c:pt idx="9671">
                  <c:v>0.97513888888888989</c:v>
                </c:pt>
                <c:pt idx="9672">
                  <c:v>0.97515046296296259</c:v>
                </c:pt>
                <c:pt idx="9673">
                  <c:v>0.97515046296296259</c:v>
                </c:pt>
                <c:pt idx="9674">
                  <c:v>0.97516203703703708</c:v>
                </c:pt>
                <c:pt idx="9675">
                  <c:v>0.97517361111111212</c:v>
                </c:pt>
                <c:pt idx="9676">
                  <c:v>0.97518518518518515</c:v>
                </c:pt>
                <c:pt idx="9677">
                  <c:v>0.97518518518518515</c:v>
                </c:pt>
                <c:pt idx="9678">
                  <c:v>0.9751967592592593</c:v>
                </c:pt>
                <c:pt idx="9679">
                  <c:v>0.97520833333333445</c:v>
                </c:pt>
                <c:pt idx="9680">
                  <c:v>0.97520833333333445</c:v>
                </c:pt>
                <c:pt idx="9681">
                  <c:v>0.9752199074074076</c:v>
                </c:pt>
                <c:pt idx="9682">
                  <c:v>0.97523148148148164</c:v>
                </c:pt>
                <c:pt idx="9683">
                  <c:v>0.97524305555555679</c:v>
                </c:pt>
                <c:pt idx="9684">
                  <c:v>0.97524305555555679</c:v>
                </c:pt>
                <c:pt idx="9685">
                  <c:v>0.97525462962962972</c:v>
                </c:pt>
                <c:pt idx="9686">
                  <c:v>0.97526620370370354</c:v>
                </c:pt>
                <c:pt idx="9687">
                  <c:v>0.9752777777777778</c:v>
                </c:pt>
                <c:pt idx="9688">
                  <c:v>0.9752777777777778</c:v>
                </c:pt>
                <c:pt idx="9689">
                  <c:v>0.9752893518518515</c:v>
                </c:pt>
                <c:pt idx="9690">
                  <c:v>0.97530092592592488</c:v>
                </c:pt>
                <c:pt idx="9691">
                  <c:v>0.97530092592592488</c:v>
                </c:pt>
                <c:pt idx="9692">
                  <c:v>0.97531249999999958</c:v>
                </c:pt>
                <c:pt idx="9693">
                  <c:v>0.97532407407407573</c:v>
                </c:pt>
                <c:pt idx="9694">
                  <c:v>0.97533564814814921</c:v>
                </c:pt>
                <c:pt idx="9695">
                  <c:v>0.97533564814814921</c:v>
                </c:pt>
                <c:pt idx="9696">
                  <c:v>0.97534722222222225</c:v>
                </c:pt>
                <c:pt idx="9697">
                  <c:v>0.97535879629629663</c:v>
                </c:pt>
                <c:pt idx="9698">
                  <c:v>0.97535879629629663</c:v>
                </c:pt>
                <c:pt idx="9699">
                  <c:v>0.97537037037037133</c:v>
                </c:pt>
                <c:pt idx="9700">
                  <c:v>0.9753819444444447</c:v>
                </c:pt>
                <c:pt idx="9701">
                  <c:v>0.97539351851851985</c:v>
                </c:pt>
                <c:pt idx="9702">
                  <c:v>0.97539351851851985</c:v>
                </c:pt>
                <c:pt idx="9703">
                  <c:v>0.97540509259259489</c:v>
                </c:pt>
                <c:pt idx="9704">
                  <c:v>0.97541666666666649</c:v>
                </c:pt>
                <c:pt idx="9705">
                  <c:v>0.97541666666666649</c:v>
                </c:pt>
                <c:pt idx="9706">
                  <c:v>0.97542824074074053</c:v>
                </c:pt>
                <c:pt idx="9707">
                  <c:v>0.9754398148148159</c:v>
                </c:pt>
                <c:pt idx="9708">
                  <c:v>0.97545138888888883</c:v>
                </c:pt>
                <c:pt idx="9709">
                  <c:v>0.97545138888888883</c:v>
                </c:pt>
                <c:pt idx="9710">
                  <c:v>0.97546296296296076</c:v>
                </c:pt>
                <c:pt idx="9711">
                  <c:v>0.97547453703703713</c:v>
                </c:pt>
                <c:pt idx="9712">
                  <c:v>0.97547453703703713</c:v>
                </c:pt>
                <c:pt idx="9713">
                  <c:v>0.9754861111111105</c:v>
                </c:pt>
                <c:pt idx="9714">
                  <c:v>0.97549768518518565</c:v>
                </c:pt>
                <c:pt idx="9715">
                  <c:v>0.97550925925925924</c:v>
                </c:pt>
                <c:pt idx="9716">
                  <c:v>0.97550925925925924</c:v>
                </c:pt>
                <c:pt idx="9717">
                  <c:v>0.97552083333333484</c:v>
                </c:pt>
                <c:pt idx="9718">
                  <c:v>0.97553240740740732</c:v>
                </c:pt>
                <c:pt idx="9719">
                  <c:v>0.97553240740740732</c:v>
                </c:pt>
                <c:pt idx="9720">
                  <c:v>0.97554398148148169</c:v>
                </c:pt>
                <c:pt idx="9721">
                  <c:v>0.97555555555555562</c:v>
                </c:pt>
                <c:pt idx="9722">
                  <c:v>0.97556712962962866</c:v>
                </c:pt>
                <c:pt idx="9723">
                  <c:v>0.97556712962962866</c:v>
                </c:pt>
                <c:pt idx="9724">
                  <c:v>0.9755787037037037</c:v>
                </c:pt>
                <c:pt idx="9725">
                  <c:v>0.97559027777777774</c:v>
                </c:pt>
                <c:pt idx="9726">
                  <c:v>0.97559027777777774</c:v>
                </c:pt>
                <c:pt idx="9727">
                  <c:v>0.97560185185185289</c:v>
                </c:pt>
                <c:pt idx="9728">
                  <c:v>0.97561342592592559</c:v>
                </c:pt>
                <c:pt idx="9729">
                  <c:v>0.97562500000000163</c:v>
                </c:pt>
                <c:pt idx="9730">
                  <c:v>0.97562500000000163</c:v>
                </c:pt>
                <c:pt idx="9731">
                  <c:v>0.97563657407407522</c:v>
                </c:pt>
                <c:pt idx="9732">
                  <c:v>0.97564814814814949</c:v>
                </c:pt>
                <c:pt idx="9733">
                  <c:v>0.97565972222222264</c:v>
                </c:pt>
                <c:pt idx="9734">
                  <c:v>0.97565972222222264</c:v>
                </c:pt>
                <c:pt idx="9735">
                  <c:v>0.97567129629629834</c:v>
                </c:pt>
                <c:pt idx="9736">
                  <c:v>0.97568287037037171</c:v>
                </c:pt>
                <c:pt idx="9737">
                  <c:v>0.97568287037037171</c:v>
                </c:pt>
                <c:pt idx="9738">
                  <c:v>0.97569444444444631</c:v>
                </c:pt>
                <c:pt idx="9739">
                  <c:v>0.97570601851852079</c:v>
                </c:pt>
                <c:pt idx="9740">
                  <c:v>0.97571759259259383</c:v>
                </c:pt>
                <c:pt idx="9741">
                  <c:v>0.97571759259259383</c:v>
                </c:pt>
                <c:pt idx="9742">
                  <c:v>0.97572916666666665</c:v>
                </c:pt>
                <c:pt idx="9743">
                  <c:v>0.9757407407407408</c:v>
                </c:pt>
                <c:pt idx="9744">
                  <c:v>0.9757407407407408</c:v>
                </c:pt>
                <c:pt idx="9745">
                  <c:v>0.97575231481481473</c:v>
                </c:pt>
                <c:pt idx="9746">
                  <c:v>0.97576388888888965</c:v>
                </c:pt>
                <c:pt idx="9747">
                  <c:v>0.97577546296296302</c:v>
                </c:pt>
                <c:pt idx="9748">
                  <c:v>0.97577546296296302</c:v>
                </c:pt>
                <c:pt idx="9749">
                  <c:v>0.97578703703703762</c:v>
                </c:pt>
                <c:pt idx="9750">
                  <c:v>0.9757986111111131</c:v>
                </c:pt>
                <c:pt idx="9751">
                  <c:v>0.9757986111111131</c:v>
                </c:pt>
                <c:pt idx="9752">
                  <c:v>0.97581018518518514</c:v>
                </c:pt>
                <c:pt idx="9753">
                  <c:v>0.97582175925925962</c:v>
                </c:pt>
                <c:pt idx="9754">
                  <c:v>0.97583333333333444</c:v>
                </c:pt>
                <c:pt idx="9755">
                  <c:v>0.97583333333333444</c:v>
                </c:pt>
                <c:pt idx="9756">
                  <c:v>0.97584490740740881</c:v>
                </c:pt>
                <c:pt idx="9757">
                  <c:v>0.97585648148148163</c:v>
                </c:pt>
                <c:pt idx="9758">
                  <c:v>0.97585648148148163</c:v>
                </c:pt>
                <c:pt idx="9759">
                  <c:v>0.97586805555555678</c:v>
                </c:pt>
                <c:pt idx="9760">
                  <c:v>0.97587962962963082</c:v>
                </c:pt>
                <c:pt idx="9761">
                  <c:v>0.9758912037037053</c:v>
                </c:pt>
                <c:pt idx="9762">
                  <c:v>0.9758912037037053</c:v>
                </c:pt>
                <c:pt idx="9763">
                  <c:v>0.97590277777777779</c:v>
                </c:pt>
                <c:pt idx="9764">
                  <c:v>0.97591435185185149</c:v>
                </c:pt>
                <c:pt idx="9765">
                  <c:v>0.97591435185185149</c:v>
                </c:pt>
                <c:pt idx="9766">
                  <c:v>0.97592592592592586</c:v>
                </c:pt>
                <c:pt idx="9767">
                  <c:v>0.97593750000000001</c:v>
                </c:pt>
                <c:pt idx="9768">
                  <c:v>0.97594907407407627</c:v>
                </c:pt>
                <c:pt idx="9769">
                  <c:v>0.97594907407407627</c:v>
                </c:pt>
                <c:pt idx="9770">
                  <c:v>0.97596064814814865</c:v>
                </c:pt>
                <c:pt idx="9771">
                  <c:v>0.97597222222222213</c:v>
                </c:pt>
                <c:pt idx="9772">
                  <c:v>0.97598379629629661</c:v>
                </c:pt>
                <c:pt idx="9773">
                  <c:v>0.97598379629629661</c:v>
                </c:pt>
                <c:pt idx="9774">
                  <c:v>0.97599537037037221</c:v>
                </c:pt>
                <c:pt idx="9775">
                  <c:v>0.97600694444444469</c:v>
                </c:pt>
                <c:pt idx="9776">
                  <c:v>0.97600694444444469</c:v>
                </c:pt>
                <c:pt idx="9777">
                  <c:v>0.97601851851851995</c:v>
                </c:pt>
                <c:pt idx="9778">
                  <c:v>0.97603009259259454</c:v>
                </c:pt>
                <c:pt idx="9779">
                  <c:v>0.97604166666666792</c:v>
                </c:pt>
                <c:pt idx="9780">
                  <c:v>0.97604166666666792</c:v>
                </c:pt>
                <c:pt idx="9781">
                  <c:v>0.97605324074074051</c:v>
                </c:pt>
                <c:pt idx="9782">
                  <c:v>0.97606481481481577</c:v>
                </c:pt>
                <c:pt idx="9783">
                  <c:v>0.97606481481481577</c:v>
                </c:pt>
                <c:pt idx="9784">
                  <c:v>0.97607638888888892</c:v>
                </c:pt>
                <c:pt idx="9785">
                  <c:v>0.97608796296296163</c:v>
                </c:pt>
                <c:pt idx="9786">
                  <c:v>0.97609953703703811</c:v>
                </c:pt>
                <c:pt idx="9787">
                  <c:v>0.97609953703703811</c:v>
                </c:pt>
                <c:pt idx="9788">
                  <c:v>0.97611111111111104</c:v>
                </c:pt>
                <c:pt idx="9789">
                  <c:v>0.97612268518518563</c:v>
                </c:pt>
                <c:pt idx="9790">
                  <c:v>0.97612268518518563</c:v>
                </c:pt>
                <c:pt idx="9791">
                  <c:v>0.97613425925925934</c:v>
                </c:pt>
                <c:pt idx="9792">
                  <c:v>0.9761458333333356</c:v>
                </c:pt>
                <c:pt idx="9793">
                  <c:v>0.97615740740740764</c:v>
                </c:pt>
                <c:pt idx="9794">
                  <c:v>0.97615740740740764</c:v>
                </c:pt>
                <c:pt idx="9795">
                  <c:v>0.97616898148148168</c:v>
                </c:pt>
                <c:pt idx="9796">
                  <c:v>0.97618055555555561</c:v>
                </c:pt>
                <c:pt idx="9797">
                  <c:v>0.97618055555555561</c:v>
                </c:pt>
                <c:pt idx="9798">
                  <c:v>0.97619212962962953</c:v>
                </c:pt>
                <c:pt idx="9799">
                  <c:v>0.97620370370370368</c:v>
                </c:pt>
                <c:pt idx="9800">
                  <c:v>0.97621527777777783</c:v>
                </c:pt>
                <c:pt idx="9801">
                  <c:v>0.97621527777777783</c:v>
                </c:pt>
                <c:pt idx="9802">
                  <c:v>0.97622685185185187</c:v>
                </c:pt>
                <c:pt idx="9803">
                  <c:v>0.97623842592592558</c:v>
                </c:pt>
                <c:pt idx="9804">
                  <c:v>0.97623842592592558</c:v>
                </c:pt>
                <c:pt idx="9805">
                  <c:v>0.97624999999999995</c:v>
                </c:pt>
                <c:pt idx="9806">
                  <c:v>0.9762615740740751</c:v>
                </c:pt>
                <c:pt idx="9807">
                  <c:v>0.97627314814814825</c:v>
                </c:pt>
                <c:pt idx="9808">
                  <c:v>0.97627314814814825</c:v>
                </c:pt>
                <c:pt idx="9809">
                  <c:v>0.97628472222222218</c:v>
                </c:pt>
                <c:pt idx="9810">
                  <c:v>0.97629629629629733</c:v>
                </c:pt>
                <c:pt idx="9811">
                  <c:v>0.97630787037037181</c:v>
                </c:pt>
                <c:pt idx="9812">
                  <c:v>0.97630787037037181</c:v>
                </c:pt>
                <c:pt idx="9813">
                  <c:v>0.97631944444444463</c:v>
                </c:pt>
                <c:pt idx="9814">
                  <c:v>0.97633101851852055</c:v>
                </c:pt>
                <c:pt idx="9815">
                  <c:v>0.97633101851852055</c:v>
                </c:pt>
                <c:pt idx="9816">
                  <c:v>0.97634259259259382</c:v>
                </c:pt>
                <c:pt idx="9817">
                  <c:v>0.97635416666666652</c:v>
                </c:pt>
                <c:pt idx="9818">
                  <c:v>0.97636574074074056</c:v>
                </c:pt>
                <c:pt idx="9819">
                  <c:v>0.97636574074074056</c:v>
                </c:pt>
                <c:pt idx="9820">
                  <c:v>0.97637731481481482</c:v>
                </c:pt>
                <c:pt idx="9821">
                  <c:v>0.97638888888888964</c:v>
                </c:pt>
                <c:pt idx="9822">
                  <c:v>0.97638888888888964</c:v>
                </c:pt>
                <c:pt idx="9823">
                  <c:v>0.97640046296296257</c:v>
                </c:pt>
                <c:pt idx="9824">
                  <c:v>0.9764120370370365</c:v>
                </c:pt>
                <c:pt idx="9825">
                  <c:v>0.97642361111111164</c:v>
                </c:pt>
                <c:pt idx="9826">
                  <c:v>0.97642361111111164</c:v>
                </c:pt>
                <c:pt idx="9827">
                  <c:v>0.97643518518518524</c:v>
                </c:pt>
                <c:pt idx="9828">
                  <c:v>0.97644675925925928</c:v>
                </c:pt>
                <c:pt idx="9829">
                  <c:v>0.97644675925925928</c:v>
                </c:pt>
                <c:pt idx="9830">
                  <c:v>0.97645833333333365</c:v>
                </c:pt>
                <c:pt idx="9831">
                  <c:v>0.97646990740740769</c:v>
                </c:pt>
                <c:pt idx="9832">
                  <c:v>0.97648148148148162</c:v>
                </c:pt>
                <c:pt idx="9833">
                  <c:v>0.97648148148148162</c:v>
                </c:pt>
                <c:pt idx="9834">
                  <c:v>0.97649305555555665</c:v>
                </c:pt>
                <c:pt idx="9835">
                  <c:v>0.97650462962962969</c:v>
                </c:pt>
                <c:pt idx="9836">
                  <c:v>0.97650462962962969</c:v>
                </c:pt>
                <c:pt idx="9837">
                  <c:v>0.97651620370370351</c:v>
                </c:pt>
                <c:pt idx="9838">
                  <c:v>0.97652777777777777</c:v>
                </c:pt>
                <c:pt idx="9839">
                  <c:v>0.97653935185185159</c:v>
                </c:pt>
                <c:pt idx="9840">
                  <c:v>0.97653935185185159</c:v>
                </c:pt>
                <c:pt idx="9841">
                  <c:v>0.97655092592592441</c:v>
                </c:pt>
                <c:pt idx="9842">
                  <c:v>0.97656249999999956</c:v>
                </c:pt>
                <c:pt idx="9843">
                  <c:v>0.97656249999999956</c:v>
                </c:pt>
                <c:pt idx="9844">
                  <c:v>0.97657407407407548</c:v>
                </c:pt>
                <c:pt idx="9845">
                  <c:v>0.97658564814814863</c:v>
                </c:pt>
                <c:pt idx="9846">
                  <c:v>0.97659722222222223</c:v>
                </c:pt>
                <c:pt idx="9847">
                  <c:v>0.97659722222222223</c:v>
                </c:pt>
                <c:pt idx="9848">
                  <c:v>0.97660879629629771</c:v>
                </c:pt>
                <c:pt idx="9849">
                  <c:v>0.97662037037037208</c:v>
                </c:pt>
                <c:pt idx="9850">
                  <c:v>0.97663194444444545</c:v>
                </c:pt>
                <c:pt idx="9851">
                  <c:v>0.97663194444444545</c:v>
                </c:pt>
                <c:pt idx="9852">
                  <c:v>0.97664351851852083</c:v>
                </c:pt>
                <c:pt idx="9853">
                  <c:v>0.97665509259259553</c:v>
                </c:pt>
                <c:pt idx="9854">
                  <c:v>0.97665509259259553</c:v>
                </c:pt>
                <c:pt idx="9855">
                  <c:v>0.97666666666666668</c:v>
                </c:pt>
                <c:pt idx="9856">
                  <c:v>0.97667824074074072</c:v>
                </c:pt>
                <c:pt idx="9857">
                  <c:v>0.97668981481481665</c:v>
                </c:pt>
                <c:pt idx="9858">
                  <c:v>0.97668981481481665</c:v>
                </c:pt>
                <c:pt idx="9859">
                  <c:v>0.97670138888889002</c:v>
                </c:pt>
                <c:pt idx="9860">
                  <c:v>0.97671296296296173</c:v>
                </c:pt>
                <c:pt idx="9861">
                  <c:v>0.97671296296296173</c:v>
                </c:pt>
                <c:pt idx="9862">
                  <c:v>0.97672453703703765</c:v>
                </c:pt>
                <c:pt idx="9863">
                  <c:v>0.97673611111111114</c:v>
                </c:pt>
                <c:pt idx="9864">
                  <c:v>0.97674768518518673</c:v>
                </c:pt>
                <c:pt idx="9865">
                  <c:v>0.97674768518518673</c:v>
                </c:pt>
                <c:pt idx="9866">
                  <c:v>0.97675925925926033</c:v>
                </c:pt>
                <c:pt idx="9867">
                  <c:v>0.97677083333333548</c:v>
                </c:pt>
                <c:pt idx="9868">
                  <c:v>0.97677083333333548</c:v>
                </c:pt>
                <c:pt idx="9869">
                  <c:v>0.97678240740740763</c:v>
                </c:pt>
                <c:pt idx="9870">
                  <c:v>0.97679398148148255</c:v>
                </c:pt>
                <c:pt idx="9871">
                  <c:v>0.97680555555555693</c:v>
                </c:pt>
                <c:pt idx="9872">
                  <c:v>0.97680555555555693</c:v>
                </c:pt>
                <c:pt idx="9873">
                  <c:v>0.97681712962962952</c:v>
                </c:pt>
                <c:pt idx="9874">
                  <c:v>0.97682870370370478</c:v>
                </c:pt>
                <c:pt idx="9875">
                  <c:v>0.97682870370370478</c:v>
                </c:pt>
                <c:pt idx="9876">
                  <c:v>0.97684027777777904</c:v>
                </c:pt>
                <c:pt idx="9877">
                  <c:v>0.97685185185185175</c:v>
                </c:pt>
                <c:pt idx="9878">
                  <c:v>0.97686342592592557</c:v>
                </c:pt>
                <c:pt idx="9879">
                  <c:v>0.97686342592592557</c:v>
                </c:pt>
                <c:pt idx="9880">
                  <c:v>0.97687500000000138</c:v>
                </c:pt>
                <c:pt idx="9881">
                  <c:v>0.97688657407407464</c:v>
                </c:pt>
                <c:pt idx="9882">
                  <c:v>0.97688657407407464</c:v>
                </c:pt>
                <c:pt idx="9883">
                  <c:v>0.97689814814814924</c:v>
                </c:pt>
                <c:pt idx="9884">
                  <c:v>0.97690972222222261</c:v>
                </c:pt>
                <c:pt idx="9885">
                  <c:v>0.9769212962962982</c:v>
                </c:pt>
                <c:pt idx="9886">
                  <c:v>0.9769212962962982</c:v>
                </c:pt>
                <c:pt idx="9887">
                  <c:v>0.97693287037037169</c:v>
                </c:pt>
                <c:pt idx="9888">
                  <c:v>0.97694444444444584</c:v>
                </c:pt>
                <c:pt idx="9889">
                  <c:v>0.97695601851852043</c:v>
                </c:pt>
                <c:pt idx="9890">
                  <c:v>0.97695601851852043</c:v>
                </c:pt>
                <c:pt idx="9891">
                  <c:v>0.97696759259259391</c:v>
                </c:pt>
                <c:pt idx="9892">
                  <c:v>0.97697916666666673</c:v>
                </c:pt>
                <c:pt idx="9893">
                  <c:v>0.97697916666666673</c:v>
                </c:pt>
                <c:pt idx="9894">
                  <c:v>0.97699074074074066</c:v>
                </c:pt>
                <c:pt idx="9895">
                  <c:v>0.97700231481481481</c:v>
                </c:pt>
                <c:pt idx="9896">
                  <c:v>0.97701388888888963</c:v>
                </c:pt>
                <c:pt idx="9897">
                  <c:v>0.97701388888888963</c:v>
                </c:pt>
                <c:pt idx="9898">
                  <c:v>0.977025462962963</c:v>
                </c:pt>
                <c:pt idx="9899">
                  <c:v>0.97703703703703704</c:v>
                </c:pt>
                <c:pt idx="9900">
                  <c:v>0.97703703703703704</c:v>
                </c:pt>
                <c:pt idx="9901">
                  <c:v>0.97704861111111274</c:v>
                </c:pt>
                <c:pt idx="9902">
                  <c:v>0.97706018518518523</c:v>
                </c:pt>
                <c:pt idx="9903">
                  <c:v>0.97707175925925915</c:v>
                </c:pt>
                <c:pt idx="9904">
                  <c:v>0.97707175925925915</c:v>
                </c:pt>
                <c:pt idx="9905">
                  <c:v>0.97708333333333364</c:v>
                </c:pt>
                <c:pt idx="9906">
                  <c:v>0.97709490740740856</c:v>
                </c:pt>
                <c:pt idx="9907">
                  <c:v>0.97709490740740856</c:v>
                </c:pt>
                <c:pt idx="9908">
                  <c:v>0.9771064814814816</c:v>
                </c:pt>
                <c:pt idx="9909">
                  <c:v>0.97711805555555564</c:v>
                </c:pt>
                <c:pt idx="9910">
                  <c:v>0.97712962962963079</c:v>
                </c:pt>
                <c:pt idx="9911">
                  <c:v>0.97712962962963079</c:v>
                </c:pt>
                <c:pt idx="9912">
                  <c:v>0.97714120370370494</c:v>
                </c:pt>
                <c:pt idx="9913">
                  <c:v>0.97715277777777787</c:v>
                </c:pt>
                <c:pt idx="9914">
                  <c:v>0.97715277777777787</c:v>
                </c:pt>
                <c:pt idx="9915">
                  <c:v>0.97716435185185158</c:v>
                </c:pt>
                <c:pt idx="9916">
                  <c:v>0.9771759259259255</c:v>
                </c:pt>
                <c:pt idx="9917">
                  <c:v>0.97718749999999999</c:v>
                </c:pt>
                <c:pt idx="9918">
                  <c:v>0.97718749999999999</c:v>
                </c:pt>
                <c:pt idx="9919">
                  <c:v>0.97719907407407636</c:v>
                </c:pt>
                <c:pt idx="9920">
                  <c:v>0.97721064814814862</c:v>
                </c:pt>
                <c:pt idx="9921">
                  <c:v>0.97722222222222221</c:v>
                </c:pt>
                <c:pt idx="9922">
                  <c:v>0.97722222222222221</c:v>
                </c:pt>
                <c:pt idx="9923">
                  <c:v>0.9772337962962967</c:v>
                </c:pt>
                <c:pt idx="9924">
                  <c:v>0.97724537037037185</c:v>
                </c:pt>
                <c:pt idx="9925">
                  <c:v>0.97724537037037185</c:v>
                </c:pt>
                <c:pt idx="9926">
                  <c:v>0.97725694444444444</c:v>
                </c:pt>
                <c:pt idx="9927">
                  <c:v>0.97726851851851981</c:v>
                </c:pt>
                <c:pt idx="9928">
                  <c:v>0.97728009259259396</c:v>
                </c:pt>
                <c:pt idx="9929">
                  <c:v>0.97728009259259396</c:v>
                </c:pt>
                <c:pt idx="9930">
                  <c:v>0.97729166666666778</c:v>
                </c:pt>
                <c:pt idx="9931">
                  <c:v>0.97730324074074049</c:v>
                </c:pt>
                <c:pt idx="9932">
                  <c:v>0.97730324074074049</c:v>
                </c:pt>
                <c:pt idx="9933">
                  <c:v>0.97731481481481564</c:v>
                </c:pt>
                <c:pt idx="9934">
                  <c:v>0.9773263888888889</c:v>
                </c:pt>
                <c:pt idx="9935">
                  <c:v>0.97733796296296138</c:v>
                </c:pt>
                <c:pt idx="9936">
                  <c:v>0.97733796296296138</c:v>
                </c:pt>
                <c:pt idx="9937">
                  <c:v>0.97734953703703764</c:v>
                </c:pt>
                <c:pt idx="9938">
                  <c:v>0.97736111111111112</c:v>
                </c:pt>
                <c:pt idx="9939">
                  <c:v>0.97736111111111112</c:v>
                </c:pt>
                <c:pt idx="9940">
                  <c:v>0.97737268518518561</c:v>
                </c:pt>
                <c:pt idx="9941">
                  <c:v>0.9773842592592592</c:v>
                </c:pt>
                <c:pt idx="9942">
                  <c:v>0.97739583333333557</c:v>
                </c:pt>
                <c:pt idx="9943">
                  <c:v>0.97739583333333557</c:v>
                </c:pt>
                <c:pt idx="9944">
                  <c:v>0.97740740740740761</c:v>
                </c:pt>
                <c:pt idx="9945">
                  <c:v>0.97741898148148154</c:v>
                </c:pt>
                <c:pt idx="9946">
                  <c:v>0.97741898148148154</c:v>
                </c:pt>
                <c:pt idx="9947">
                  <c:v>0.97743055555555569</c:v>
                </c:pt>
                <c:pt idx="9948">
                  <c:v>0.97744212962962951</c:v>
                </c:pt>
                <c:pt idx="9949">
                  <c:v>0.97745370370370377</c:v>
                </c:pt>
                <c:pt idx="9950">
                  <c:v>0.97745370370370377</c:v>
                </c:pt>
                <c:pt idx="9951">
                  <c:v>0.97746527777777781</c:v>
                </c:pt>
                <c:pt idx="9952">
                  <c:v>0.97747685185185151</c:v>
                </c:pt>
                <c:pt idx="9953">
                  <c:v>0.97747685185185151</c:v>
                </c:pt>
                <c:pt idx="9954">
                  <c:v>0.97748842592592489</c:v>
                </c:pt>
                <c:pt idx="9955">
                  <c:v>0.97750000000000004</c:v>
                </c:pt>
                <c:pt idx="9956">
                  <c:v>0.97751157407407463</c:v>
                </c:pt>
                <c:pt idx="9957">
                  <c:v>0.97751157407407463</c:v>
                </c:pt>
                <c:pt idx="9958">
                  <c:v>0.97752314814814811</c:v>
                </c:pt>
                <c:pt idx="9959">
                  <c:v>0.97753472222222226</c:v>
                </c:pt>
                <c:pt idx="9960">
                  <c:v>0.97753472222222226</c:v>
                </c:pt>
                <c:pt idx="9961">
                  <c:v>0.97754629629629664</c:v>
                </c:pt>
                <c:pt idx="9962">
                  <c:v>0.97755787037037145</c:v>
                </c:pt>
                <c:pt idx="9963">
                  <c:v>0.9775694444444446</c:v>
                </c:pt>
                <c:pt idx="9964">
                  <c:v>0.9775694444444446</c:v>
                </c:pt>
                <c:pt idx="9965">
                  <c:v>0.97758101851852031</c:v>
                </c:pt>
                <c:pt idx="9966">
                  <c:v>0.97759259259259379</c:v>
                </c:pt>
                <c:pt idx="9967">
                  <c:v>0.97760416666666661</c:v>
                </c:pt>
                <c:pt idx="9968">
                  <c:v>0.97760416666666661</c:v>
                </c:pt>
                <c:pt idx="9969">
                  <c:v>0.97761574074074076</c:v>
                </c:pt>
                <c:pt idx="9970">
                  <c:v>0.97762731481481591</c:v>
                </c:pt>
                <c:pt idx="9971">
                  <c:v>0.97762731481481591</c:v>
                </c:pt>
                <c:pt idx="9972">
                  <c:v>0.9776388888888905</c:v>
                </c:pt>
                <c:pt idx="9973">
                  <c:v>0.97765046296296287</c:v>
                </c:pt>
                <c:pt idx="9974">
                  <c:v>0.97766203703703702</c:v>
                </c:pt>
                <c:pt idx="9975">
                  <c:v>0.97766203703703702</c:v>
                </c:pt>
                <c:pt idx="9976">
                  <c:v>0.97767361111111273</c:v>
                </c:pt>
                <c:pt idx="9977">
                  <c:v>0.97768518518518621</c:v>
                </c:pt>
                <c:pt idx="9978">
                  <c:v>0.97768518518518621</c:v>
                </c:pt>
                <c:pt idx="9979">
                  <c:v>0.97769675925925925</c:v>
                </c:pt>
                <c:pt idx="9980">
                  <c:v>0.97770833333333484</c:v>
                </c:pt>
                <c:pt idx="9981">
                  <c:v>0.97771990740740844</c:v>
                </c:pt>
                <c:pt idx="9982">
                  <c:v>0.97771990740740844</c:v>
                </c:pt>
                <c:pt idx="9983">
                  <c:v>0.97773148148148292</c:v>
                </c:pt>
                <c:pt idx="9984">
                  <c:v>0.97774305555555696</c:v>
                </c:pt>
                <c:pt idx="9985">
                  <c:v>0.97774305555555696</c:v>
                </c:pt>
                <c:pt idx="9986">
                  <c:v>0.97775462962963078</c:v>
                </c:pt>
                <c:pt idx="9987">
                  <c:v>0.97776620370370371</c:v>
                </c:pt>
                <c:pt idx="9988">
                  <c:v>0.97777777777777775</c:v>
                </c:pt>
                <c:pt idx="9989">
                  <c:v>0.97777777777777775</c:v>
                </c:pt>
                <c:pt idx="9990">
                  <c:v>0.97778935185185178</c:v>
                </c:pt>
                <c:pt idx="9991">
                  <c:v>0.97780092592592549</c:v>
                </c:pt>
                <c:pt idx="9992">
                  <c:v>0.97780092592592549</c:v>
                </c:pt>
                <c:pt idx="9993">
                  <c:v>0.97781250000000008</c:v>
                </c:pt>
                <c:pt idx="9994">
                  <c:v>0.97782407407407623</c:v>
                </c:pt>
                <c:pt idx="9995">
                  <c:v>0.97783564814814961</c:v>
                </c:pt>
                <c:pt idx="9996">
                  <c:v>0.97783564814814961</c:v>
                </c:pt>
                <c:pt idx="9997">
                  <c:v>0.97784722222222265</c:v>
                </c:pt>
                <c:pt idx="9998">
                  <c:v>0.97785879629629746</c:v>
                </c:pt>
                <c:pt idx="9999">
                  <c:v>0.97787037037037183</c:v>
                </c:pt>
                <c:pt idx="10000">
                  <c:v>0.97787037037037183</c:v>
                </c:pt>
                <c:pt idx="10001">
                  <c:v>0.97788194444444465</c:v>
                </c:pt>
                <c:pt idx="10002">
                  <c:v>0.97789351851852091</c:v>
                </c:pt>
                <c:pt idx="10003">
                  <c:v>0.97789351851852091</c:v>
                </c:pt>
                <c:pt idx="10004">
                  <c:v>0.97790509259259506</c:v>
                </c:pt>
                <c:pt idx="10005">
                  <c:v>0.97791666666666666</c:v>
                </c:pt>
                <c:pt idx="10006">
                  <c:v>0.9779282407407407</c:v>
                </c:pt>
                <c:pt idx="10007">
                  <c:v>0.9779282407407407</c:v>
                </c:pt>
                <c:pt idx="10008">
                  <c:v>0.9779398148148164</c:v>
                </c:pt>
                <c:pt idx="10009">
                  <c:v>0.97795138888888999</c:v>
                </c:pt>
                <c:pt idx="10010">
                  <c:v>0.97795138888888999</c:v>
                </c:pt>
                <c:pt idx="10011">
                  <c:v>0.97796296296296137</c:v>
                </c:pt>
                <c:pt idx="10012">
                  <c:v>0.97797453703703763</c:v>
                </c:pt>
                <c:pt idx="10013">
                  <c:v>0.97798611111111111</c:v>
                </c:pt>
                <c:pt idx="10014">
                  <c:v>0.97798611111111111</c:v>
                </c:pt>
                <c:pt idx="10015">
                  <c:v>0.97799768518518648</c:v>
                </c:pt>
                <c:pt idx="10016">
                  <c:v>0.97800925925925963</c:v>
                </c:pt>
                <c:pt idx="10017">
                  <c:v>0.97800925925925963</c:v>
                </c:pt>
                <c:pt idx="10018">
                  <c:v>0.97802083333333556</c:v>
                </c:pt>
                <c:pt idx="10019">
                  <c:v>0.9780324074074076</c:v>
                </c:pt>
                <c:pt idx="10020">
                  <c:v>0.97804398148148164</c:v>
                </c:pt>
                <c:pt idx="10021">
                  <c:v>0.97804398148148164</c:v>
                </c:pt>
                <c:pt idx="10022">
                  <c:v>0.97805555555555679</c:v>
                </c:pt>
                <c:pt idx="10023">
                  <c:v>0.97806712962962949</c:v>
                </c:pt>
                <c:pt idx="10024">
                  <c:v>0.97806712962962949</c:v>
                </c:pt>
                <c:pt idx="10025">
                  <c:v>0.97807870370370464</c:v>
                </c:pt>
                <c:pt idx="10026">
                  <c:v>0.97809027777777879</c:v>
                </c:pt>
                <c:pt idx="10027">
                  <c:v>0.97810185185185183</c:v>
                </c:pt>
                <c:pt idx="10028">
                  <c:v>0.97810185185185183</c:v>
                </c:pt>
                <c:pt idx="10029">
                  <c:v>0.97811342592592487</c:v>
                </c:pt>
                <c:pt idx="10030">
                  <c:v>0.97812500000000124</c:v>
                </c:pt>
                <c:pt idx="10031">
                  <c:v>0.97812500000000124</c:v>
                </c:pt>
                <c:pt idx="10032">
                  <c:v>0.97813657407407462</c:v>
                </c:pt>
                <c:pt idx="10033">
                  <c:v>0.9781481481481491</c:v>
                </c:pt>
                <c:pt idx="10034">
                  <c:v>0.97815972222222225</c:v>
                </c:pt>
                <c:pt idx="10035">
                  <c:v>0.97815972222222225</c:v>
                </c:pt>
                <c:pt idx="10036">
                  <c:v>0.97817129629629784</c:v>
                </c:pt>
                <c:pt idx="10037">
                  <c:v>0.97818287037037133</c:v>
                </c:pt>
                <c:pt idx="10038">
                  <c:v>0.97819444444444581</c:v>
                </c:pt>
                <c:pt idx="10039">
                  <c:v>0.97819444444444581</c:v>
                </c:pt>
                <c:pt idx="10040">
                  <c:v>0.97820601851851996</c:v>
                </c:pt>
                <c:pt idx="10041">
                  <c:v>0.97821759259259367</c:v>
                </c:pt>
                <c:pt idx="10042">
                  <c:v>0.97821759259259367</c:v>
                </c:pt>
                <c:pt idx="10043">
                  <c:v>0.97822916666666671</c:v>
                </c:pt>
                <c:pt idx="10044">
                  <c:v>0.97824074074074052</c:v>
                </c:pt>
                <c:pt idx="10045">
                  <c:v>0.97825231481481489</c:v>
                </c:pt>
                <c:pt idx="10046">
                  <c:v>0.97825231481481489</c:v>
                </c:pt>
                <c:pt idx="10047">
                  <c:v>0.97826388888888882</c:v>
                </c:pt>
                <c:pt idx="10048">
                  <c:v>0.97827546296296297</c:v>
                </c:pt>
                <c:pt idx="10049">
                  <c:v>0.97827546296296297</c:v>
                </c:pt>
                <c:pt idx="10050">
                  <c:v>0.97828703703703701</c:v>
                </c:pt>
                <c:pt idx="10051">
                  <c:v>0.9782986111111126</c:v>
                </c:pt>
                <c:pt idx="10052">
                  <c:v>0.97831018518518509</c:v>
                </c:pt>
                <c:pt idx="10053">
                  <c:v>0.97831018518518509</c:v>
                </c:pt>
                <c:pt idx="10054">
                  <c:v>0.97832175925925924</c:v>
                </c:pt>
                <c:pt idx="10055">
                  <c:v>0.97833333333333361</c:v>
                </c:pt>
                <c:pt idx="10056">
                  <c:v>0.97833333333333361</c:v>
                </c:pt>
                <c:pt idx="10057">
                  <c:v>0.97834490740740765</c:v>
                </c:pt>
                <c:pt idx="10058">
                  <c:v>0.97835648148148169</c:v>
                </c:pt>
                <c:pt idx="10059">
                  <c:v>0.97836805555555562</c:v>
                </c:pt>
                <c:pt idx="10060">
                  <c:v>0.97836805555555562</c:v>
                </c:pt>
                <c:pt idx="10061">
                  <c:v>0.97837962962962965</c:v>
                </c:pt>
                <c:pt idx="10062">
                  <c:v>0.97839120370370503</c:v>
                </c:pt>
                <c:pt idx="10063">
                  <c:v>0.97839120370370503</c:v>
                </c:pt>
                <c:pt idx="10064">
                  <c:v>0.97840277777777751</c:v>
                </c:pt>
                <c:pt idx="10065">
                  <c:v>0.97841435185185088</c:v>
                </c:pt>
                <c:pt idx="10066">
                  <c:v>0.97842592592592559</c:v>
                </c:pt>
                <c:pt idx="10067">
                  <c:v>0.97842592592592559</c:v>
                </c:pt>
                <c:pt idx="10068">
                  <c:v>0.97843750000000007</c:v>
                </c:pt>
                <c:pt idx="10069">
                  <c:v>0.978449074074076</c:v>
                </c:pt>
                <c:pt idx="10070">
                  <c:v>0.97846064814814815</c:v>
                </c:pt>
                <c:pt idx="10071">
                  <c:v>0.97846064814814815</c:v>
                </c:pt>
                <c:pt idx="10072">
                  <c:v>0.9784722222222223</c:v>
                </c:pt>
                <c:pt idx="10073">
                  <c:v>0.97848379629629623</c:v>
                </c:pt>
                <c:pt idx="10074">
                  <c:v>0.97848379629629623</c:v>
                </c:pt>
                <c:pt idx="10075">
                  <c:v>0.97849537037037171</c:v>
                </c:pt>
                <c:pt idx="10076">
                  <c:v>0.97850694444444442</c:v>
                </c:pt>
                <c:pt idx="10077">
                  <c:v>0.97851851851851979</c:v>
                </c:pt>
                <c:pt idx="10078">
                  <c:v>0.97851851851851979</c:v>
                </c:pt>
                <c:pt idx="10079">
                  <c:v>0.97853009259259383</c:v>
                </c:pt>
                <c:pt idx="10080">
                  <c:v>0.97854166666666664</c:v>
                </c:pt>
                <c:pt idx="10081">
                  <c:v>0.97854166666666664</c:v>
                </c:pt>
                <c:pt idx="10082">
                  <c:v>0.97855324074074057</c:v>
                </c:pt>
                <c:pt idx="10083">
                  <c:v>0.97856481481481483</c:v>
                </c:pt>
                <c:pt idx="10084">
                  <c:v>0.97857638888888887</c:v>
                </c:pt>
                <c:pt idx="10085">
                  <c:v>0.97857638888888887</c:v>
                </c:pt>
                <c:pt idx="10086">
                  <c:v>0.97858796296296124</c:v>
                </c:pt>
                <c:pt idx="10087">
                  <c:v>0.97859953703703761</c:v>
                </c:pt>
                <c:pt idx="10088">
                  <c:v>0.97859953703703761</c:v>
                </c:pt>
                <c:pt idx="10089">
                  <c:v>0.97861111111111165</c:v>
                </c:pt>
                <c:pt idx="10090">
                  <c:v>0.97862268518518636</c:v>
                </c:pt>
                <c:pt idx="10091">
                  <c:v>0.97863425925925962</c:v>
                </c:pt>
                <c:pt idx="10092">
                  <c:v>0.97863425925925962</c:v>
                </c:pt>
                <c:pt idx="10093">
                  <c:v>0.97864583333333632</c:v>
                </c:pt>
                <c:pt idx="10094">
                  <c:v>0.97865740740740881</c:v>
                </c:pt>
                <c:pt idx="10095">
                  <c:v>0.97865740740740881</c:v>
                </c:pt>
                <c:pt idx="10096">
                  <c:v>0.97866898148148163</c:v>
                </c:pt>
                <c:pt idx="10097">
                  <c:v>0.97868055555555655</c:v>
                </c:pt>
                <c:pt idx="10098">
                  <c:v>0.9786921296296297</c:v>
                </c:pt>
                <c:pt idx="10099">
                  <c:v>0.9786921296296297</c:v>
                </c:pt>
                <c:pt idx="10100">
                  <c:v>0.97870370370370363</c:v>
                </c:pt>
                <c:pt idx="10101">
                  <c:v>0.97871527777777889</c:v>
                </c:pt>
                <c:pt idx="10102">
                  <c:v>0.97871527777777889</c:v>
                </c:pt>
                <c:pt idx="10103">
                  <c:v>0.97872685185185182</c:v>
                </c:pt>
                <c:pt idx="10104">
                  <c:v>0.97873842592592597</c:v>
                </c:pt>
                <c:pt idx="10105">
                  <c:v>0.97875000000000101</c:v>
                </c:pt>
                <c:pt idx="10106">
                  <c:v>0.97875000000000101</c:v>
                </c:pt>
                <c:pt idx="10107">
                  <c:v>0.97876157407407538</c:v>
                </c:pt>
                <c:pt idx="10108">
                  <c:v>0.97877314814814864</c:v>
                </c:pt>
                <c:pt idx="10109">
                  <c:v>0.97878472222222224</c:v>
                </c:pt>
                <c:pt idx="10110">
                  <c:v>0.97878472222222224</c:v>
                </c:pt>
                <c:pt idx="10111">
                  <c:v>0.97879629629629772</c:v>
                </c:pt>
                <c:pt idx="10112">
                  <c:v>0.9788078703703722</c:v>
                </c:pt>
                <c:pt idx="10113">
                  <c:v>0.9788078703703722</c:v>
                </c:pt>
                <c:pt idx="10114">
                  <c:v>0.97881944444444569</c:v>
                </c:pt>
                <c:pt idx="10115">
                  <c:v>0.97883101851852106</c:v>
                </c:pt>
                <c:pt idx="10116">
                  <c:v>0.97884259259259443</c:v>
                </c:pt>
                <c:pt idx="10117">
                  <c:v>0.97884259259259443</c:v>
                </c:pt>
                <c:pt idx="10118">
                  <c:v>0.97885416666666669</c:v>
                </c:pt>
                <c:pt idx="10119">
                  <c:v>0.97886574074074051</c:v>
                </c:pt>
                <c:pt idx="10120">
                  <c:v>0.97886574074074051</c:v>
                </c:pt>
                <c:pt idx="10121">
                  <c:v>0.97887731481481588</c:v>
                </c:pt>
                <c:pt idx="10122">
                  <c:v>0.97888888888889003</c:v>
                </c:pt>
                <c:pt idx="10123">
                  <c:v>0.97890046296296296</c:v>
                </c:pt>
                <c:pt idx="10124">
                  <c:v>0.97890046296296296</c:v>
                </c:pt>
                <c:pt idx="10125">
                  <c:v>0.97891203703703711</c:v>
                </c:pt>
                <c:pt idx="10126">
                  <c:v>0.97892361111111226</c:v>
                </c:pt>
                <c:pt idx="10127">
                  <c:v>0.97892361111111226</c:v>
                </c:pt>
                <c:pt idx="10128">
                  <c:v>0.97893518518518563</c:v>
                </c:pt>
                <c:pt idx="10129">
                  <c:v>0.97894675925925922</c:v>
                </c:pt>
                <c:pt idx="10130">
                  <c:v>0.97895833333333471</c:v>
                </c:pt>
                <c:pt idx="10131">
                  <c:v>0.97895833333333471</c:v>
                </c:pt>
                <c:pt idx="10132">
                  <c:v>0.97896990740740764</c:v>
                </c:pt>
                <c:pt idx="10133">
                  <c:v>0.97898148148148256</c:v>
                </c:pt>
                <c:pt idx="10134">
                  <c:v>0.97898148148148256</c:v>
                </c:pt>
                <c:pt idx="10135">
                  <c:v>0.97899305555555682</c:v>
                </c:pt>
                <c:pt idx="10136">
                  <c:v>0.97900462962962964</c:v>
                </c:pt>
                <c:pt idx="10137">
                  <c:v>0.97901620370370368</c:v>
                </c:pt>
                <c:pt idx="10138">
                  <c:v>0.97901620370370368</c:v>
                </c:pt>
                <c:pt idx="10139">
                  <c:v>0.97902777777777772</c:v>
                </c:pt>
                <c:pt idx="10140">
                  <c:v>0.97903935185185187</c:v>
                </c:pt>
                <c:pt idx="10141">
                  <c:v>0.97903935185185187</c:v>
                </c:pt>
                <c:pt idx="10142">
                  <c:v>0.97905092592592557</c:v>
                </c:pt>
                <c:pt idx="10143">
                  <c:v>0.9790624999999995</c:v>
                </c:pt>
                <c:pt idx="10144">
                  <c:v>0.97907407407407598</c:v>
                </c:pt>
                <c:pt idx="10145">
                  <c:v>0.97907407407407598</c:v>
                </c:pt>
                <c:pt idx="10146">
                  <c:v>0.97908564814814936</c:v>
                </c:pt>
                <c:pt idx="10147">
                  <c:v>0.97909722222222262</c:v>
                </c:pt>
                <c:pt idx="10148">
                  <c:v>0.97910879629629721</c:v>
                </c:pt>
                <c:pt idx="10149">
                  <c:v>0.97910879629629721</c:v>
                </c:pt>
                <c:pt idx="10150">
                  <c:v>0.97912037037037181</c:v>
                </c:pt>
                <c:pt idx="10151">
                  <c:v>0.97913194444444462</c:v>
                </c:pt>
                <c:pt idx="10152">
                  <c:v>0.97913194444444462</c:v>
                </c:pt>
                <c:pt idx="10153">
                  <c:v>0.97914351851852055</c:v>
                </c:pt>
                <c:pt idx="10154">
                  <c:v>0.97915509259259492</c:v>
                </c:pt>
                <c:pt idx="10155">
                  <c:v>0.97916666666666652</c:v>
                </c:pt>
                <c:pt idx="10156">
                  <c:v>0.97916666666666652</c:v>
                </c:pt>
                <c:pt idx="10157">
                  <c:v>0.97917824074074078</c:v>
                </c:pt>
                <c:pt idx="10158">
                  <c:v>0.97918981481481593</c:v>
                </c:pt>
                <c:pt idx="10159">
                  <c:v>0.97918981481481593</c:v>
                </c:pt>
                <c:pt idx="10160">
                  <c:v>0.97920138888888963</c:v>
                </c:pt>
                <c:pt idx="10161">
                  <c:v>0.97921296296296123</c:v>
                </c:pt>
                <c:pt idx="10162">
                  <c:v>0.97922453703703705</c:v>
                </c:pt>
                <c:pt idx="10163">
                  <c:v>0.97922453703703705</c:v>
                </c:pt>
                <c:pt idx="10164">
                  <c:v>0.97923611111111108</c:v>
                </c:pt>
                <c:pt idx="10165">
                  <c:v>0.97924768518518623</c:v>
                </c:pt>
                <c:pt idx="10166">
                  <c:v>0.97924768518518623</c:v>
                </c:pt>
                <c:pt idx="10167">
                  <c:v>0.97925925925925961</c:v>
                </c:pt>
                <c:pt idx="10168">
                  <c:v>0.9792708333333352</c:v>
                </c:pt>
                <c:pt idx="10169">
                  <c:v>0.97928240740740735</c:v>
                </c:pt>
                <c:pt idx="10170">
                  <c:v>0.97928240740740735</c:v>
                </c:pt>
                <c:pt idx="10171">
                  <c:v>0.97929398148148161</c:v>
                </c:pt>
                <c:pt idx="10172">
                  <c:v>0.97930555555555565</c:v>
                </c:pt>
                <c:pt idx="10173">
                  <c:v>0.97930555555555565</c:v>
                </c:pt>
                <c:pt idx="10174">
                  <c:v>0.97931712962962958</c:v>
                </c:pt>
                <c:pt idx="10175">
                  <c:v>0.97932870370370362</c:v>
                </c:pt>
                <c:pt idx="10176">
                  <c:v>0.97934027777777877</c:v>
                </c:pt>
                <c:pt idx="10177">
                  <c:v>0.97934027777777877</c:v>
                </c:pt>
                <c:pt idx="10178">
                  <c:v>0.97935185185185192</c:v>
                </c:pt>
                <c:pt idx="10179">
                  <c:v>0.97936342592592462</c:v>
                </c:pt>
                <c:pt idx="10180">
                  <c:v>0.97936342592592462</c:v>
                </c:pt>
                <c:pt idx="10181">
                  <c:v>0.97937500000000099</c:v>
                </c:pt>
                <c:pt idx="10182">
                  <c:v>0.97938657407407403</c:v>
                </c:pt>
                <c:pt idx="10183">
                  <c:v>0.97939814814814863</c:v>
                </c:pt>
                <c:pt idx="10184">
                  <c:v>0.97939814814814863</c:v>
                </c:pt>
                <c:pt idx="10185">
                  <c:v>0.97940972222222233</c:v>
                </c:pt>
                <c:pt idx="10186">
                  <c:v>0.97942129629629771</c:v>
                </c:pt>
                <c:pt idx="10187">
                  <c:v>0.97942129629629771</c:v>
                </c:pt>
                <c:pt idx="10188">
                  <c:v>0.97943287037037063</c:v>
                </c:pt>
                <c:pt idx="10189">
                  <c:v>0.97944444444444556</c:v>
                </c:pt>
                <c:pt idx="10190">
                  <c:v>0.97945601851851982</c:v>
                </c:pt>
                <c:pt idx="10191">
                  <c:v>0.97945601851851982</c:v>
                </c:pt>
                <c:pt idx="10192">
                  <c:v>0.97946759259259264</c:v>
                </c:pt>
                <c:pt idx="10193">
                  <c:v>0.97947916666666668</c:v>
                </c:pt>
                <c:pt idx="10194">
                  <c:v>0.9794907407407405</c:v>
                </c:pt>
                <c:pt idx="10195">
                  <c:v>0.9794907407407405</c:v>
                </c:pt>
                <c:pt idx="10196">
                  <c:v>0.97950231481481476</c:v>
                </c:pt>
                <c:pt idx="10197">
                  <c:v>0.97951388888888891</c:v>
                </c:pt>
                <c:pt idx="10198">
                  <c:v>0.97951388888888891</c:v>
                </c:pt>
                <c:pt idx="10199">
                  <c:v>0.9795254629629625</c:v>
                </c:pt>
                <c:pt idx="10200">
                  <c:v>0.97953703703703709</c:v>
                </c:pt>
                <c:pt idx="10201">
                  <c:v>0.97954861111111224</c:v>
                </c:pt>
                <c:pt idx="10202">
                  <c:v>0.97954861111111224</c:v>
                </c:pt>
                <c:pt idx="10203">
                  <c:v>0.97956018518518517</c:v>
                </c:pt>
                <c:pt idx="10204">
                  <c:v>0.97957175925925932</c:v>
                </c:pt>
                <c:pt idx="10205">
                  <c:v>0.97957175925925932</c:v>
                </c:pt>
                <c:pt idx="10206">
                  <c:v>0.97958333333333369</c:v>
                </c:pt>
                <c:pt idx="10207">
                  <c:v>0.97959490740740762</c:v>
                </c:pt>
                <c:pt idx="10208">
                  <c:v>0.97960648148148244</c:v>
                </c:pt>
                <c:pt idx="10209">
                  <c:v>0.97960648148148244</c:v>
                </c:pt>
                <c:pt idx="10210">
                  <c:v>0.97961805555555692</c:v>
                </c:pt>
                <c:pt idx="10211">
                  <c:v>0.97962962962963118</c:v>
                </c:pt>
                <c:pt idx="10212">
                  <c:v>0.97962962962963118</c:v>
                </c:pt>
                <c:pt idx="10213">
                  <c:v>0.97964120370370578</c:v>
                </c:pt>
                <c:pt idx="10214">
                  <c:v>0.97965277777777782</c:v>
                </c:pt>
                <c:pt idx="10215">
                  <c:v>0.97966435185185186</c:v>
                </c:pt>
                <c:pt idx="10216">
                  <c:v>0.97966435185185186</c:v>
                </c:pt>
                <c:pt idx="10217">
                  <c:v>0.97967592592592589</c:v>
                </c:pt>
                <c:pt idx="10218">
                  <c:v>0.97968749999999993</c:v>
                </c:pt>
                <c:pt idx="10219">
                  <c:v>0.97968749999999993</c:v>
                </c:pt>
                <c:pt idx="10220">
                  <c:v>0.97969907407407686</c:v>
                </c:pt>
                <c:pt idx="10221">
                  <c:v>0.97971064814814934</c:v>
                </c:pt>
                <c:pt idx="10222">
                  <c:v>0.97972222222222261</c:v>
                </c:pt>
                <c:pt idx="10223">
                  <c:v>0.97972222222222261</c:v>
                </c:pt>
                <c:pt idx="10224">
                  <c:v>0.97973379629629664</c:v>
                </c:pt>
                <c:pt idx="10225">
                  <c:v>0.97974537037037257</c:v>
                </c:pt>
                <c:pt idx="10226">
                  <c:v>0.97974537037037257</c:v>
                </c:pt>
                <c:pt idx="10227">
                  <c:v>0.97975694444444461</c:v>
                </c:pt>
                <c:pt idx="10228">
                  <c:v>0.9797685185185202</c:v>
                </c:pt>
                <c:pt idx="10229">
                  <c:v>0.97978009259259491</c:v>
                </c:pt>
                <c:pt idx="10230">
                  <c:v>0.97978009259259491</c:v>
                </c:pt>
                <c:pt idx="10231">
                  <c:v>0.97979166666666806</c:v>
                </c:pt>
                <c:pt idx="10232">
                  <c:v>0.97980324074074077</c:v>
                </c:pt>
                <c:pt idx="10233">
                  <c:v>0.97980324074074077</c:v>
                </c:pt>
                <c:pt idx="10234">
                  <c:v>0.97981481481481603</c:v>
                </c:pt>
                <c:pt idx="10235">
                  <c:v>0.97982638888888884</c:v>
                </c:pt>
                <c:pt idx="10236">
                  <c:v>0.97983796296296199</c:v>
                </c:pt>
                <c:pt idx="10237">
                  <c:v>0.97983796296296199</c:v>
                </c:pt>
                <c:pt idx="10238">
                  <c:v>0.97984953703703837</c:v>
                </c:pt>
                <c:pt idx="10239">
                  <c:v>0.97986111111111163</c:v>
                </c:pt>
                <c:pt idx="10240">
                  <c:v>0.97986111111111163</c:v>
                </c:pt>
                <c:pt idx="10241">
                  <c:v>0.97987268518518622</c:v>
                </c:pt>
                <c:pt idx="10242">
                  <c:v>0.9798842592592597</c:v>
                </c:pt>
                <c:pt idx="10243">
                  <c:v>0.97989583333333585</c:v>
                </c:pt>
                <c:pt idx="10244">
                  <c:v>0.97989583333333585</c:v>
                </c:pt>
                <c:pt idx="10245">
                  <c:v>0.97990740740740845</c:v>
                </c:pt>
                <c:pt idx="10246">
                  <c:v>0.9799189814814816</c:v>
                </c:pt>
                <c:pt idx="10247">
                  <c:v>0.97993055555555564</c:v>
                </c:pt>
                <c:pt idx="10248">
                  <c:v>0.97993055555555564</c:v>
                </c:pt>
                <c:pt idx="10249">
                  <c:v>0.97994212962962968</c:v>
                </c:pt>
                <c:pt idx="10250">
                  <c:v>0.97995370370370372</c:v>
                </c:pt>
                <c:pt idx="10251">
                  <c:v>0.97995370370370372</c:v>
                </c:pt>
                <c:pt idx="10252">
                  <c:v>0.97996527777777775</c:v>
                </c:pt>
                <c:pt idx="10253">
                  <c:v>0.9799768518518519</c:v>
                </c:pt>
                <c:pt idx="10254">
                  <c:v>0.9799884259259255</c:v>
                </c:pt>
                <c:pt idx="10255">
                  <c:v>0.9799884259259255</c:v>
                </c:pt>
                <c:pt idx="10256">
                  <c:v>0.98</c:v>
                </c:pt>
                <c:pt idx="10257">
                  <c:v>0.98001157407407413</c:v>
                </c:pt>
                <c:pt idx="10258">
                  <c:v>0.98001157407407413</c:v>
                </c:pt>
                <c:pt idx="10259">
                  <c:v>0.98002314814814817</c:v>
                </c:pt>
                <c:pt idx="10260">
                  <c:v>0.9800347222222211</c:v>
                </c:pt>
                <c:pt idx="10261">
                  <c:v>0.98004629629629625</c:v>
                </c:pt>
                <c:pt idx="10262">
                  <c:v>0.98004629629629625</c:v>
                </c:pt>
                <c:pt idx="10263">
                  <c:v>0.98005787037037062</c:v>
                </c:pt>
                <c:pt idx="10264">
                  <c:v>0.98006944444444455</c:v>
                </c:pt>
                <c:pt idx="10265">
                  <c:v>0.98006944444444455</c:v>
                </c:pt>
                <c:pt idx="10266">
                  <c:v>0.98008101851851981</c:v>
                </c:pt>
                <c:pt idx="10267">
                  <c:v>0.98009259259259263</c:v>
                </c:pt>
                <c:pt idx="10268">
                  <c:v>0.98010416666666567</c:v>
                </c:pt>
                <c:pt idx="10269">
                  <c:v>0.98010416666666567</c:v>
                </c:pt>
                <c:pt idx="10270">
                  <c:v>0.98011574074073926</c:v>
                </c:pt>
                <c:pt idx="10271">
                  <c:v>0.98012731481481452</c:v>
                </c:pt>
                <c:pt idx="10272">
                  <c:v>0.98012731481481452</c:v>
                </c:pt>
                <c:pt idx="10273">
                  <c:v>0.98013888888888889</c:v>
                </c:pt>
                <c:pt idx="10274">
                  <c:v>0.98015046296296138</c:v>
                </c:pt>
                <c:pt idx="10275">
                  <c:v>0.98016203703703586</c:v>
                </c:pt>
                <c:pt idx="10276">
                  <c:v>0.98016203703703586</c:v>
                </c:pt>
                <c:pt idx="10277">
                  <c:v>0.98017361111111112</c:v>
                </c:pt>
                <c:pt idx="10278">
                  <c:v>0.98018518518518516</c:v>
                </c:pt>
                <c:pt idx="10279">
                  <c:v>0.98018518518518516</c:v>
                </c:pt>
                <c:pt idx="10280">
                  <c:v>0.9801967592592582</c:v>
                </c:pt>
                <c:pt idx="10281">
                  <c:v>0.98020833333333324</c:v>
                </c:pt>
                <c:pt idx="10282">
                  <c:v>0.98021990740740739</c:v>
                </c:pt>
                <c:pt idx="10283">
                  <c:v>0.98021990740740739</c:v>
                </c:pt>
                <c:pt idx="10284">
                  <c:v>0.98023148148148154</c:v>
                </c:pt>
                <c:pt idx="10285">
                  <c:v>0.98024305555555569</c:v>
                </c:pt>
                <c:pt idx="10286">
                  <c:v>0.98024305555555569</c:v>
                </c:pt>
                <c:pt idx="10287">
                  <c:v>0.9802546296296295</c:v>
                </c:pt>
                <c:pt idx="10288">
                  <c:v>0.98026620370370243</c:v>
                </c:pt>
                <c:pt idx="10289">
                  <c:v>0.98027777777777758</c:v>
                </c:pt>
                <c:pt idx="10290">
                  <c:v>0.98027777777777758</c:v>
                </c:pt>
                <c:pt idx="10291">
                  <c:v>0.98028935185185051</c:v>
                </c:pt>
                <c:pt idx="10292">
                  <c:v>0.98030092592592388</c:v>
                </c:pt>
                <c:pt idx="10293">
                  <c:v>0.98031249999999848</c:v>
                </c:pt>
                <c:pt idx="10294">
                  <c:v>0.98031249999999848</c:v>
                </c:pt>
                <c:pt idx="10295">
                  <c:v>0.98032407407407463</c:v>
                </c:pt>
                <c:pt idx="10296">
                  <c:v>0.98033564814814822</c:v>
                </c:pt>
                <c:pt idx="10297">
                  <c:v>0.98033564814814822</c:v>
                </c:pt>
                <c:pt idx="10298">
                  <c:v>0.98034722222222159</c:v>
                </c:pt>
                <c:pt idx="10299">
                  <c:v>0.9803587962962963</c:v>
                </c:pt>
                <c:pt idx="10300">
                  <c:v>0.98037037037037045</c:v>
                </c:pt>
                <c:pt idx="10301">
                  <c:v>0.98037037037037045</c:v>
                </c:pt>
                <c:pt idx="10302">
                  <c:v>0.98038194444444438</c:v>
                </c:pt>
                <c:pt idx="10303">
                  <c:v>0.98039351851851864</c:v>
                </c:pt>
                <c:pt idx="10304">
                  <c:v>0.98039351851851864</c:v>
                </c:pt>
                <c:pt idx="10305">
                  <c:v>0.98040509259259379</c:v>
                </c:pt>
                <c:pt idx="10306">
                  <c:v>0.98041666666666527</c:v>
                </c:pt>
                <c:pt idx="10307">
                  <c:v>0.98042824074073942</c:v>
                </c:pt>
                <c:pt idx="10308">
                  <c:v>0.98042824074073942</c:v>
                </c:pt>
                <c:pt idx="10309">
                  <c:v>0.98043981481481479</c:v>
                </c:pt>
                <c:pt idx="10310">
                  <c:v>0.9804513888888885</c:v>
                </c:pt>
                <c:pt idx="10311">
                  <c:v>0.9804513888888885</c:v>
                </c:pt>
                <c:pt idx="10312">
                  <c:v>0.98046296296295987</c:v>
                </c:pt>
                <c:pt idx="10313">
                  <c:v>0.98047453703703658</c:v>
                </c:pt>
                <c:pt idx="10314">
                  <c:v>0.98048611111110973</c:v>
                </c:pt>
                <c:pt idx="10315">
                  <c:v>0.98048611111110973</c:v>
                </c:pt>
                <c:pt idx="10316">
                  <c:v>0.98049768518518521</c:v>
                </c:pt>
                <c:pt idx="10317">
                  <c:v>0.98050925925925936</c:v>
                </c:pt>
                <c:pt idx="10318">
                  <c:v>0.98050925925925936</c:v>
                </c:pt>
                <c:pt idx="10319">
                  <c:v>0.98052083333333362</c:v>
                </c:pt>
                <c:pt idx="10320">
                  <c:v>0.98053240740740644</c:v>
                </c:pt>
                <c:pt idx="10321">
                  <c:v>0.98054398148148147</c:v>
                </c:pt>
                <c:pt idx="10322">
                  <c:v>0.98054398148148147</c:v>
                </c:pt>
                <c:pt idx="10323">
                  <c:v>0.98055555555555551</c:v>
                </c:pt>
                <c:pt idx="10324">
                  <c:v>0.98056712962962755</c:v>
                </c:pt>
                <c:pt idx="10325">
                  <c:v>0.98056712962962755</c:v>
                </c:pt>
                <c:pt idx="10326">
                  <c:v>0.98057870370370359</c:v>
                </c:pt>
                <c:pt idx="10327">
                  <c:v>0.98059027777777752</c:v>
                </c:pt>
                <c:pt idx="10328">
                  <c:v>0.98060185185185189</c:v>
                </c:pt>
                <c:pt idx="10329">
                  <c:v>0.98060185185185189</c:v>
                </c:pt>
                <c:pt idx="10330">
                  <c:v>0.98061342592592438</c:v>
                </c:pt>
                <c:pt idx="10331">
                  <c:v>0.98062499999999997</c:v>
                </c:pt>
                <c:pt idx="10332">
                  <c:v>0.98063657407407412</c:v>
                </c:pt>
                <c:pt idx="10333">
                  <c:v>0.98063657407407412</c:v>
                </c:pt>
                <c:pt idx="10334">
                  <c:v>0.98064814814814805</c:v>
                </c:pt>
                <c:pt idx="10335">
                  <c:v>0.9806597222222222</c:v>
                </c:pt>
                <c:pt idx="10336">
                  <c:v>0.9806597222222222</c:v>
                </c:pt>
                <c:pt idx="10337">
                  <c:v>0.98067129629629746</c:v>
                </c:pt>
                <c:pt idx="10338">
                  <c:v>0.98068287037037061</c:v>
                </c:pt>
                <c:pt idx="10339">
                  <c:v>0.98069444444444465</c:v>
                </c:pt>
                <c:pt idx="10340">
                  <c:v>0.98069444444444465</c:v>
                </c:pt>
                <c:pt idx="10341">
                  <c:v>0.98070601851851968</c:v>
                </c:pt>
                <c:pt idx="10342">
                  <c:v>0.98071759259259261</c:v>
                </c:pt>
                <c:pt idx="10343">
                  <c:v>0.98071759259259261</c:v>
                </c:pt>
                <c:pt idx="10344">
                  <c:v>0.98072916666666676</c:v>
                </c:pt>
                <c:pt idx="10345">
                  <c:v>0.98074074074074058</c:v>
                </c:pt>
                <c:pt idx="10346">
                  <c:v>0.98075231481481451</c:v>
                </c:pt>
                <c:pt idx="10347">
                  <c:v>0.98075231481481451</c:v>
                </c:pt>
                <c:pt idx="10348">
                  <c:v>0.98076388888888888</c:v>
                </c:pt>
                <c:pt idx="10349">
                  <c:v>0.98077546296296259</c:v>
                </c:pt>
                <c:pt idx="10350">
                  <c:v>0.98077546296296259</c:v>
                </c:pt>
                <c:pt idx="10351">
                  <c:v>0.98078703703703696</c:v>
                </c:pt>
                <c:pt idx="10352">
                  <c:v>0.98079861111111211</c:v>
                </c:pt>
                <c:pt idx="10353">
                  <c:v>0.98081018518518526</c:v>
                </c:pt>
                <c:pt idx="10354">
                  <c:v>0.98081018518518526</c:v>
                </c:pt>
                <c:pt idx="10355">
                  <c:v>0.9808217592592593</c:v>
                </c:pt>
                <c:pt idx="10356">
                  <c:v>0.98083333333333333</c:v>
                </c:pt>
                <c:pt idx="10357">
                  <c:v>0.98083333333333333</c:v>
                </c:pt>
                <c:pt idx="10358">
                  <c:v>0.9808449074074076</c:v>
                </c:pt>
                <c:pt idx="10359">
                  <c:v>0.98085648148148152</c:v>
                </c:pt>
                <c:pt idx="10360">
                  <c:v>0.98086805555555545</c:v>
                </c:pt>
                <c:pt idx="10361">
                  <c:v>0.98086805555555545</c:v>
                </c:pt>
                <c:pt idx="10362">
                  <c:v>0.9808796296296296</c:v>
                </c:pt>
                <c:pt idx="10363">
                  <c:v>0.98089120370370375</c:v>
                </c:pt>
                <c:pt idx="10364">
                  <c:v>0.98089120370370375</c:v>
                </c:pt>
                <c:pt idx="10365">
                  <c:v>0.98090277777777757</c:v>
                </c:pt>
                <c:pt idx="10366">
                  <c:v>0.98091435185185027</c:v>
                </c:pt>
                <c:pt idx="10367">
                  <c:v>0.98092592592592476</c:v>
                </c:pt>
                <c:pt idx="10368">
                  <c:v>0.98092592592592476</c:v>
                </c:pt>
                <c:pt idx="10369">
                  <c:v>0.98093749999999957</c:v>
                </c:pt>
                <c:pt idx="10370">
                  <c:v>0.98094907407407572</c:v>
                </c:pt>
                <c:pt idx="10371">
                  <c:v>0.98094907407407572</c:v>
                </c:pt>
                <c:pt idx="10372">
                  <c:v>0.9809606481481481</c:v>
                </c:pt>
                <c:pt idx="10373">
                  <c:v>0.98097222222222158</c:v>
                </c:pt>
                <c:pt idx="10374">
                  <c:v>0.98098379629629628</c:v>
                </c:pt>
                <c:pt idx="10375">
                  <c:v>0.98098379629629628</c:v>
                </c:pt>
                <c:pt idx="10376">
                  <c:v>0.98099537037037143</c:v>
                </c:pt>
                <c:pt idx="10377">
                  <c:v>0.98100694444444436</c:v>
                </c:pt>
                <c:pt idx="10378">
                  <c:v>0.98101851851851862</c:v>
                </c:pt>
                <c:pt idx="10379">
                  <c:v>0.98101851851851862</c:v>
                </c:pt>
                <c:pt idx="10380">
                  <c:v>0.98103009259259366</c:v>
                </c:pt>
                <c:pt idx="10381">
                  <c:v>0.9810416666666667</c:v>
                </c:pt>
                <c:pt idx="10382">
                  <c:v>0.9810416666666667</c:v>
                </c:pt>
                <c:pt idx="10383">
                  <c:v>0.98105324074073941</c:v>
                </c:pt>
                <c:pt idx="10384">
                  <c:v>0.98106481481481478</c:v>
                </c:pt>
                <c:pt idx="10385">
                  <c:v>0.98107638888888848</c:v>
                </c:pt>
                <c:pt idx="10386">
                  <c:v>0.98107638888888848</c:v>
                </c:pt>
                <c:pt idx="10387">
                  <c:v>0.98108796296296064</c:v>
                </c:pt>
                <c:pt idx="10388">
                  <c:v>0.98109953703703701</c:v>
                </c:pt>
                <c:pt idx="10389">
                  <c:v>0.98109953703703701</c:v>
                </c:pt>
                <c:pt idx="10390">
                  <c:v>0.98111111111111116</c:v>
                </c:pt>
                <c:pt idx="10391">
                  <c:v>0.98112268518518519</c:v>
                </c:pt>
                <c:pt idx="10392">
                  <c:v>0.98113425925925857</c:v>
                </c:pt>
                <c:pt idx="10393">
                  <c:v>0.98113425925925857</c:v>
                </c:pt>
                <c:pt idx="10394">
                  <c:v>0.98114583333333472</c:v>
                </c:pt>
                <c:pt idx="10395">
                  <c:v>0.98115740740740742</c:v>
                </c:pt>
                <c:pt idx="10396">
                  <c:v>0.98115740740740742</c:v>
                </c:pt>
                <c:pt idx="10397">
                  <c:v>0.98116898148148157</c:v>
                </c:pt>
                <c:pt idx="10398">
                  <c:v>0.9811805555555555</c:v>
                </c:pt>
                <c:pt idx="10399">
                  <c:v>0.98119212962962843</c:v>
                </c:pt>
                <c:pt idx="10400">
                  <c:v>0.98119212962962843</c:v>
                </c:pt>
                <c:pt idx="10401">
                  <c:v>0.98120370370370358</c:v>
                </c:pt>
                <c:pt idx="10402">
                  <c:v>0.98121527777777751</c:v>
                </c:pt>
                <c:pt idx="10403">
                  <c:v>0.98121527777777751</c:v>
                </c:pt>
                <c:pt idx="10404">
                  <c:v>0.98122685185185077</c:v>
                </c:pt>
                <c:pt idx="10405">
                  <c:v>0.98123842592592436</c:v>
                </c:pt>
                <c:pt idx="10406">
                  <c:v>0.98125000000000007</c:v>
                </c:pt>
                <c:pt idx="10407">
                  <c:v>0.98125000000000007</c:v>
                </c:pt>
                <c:pt idx="10408">
                  <c:v>0.98126157407407411</c:v>
                </c:pt>
                <c:pt idx="10409">
                  <c:v>0.98127314814814759</c:v>
                </c:pt>
                <c:pt idx="10410">
                  <c:v>0.98127314814814759</c:v>
                </c:pt>
                <c:pt idx="10411">
                  <c:v>0.98128472222222096</c:v>
                </c:pt>
                <c:pt idx="10412">
                  <c:v>0.98129629629629633</c:v>
                </c:pt>
                <c:pt idx="10413">
                  <c:v>0.98130787037037071</c:v>
                </c:pt>
                <c:pt idx="10414">
                  <c:v>0.98130787037037071</c:v>
                </c:pt>
                <c:pt idx="10415">
                  <c:v>0.98131944444444441</c:v>
                </c:pt>
                <c:pt idx="10416">
                  <c:v>0.98133101851851978</c:v>
                </c:pt>
                <c:pt idx="10417">
                  <c:v>0.9813425925925926</c:v>
                </c:pt>
                <c:pt idx="10418">
                  <c:v>0.9813425925925926</c:v>
                </c:pt>
                <c:pt idx="10419">
                  <c:v>0.98135416666666542</c:v>
                </c:pt>
                <c:pt idx="10420">
                  <c:v>0.9813657407407389</c:v>
                </c:pt>
                <c:pt idx="10421">
                  <c:v>0.9813657407407389</c:v>
                </c:pt>
                <c:pt idx="10422">
                  <c:v>0.98137731481481449</c:v>
                </c:pt>
                <c:pt idx="10423">
                  <c:v>0.98138888888888898</c:v>
                </c:pt>
                <c:pt idx="10424">
                  <c:v>0.98140046296296113</c:v>
                </c:pt>
                <c:pt idx="10425">
                  <c:v>0.98140046296296113</c:v>
                </c:pt>
                <c:pt idx="10426">
                  <c:v>0.9814120370370355</c:v>
                </c:pt>
                <c:pt idx="10427">
                  <c:v>0.98142361111111109</c:v>
                </c:pt>
                <c:pt idx="10428">
                  <c:v>0.98142361111111109</c:v>
                </c:pt>
                <c:pt idx="10429">
                  <c:v>0.98143518518518458</c:v>
                </c:pt>
                <c:pt idx="10430">
                  <c:v>0.98144675925925795</c:v>
                </c:pt>
                <c:pt idx="10431">
                  <c:v>0.98145833333333332</c:v>
                </c:pt>
                <c:pt idx="10432">
                  <c:v>0.98145833333333332</c:v>
                </c:pt>
                <c:pt idx="10433">
                  <c:v>0.98146990740740747</c:v>
                </c:pt>
                <c:pt idx="10434">
                  <c:v>0.98148148148148151</c:v>
                </c:pt>
                <c:pt idx="10435">
                  <c:v>0.98148148148148151</c:v>
                </c:pt>
                <c:pt idx="10436">
                  <c:v>0.98149305555555555</c:v>
                </c:pt>
                <c:pt idx="10437">
                  <c:v>0.98150462962962959</c:v>
                </c:pt>
                <c:pt idx="10438">
                  <c:v>0.98151620370370241</c:v>
                </c:pt>
                <c:pt idx="10439">
                  <c:v>0.98151620370370241</c:v>
                </c:pt>
                <c:pt idx="10440">
                  <c:v>0.98152777777777667</c:v>
                </c:pt>
                <c:pt idx="10441">
                  <c:v>0.98153935185185037</c:v>
                </c:pt>
                <c:pt idx="10442">
                  <c:v>0.98153935185185037</c:v>
                </c:pt>
                <c:pt idx="10443">
                  <c:v>0.98155092592592375</c:v>
                </c:pt>
                <c:pt idx="10444">
                  <c:v>0.98156249999999823</c:v>
                </c:pt>
                <c:pt idx="10445">
                  <c:v>0.98157407407407404</c:v>
                </c:pt>
                <c:pt idx="10446">
                  <c:v>0.98157407407407404</c:v>
                </c:pt>
                <c:pt idx="10447">
                  <c:v>0.98158564814814808</c:v>
                </c:pt>
                <c:pt idx="10448">
                  <c:v>0.98159722222222157</c:v>
                </c:pt>
                <c:pt idx="10449">
                  <c:v>0.98159722222222157</c:v>
                </c:pt>
                <c:pt idx="10450">
                  <c:v>0.9816087962962966</c:v>
                </c:pt>
                <c:pt idx="10451">
                  <c:v>0.98162037037037064</c:v>
                </c:pt>
                <c:pt idx="10452">
                  <c:v>0.98163194444444468</c:v>
                </c:pt>
                <c:pt idx="10453">
                  <c:v>0.98163194444444468</c:v>
                </c:pt>
                <c:pt idx="10454">
                  <c:v>0.98164351851851983</c:v>
                </c:pt>
                <c:pt idx="10455">
                  <c:v>0.98165509259259442</c:v>
                </c:pt>
                <c:pt idx="10456">
                  <c:v>0.98165509259259442</c:v>
                </c:pt>
                <c:pt idx="10457">
                  <c:v>0.98166666666666658</c:v>
                </c:pt>
                <c:pt idx="10458">
                  <c:v>0.9816782407407405</c:v>
                </c:pt>
                <c:pt idx="10459">
                  <c:v>0.98168981481481565</c:v>
                </c:pt>
                <c:pt idx="10460">
                  <c:v>0.98168981481481565</c:v>
                </c:pt>
                <c:pt idx="10461">
                  <c:v>0.98170138888888892</c:v>
                </c:pt>
                <c:pt idx="10462">
                  <c:v>0.98171296296296051</c:v>
                </c:pt>
                <c:pt idx="10463">
                  <c:v>0.98172453703703699</c:v>
                </c:pt>
                <c:pt idx="10464">
                  <c:v>0.98172453703703699</c:v>
                </c:pt>
                <c:pt idx="10465">
                  <c:v>0.98173611111111059</c:v>
                </c:pt>
                <c:pt idx="10466">
                  <c:v>0.98174768518518563</c:v>
                </c:pt>
                <c:pt idx="10467">
                  <c:v>0.98174768518518563</c:v>
                </c:pt>
                <c:pt idx="10468">
                  <c:v>0.98175925925925922</c:v>
                </c:pt>
                <c:pt idx="10469">
                  <c:v>0.98177083333333481</c:v>
                </c:pt>
                <c:pt idx="10470">
                  <c:v>0.98178240740740741</c:v>
                </c:pt>
                <c:pt idx="10471">
                  <c:v>0.98178240740740741</c:v>
                </c:pt>
                <c:pt idx="10472">
                  <c:v>0.98179398148148145</c:v>
                </c:pt>
                <c:pt idx="10473">
                  <c:v>0.9818055555555556</c:v>
                </c:pt>
                <c:pt idx="10474">
                  <c:v>0.9818055555555556</c:v>
                </c:pt>
                <c:pt idx="10475">
                  <c:v>0.98181712962962842</c:v>
                </c:pt>
                <c:pt idx="10476">
                  <c:v>0.98182870370370379</c:v>
                </c:pt>
                <c:pt idx="10477">
                  <c:v>0.98184027777777771</c:v>
                </c:pt>
                <c:pt idx="10478">
                  <c:v>0.98184027777777771</c:v>
                </c:pt>
                <c:pt idx="10479">
                  <c:v>0.98185185185185186</c:v>
                </c:pt>
                <c:pt idx="10480">
                  <c:v>0.98186342592592413</c:v>
                </c:pt>
                <c:pt idx="10481">
                  <c:v>0.98186342592592413</c:v>
                </c:pt>
                <c:pt idx="10482">
                  <c:v>0.98187500000000005</c:v>
                </c:pt>
                <c:pt idx="10483">
                  <c:v>0.98188657407407398</c:v>
                </c:pt>
                <c:pt idx="10484">
                  <c:v>0.98189814814814813</c:v>
                </c:pt>
                <c:pt idx="10485">
                  <c:v>0.98189814814814813</c:v>
                </c:pt>
                <c:pt idx="10486">
                  <c:v>0.98190972222222228</c:v>
                </c:pt>
                <c:pt idx="10487">
                  <c:v>0.98192129629629665</c:v>
                </c:pt>
                <c:pt idx="10488">
                  <c:v>0.98192129629629665</c:v>
                </c:pt>
                <c:pt idx="10489">
                  <c:v>0.98193287037037069</c:v>
                </c:pt>
                <c:pt idx="10490">
                  <c:v>0.98194444444444462</c:v>
                </c:pt>
                <c:pt idx="10491">
                  <c:v>0.98195601851851955</c:v>
                </c:pt>
                <c:pt idx="10492">
                  <c:v>0.98195601851851955</c:v>
                </c:pt>
                <c:pt idx="10493">
                  <c:v>0.9819675925925927</c:v>
                </c:pt>
                <c:pt idx="10494">
                  <c:v>0.98197916666666651</c:v>
                </c:pt>
                <c:pt idx="10495">
                  <c:v>0.98197916666666651</c:v>
                </c:pt>
                <c:pt idx="10496">
                  <c:v>0.98199074074073978</c:v>
                </c:pt>
                <c:pt idx="10497">
                  <c:v>0.98200231481481459</c:v>
                </c:pt>
                <c:pt idx="10498">
                  <c:v>0.98201388888888896</c:v>
                </c:pt>
                <c:pt idx="10499">
                  <c:v>0.98201388888888896</c:v>
                </c:pt>
                <c:pt idx="10500">
                  <c:v>0.98202546296296256</c:v>
                </c:pt>
                <c:pt idx="10501">
                  <c:v>0.98203703703703649</c:v>
                </c:pt>
                <c:pt idx="10502">
                  <c:v>0.98204861111111164</c:v>
                </c:pt>
                <c:pt idx="10503">
                  <c:v>0.98204861111111164</c:v>
                </c:pt>
                <c:pt idx="10504">
                  <c:v>0.98206018518518456</c:v>
                </c:pt>
                <c:pt idx="10505">
                  <c:v>0.98207175925925927</c:v>
                </c:pt>
                <c:pt idx="10506">
                  <c:v>0.98207175925925927</c:v>
                </c:pt>
                <c:pt idx="10507">
                  <c:v>0.98208333333333331</c:v>
                </c:pt>
                <c:pt idx="10508">
                  <c:v>0.98209490740740768</c:v>
                </c:pt>
                <c:pt idx="10509">
                  <c:v>0.98210648148148139</c:v>
                </c:pt>
                <c:pt idx="10510">
                  <c:v>0.98210648148148139</c:v>
                </c:pt>
                <c:pt idx="10511">
                  <c:v>0.98211805555555554</c:v>
                </c:pt>
                <c:pt idx="10512">
                  <c:v>0.98212962962962969</c:v>
                </c:pt>
                <c:pt idx="10513">
                  <c:v>0.98212962962962969</c:v>
                </c:pt>
                <c:pt idx="10514">
                  <c:v>0.98214120370370372</c:v>
                </c:pt>
                <c:pt idx="10515">
                  <c:v>0.98215277777777665</c:v>
                </c:pt>
                <c:pt idx="10516">
                  <c:v>0.98216435185185036</c:v>
                </c:pt>
                <c:pt idx="10517">
                  <c:v>0.98216435185185036</c:v>
                </c:pt>
                <c:pt idx="10518">
                  <c:v>0.98217592592592451</c:v>
                </c:pt>
                <c:pt idx="10519">
                  <c:v>0.9821874999999991</c:v>
                </c:pt>
                <c:pt idx="10520">
                  <c:v>0.9821874999999991</c:v>
                </c:pt>
                <c:pt idx="10521">
                  <c:v>0.98219907407407525</c:v>
                </c:pt>
                <c:pt idx="10522">
                  <c:v>0.98221064814814818</c:v>
                </c:pt>
                <c:pt idx="10523">
                  <c:v>0.98222222222222122</c:v>
                </c:pt>
                <c:pt idx="10524">
                  <c:v>0.98222222222222122</c:v>
                </c:pt>
                <c:pt idx="10525">
                  <c:v>0.98223379629629637</c:v>
                </c:pt>
                <c:pt idx="10526">
                  <c:v>0.98224537037037063</c:v>
                </c:pt>
                <c:pt idx="10527">
                  <c:v>0.98224537037037063</c:v>
                </c:pt>
                <c:pt idx="10528">
                  <c:v>0.98225694444444356</c:v>
                </c:pt>
                <c:pt idx="10529">
                  <c:v>0.9822685185185186</c:v>
                </c:pt>
                <c:pt idx="10530">
                  <c:v>0.98228009259259264</c:v>
                </c:pt>
                <c:pt idx="10531">
                  <c:v>0.98228009259259264</c:v>
                </c:pt>
                <c:pt idx="10532">
                  <c:v>0.98229166666666667</c:v>
                </c:pt>
                <c:pt idx="10533">
                  <c:v>0.98230324074073927</c:v>
                </c:pt>
                <c:pt idx="10534">
                  <c:v>0.98230324074073927</c:v>
                </c:pt>
                <c:pt idx="10535">
                  <c:v>0.98231481481481486</c:v>
                </c:pt>
                <c:pt idx="10536">
                  <c:v>0.98232638888888857</c:v>
                </c:pt>
                <c:pt idx="10537">
                  <c:v>0.98233796296296028</c:v>
                </c:pt>
                <c:pt idx="10538">
                  <c:v>0.98233796296296028</c:v>
                </c:pt>
                <c:pt idx="10539">
                  <c:v>0.98234953703703709</c:v>
                </c:pt>
                <c:pt idx="10540">
                  <c:v>0.98236111111111057</c:v>
                </c:pt>
                <c:pt idx="10541">
                  <c:v>0.98236111111111057</c:v>
                </c:pt>
                <c:pt idx="10542">
                  <c:v>0.98237268518518517</c:v>
                </c:pt>
                <c:pt idx="10543">
                  <c:v>0.9823842592592581</c:v>
                </c:pt>
                <c:pt idx="10544">
                  <c:v>0.9823958333333348</c:v>
                </c:pt>
                <c:pt idx="10545">
                  <c:v>0.9823958333333348</c:v>
                </c:pt>
                <c:pt idx="10546">
                  <c:v>0.98240740740740751</c:v>
                </c:pt>
                <c:pt idx="10547">
                  <c:v>0.98241898148148044</c:v>
                </c:pt>
                <c:pt idx="10548">
                  <c:v>0.98243055555555558</c:v>
                </c:pt>
                <c:pt idx="10549">
                  <c:v>0.98243055555555558</c:v>
                </c:pt>
                <c:pt idx="10550">
                  <c:v>0.98244212962962829</c:v>
                </c:pt>
                <c:pt idx="10551">
                  <c:v>0.98245370370370277</c:v>
                </c:pt>
                <c:pt idx="10552">
                  <c:v>0.98245370370370277</c:v>
                </c:pt>
                <c:pt idx="10553">
                  <c:v>0.98246527777777759</c:v>
                </c:pt>
                <c:pt idx="10554">
                  <c:v>0.98247685185185041</c:v>
                </c:pt>
                <c:pt idx="10555">
                  <c:v>0.98248842592592422</c:v>
                </c:pt>
                <c:pt idx="10556">
                  <c:v>0.98248842592592422</c:v>
                </c:pt>
                <c:pt idx="10557">
                  <c:v>0.98249999999999948</c:v>
                </c:pt>
                <c:pt idx="10558">
                  <c:v>0.98251157407407408</c:v>
                </c:pt>
                <c:pt idx="10559">
                  <c:v>0.98251157407407408</c:v>
                </c:pt>
                <c:pt idx="10560">
                  <c:v>0.98252314814814756</c:v>
                </c:pt>
                <c:pt idx="10561">
                  <c:v>0.98253472222222082</c:v>
                </c:pt>
                <c:pt idx="10562">
                  <c:v>0.9825462962962962</c:v>
                </c:pt>
                <c:pt idx="10563">
                  <c:v>0.9825462962962962</c:v>
                </c:pt>
                <c:pt idx="10564">
                  <c:v>0.98255787037037035</c:v>
                </c:pt>
                <c:pt idx="10565">
                  <c:v>0.9825694444444445</c:v>
                </c:pt>
                <c:pt idx="10566">
                  <c:v>0.9825694444444445</c:v>
                </c:pt>
                <c:pt idx="10567">
                  <c:v>0.98258101851851865</c:v>
                </c:pt>
                <c:pt idx="10568">
                  <c:v>0.98259259259259268</c:v>
                </c:pt>
                <c:pt idx="10569">
                  <c:v>0.9826041666666665</c:v>
                </c:pt>
                <c:pt idx="10570">
                  <c:v>0.9826041666666665</c:v>
                </c:pt>
                <c:pt idx="10571">
                  <c:v>0.98261574074073965</c:v>
                </c:pt>
                <c:pt idx="10572">
                  <c:v>0.98262731481481491</c:v>
                </c:pt>
                <c:pt idx="10573">
                  <c:v>0.98262731481481491</c:v>
                </c:pt>
                <c:pt idx="10574">
                  <c:v>0.98263888888888884</c:v>
                </c:pt>
                <c:pt idx="10575">
                  <c:v>0.98265046296296199</c:v>
                </c:pt>
                <c:pt idx="10576">
                  <c:v>0.98266203703703658</c:v>
                </c:pt>
                <c:pt idx="10577">
                  <c:v>0.98266203703703658</c:v>
                </c:pt>
                <c:pt idx="10578">
                  <c:v>0.98267361111111162</c:v>
                </c:pt>
                <c:pt idx="10579">
                  <c:v>0.98268518518518511</c:v>
                </c:pt>
                <c:pt idx="10580">
                  <c:v>0.98268518518518511</c:v>
                </c:pt>
                <c:pt idx="10581">
                  <c:v>0.98269675925925926</c:v>
                </c:pt>
                <c:pt idx="10582">
                  <c:v>0.98270833333333363</c:v>
                </c:pt>
                <c:pt idx="10583">
                  <c:v>0.98271990740740733</c:v>
                </c:pt>
                <c:pt idx="10584">
                  <c:v>0.98271990740740733</c:v>
                </c:pt>
                <c:pt idx="10585">
                  <c:v>0.98273148148148171</c:v>
                </c:pt>
                <c:pt idx="10586">
                  <c:v>0.98274305555555563</c:v>
                </c:pt>
                <c:pt idx="10587">
                  <c:v>0.98275462962962967</c:v>
                </c:pt>
                <c:pt idx="10588">
                  <c:v>0.98275462962962967</c:v>
                </c:pt>
                <c:pt idx="10589">
                  <c:v>0.98276620370370349</c:v>
                </c:pt>
                <c:pt idx="10590">
                  <c:v>0.98277777777777753</c:v>
                </c:pt>
                <c:pt idx="10591">
                  <c:v>0.98277777777777753</c:v>
                </c:pt>
                <c:pt idx="10592">
                  <c:v>0.98278935185185157</c:v>
                </c:pt>
                <c:pt idx="10593">
                  <c:v>0.98280092592592438</c:v>
                </c:pt>
                <c:pt idx="10594">
                  <c:v>0.98281249999999887</c:v>
                </c:pt>
                <c:pt idx="10595">
                  <c:v>0.98281249999999887</c:v>
                </c:pt>
                <c:pt idx="10596">
                  <c:v>0.98282407407407513</c:v>
                </c:pt>
                <c:pt idx="10597">
                  <c:v>0.98283564814814861</c:v>
                </c:pt>
                <c:pt idx="10598">
                  <c:v>0.98283564814814861</c:v>
                </c:pt>
                <c:pt idx="10599">
                  <c:v>0.98284722222222232</c:v>
                </c:pt>
                <c:pt idx="10600">
                  <c:v>0.98285879629629624</c:v>
                </c:pt>
                <c:pt idx="10601">
                  <c:v>0.98287037037037062</c:v>
                </c:pt>
                <c:pt idx="10602">
                  <c:v>0.98287037037037062</c:v>
                </c:pt>
                <c:pt idx="10603">
                  <c:v>0.98288194444444443</c:v>
                </c:pt>
                <c:pt idx="10604">
                  <c:v>0.98289351851851992</c:v>
                </c:pt>
                <c:pt idx="10605">
                  <c:v>0.98289351851851992</c:v>
                </c:pt>
                <c:pt idx="10606">
                  <c:v>0.98290509259259395</c:v>
                </c:pt>
                <c:pt idx="10607">
                  <c:v>0.98291666666666566</c:v>
                </c:pt>
                <c:pt idx="10608">
                  <c:v>0.98292824074074059</c:v>
                </c:pt>
                <c:pt idx="10609">
                  <c:v>0.98292824074074059</c:v>
                </c:pt>
                <c:pt idx="10610">
                  <c:v>0.98293981481481474</c:v>
                </c:pt>
                <c:pt idx="10611">
                  <c:v>0.98295138888888889</c:v>
                </c:pt>
                <c:pt idx="10612">
                  <c:v>0.98295138888888889</c:v>
                </c:pt>
                <c:pt idx="10613">
                  <c:v>0.98296296296296037</c:v>
                </c:pt>
                <c:pt idx="10614">
                  <c:v>0.98297453703703708</c:v>
                </c:pt>
                <c:pt idx="10615">
                  <c:v>0.98298611111111056</c:v>
                </c:pt>
                <c:pt idx="10616">
                  <c:v>0.98298611111111056</c:v>
                </c:pt>
                <c:pt idx="10617">
                  <c:v>0.98299768518518515</c:v>
                </c:pt>
                <c:pt idx="10618">
                  <c:v>0.9830092592592593</c:v>
                </c:pt>
                <c:pt idx="10619">
                  <c:v>0.9830092592592593</c:v>
                </c:pt>
                <c:pt idx="10620">
                  <c:v>0.98302083333333445</c:v>
                </c:pt>
                <c:pt idx="10621">
                  <c:v>0.98303240740740738</c:v>
                </c:pt>
                <c:pt idx="10622">
                  <c:v>0.98304398148148142</c:v>
                </c:pt>
                <c:pt idx="10623">
                  <c:v>0.98304398148148142</c:v>
                </c:pt>
                <c:pt idx="10624">
                  <c:v>0.98305555555555568</c:v>
                </c:pt>
                <c:pt idx="10625">
                  <c:v>0.98306712962962839</c:v>
                </c:pt>
                <c:pt idx="10626">
                  <c:v>0.98307870370370354</c:v>
                </c:pt>
                <c:pt idx="10627">
                  <c:v>0.98307870370370354</c:v>
                </c:pt>
                <c:pt idx="10628">
                  <c:v>0.9830902777777778</c:v>
                </c:pt>
                <c:pt idx="10629">
                  <c:v>0.9831018518518515</c:v>
                </c:pt>
                <c:pt idx="10630">
                  <c:v>0.9831018518518515</c:v>
                </c:pt>
                <c:pt idx="10631">
                  <c:v>0.98311342592592399</c:v>
                </c:pt>
                <c:pt idx="10632">
                  <c:v>0.98312499999999958</c:v>
                </c:pt>
                <c:pt idx="10633">
                  <c:v>0.98313657407407407</c:v>
                </c:pt>
                <c:pt idx="10634">
                  <c:v>0.98313657407407407</c:v>
                </c:pt>
                <c:pt idx="10635">
                  <c:v>0.98314814814814822</c:v>
                </c:pt>
                <c:pt idx="10636">
                  <c:v>0.98315972222222159</c:v>
                </c:pt>
                <c:pt idx="10637">
                  <c:v>0.98315972222222159</c:v>
                </c:pt>
                <c:pt idx="10638">
                  <c:v>0.98317129629629663</c:v>
                </c:pt>
                <c:pt idx="10639">
                  <c:v>0.98318287037037033</c:v>
                </c:pt>
                <c:pt idx="10640">
                  <c:v>0.9831944444444447</c:v>
                </c:pt>
                <c:pt idx="10641">
                  <c:v>0.9831944444444447</c:v>
                </c:pt>
                <c:pt idx="10642">
                  <c:v>0.98320601851851863</c:v>
                </c:pt>
                <c:pt idx="10643">
                  <c:v>0.98321759259259267</c:v>
                </c:pt>
                <c:pt idx="10644">
                  <c:v>0.98321759259259267</c:v>
                </c:pt>
                <c:pt idx="10645">
                  <c:v>0.98322916666666649</c:v>
                </c:pt>
                <c:pt idx="10646">
                  <c:v>0.98324074074073953</c:v>
                </c:pt>
                <c:pt idx="10647">
                  <c:v>0.98325231481481457</c:v>
                </c:pt>
                <c:pt idx="10648">
                  <c:v>0.98325231481481457</c:v>
                </c:pt>
                <c:pt idx="10649">
                  <c:v>0.98326388888888849</c:v>
                </c:pt>
                <c:pt idx="10650">
                  <c:v>0.98327546296296187</c:v>
                </c:pt>
                <c:pt idx="10651">
                  <c:v>0.98327546296296187</c:v>
                </c:pt>
                <c:pt idx="10652">
                  <c:v>0.98328703703703657</c:v>
                </c:pt>
                <c:pt idx="10653">
                  <c:v>0.98329861111111105</c:v>
                </c:pt>
                <c:pt idx="10654">
                  <c:v>0.98331018518518409</c:v>
                </c:pt>
                <c:pt idx="10655">
                  <c:v>0.98331018518518409</c:v>
                </c:pt>
                <c:pt idx="10656">
                  <c:v>0.98332175925925858</c:v>
                </c:pt>
                <c:pt idx="10657">
                  <c:v>0.98333333333333339</c:v>
                </c:pt>
                <c:pt idx="10658">
                  <c:v>0.98333333333333339</c:v>
                </c:pt>
                <c:pt idx="10659">
                  <c:v>0.98334490740740732</c:v>
                </c:pt>
                <c:pt idx="10660">
                  <c:v>0.98335648148148147</c:v>
                </c:pt>
                <c:pt idx="10661">
                  <c:v>0.98336805555555551</c:v>
                </c:pt>
                <c:pt idx="10662">
                  <c:v>0.98336805555555551</c:v>
                </c:pt>
                <c:pt idx="10663">
                  <c:v>0.98337962962962966</c:v>
                </c:pt>
                <c:pt idx="10664">
                  <c:v>0.9833912037037037</c:v>
                </c:pt>
                <c:pt idx="10665">
                  <c:v>0.9833912037037037</c:v>
                </c:pt>
                <c:pt idx="10666">
                  <c:v>0.9834027777777764</c:v>
                </c:pt>
                <c:pt idx="10667">
                  <c:v>0.98341435185184989</c:v>
                </c:pt>
                <c:pt idx="10668">
                  <c:v>0.98342592592592448</c:v>
                </c:pt>
                <c:pt idx="10669">
                  <c:v>0.98342592592592448</c:v>
                </c:pt>
                <c:pt idx="10670">
                  <c:v>0.98343749999999863</c:v>
                </c:pt>
                <c:pt idx="10671">
                  <c:v>0.98344907407407522</c:v>
                </c:pt>
                <c:pt idx="10672">
                  <c:v>0.98344907407407522</c:v>
                </c:pt>
                <c:pt idx="10673">
                  <c:v>0.98346064814814749</c:v>
                </c:pt>
                <c:pt idx="10674">
                  <c:v>0.98347222222222108</c:v>
                </c:pt>
                <c:pt idx="10675">
                  <c:v>0.98348379629629556</c:v>
                </c:pt>
                <c:pt idx="10676">
                  <c:v>0.98348379629629556</c:v>
                </c:pt>
                <c:pt idx="10677">
                  <c:v>0.9834953703703706</c:v>
                </c:pt>
                <c:pt idx="10678">
                  <c:v>0.98350694444444342</c:v>
                </c:pt>
                <c:pt idx="10679">
                  <c:v>0.98351851851851868</c:v>
                </c:pt>
                <c:pt idx="10680">
                  <c:v>0.98351851851851868</c:v>
                </c:pt>
                <c:pt idx="10681">
                  <c:v>0.98353009259259261</c:v>
                </c:pt>
                <c:pt idx="10682">
                  <c:v>0.98354166666666654</c:v>
                </c:pt>
                <c:pt idx="10683">
                  <c:v>0.98354166666666654</c:v>
                </c:pt>
                <c:pt idx="10684">
                  <c:v>0.98355324074073913</c:v>
                </c:pt>
                <c:pt idx="10685">
                  <c:v>0.9835648148148145</c:v>
                </c:pt>
                <c:pt idx="10686">
                  <c:v>0.98357638888888776</c:v>
                </c:pt>
                <c:pt idx="10687">
                  <c:v>0.98357638888888776</c:v>
                </c:pt>
                <c:pt idx="10688">
                  <c:v>0.98358796296296036</c:v>
                </c:pt>
                <c:pt idx="10689">
                  <c:v>0.98359953703703706</c:v>
                </c:pt>
                <c:pt idx="10690">
                  <c:v>0.98359953703703706</c:v>
                </c:pt>
                <c:pt idx="10691">
                  <c:v>0.9836111111111111</c:v>
                </c:pt>
                <c:pt idx="10692">
                  <c:v>0.98362268518518514</c:v>
                </c:pt>
                <c:pt idx="10693">
                  <c:v>0.98363425925925929</c:v>
                </c:pt>
                <c:pt idx="10694">
                  <c:v>0.98363425925925929</c:v>
                </c:pt>
                <c:pt idx="10695">
                  <c:v>0.98364583333333544</c:v>
                </c:pt>
                <c:pt idx="10696">
                  <c:v>0.9836574074074077</c:v>
                </c:pt>
                <c:pt idx="10697">
                  <c:v>0.9836574074074077</c:v>
                </c:pt>
                <c:pt idx="10698">
                  <c:v>0.98366898148148152</c:v>
                </c:pt>
                <c:pt idx="10699">
                  <c:v>0.98368055555555567</c:v>
                </c:pt>
                <c:pt idx="10700">
                  <c:v>0.98369212962962949</c:v>
                </c:pt>
                <c:pt idx="10701">
                  <c:v>0.98369212962962949</c:v>
                </c:pt>
                <c:pt idx="10702">
                  <c:v>0.98370370370370352</c:v>
                </c:pt>
                <c:pt idx="10703">
                  <c:v>0.98371527777777779</c:v>
                </c:pt>
                <c:pt idx="10704">
                  <c:v>0.98371527777777779</c:v>
                </c:pt>
                <c:pt idx="10705">
                  <c:v>0.98372685185185149</c:v>
                </c:pt>
                <c:pt idx="10706">
                  <c:v>0.98373842592592475</c:v>
                </c:pt>
                <c:pt idx="10707">
                  <c:v>0.98375000000000001</c:v>
                </c:pt>
                <c:pt idx="10708">
                  <c:v>0.98375000000000001</c:v>
                </c:pt>
                <c:pt idx="10709">
                  <c:v>0.98376157407407405</c:v>
                </c:pt>
                <c:pt idx="10710">
                  <c:v>0.9837731481481482</c:v>
                </c:pt>
                <c:pt idx="10711">
                  <c:v>0.9837731481481482</c:v>
                </c:pt>
                <c:pt idx="10712">
                  <c:v>0.98378472222222157</c:v>
                </c:pt>
                <c:pt idx="10713">
                  <c:v>0.98379629629629661</c:v>
                </c:pt>
                <c:pt idx="10714">
                  <c:v>0.98380787037037065</c:v>
                </c:pt>
                <c:pt idx="10715">
                  <c:v>0.98380787037037065</c:v>
                </c:pt>
                <c:pt idx="10716">
                  <c:v>0.98381944444444469</c:v>
                </c:pt>
                <c:pt idx="10717">
                  <c:v>0.98383101851851995</c:v>
                </c:pt>
                <c:pt idx="10718">
                  <c:v>0.98384259259259355</c:v>
                </c:pt>
                <c:pt idx="10719">
                  <c:v>0.98384259259259355</c:v>
                </c:pt>
                <c:pt idx="10720">
                  <c:v>0.98385416666666659</c:v>
                </c:pt>
                <c:pt idx="10721">
                  <c:v>0.9838657407407394</c:v>
                </c:pt>
                <c:pt idx="10722">
                  <c:v>0.9838657407407394</c:v>
                </c:pt>
                <c:pt idx="10723">
                  <c:v>0.98387731481481477</c:v>
                </c:pt>
                <c:pt idx="10724">
                  <c:v>0.98388888888888892</c:v>
                </c:pt>
                <c:pt idx="10725">
                  <c:v>0.98390046296296163</c:v>
                </c:pt>
                <c:pt idx="10726">
                  <c:v>0.98390046296296163</c:v>
                </c:pt>
                <c:pt idx="10727">
                  <c:v>0.98391203703703656</c:v>
                </c:pt>
                <c:pt idx="10728">
                  <c:v>0.98392361111111104</c:v>
                </c:pt>
                <c:pt idx="10729">
                  <c:v>0.98392361111111104</c:v>
                </c:pt>
                <c:pt idx="10730">
                  <c:v>0.98393518518518519</c:v>
                </c:pt>
                <c:pt idx="10731">
                  <c:v>0.98394675925925856</c:v>
                </c:pt>
                <c:pt idx="10732">
                  <c:v>0.9839583333333336</c:v>
                </c:pt>
                <c:pt idx="10733">
                  <c:v>0.9839583333333336</c:v>
                </c:pt>
                <c:pt idx="10734">
                  <c:v>0.98396990740740742</c:v>
                </c:pt>
                <c:pt idx="10735">
                  <c:v>0.98398148148148168</c:v>
                </c:pt>
                <c:pt idx="10736">
                  <c:v>0.98398148148148168</c:v>
                </c:pt>
                <c:pt idx="10737">
                  <c:v>0.98399305555555561</c:v>
                </c:pt>
                <c:pt idx="10738">
                  <c:v>0.98400462962962953</c:v>
                </c:pt>
                <c:pt idx="10739">
                  <c:v>0.98401620370370357</c:v>
                </c:pt>
                <c:pt idx="10740">
                  <c:v>0.98401620370370357</c:v>
                </c:pt>
                <c:pt idx="10741">
                  <c:v>0.9840277777777775</c:v>
                </c:pt>
                <c:pt idx="10742">
                  <c:v>0.98403935185185076</c:v>
                </c:pt>
                <c:pt idx="10743">
                  <c:v>0.98403935185185076</c:v>
                </c:pt>
                <c:pt idx="10744">
                  <c:v>0.98405092592592436</c:v>
                </c:pt>
                <c:pt idx="10745">
                  <c:v>0.98406249999999851</c:v>
                </c:pt>
                <c:pt idx="10746">
                  <c:v>0.9840740740740751</c:v>
                </c:pt>
                <c:pt idx="10747">
                  <c:v>0.9840740740740751</c:v>
                </c:pt>
                <c:pt idx="10748">
                  <c:v>0.98408564814814825</c:v>
                </c:pt>
                <c:pt idx="10749">
                  <c:v>0.98409722222222218</c:v>
                </c:pt>
                <c:pt idx="10750">
                  <c:v>0.98409722222222218</c:v>
                </c:pt>
                <c:pt idx="10751">
                  <c:v>0.98410879629629633</c:v>
                </c:pt>
                <c:pt idx="10752">
                  <c:v>0.9841203703703707</c:v>
                </c:pt>
                <c:pt idx="10753">
                  <c:v>0.98413194444444441</c:v>
                </c:pt>
                <c:pt idx="10754">
                  <c:v>0.98413194444444441</c:v>
                </c:pt>
                <c:pt idx="10755">
                  <c:v>0.98414351851851956</c:v>
                </c:pt>
                <c:pt idx="10756">
                  <c:v>0.98415509259259382</c:v>
                </c:pt>
                <c:pt idx="10757">
                  <c:v>0.98416666666666552</c:v>
                </c:pt>
                <c:pt idx="10758">
                  <c:v>0.98416666666666552</c:v>
                </c:pt>
                <c:pt idx="10759">
                  <c:v>0.98417824074074056</c:v>
                </c:pt>
                <c:pt idx="10760">
                  <c:v>0.98418981481481482</c:v>
                </c:pt>
                <c:pt idx="10761">
                  <c:v>0.98418981481481482</c:v>
                </c:pt>
                <c:pt idx="10762">
                  <c:v>0.98420138888888886</c:v>
                </c:pt>
                <c:pt idx="10763">
                  <c:v>0.98421296296296001</c:v>
                </c:pt>
                <c:pt idx="10764">
                  <c:v>0.9842245370370365</c:v>
                </c:pt>
                <c:pt idx="10765">
                  <c:v>0.9842245370370365</c:v>
                </c:pt>
                <c:pt idx="10766">
                  <c:v>0.98423611111110998</c:v>
                </c:pt>
                <c:pt idx="10767">
                  <c:v>0.98424768518518524</c:v>
                </c:pt>
                <c:pt idx="10768">
                  <c:v>0.98424768518518524</c:v>
                </c:pt>
                <c:pt idx="10769">
                  <c:v>0.98425925925925928</c:v>
                </c:pt>
                <c:pt idx="10770">
                  <c:v>0.98427083333333365</c:v>
                </c:pt>
                <c:pt idx="10771">
                  <c:v>0.98428240740740736</c:v>
                </c:pt>
                <c:pt idx="10772">
                  <c:v>0.98428240740740736</c:v>
                </c:pt>
                <c:pt idx="10773">
                  <c:v>0.98429398148148151</c:v>
                </c:pt>
                <c:pt idx="10774">
                  <c:v>0.98430555555555566</c:v>
                </c:pt>
                <c:pt idx="10775">
                  <c:v>0.98430555555555566</c:v>
                </c:pt>
                <c:pt idx="10776">
                  <c:v>0.98431712962962825</c:v>
                </c:pt>
                <c:pt idx="10777">
                  <c:v>0.98432870370370351</c:v>
                </c:pt>
                <c:pt idx="10778">
                  <c:v>0.98434027777777777</c:v>
                </c:pt>
                <c:pt idx="10779">
                  <c:v>0.98434027777777777</c:v>
                </c:pt>
                <c:pt idx="10780">
                  <c:v>0.98435185185185159</c:v>
                </c:pt>
                <c:pt idx="10781">
                  <c:v>0.98436342592592352</c:v>
                </c:pt>
                <c:pt idx="10782">
                  <c:v>0.98436342592592352</c:v>
                </c:pt>
                <c:pt idx="10783">
                  <c:v>0.984375</c:v>
                </c:pt>
                <c:pt idx="10784">
                  <c:v>0.98438657407407359</c:v>
                </c:pt>
                <c:pt idx="10785">
                  <c:v>0.98439814814814808</c:v>
                </c:pt>
                <c:pt idx="10786">
                  <c:v>0.98439814814814808</c:v>
                </c:pt>
                <c:pt idx="10787">
                  <c:v>0.98440972222222156</c:v>
                </c:pt>
                <c:pt idx="10788">
                  <c:v>0.9844212962962966</c:v>
                </c:pt>
                <c:pt idx="10789">
                  <c:v>0.9844212962962966</c:v>
                </c:pt>
                <c:pt idx="10790">
                  <c:v>0.98443287037037042</c:v>
                </c:pt>
                <c:pt idx="10791">
                  <c:v>0.98444444444444434</c:v>
                </c:pt>
                <c:pt idx="10792">
                  <c:v>0.98445601851851861</c:v>
                </c:pt>
                <c:pt idx="10793">
                  <c:v>0.98445601851851861</c:v>
                </c:pt>
                <c:pt idx="10794">
                  <c:v>0.98446759259259253</c:v>
                </c:pt>
                <c:pt idx="10795">
                  <c:v>0.98447916666666657</c:v>
                </c:pt>
                <c:pt idx="10796">
                  <c:v>0.98449074074073939</c:v>
                </c:pt>
                <c:pt idx="10797">
                  <c:v>0.98449074074073939</c:v>
                </c:pt>
                <c:pt idx="10798">
                  <c:v>0.98450231481481365</c:v>
                </c:pt>
                <c:pt idx="10799">
                  <c:v>0.98451388888888858</c:v>
                </c:pt>
                <c:pt idx="10800">
                  <c:v>0.98451388888888858</c:v>
                </c:pt>
                <c:pt idx="10801">
                  <c:v>0.98452546296296173</c:v>
                </c:pt>
                <c:pt idx="10802">
                  <c:v>0.98453703703703599</c:v>
                </c:pt>
                <c:pt idx="10803">
                  <c:v>0.98454861111111114</c:v>
                </c:pt>
                <c:pt idx="10804">
                  <c:v>0.98454861111111114</c:v>
                </c:pt>
                <c:pt idx="10805">
                  <c:v>0.98456018518518396</c:v>
                </c:pt>
                <c:pt idx="10806">
                  <c:v>0.98457175925925833</c:v>
                </c:pt>
                <c:pt idx="10807">
                  <c:v>0.98457175925925833</c:v>
                </c:pt>
                <c:pt idx="10808">
                  <c:v>0.98458333333333259</c:v>
                </c:pt>
                <c:pt idx="10809">
                  <c:v>0.9845949074074074</c:v>
                </c:pt>
                <c:pt idx="10810">
                  <c:v>0.98460648148148155</c:v>
                </c:pt>
                <c:pt idx="10811">
                  <c:v>0.98460648148148155</c:v>
                </c:pt>
                <c:pt idx="10812">
                  <c:v>0.9846180555555557</c:v>
                </c:pt>
                <c:pt idx="10813">
                  <c:v>0.98462962962962963</c:v>
                </c:pt>
                <c:pt idx="10814">
                  <c:v>0.98462962962962963</c:v>
                </c:pt>
                <c:pt idx="10815">
                  <c:v>0.98464120370370478</c:v>
                </c:pt>
                <c:pt idx="10816">
                  <c:v>0.98465277777777749</c:v>
                </c:pt>
                <c:pt idx="10817">
                  <c:v>0.98466435185185053</c:v>
                </c:pt>
                <c:pt idx="10818">
                  <c:v>0.98466435185185053</c:v>
                </c:pt>
                <c:pt idx="10819">
                  <c:v>0.98467592592592557</c:v>
                </c:pt>
                <c:pt idx="10820">
                  <c:v>0.98468749999999949</c:v>
                </c:pt>
                <c:pt idx="10821">
                  <c:v>0.98468749999999949</c:v>
                </c:pt>
                <c:pt idx="10822">
                  <c:v>0.98469907407407586</c:v>
                </c:pt>
                <c:pt idx="10823">
                  <c:v>0.98471064814814813</c:v>
                </c:pt>
                <c:pt idx="10824">
                  <c:v>0.98472222222222217</c:v>
                </c:pt>
                <c:pt idx="10825">
                  <c:v>0.98472222222222217</c:v>
                </c:pt>
                <c:pt idx="10826">
                  <c:v>0.98473379629629632</c:v>
                </c:pt>
                <c:pt idx="10827">
                  <c:v>0.98474537037037169</c:v>
                </c:pt>
                <c:pt idx="10828">
                  <c:v>0.98474537037037169</c:v>
                </c:pt>
                <c:pt idx="10829">
                  <c:v>0.98475694444444439</c:v>
                </c:pt>
                <c:pt idx="10830">
                  <c:v>0.98476851851851865</c:v>
                </c:pt>
                <c:pt idx="10831">
                  <c:v>0.98478009259259391</c:v>
                </c:pt>
                <c:pt idx="10832">
                  <c:v>0.98478009259259391</c:v>
                </c:pt>
                <c:pt idx="10833">
                  <c:v>0.98479166666666673</c:v>
                </c:pt>
                <c:pt idx="10834">
                  <c:v>0.98480324074073966</c:v>
                </c:pt>
                <c:pt idx="10835">
                  <c:v>0.98480324074073966</c:v>
                </c:pt>
                <c:pt idx="10836">
                  <c:v>0.98481481481481481</c:v>
                </c:pt>
                <c:pt idx="10837">
                  <c:v>0.98482638888888896</c:v>
                </c:pt>
                <c:pt idx="10838">
                  <c:v>0.984837962962961</c:v>
                </c:pt>
                <c:pt idx="10839">
                  <c:v>0.984837962962961</c:v>
                </c:pt>
                <c:pt idx="10840">
                  <c:v>0.98484953703703704</c:v>
                </c:pt>
                <c:pt idx="10841">
                  <c:v>0.98486111111111108</c:v>
                </c:pt>
                <c:pt idx="10842">
                  <c:v>0.98487268518518523</c:v>
                </c:pt>
                <c:pt idx="10843">
                  <c:v>0.98487268518518523</c:v>
                </c:pt>
                <c:pt idx="10844">
                  <c:v>0.98488425925925849</c:v>
                </c:pt>
                <c:pt idx="10845">
                  <c:v>0.98489583333333508</c:v>
                </c:pt>
                <c:pt idx="10846">
                  <c:v>0.98489583333333508</c:v>
                </c:pt>
                <c:pt idx="10847">
                  <c:v>0.98490740740740745</c:v>
                </c:pt>
                <c:pt idx="10848">
                  <c:v>0.98491898148148149</c:v>
                </c:pt>
                <c:pt idx="10849">
                  <c:v>0.98493055555555553</c:v>
                </c:pt>
                <c:pt idx="10850">
                  <c:v>0.98493055555555553</c:v>
                </c:pt>
                <c:pt idx="10851">
                  <c:v>0.98494212962962957</c:v>
                </c:pt>
                <c:pt idx="10852">
                  <c:v>0.9849537037037035</c:v>
                </c:pt>
                <c:pt idx="10853">
                  <c:v>0.9849537037037035</c:v>
                </c:pt>
                <c:pt idx="10854">
                  <c:v>0.98496527777777787</c:v>
                </c:pt>
                <c:pt idx="10855">
                  <c:v>0.98497685185185158</c:v>
                </c:pt>
                <c:pt idx="10856">
                  <c:v>0.9849884259259245</c:v>
                </c:pt>
                <c:pt idx="10857">
                  <c:v>0.9849884259259245</c:v>
                </c:pt>
                <c:pt idx="10858">
                  <c:v>0.98499999999999999</c:v>
                </c:pt>
                <c:pt idx="10859">
                  <c:v>0.98501157407407414</c:v>
                </c:pt>
                <c:pt idx="10860">
                  <c:v>0.98501157407407414</c:v>
                </c:pt>
                <c:pt idx="10861">
                  <c:v>0.98502314814814806</c:v>
                </c:pt>
                <c:pt idx="10862">
                  <c:v>0.98503472222222122</c:v>
                </c:pt>
                <c:pt idx="10863">
                  <c:v>0.9850462962962967</c:v>
                </c:pt>
                <c:pt idx="10864">
                  <c:v>0.9850462962962967</c:v>
                </c:pt>
                <c:pt idx="10865">
                  <c:v>0.98505787037037063</c:v>
                </c:pt>
                <c:pt idx="10866">
                  <c:v>0.98506944444444444</c:v>
                </c:pt>
                <c:pt idx="10867">
                  <c:v>0.98506944444444444</c:v>
                </c:pt>
                <c:pt idx="10868">
                  <c:v>0.98508101851851981</c:v>
                </c:pt>
                <c:pt idx="10869">
                  <c:v>0.98509259259259263</c:v>
                </c:pt>
                <c:pt idx="10870">
                  <c:v>0.98510416666666656</c:v>
                </c:pt>
                <c:pt idx="10871">
                  <c:v>0.98510416666666656</c:v>
                </c:pt>
                <c:pt idx="10872">
                  <c:v>0.98511574074073927</c:v>
                </c:pt>
                <c:pt idx="10873">
                  <c:v>0.98512731481481486</c:v>
                </c:pt>
                <c:pt idx="10874">
                  <c:v>0.9851388888888889</c:v>
                </c:pt>
                <c:pt idx="10875">
                  <c:v>0.9851388888888889</c:v>
                </c:pt>
                <c:pt idx="10876">
                  <c:v>0.98515046296296138</c:v>
                </c:pt>
                <c:pt idx="10877">
                  <c:v>0.98516203703703586</c:v>
                </c:pt>
                <c:pt idx="10878">
                  <c:v>0.98516203703703586</c:v>
                </c:pt>
                <c:pt idx="10879">
                  <c:v>0.98517361111111112</c:v>
                </c:pt>
                <c:pt idx="10880">
                  <c:v>0.98518518518518527</c:v>
                </c:pt>
                <c:pt idx="10881">
                  <c:v>0.98519675925925809</c:v>
                </c:pt>
                <c:pt idx="10882">
                  <c:v>0.98519675925925809</c:v>
                </c:pt>
                <c:pt idx="10883">
                  <c:v>0.98520833333333335</c:v>
                </c:pt>
                <c:pt idx="10884">
                  <c:v>0.98521990740740739</c:v>
                </c:pt>
                <c:pt idx="10885">
                  <c:v>0.98521990740740739</c:v>
                </c:pt>
                <c:pt idx="10886">
                  <c:v>0.98523148148148154</c:v>
                </c:pt>
                <c:pt idx="10887">
                  <c:v>0.98524305555555569</c:v>
                </c:pt>
                <c:pt idx="10888">
                  <c:v>0.98525462962962951</c:v>
                </c:pt>
                <c:pt idx="10889">
                  <c:v>0.98525462962962951</c:v>
                </c:pt>
                <c:pt idx="10890">
                  <c:v>0.98526620370370277</c:v>
                </c:pt>
                <c:pt idx="10891">
                  <c:v>0.98527777777777759</c:v>
                </c:pt>
                <c:pt idx="10892">
                  <c:v>0.98527777777777759</c:v>
                </c:pt>
                <c:pt idx="10893">
                  <c:v>0.9852893518518504</c:v>
                </c:pt>
                <c:pt idx="10894">
                  <c:v>0.98530092592592389</c:v>
                </c:pt>
                <c:pt idx="10895">
                  <c:v>0.98531249999999848</c:v>
                </c:pt>
                <c:pt idx="10896">
                  <c:v>0.98531249999999848</c:v>
                </c:pt>
                <c:pt idx="10897">
                  <c:v>0.98532407407407463</c:v>
                </c:pt>
                <c:pt idx="10898">
                  <c:v>0.98533564814814811</c:v>
                </c:pt>
                <c:pt idx="10899">
                  <c:v>0.98533564814814811</c:v>
                </c:pt>
                <c:pt idx="10900">
                  <c:v>0.98534722222222226</c:v>
                </c:pt>
                <c:pt idx="10901">
                  <c:v>0.9853587962962963</c:v>
                </c:pt>
                <c:pt idx="10902">
                  <c:v>0.98537037037037034</c:v>
                </c:pt>
                <c:pt idx="10903">
                  <c:v>0.98537037037037034</c:v>
                </c:pt>
                <c:pt idx="10904">
                  <c:v>0.98538194444444438</c:v>
                </c:pt>
                <c:pt idx="10905">
                  <c:v>0.98539351851851864</c:v>
                </c:pt>
                <c:pt idx="10906">
                  <c:v>0.98539351851851864</c:v>
                </c:pt>
                <c:pt idx="10907">
                  <c:v>0.98540509259259379</c:v>
                </c:pt>
                <c:pt idx="10908">
                  <c:v>0.98541666666666516</c:v>
                </c:pt>
                <c:pt idx="10909">
                  <c:v>0.98542824074073965</c:v>
                </c:pt>
                <c:pt idx="10910">
                  <c:v>0.98542824074073965</c:v>
                </c:pt>
                <c:pt idx="10911">
                  <c:v>0.9854398148148148</c:v>
                </c:pt>
                <c:pt idx="10912">
                  <c:v>0.9854513888888885</c:v>
                </c:pt>
                <c:pt idx="10913">
                  <c:v>0.98546296296295988</c:v>
                </c:pt>
                <c:pt idx="10914">
                  <c:v>0.98546296296295988</c:v>
                </c:pt>
                <c:pt idx="10915">
                  <c:v>0.98547453703703658</c:v>
                </c:pt>
                <c:pt idx="10916">
                  <c:v>0.98548611111110995</c:v>
                </c:pt>
                <c:pt idx="10917">
                  <c:v>0.98548611111110995</c:v>
                </c:pt>
                <c:pt idx="10918">
                  <c:v>0.98549768518518521</c:v>
                </c:pt>
                <c:pt idx="10919">
                  <c:v>0.98550925925925859</c:v>
                </c:pt>
                <c:pt idx="10920">
                  <c:v>0.98552083333333362</c:v>
                </c:pt>
                <c:pt idx="10921">
                  <c:v>0.98552083333333362</c:v>
                </c:pt>
                <c:pt idx="10922">
                  <c:v>0.98553240740740644</c:v>
                </c:pt>
                <c:pt idx="10923">
                  <c:v>0.98554398148148137</c:v>
                </c:pt>
                <c:pt idx="10924">
                  <c:v>0.98554398148148137</c:v>
                </c:pt>
                <c:pt idx="10925">
                  <c:v>0.98555555555555552</c:v>
                </c:pt>
                <c:pt idx="10926">
                  <c:v>0.98556712962962778</c:v>
                </c:pt>
                <c:pt idx="10927">
                  <c:v>0.98557870370370348</c:v>
                </c:pt>
                <c:pt idx="10928">
                  <c:v>0.98557870370370348</c:v>
                </c:pt>
                <c:pt idx="10929">
                  <c:v>0.98559027777777752</c:v>
                </c:pt>
                <c:pt idx="10930">
                  <c:v>0.98560185185185178</c:v>
                </c:pt>
                <c:pt idx="10931">
                  <c:v>0.98560185185185178</c:v>
                </c:pt>
                <c:pt idx="10932">
                  <c:v>0.98561342592592438</c:v>
                </c:pt>
                <c:pt idx="10933">
                  <c:v>0.98562500000000064</c:v>
                </c:pt>
                <c:pt idx="10934">
                  <c:v>0.98563657407407401</c:v>
                </c:pt>
                <c:pt idx="10935">
                  <c:v>0.98563657407407401</c:v>
                </c:pt>
                <c:pt idx="10936">
                  <c:v>0.98564814814814861</c:v>
                </c:pt>
                <c:pt idx="10937">
                  <c:v>0.9856597222222222</c:v>
                </c:pt>
                <c:pt idx="10938">
                  <c:v>0.9856597222222222</c:v>
                </c:pt>
                <c:pt idx="10939">
                  <c:v>0.98567129629629746</c:v>
                </c:pt>
                <c:pt idx="10940">
                  <c:v>0.98568287037037061</c:v>
                </c:pt>
                <c:pt idx="10941">
                  <c:v>0.98569444444444465</c:v>
                </c:pt>
                <c:pt idx="10942">
                  <c:v>0.98569444444444465</c:v>
                </c:pt>
                <c:pt idx="10943">
                  <c:v>0.98570601851851991</c:v>
                </c:pt>
                <c:pt idx="10944">
                  <c:v>0.98571759259259262</c:v>
                </c:pt>
                <c:pt idx="10945">
                  <c:v>0.98571759259259262</c:v>
                </c:pt>
                <c:pt idx="10946">
                  <c:v>0.98572916666666666</c:v>
                </c:pt>
                <c:pt idx="10947">
                  <c:v>0.98574074074074058</c:v>
                </c:pt>
                <c:pt idx="10948">
                  <c:v>0.98575231481481451</c:v>
                </c:pt>
                <c:pt idx="10949">
                  <c:v>0.98575231481481451</c:v>
                </c:pt>
                <c:pt idx="10950">
                  <c:v>0.98576388888888899</c:v>
                </c:pt>
                <c:pt idx="10951">
                  <c:v>0.98577546296296259</c:v>
                </c:pt>
                <c:pt idx="10952">
                  <c:v>0.98577546296296259</c:v>
                </c:pt>
                <c:pt idx="10953">
                  <c:v>0.98578703703703707</c:v>
                </c:pt>
                <c:pt idx="10954">
                  <c:v>0.98579861111111222</c:v>
                </c:pt>
                <c:pt idx="10955">
                  <c:v>0.98581018518518526</c:v>
                </c:pt>
                <c:pt idx="10956">
                  <c:v>0.98581018518518526</c:v>
                </c:pt>
                <c:pt idx="10957">
                  <c:v>0.98582175925925919</c:v>
                </c:pt>
                <c:pt idx="10958">
                  <c:v>0.98583333333333334</c:v>
                </c:pt>
                <c:pt idx="10959">
                  <c:v>0.9858449074074076</c:v>
                </c:pt>
                <c:pt idx="10960">
                  <c:v>0.9858449074074076</c:v>
                </c:pt>
                <c:pt idx="10961">
                  <c:v>0.98585648148148142</c:v>
                </c:pt>
                <c:pt idx="10962">
                  <c:v>0.98586805555555568</c:v>
                </c:pt>
                <c:pt idx="10963">
                  <c:v>0.98586805555555568</c:v>
                </c:pt>
                <c:pt idx="10964">
                  <c:v>0.98587962962962961</c:v>
                </c:pt>
                <c:pt idx="10965">
                  <c:v>0.98589120370370464</c:v>
                </c:pt>
                <c:pt idx="10966">
                  <c:v>0.98590277777777757</c:v>
                </c:pt>
                <c:pt idx="10967">
                  <c:v>0.98590277777777757</c:v>
                </c:pt>
                <c:pt idx="10968">
                  <c:v>0.98591435185185039</c:v>
                </c:pt>
                <c:pt idx="10969">
                  <c:v>0.98592592592592487</c:v>
                </c:pt>
                <c:pt idx="10970">
                  <c:v>0.98592592592592487</c:v>
                </c:pt>
                <c:pt idx="10971">
                  <c:v>0.98593749999999958</c:v>
                </c:pt>
                <c:pt idx="10972">
                  <c:v>0.98594907407407573</c:v>
                </c:pt>
                <c:pt idx="10973">
                  <c:v>0.9859606481481481</c:v>
                </c:pt>
                <c:pt idx="10974">
                  <c:v>0.9859606481481481</c:v>
                </c:pt>
                <c:pt idx="10975">
                  <c:v>0.98597222222222158</c:v>
                </c:pt>
                <c:pt idx="10976">
                  <c:v>0.9859837962962964</c:v>
                </c:pt>
                <c:pt idx="10977">
                  <c:v>0.9859837962962964</c:v>
                </c:pt>
                <c:pt idx="10978">
                  <c:v>0.98599537037037133</c:v>
                </c:pt>
                <c:pt idx="10979">
                  <c:v>0.98600694444444448</c:v>
                </c:pt>
                <c:pt idx="10980">
                  <c:v>0.98601851851851863</c:v>
                </c:pt>
                <c:pt idx="10981">
                  <c:v>0.98601851851851863</c:v>
                </c:pt>
                <c:pt idx="10982">
                  <c:v>0.98603009259259367</c:v>
                </c:pt>
                <c:pt idx="10983">
                  <c:v>0.98604166666666671</c:v>
                </c:pt>
                <c:pt idx="10984">
                  <c:v>0.98604166666666671</c:v>
                </c:pt>
                <c:pt idx="10985">
                  <c:v>0.98605324074073952</c:v>
                </c:pt>
                <c:pt idx="10986">
                  <c:v>0.98606481481481489</c:v>
                </c:pt>
                <c:pt idx="10987">
                  <c:v>0.98607638888888849</c:v>
                </c:pt>
                <c:pt idx="10988">
                  <c:v>0.98607638888888849</c:v>
                </c:pt>
                <c:pt idx="10989">
                  <c:v>0.98608796296296075</c:v>
                </c:pt>
                <c:pt idx="10990">
                  <c:v>0.98609953703703701</c:v>
                </c:pt>
                <c:pt idx="10991">
                  <c:v>0.98609953703703701</c:v>
                </c:pt>
                <c:pt idx="10992">
                  <c:v>0.98611111111111116</c:v>
                </c:pt>
                <c:pt idx="10993">
                  <c:v>0.98612268518518509</c:v>
                </c:pt>
                <c:pt idx="10994">
                  <c:v>0.98613425925925857</c:v>
                </c:pt>
                <c:pt idx="10995">
                  <c:v>0.98613425925925857</c:v>
                </c:pt>
                <c:pt idx="10996">
                  <c:v>0.98614583333333472</c:v>
                </c:pt>
                <c:pt idx="10997">
                  <c:v>0.98615740740740743</c:v>
                </c:pt>
                <c:pt idx="10998">
                  <c:v>0.98616898148148147</c:v>
                </c:pt>
                <c:pt idx="10999">
                  <c:v>0.98616898148148147</c:v>
                </c:pt>
                <c:pt idx="11000">
                  <c:v>0.9861805555555555</c:v>
                </c:pt>
                <c:pt idx="11001">
                  <c:v>0.98619212962962854</c:v>
                </c:pt>
                <c:pt idx="11002">
                  <c:v>0.98619212962962854</c:v>
                </c:pt>
                <c:pt idx="11003">
                  <c:v>0.98620370370370358</c:v>
                </c:pt>
                <c:pt idx="11004">
                  <c:v>0.98621527777777751</c:v>
                </c:pt>
                <c:pt idx="11005">
                  <c:v>0.98622685185185088</c:v>
                </c:pt>
                <c:pt idx="11006">
                  <c:v>0.98622685185185088</c:v>
                </c:pt>
                <c:pt idx="11007">
                  <c:v>0.98623842592592437</c:v>
                </c:pt>
                <c:pt idx="11008">
                  <c:v>0.98625000000000007</c:v>
                </c:pt>
                <c:pt idx="11009">
                  <c:v>0.98625000000000007</c:v>
                </c:pt>
                <c:pt idx="11010">
                  <c:v>0.986261574074074</c:v>
                </c:pt>
                <c:pt idx="11011">
                  <c:v>0.98627314814814759</c:v>
                </c:pt>
                <c:pt idx="11012">
                  <c:v>0.98628472222222108</c:v>
                </c:pt>
                <c:pt idx="11013">
                  <c:v>0.98628472222222108</c:v>
                </c:pt>
                <c:pt idx="11014">
                  <c:v>0.98629629629629623</c:v>
                </c:pt>
                <c:pt idx="11015">
                  <c:v>0.9863078703703706</c:v>
                </c:pt>
                <c:pt idx="11016">
                  <c:v>0.9863078703703706</c:v>
                </c:pt>
                <c:pt idx="11017">
                  <c:v>0.98631944444444442</c:v>
                </c:pt>
                <c:pt idx="11018">
                  <c:v>0.98633101851851979</c:v>
                </c:pt>
                <c:pt idx="11019">
                  <c:v>0.9863425925925926</c:v>
                </c:pt>
                <c:pt idx="11020">
                  <c:v>0.9863425925925926</c:v>
                </c:pt>
                <c:pt idx="11021">
                  <c:v>0.98635416666666542</c:v>
                </c:pt>
                <c:pt idx="11022">
                  <c:v>0.98636574074073913</c:v>
                </c:pt>
                <c:pt idx="11023">
                  <c:v>0.98636574074073913</c:v>
                </c:pt>
                <c:pt idx="11024">
                  <c:v>0.9863773148148145</c:v>
                </c:pt>
                <c:pt idx="11025">
                  <c:v>0.98638888888888887</c:v>
                </c:pt>
                <c:pt idx="11026">
                  <c:v>0.98640046296296124</c:v>
                </c:pt>
                <c:pt idx="11027">
                  <c:v>0.98640046296296124</c:v>
                </c:pt>
                <c:pt idx="11028">
                  <c:v>0.98641203703703573</c:v>
                </c:pt>
                <c:pt idx="11029">
                  <c:v>0.98642361111111121</c:v>
                </c:pt>
                <c:pt idx="11030">
                  <c:v>0.98643518518518458</c:v>
                </c:pt>
                <c:pt idx="11031">
                  <c:v>0.98643518518518458</c:v>
                </c:pt>
                <c:pt idx="11032">
                  <c:v>0.98644675925925807</c:v>
                </c:pt>
                <c:pt idx="11033">
                  <c:v>0.98645833333333333</c:v>
                </c:pt>
                <c:pt idx="11034">
                  <c:v>0.98645833333333333</c:v>
                </c:pt>
                <c:pt idx="11035">
                  <c:v>0.98646990740740748</c:v>
                </c:pt>
                <c:pt idx="11036">
                  <c:v>0.9864814814814814</c:v>
                </c:pt>
                <c:pt idx="11037">
                  <c:v>0.98649305555555555</c:v>
                </c:pt>
                <c:pt idx="11038">
                  <c:v>0.98649305555555555</c:v>
                </c:pt>
                <c:pt idx="11039">
                  <c:v>0.98650462962962959</c:v>
                </c:pt>
                <c:pt idx="11040">
                  <c:v>0.9865162037037023</c:v>
                </c:pt>
                <c:pt idx="11041">
                  <c:v>0.9865162037037023</c:v>
                </c:pt>
                <c:pt idx="11042">
                  <c:v>0.98652777777777756</c:v>
                </c:pt>
                <c:pt idx="11043">
                  <c:v>0.98653935185185027</c:v>
                </c:pt>
                <c:pt idx="11044">
                  <c:v>0.98655092592592375</c:v>
                </c:pt>
                <c:pt idx="11045">
                  <c:v>0.98655092592592375</c:v>
                </c:pt>
                <c:pt idx="11046">
                  <c:v>0.98656249999999801</c:v>
                </c:pt>
                <c:pt idx="11047">
                  <c:v>0.98657407407407405</c:v>
                </c:pt>
                <c:pt idx="11048">
                  <c:v>0.98657407407407405</c:v>
                </c:pt>
                <c:pt idx="11049">
                  <c:v>0.9865856481481482</c:v>
                </c:pt>
                <c:pt idx="11050">
                  <c:v>0.98659722222222157</c:v>
                </c:pt>
                <c:pt idx="11051">
                  <c:v>0.98660879629629661</c:v>
                </c:pt>
                <c:pt idx="11052">
                  <c:v>0.98660879629629661</c:v>
                </c:pt>
                <c:pt idx="11053">
                  <c:v>0.98662037037037065</c:v>
                </c:pt>
                <c:pt idx="11054">
                  <c:v>0.98663194444444469</c:v>
                </c:pt>
                <c:pt idx="11055">
                  <c:v>0.98663194444444469</c:v>
                </c:pt>
                <c:pt idx="11056">
                  <c:v>0.98664351851851995</c:v>
                </c:pt>
                <c:pt idx="11057">
                  <c:v>0.98665509259259443</c:v>
                </c:pt>
                <c:pt idx="11058">
                  <c:v>0.98666666666666658</c:v>
                </c:pt>
                <c:pt idx="11059">
                  <c:v>0.98666666666666658</c:v>
                </c:pt>
                <c:pt idx="11060">
                  <c:v>0.98667824074074051</c:v>
                </c:pt>
                <c:pt idx="11061">
                  <c:v>0.98668981481481588</c:v>
                </c:pt>
                <c:pt idx="11062">
                  <c:v>0.98668981481481588</c:v>
                </c:pt>
                <c:pt idx="11063">
                  <c:v>0.98670138888888881</c:v>
                </c:pt>
                <c:pt idx="11064">
                  <c:v>0.98671296296296074</c:v>
                </c:pt>
                <c:pt idx="11065">
                  <c:v>0.98672453703703711</c:v>
                </c:pt>
                <c:pt idx="11066">
                  <c:v>0.98672453703703711</c:v>
                </c:pt>
                <c:pt idx="11067">
                  <c:v>0.98673611111111059</c:v>
                </c:pt>
                <c:pt idx="11068">
                  <c:v>0.98674768518518563</c:v>
                </c:pt>
                <c:pt idx="11069">
                  <c:v>0.98675925925925922</c:v>
                </c:pt>
                <c:pt idx="11070">
                  <c:v>0.98675925925925922</c:v>
                </c:pt>
                <c:pt idx="11071">
                  <c:v>0.98677083333333471</c:v>
                </c:pt>
                <c:pt idx="11072">
                  <c:v>0.9867824074074073</c:v>
                </c:pt>
                <c:pt idx="11073">
                  <c:v>0.9867824074074073</c:v>
                </c:pt>
                <c:pt idx="11074">
                  <c:v>0.98679398148148145</c:v>
                </c:pt>
                <c:pt idx="11075">
                  <c:v>0.9868055555555556</c:v>
                </c:pt>
                <c:pt idx="11076">
                  <c:v>0.98681712962962842</c:v>
                </c:pt>
                <c:pt idx="11077">
                  <c:v>0.98681712962962842</c:v>
                </c:pt>
                <c:pt idx="11078">
                  <c:v>0.98682870370370368</c:v>
                </c:pt>
                <c:pt idx="11079">
                  <c:v>0.98684027777777772</c:v>
                </c:pt>
                <c:pt idx="11080">
                  <c:v>0.98684027777777772</c:v>
                </c:pt>
                <c:pt idx="11081">
                  <c:v>0.98685185185185187</c:v>
                </c:pt>
                <c:pt idx="11082">
                  <c:v>0.98686342592592435</c:v>
                </c:pt>
                <c:pt idx="11083">
                  <c:v>0.9868749999999995</c:v>
                </c:pt>
                <c:pt idx="11084">
                  <c:v>0.9868749999999995</c:v>
                </c:pt>
                <c:pt idx="11085">
                  <c:v>0.9868865740740741</c:v>
                </c:pt>
                <c:pt idx="11086">
                  <c:v>0.98689814814814814</c:v>
                </c:pt>
                <c:pt idx="11087">
                  <c:v>0.98689814814814814</c:v>
                </c:pt>
                <c:pt idx="11088">
                  <c:v>0.98690972222222229</c:v>
                </c:pt>
                <c:pt idx="11089">
                  <c:v>0.98692129629629721</c:v>
                </c:pt>
                <c:pt idx="11090">
                  <c:v>0.9869328703703707</c:v>
                </c:pt>
                <c:pt idx="11091">
                  <c:v>0.9869328703703707</c:v>
                </c:pt>
                <c:pt idx="11092">
                  <c:v>0.98694444444444462</c:v>
                </c:pt>
                <c:pt idx="11093">
                  <c:v>0.98695601851851955</c:v>
                </c:pt>
                <c:pt idx="11094">
                  <c:v>0.98695601851851955</c:v>
                </c:pt>
                <c:pt idx="11095">
                  <c:v>0.9869675925925927</c:v>
                </c:pt>
                <c:pt idx="11096">
                  <c:v>0.98697916666666652</c:v>
                </c:pt>
                <c:pt idx="11097">
                  <c:v>0.98699074074074056</c:v>
                </c:pt>
                <c:pt idx="11098">
                  <c:v>0.98699074074074056</c:v>
                </c:pt>
                <c:pt idx="11099">
                  <c:v>0.98700231481481449</c:v>
                </c:pt>
                <c:pt idx="11100">
                  <c:v>0.98701388888888886</c:v>
                </c:pt>
                <c:pt idx="11101">
                  <c:v>0.98702546296296256</c:v>
                </c:pt>
                <c:pt idx="11102">
                  <c:v>0.98702546296296256</c:v>
                </c:pt>
                <c:pt idx="11103">
                  <c:v>0.98703703703703649</c:v>
                </c:pt>
                <c:pt idx="11104">
                  <c:v>0.98704861111111164</c:v>
                </c:pt>
                <c:pt idx="11105">
                  <c:v>0.98704861111111164</c:v>
                </c:pt>
                <c:pt idx="11106">
                  <c:v>0.98706018518518457</c:v>
                </c:pt>
                <c:pt idx="11107">
                  <c:v>0.98707175925925927</c:v>
                </c:pt>
                <c:pt idx="11108">
                  <c:v>0.98708333333333342</c:v>
                </c:pt>
                <c:pt idx="11109">
                  <c:v>0.98708333333333342</c:v>
                </c:pt>
                <c:pt idx="11110">
                  <c:v>0.98709490740740735</c:v>
                </c:pt>
                <c:pt idx="11111">
                  <c:v>0.9871064814814815</c:v>
                </c:pt>
                <c:pt idx="11112">
                  <c:v>0.9871064814814815</c:v>
                </c:pt>
                <c:pt idx="11113">
                  <c:v>0.98711805555555554</c:v>
                </c:pt>
                <c:pt idx="11114">
                  <c:v>0.98712962962962969</c:v>
                </c:pt>
                <c:pt idx="11115">
                  <c:v>0.98714120370370362</c:v>
                </c:pt>
                <c:pt idx="11116">
                  <c:v>0.98714120370370362</c:v>
                </c:pt>
                <c:pt idx="11117">
                  <c:v>0.98715277777777677</c:v>
                </c:pt>
                <c:pt idx="11118">
                  <c:v>0.98716435185185036</c:v>
                </c:pt>
                <c:pt idx="11119">
                  <c:v>0.98716435185185036</c:v>
                </c:pt>
                <c:pt idx="11120">
                  <c:v>0.98717592592592462</c:v>
                </c:pt>
                <c:pt idx="11121">
                  <c:v>0.987187499999999</c:v>
                </c:pt>
                <c:pt idx="11122">
                  <c:v>0.98719907407407526</c:v>
                </c:pt>
                <c:pt idx="11123">
                  <c:v>0.98719907407407526</c:v>
                </c:pt>
                <c:pt idx="11124">
                  <c:v>0.98721064814814818</c:v>
                </c:pt>
                <c:pt idx="11125">
                  <c:v>0.98722222222222156</c:v>
                </c:pt>
                <c:pt idx="11126">
                  <c:v>0.98722222222222156</c:v>
                </c:pt>
                <c:pt idx="11127">
                  <c:v>0.98723379629629626</c:v>
                </c:pt>
                <c:pt idx="11128">
                  <c:v>0.98724537037037063</c:v>
                </c:pt>
                <c:pt idx="11129">
                  <c:v>0.98725694444444356</c:v>
                </c:pt>
                <c:pt idx="11130">
                  <c:v>0.98725694444444356</c:v>
                </c:pt>
                <c:pt idx="11131">
                  <c:v>0.9872685185185186</c:v>
                </c:pt>
                <c:pt idx="11132">
                  <c:v>0.98728009259259264</c:v>
                </c:pt>
                <c:pt idx="11133">
                  <c:v>0.98728009259259264</c:v>
                </c:pt>
                <c:pt idx="11134">
                  <c:v>0.98729166666666668</c:v>
                </c:pt>
                <c:pt idx="11135">
                  <c:v>0.98730324074073927</c:v>
                </c:pt>
                <c:pt idx="11136">
                  <c:v>0.98731481481481476</c:v>
                </c:pt>
                <c:pt idx="11137">
                  <c:v>0.98731481481481476</c:v>
                </c:pt>
                <c:pt idx="11138">
                  <c:v>0.98732638888888857</c:v>
                </c:pt>
                <c:pt idx="11139">
                  <c:v>0.9873379629629605</c:v>
                </c:pt>
                <c:pt idx="11140">
                  <c:v>0.9873379629629605</c:v>
                </c:pt>
                <c:pt idx="11141">
                  <c:v>0.98734953703703709</c:v>
                </c:pt>
                <c:pt idx="11142">
                  <c:v>0.98736111111111058</c:v>
                </c:pt>
                <c:pt idx="11143">
                  <c:v>0.98737268518518517</c:v>
                </c:pt>
                <c:pt idx="11144">
                  <c:v>0.98737268518518517</c:v>
                </c:pt>
                <c:pt idx="11145">
                  <c:v>0.98738425925925832</c:v>
                </c:pt>
                <c:pt idx="11146">
                  <c:v>0.9873958333333348</c:v>
                </c:pt>
                <c:pt idx="11147">
                  <c:v>0.9874074074074074</c:v>
                </c:pt>
                <c:pt idx="11148">
                  <c:v>0.9874074074074074</c:v>
                </c:pt>
                <c:pt idx="11149">
                  <c:v>0.98741898148148044</c:v>
                </c:pt>
                <c:pt idx="11150">
                  <c:v>0.98743055555555559</c:v>
                </c:pt>
                <c:pt idx="11151">
                  <c:v>0.98743055555555559</c:v>
                </c:pt>
                <c:pt idx="11152">
                  <c:v>0.98744212962962841</c:v>
                </c:pt>
                <c:pt idx="11153">
                  <c:v>0.98745370370370356</c:v>
                </c:pt>
                <c:pt idx="11154">
                  <c:v>0.98746527777777759</c:v>
                </c:pt>
                <c:pt idx="11155">
                  <c:v>0.98746527777777759</c:v>
                </c:pt>
                <c:pt idx="11156">
                  <c:v>0.98747685185185075</c:v>
                </c:pt>
                <c:pt idx="11157">
                  <c:v>0.98748842592592401</c:v>
                </c:pt>
                <c:pt idx="11158">
                  <c:v>0.98748842592592401</c:v>
                </c:pt>
                <c:pt idx="11159">
                  <c:v>0.98749999999999949</c:v>
                </c:pt>
                <c:pt idx="11160">
                  <c:v>0.98751157407407408</c:v>
                </c:pt>
                <c:pt idx="11161">
                  <c:v>0.98752314814814757</c:v>
                </c:pt>
                <c:pt idx="11162">
                  <c:v>0.98752314814814757</c:v>
                </c:pt>
                <c:pt idx="11163">
                  <c:v>0.98753472222222061</c:v>
                </c:pt>
                <c:pt idx="11164">
                  <c:v>0.98754629629629631</c:v>
                </c:pt>
                <c:pt idx="11165">
                  <c:v>0.98754629629629631</c:v>
                </c:pt>
                <c:pt idx="11166">
                  <c:v>0.98755787037037035</c:v>
                </c:pt>
                <c:pt idx="11167">
                  <c:v>0.9875694444444445</c:v>
                </c:pt>
                <c:pt idx="11168">
                  <c:v>0.98758101851851865</c:v>
                </c:pt>
                <c:pt idx="11169">
                  <c:v>0.98758101851851865</c:v>
                </c:pt>
                <c:pt idx="11170">
                  <c:v>0.98759259259259269</c:v>
                </c:pt>
                <c:pt idx="11171">
                  <c:v>0.98760416666666651</c:v>
                </c:pt>
                <c:pt idx="11172">
                  <c:v>0.98760416666666651</c:v>
                </c:pt>
                <c:pt idx="11173">
                  <c:v>0.98761574074073977</c:v>
                </c:pt>
                <c:pt idx="11174">
                  <c:v>0.98762731481481481</c:v>
                </c:pt>
                <c:pt idx="11175">
                  <c:v>0.98763888888888884</c:v>
                </c:pt>
                <c:pt idx="11176">
                  <c:v>0.98763888888888884</c:v>
                </c:pt>
                <c:pt idx="11177">
                  <c:v>0.98765046296296199</c:v>
                </c:pt>
                <c:pt idx="11178">
                  <c:v>0.98766203703703659</c:v>
                </c:pt>
                <c:pt idx="11179">
                  <c:v>0.98766203703703659</c:v>
                </c:pt>
                <c:pt idx="11180">
                  <c:v>0.98767361111111163</c:v>
                </c:pt>
                <c:pt idx="11181">
                  <c:v>0.98768518518518522</c:v>
                </c:pt>
                <c:pt idx="11182">
                  <c:v>0.98769675925925926</c:v>
                </c:pt>
                <c:pt idx="11183">
                  <c:v>0.98769675925925926</c:v>
                </c:pt>
                <c:pt idx="11184">
                  <c:v>0.98770833333333363</c:v>
                </c:pt>
                <c:pt idx="11185">
                  <c:v>0.98771990740740734</c:v>
                </c:pt>
                <c:pt idx="11186">
                  <c:v>0.9877314814814816</c:v>
                </c:pt>
                <c:pt idx="11187">
                  <c:v>0.9877314814814816</c:v>
                </c:pt>
                <c:pt idx="11188">
                  <c:v>0.98774305555555564</c:v>
                </c:pt>
                <c:pt idx="11189">
                  <c:v>0.98775462962962968</c:v>
                </c:pt>
                <c:pt idx="11190">
                  <c:v>0.98775462962962968</c:v>
                </c:pt>
                <c:pt idx="11191">
                  <c:v>0.98776620370370349</c:v>
                </c:pt>
                <c:pt idx="11192">
                  <c:v>0.98777777777777753</c:v>
                </c:pt>
                <c:pt idx="11193">
                  <c:v>0.98778935185185157</c:v>
                </c:pt>
                <c:pt idx="11194">
                  <c:v>0.98778935185185157</c:v>
                </c:pt>
                <c:pt idx="11195">
                  <c:v>0.98780092592592439</c:v>
                </c:pt>
                <c:pt idx="11196">
                  <c:v>0.98781249999999887</c:v>
                </c:pt>
                <c:pt idx="11197">
                  <c:v>0.98781249999999887</c:v>
                </c:pt>
                <c:pt idx="11198">
                  <c:v>0.98782407407407524</c:v>
                </c:pt>
                <c:pt idx="11199">
                  <c:v>0.98783564814814862</c:v>
                </c:pt>
                <c:pt idx="11200">
                  <c:v>0.98784722222222221</c:v>
                </c:pt>
                <c:pt idx="11201">
                  <c:v>0.98784722222222221</c:v>
                </c:pt>
                <c:pt idx="11202">
                  <c:v>0.98785879629629625</c:v>
                </c:pt>
                <c:pt idx="11203">
                  <c:v>0.98787037037037062</c:v>
                </c:pt>
                <c:pt idx="11204">
                  <c:v>0.98787037037037062</c:v>
                </c:pt>
                <c:pt idx="11205">
                  <c:v>0.98788194444444455</c:v>
                </c:pt>
                <c:pt idx="11206">
                  <c:v>0.98789351851851981</c:v>
                </c:pt>
                <c:pt idx="11207">
                  <c:v>0.98790509259259396</c:v>
                </c:pt>
                <c:pt idx="11208">
                  <c:v>0.98790509259259396</c:v>
                </c:pt>
                <c:pt idx="11209">
                  <c:v>0.98791666666666567</c:v>
                </c:pt>
                <c:pt idx="11210">
                  <c:v>0.98792824074074059</c:v>
                </c:pt>
                <c:pt idx="11211">
                  <c:v>0.98792824074074059</c:v>
                </c:pt>
                <c:pt idx="11212">
                  <c:v>0.98793981481481474</c:v>
                </c:pt>
                <c:pt idx="11213">
                  <c:v>0.98795138888888889</c:v>
                </c:pt>
                <c:pt idx="11214">
                  <c:v>0.98796296296296038</c:v>
                </c:pt>
                <c:pt idx="11215">
                  <c:v>0.98796296296296038</c:v>
                </c:pt>
                <c:pt idx="11216">
                  <c:v>0.98797453703703697</c:v>
                </c:pt>
                <c:pt idx="11217">
                  <c:v>0.98798611111111057</c:v>
                </c:pt>
                <c:pt idx="11218">
                  <c:v>0.98798611111111057</c:v>
                </c:pt>
                <c:pt idx="11219">
                  <c:v>0.9879976851851856</c:v>
                </c:pt>
                <c:pt idx="11220">
                  <c:v>0.98800925925925931</c:v>
                </c:pt>
                <c:pt idx="11221">
                  <c:v>0.98802083333333435</c:v>
                </c:pt>
                <c:pt idx="11222">
                  <c:v>0.98802083333333435</c:v>
                </c:pt>
                <c:pt idx="11223">
                  <c:v>0.98803240740740739</c:v>
                </c:pt>
                <c:pt idx="11224">
                  <c:v>0.98804398148148154</c:v>
                </c:pt>
                <c:pt idx="11225">
                  <c:v>0.98805555555555569</c:v>
                </c:pt>
                <c:pt idx="11226">
                  <c:v>0.98805555555555569</c:v>
                </c:pt>
                <c:pt idx="11227">
                  <c:v>0.98806712962962828</c:v>
                </c:pt>
                <c:pt idx="11228">
                  <c:v>0.98807870370370354</c:v>
                </c:pt>
                <c:pt idx="11229">
                  <c:v>0.98807870370370354</c:v>
                </c:pt>
                <c:pt idx="11230">
                  <c:v>0.9880902777777778</c:v>
                </c:pt>
                <c:pt idx="11231">
                  <c:v>0.98810185185185151</c:v>
                </c:pt>
                <c:pt idx="11232">
                  <c:v>0.98811342592592388</c:v>
                </c:pt>
                <c:pt idx="11233">
                  <c:v>0.98811342592592388</c:v>
                </c:pt>
                <c:pt idx="11234">
                  <c:v>0.98812500000000003</c:v>
                </c:pt>
                <c:pt idx="11235">
                  <c:v>0.98813657407407407</c:v>
                </c:pt>
                <c:pt idx="11236">
                  <c:v>0.98813657407407407</c:v>
                </c:pt>
                <c:pt idx="11237">
                  <c:v>0.98814814814814811</c:v>
                </c:pt>
                <c:pt idx="11238">
                  <c:v>0.98815972222222159</c:v>
                </c:pt>
                <c:pt idx="11239">
                  <c:v>0.98817129629629663</c:v>
                </c:pt>
                <c:pt idx="11240">
                  <c:v>0.98817129629629663</c:v>
                </c:pt>
                <c:pt idx="11241">
                  <c:v>0.98818287037037045</c:v>
                </c:pt>
                <c:pt idx="11242">
                  <c:v>0.9881944444444446</c:v>
                </c:pt>
                <c:pt idx="11243">
                  <c:v>0.9881944444444446</c:v>
                </c:pt>
                <c:pt idx="11244">
                  <c:v>0.98820601851851864</c:v>
                </c:pt>
                <c:pt idx="11245">
                  <c:v>0.98821759259259268</c:v>
                </c:pt>
                <c:pt idx="11246">
                  <c:v>0.98822916666666649</c:v>
                </c:pt>
                <c:pt idx="11247">
                  <c:v>0.98822916666666649</c:v>
                </c:pt>
                <c:pt idx="11248">
                  <c:v>0.98824074074073942</c:v>
                </c:pt>
                <c:pt idx="11249">
                  <c:v>0.98825231481481457</c:v>
                </c:pt>
                <c:pt idx="11250">
                  <c:v>0.98825231481481457</c:v>
                </c:pt>
                <c:pt idx="11251">
                  <c:v>0.9882638888888885</c:v>
                </c:pt>
                <c:pt idx="11252">
                  <c:v>0.98827546296296187</c:v>
                </c:pt>
                <c:pt idx="11253">
                  <c:v>0.98828703703703658</c:v>
                </c:pt>
                <c:pt idx="11254">
                  <c:v>0.98828703703703658</c:v>
                </c:pt>
                <c:pt idx="11255">
                  <c:v>0.98829861111111161</c:v>
                </c:pt>
                <c:pt idx="11256">
                  <c:v>0.9883101851851841</c:v>
                </c:pt>
                <c:pt idx="11257">
                  <c:v>0.9883101851851841</c:v>
                </c:pt>
                <c:pt idx="11258">
                  <c:v>0.98832175925925936</c:v>
                </c:pt>
                <c:pt idx="11259">
                  <c:v>0.98833333333333329</c:v>
                </c:pt>
                <c:pt idx="11260">
                  <c:v>0.98834490740740744</c:v>
                </c:pt>
                <c:pt idx="11261">
                  <c:v>0.98834490740740744</c:v>
                </c:pt>
                <c:pt idx="11262">
                  <c:v>0.98835648148148147</c:v>
                </c:pt>
                <c:pt idx="11263">
                  <c:v>0.98836805555555551</c:v>
                </c:pt>
                <c:pt idx="11264">
                  <c:v>0.98837962962962955</c:v>
                </c:pt>
                <c:pt idx="11265">
                  <c:v>0.98837962962962955</c:v>
                </c:pt>
                <c:pt idx="11266">
                  <c:v>0.9883912037037037</c:v>
                </c:pt>
                <c:pt idx="11267">
                  <c:v>0.98840277777777641</c:v>
                </c:pt>
                <c:pt idx="11268">
                  <c:v>0.98840277777777641</c:v>
                </c:pt>
                <c:pt idx="11269">
                  <c:v>0.98841435185185</c:v>
                </c:pt>
                <c:pt idx="11270">
                  <c:v>0.98842592592592438</c:v>
                </c:pt>
                <c:pt idx="11271">
                  <c:v>0.98843749999999886</c:v>
                </c:pt>
                <c:pt idx="11272">
                  <c:v>0.98843749999999886</c:v>
                </c:pt>
                <c:pt idx="11273">
                  <c:v>0.98844907407407523</c:v>
                </c:pt>
                <c:pt idx="11274">
                  <c:v>0.98846064814814749</c:v>
                </c:pt>
                <c:pt idx="11275">
                  <c:v>0.98846064814814749</c:v>
                </c:pt>
                <c:pt idx="11276">
                  <c:v>0.98847222222222109</c:v>
                </c:pt>
                <c:pt idx="11277">
                  <c:v>0.98848379629629557</c:v>
                </c:pt>
                <c:pt idx="11278">
                  <c:v>0.98849537037037061</c:v>
                </c:pt>
                <c:pt idx="11279">
                  <c:v>0.98849537037037061</c:v>
                </c:pt>
                <c:pt idx="11280">
                  <c:v>0.98850694444444331</c:v>
                </c:pt>
                <c:pt idx="11281">
                  <c:v>0.98851851851851869</c:v>
                </c:pt>
                <c:pt idx="11282">
                  <c:v>0.98851851851851869</c:v>
                </c:pt>
                <c:pt idx="11283">
                  <c:v>0.98853009259259261</c:v>
                </c:pt>
                <c:pt idx="11284">
                  <c:v>0.98854166666666676</c:v>
                </c:pt>
                <c:pt idx="11285">
                  <c:v>0.98855324074073925</c:v>
                </c:pt>
                <c:pt idx="11286">
                  <c:v>0.98855324074073925</c:v>
                </c:pt>
                <c:pt idx="11287">
                  <c:v>0.98856481481481451</c:v>
                </c:pt>
                <c:pt idx="11288">
                  <c:v>0.98857638888888788</c:v>
                </c:pt>
                <c:pt idx="11289">
                  <c:v>0.98857638888888788</c:v>
                </c:pt>
                <c:pt idx="11290">
                  <c:v>0.98858796296296036</c:v>
                </c:pt>
                <c:pt idx="11291">
                  <c:v>0.98859953703703696</c:v>
                </c:pt>
                <c:pt idx="11292">
                  <c:v>0.98861111111111111</c:v>
                </c:pt>
                <c:pt idx="11293">
                  <c:v>0.98861111111111111</c:v>
                </c:pt>
                <c:pt idx="11294">
                  <c:v>0.9886226851851857</c:v>
                </c:pt>
                <c:pt idx="11295">
                  <c:v>0.9886342592592593</c:v>
                </c:pt>
                <c:pt idx="11296">
                  <c:v>0.98864583333333556</c:v>
                </c:pt>
                <c:pt idx="11297">
                  <c:v>0.98864583333333556</c:v>
                </c:pt>
                <c:pt idx="11298">
                  <c:v>0.9886574074074076</c:v>
                </c:pt>
                <c:pt idx="11299">
                  <c:v>0.98866898148148152</c:v>
                </c:pt>
                <c:pt idx="11300">
                  <c:v>0.98866898148148152</c:v>
                </c:pt>
                <c:pt idx="11301">
                  <c:v>0.98868055555555545</c:v>
                </c:pt>
                <c:pt idx="11302">
                  <c:v>0.98869212962962949</c:v>
                </c:pt>
                <c:pt idx="11303">
                  <c:v>0.98870370370370353</c:v>
                </c:pt>
                <c:pt idx="11304">
                  <c:v>0.98870370370370353</c:v>
                </c:pt>
                <c:pt idx="11305">
                  <c:v>0.98871527777777779</c:v>
                </c:pt>
                <c:pt idx="11306">
                  <c:v>0.9887268518518515</c:v>
                </c:pt>
                <c:pt idx="11307">
                  <c:v>0.9887268518518515</c:v>
                </c:pt>
                <c:pt idx="11308">
                  <c:v>0.98873842592592476</c:v>
                </c:pt>
                <c:pt idx="11309">
                  <c:v>0.98875000000000002</c:v>
                </c:pt>
                <c:pt idx="11310">
                  <c:v>0.98876157407407461</c:v>
                </c:pt>
                <c:pt idx="11311">
                  <c:v>0.98876157407407461</c:v>
                </c:pt>
                <c:pt idx="11312">
                  <c:v>0.9887731481481481</c:v>
                </c:pt>
                <c:pt idx="11313">
                  <c:v>0.98878472222222158</c:v>
                </c:pt>
                <c:pt idx="11314">
                  <c:v>0.98878472222222158</c:v>
                </c:pt>
                <c:pt idx="11315">
                  <c:v>0.98879629629629662</c:v>
                </c:pt>
                <c:pt idx="11316">
                  <c:v>0.98880787037037143</c:v>
                </c:pt>
                <c:pt idx="11317">
                  <c:v>0.9888194444444447</c:v>
                </c:pt>
                <c:pt idx="11318">
                  <c:v>0.9888194444444447</c:v>
                </c:pt>
                <c:pt idx="11319">
                  <c:v>0.98883101851851996</c:v>
                </c:pt>
                <c:pt idx="11320">
                  <c:v>0.98884259259259366</c:v>
                </c:pt>
                <c:pt idx="11321">
                  <c:v>0.98884259259259366</c:v>
                </c:pt>
                <c:pt idx="11322">
                  <c:v>0.98885416666666659</c:v>
                </c:pt>
                <c:pt idx="11323">
                  <c:v>0.98886574074073941</c:v>
                </c:pt>
                <c:pt idx="11324">
                  <c:v>0.98887731481481478</c:v>
                </c:pt>
                <c:pt idx="11325">
                  <c:v>0.98887731481481478</c:v>
                </c:pt>
                <c:pt idx="11326">
                  <c:v>0.98888888888888893</c:v>
                </c:pt>
                <c:pt idx="11327">
                  <c:v>0.98890046296296175</c:v>
                </c:pt>
                <c:pt idx="11328">
                  <c:v>0.98890046296296175</c:v>
                </c:pt>
                <c:pt idx="11329">
                  <c:v>0.98891203703703656</c:v>
                </c:pt>
                <c:pt idx="11330">
                  <c:v>0.9889236111111116</c:v>
                </c:pt>
                <c:pt idx="11331">
                  <c:v>0.98893518518518519</c:v>
                </c:pt>
                <c:pt idx="11332">
                  <c:v>0.98893518518518519</c:v>
                </c:pt>
                <c:pt idx="11333">
                  <c:v>0.98894675925925857</c:v>
                </c:pt>
                <c:pt idx="11334">
                  <c:v>0.98895833333333361</c:v>
                </c:pt>
                <c:pt idx="11335">
                  <c:v>0.98895833333333361</c:v>
                </c:pt>
                <c:pt idx="11336">
                  <c:v>0.98896990740740742</c:v>
                </c:pt>
                <c:pt idx="11337">
                  <c:v>0.98898148148148168</c:v>
                </c:pt>
                <c:pt idx="11338">
                  <c:v>0.98899305555555561</c:v>
                </c:pt>
                <c:pt idx="11339">
                  <c:v>0.98899305555555561</c:v>
                </c:pt>
                <c:pt idx="11340">
                  <c:v>0.98900462962962954</c:v>
                </c:pt>
                <c:pt idx="11341">
                  <c:v>0.98901620370370358</c:v>
                </c:pt>
                <c:pt idx="11342">
                  <c:v>0.98902777777777751</c:v>
                </c:pt>
                <c:pt idx="11343">
                  <c:v>0.98902777777777751</c:v>
                </c:pt>
                <c:pt idx="11344">
                  <c:v>0.98903935185185077</c:v>
                </c:pt>
                <c:pt idx="11345">
                  <c:v>0.98905092592592436</c:v>
                </c:pt>
                <c:pt idx="11346">
                  <c:v>0.98905092592592436</c:v>
                </c:pt>
                <c:pt idx="11347">
                  <c:v>0.98906249999999885</c:v>
                </c:pt>
                <c:pt idx="11348">
                  <c:v>0.9890740740740751</c:v>
                </c:pt>
                <c:pt idx="11349">
                  <c:v>0.98908564814814814</c:v>
                </c:pt>
                <c:pt idx="11350">
                  <c:v>0.98908564814814814</c:v>
                </c:pt>
                <c:pt idx="11351">
                  <c:v>0.98909722222222218</c:v>
                </c:pt>
                <c:pt idx="11352">
                  <c:v>0.98910879629629633</c:v>
                </c:pt>
                <c:pt idx="11353">
                  <c:v>0.98910879629629633</c:v>
                </c:pt>
                <c:pt idx="11354">
                  <c:v>0.98912037037037071</c:v>
                </c:pt>
                <c:pt idx="11355">
                  <c:v>0.98913194444444441</c:v>
                </c:pt>
                <c:pt idx="11356">
                  <c:v>0.98914351851851978</c:v>
                </c:pt>
                <c:pt idx="11357">
                  <c:v>0.98914351851851978</c:v>
                </c:pt>
                <c:pt idx="11358">
                  <c:v>0.98915509259259382</c:v>
                </c:pt>
                <c:pt idx="11359">
                  <c:v>0.98916666666666542</c:v>
                </c:pt>
                <c:pt idx="11360">
                  <c:v>0.98916666666666542</c:v>
                </c:pt>
                <c:pt idx="11361">
                  <c:v>0.98917824074074057</c:v>
                </c:pt>
                <c:pt idx="11362">
                  <c:v>0.98918981481481483</c:v>
                </c:pt>
                <c:pt idx="11363">
                  <c:v>0.98920138888888898</c:v>
                </c:pt>
                <c:pt idx="11364">
                  <c:v>0.98920138888888898</c:v>
                </c:pt>
                <c:pt idx="11365">
                  <c:v>0.98921296296296002</c:v>
                </c:pt>
                <c:pt idx="11366">
                  <c:v>0.9892245370370365</c:v>
                </c:pt>
                <c:pt idx="11367">
                  <c:v>0.9892245370370365</c:v>
                </c:pt>
                <c:pt idx="11368">
                  <c:v>0.98923611111110998</c:v>
                </c:pt>
                <c:pt idx="11369">
                  <c:v>0.98924768518518524</c:v>
                </c:pt>
                <c:pt idx="11370">
                  <c:v>0.98925925925925917</c:v>
                </c:pt>
                <c:pt idx="11371">
                  <c:v>0.98925925925925917</c:v>
                </c:pt>
                <c:pt idx="11372">
                  <c:v>0.98927083333333365</c:v>
                </c:pt>
                <c:pt idx="11373">
                  <c:v>0.98928240740740747</c:v>
                </c:pt>
                <c:pt idx="11374">
                  <c:v>0.98928240740740747</c:v>
                </c:pt>
                <c:pt idx="11375">
                  <c:v>0.98929398148148151</c:v>
                </c:pt>
                <c:pt idx="11376">
                  <c:v>0.98930555555555555</c:v>
                </c:pt>
                <c:pt idx="11377">
                  <c:v>0.98931712962962826</c:v>
                </c:pt>
                <c:pt idx="11378">
                  <c:v>0.98931712962962826</c:v>
                </c:pt>
                <c:pt idx="11379">
                  <c:v>0.98932870370370352</c:v>
                </c:pt>
                <c:pt idx="11380">
                  <c:v>0.98934027777777767</c:v>
                </c:pt>
                <c:pt idx="11381">
                  <c:v>0.98935185185185159</c:v>
                </c:pt>
                <c:pt idx="11382">
                  <c:v>0.98935185185185159</c:v>
                </c:pt>
                <c:pt idx="11383">
                  <c:v>0.98936342592592375</c:v>
                </c:pt>
                <c:pt idx="11384">
                  <c:v>0.989375</c:v>
                </c:pt>
                <c:pt idx="11385">
                  <c:v>0.989375</c:v>
                </c:pt>
                <c:pt idx="11386">
                  <c:v>0.98938657407407349</c:v>
                </c:pt>
                <c:pt idx="11387">
                  <c:v>0.98939814814814808</c:v>
                </c:pt>
                <c:pt idx="11388">
                  <c:v>0.98940972222222157</c:v>
                </c:pt>
                <c:pt idx="11389">
                  <c:v>0.98940972222222157</c:v>
                </c:pt>
                <c:pt idx="11390">
                  <c:v>0.9894212962962966</c:v>
                </c:pt>
                <c:pt idx="11391">
                  <c:v>0.98943287037037031</c:v>
                </c:pt>
                <c:pt idx="11392">
                  <c:v>0.98943287037037031</c:v>
                </c:pt>
                <c:pt idx="11393">
                  <c:v>0.98944444444444468</c:v>
                </c:pt>
                <c:pt idx="11394">
                  <c:v>0.98945601851851861</c:v>
                </c:pt>
                <c:pt idx="11395">
                  <c:v>0.98946759259259254</c:v>
                </c:pt>
                <c:pt idx="11396">
                  <c:v>0.98946759259259254</c:v>
                </c:pt>
                <c:pt idx="11397">
                  <c:v>0.98947916666666658</c:v>
                </c:pt>
                <c:pt idx="11398">
                  <c:v>0.98949074074073939</c:v>
                </c:pt>
                <c:pt idx="11399">
                  <c:v>0.98949074074073939</c:v>
                </c:pt>
                <c:pt idx="11400">
                  <c:v>0.98950231481481377</c:v>
                </c:pt>
                <c:pt idx="11401">
                  <c:v>0.98951388888888858</c:v>
                </c:pt>
                <c:pt idx="11402">
                  <c:v>0.98952546296296151</c:v>
                </c:pt>
                <c:pt idx="11403">
                  <c:v>0.98952546296296151</c:v>
                </c:pt>
                <c:pt idx="11404">
                  <c:v>0.98953703703703599</c:v>
                </c:pt>
                <c:pt idx="11405">
                  <c:v>0.98954861111111114</c:v>
                </c:pt>
                <c:pt idx="11406">
                  <c:v>0.98954861111111114</c:v>
                </c:pt>
                <c:pt idx="11407">
                  <c:v>0.98956018518518407</c:v>
                </c:pt>
                <c:pt idx="11408">
                  <c:v>0.98957175925925822</c:v>
                </c:pt>
                <c:pt idx="11409">
                  <c:v>0.98958333333333337</c:v>
                </c:pt>
                <c:pt idx="11410">
                  <c:v>0.98958333333333337</c:v>
                </c:pt>
                <c:pt idx="11411">
                  <c:v>0.98959490740740741</c:v>
                </c:pt>
                <c:pt idx="11412">
                  <c:v>0.98960648148148145</c:v>
                </c:pt>
                <c:pt idx="11413">
                  <c:v>0.98960648148148145</c:v>
                </c:pt>
                <c:pt idx="11414">
                  <c:v>0.9896180555555556</c:v>
                </c:pt>
                <c:pt idx="11415">
                  <c:v>0.98962962962962964</c:v>
                </c:pt>
                <c:pt idx="11416">
                  <c:v>0.9896412037037049</c:v>
                </c:pt>
                <c:pt idx="11417">
                  <c:v>0.9896412037037049</c:v>
                </c:pt>
                <c:pt idx="11418">
                  <c:v>0.98965277777777749</c:v>
                </c:pt>
                <c:pt idx="11419">
                  <c:v>0.98966435185185075</c:v>
                </c:pt>
                <c:pt idx="11420">
                  <c:v>0.98967592592592557</c:v>
                </c:pt>
                <c:pt idx="11421">
                  <c:v>0.98967592592592557</c:v>
                </c:pt>
                <c:pt idx="11422">
                  <c:v>0.9896874999999995</c:v>
                </c:pt>
                <c:pt idx="11423">
                  <c:v>0.98969907407407576</c:v>
                </c:pt>
                <c:pt idx="11424">
                  <c:v>0.98969907407407576</c:v>
                </c:pt>
                <c:pt idx="11425">
                  <c:v>0.98971064814814813</c:v>
                </c:pt>
                <c:pt idx="11426">
                  <c:v>0.98972222222222228</c:v>
                </c:pt>
                <c:pt idx="11427">
                  <c:v>0.98973379629629632</c:v>
                </c:pt>
                <c:pt idx="11428">
                  <c:v>0.98973379629629632</c:v>
                </c:pt>
                <c:pt idx="11429">
                  <c:v>0.9897453703703718</c:v>
                </c:pt>
                <c:pt idx="11430">
                  <c:v>0.9897569444444444</c:v>
                </c:pt>
                <c:pt idx="11431">
                  <c:v>0.9897569444444444</c:v>
                </c:pt>
                <c:pt idx="11432">
                  <c:v>0.98976851851851955</c:v>
                </c:pt>
                <c:pt idx="11433">
                  <c:v>0.98978009259259392</c:v>
                </c:pt>
                <c:pt idx="11434">
                  <c:v>0.98979166666666663</c:v>
                </c:pt>
                <c:pt idx="11435">
                  <c:v>0.98979166666666663</c:v>
                </c:pt>
                <c:pt idx="11436">
                  <c:v>0.98980324074073978</c:v>
                </c:pt>
                <c:pt idx="11437">
                  <c:v>0.98981481481481481</c:v>
                </c:pt>
                <c:pt idx="11438">
                  <c:v>0.98981481481481481</c:v>
                </c:pt>
                <c:pt idx="11439">
                  <c:v>0.98982638888888896</c:v>
                </c:pt>
                <c:pt idx="11440">
                  <c:v>0.989837962962961</c:v>
                </c:pt>
                <c:pt idx="11441">
                  <c:v>0.98984953703703704</c:v>
                </c:pt>
                <c:pt idx="11442">
                  <c:v>0.98984953703703704</c:v>
                </c:pt>
                <c:pt idx="11443">
                  <c:v>0.98986111111111119</c:v>
                </c:pt>
                <c:pt idx="11444">
                  <c:v>0.98987268518518512</c:v>
                </c:pt>
                <c:pt idx="11445">
                  <c:v>0.98987268518518512</c:v>
                </c:pt>
                <c:pt idx="11446">
                  <c:v>0.98988425925925927</c:v>
                </c:pt>
                <c:pt idx="11447">
                  <c:v>0.98989583333333508</c:v>
                </c:pt>
                <c:pt idx="11448">
                  <c:v>0.98990740740740768</c:v>
                </c:pt>
                <c:pt idx="11449">
                  <c:v>0.98990740740740768</c:v>
                </c:pt>
                <c:pt idx="11450">
                  <c:v>0.98991898148148139</c:v>
                </c:pt>
                <c:pt idx="11451">
                  <c:v>0.98993055555555554</c:v>
                </c:pt>
                <c:pt idx="11452">
                  <c:v>0.98993055555555554</c:v>
                </c:pt>
                <c:pt idx="11453">
                  <c:v>0.98994212962962957</c:v>
                </c:pt>
                <c:pt idx="11454">
                  <c:v>0.9899537037037035</c:v>
                </c:pt>
                <c:pt idx="11455">
                  <c:v>0.98996527777777776</c:v>
                </c:pt>
                <c:pt idx="11456">
                  <c:v>0.98996527777777776</c:v>
                </c:pt>
                <c:pt idx="11457">
                  <c:v>0.98997685185185158</c:v>
                </c:pt>
                <c:pt idx="11458">
                  <c:v>0.98998842592592451</c:v>
                </c:pt>
                <c:pt idx="11459">
                  <c:v>0.9900000000000001</c:v>
                </c:pt>
                <c:pt idx="11460">
                  <c:v>0.9900000000000001</c:v>
                </c:pt>
                <c:pt idx="11461">
                  <c:v>0.99001157407407403</c:v>
                </c:pt>
                <c:pt idx="11462">
                  <c:v>0.99002314814814818</c:v>
                </c:pt>
                <c:pt idx="11463">
                  <c:v>0.99002314814814818</c:v>
                </c:pt>
                <c:pt idx="11464">
                  <c:v>0.99003472222222122</c:v>
                </c:pt>
                <c:pt idx="11465">
                  <c:v>0.9900462962962967</c:v>
                </c:pt>
                <c:pt idx="11466">
                  <c:v>0.99005787037037063</c:v>
                </c:pt>
                <c:pt idx="11467">
                  <c:v>0.99005787037037063</c:v>
                </c:pt>
                <c:pt idx="11468">
                  <c:v>0.99006944444444445</c:v>
                </c:pt>
                <c:pt idx="11469">
                  <c:v>0.99008101851851982</c:v>
                </c:pt>
                <c:pt idx="11470">
                  <c:v>0.99008101851851982</c:v>
                </c:pt>
                <c:pt idx="11471">
                  <c:v>0.99009259259259264</c:v>
                </c:pt>
                <c:pt idx="11472">
                  <c:v>0.99010416666666656</c:v>
                </c:pt>
                <c:pt idx="11473">
                  <c:v>0.99011574074073927</c:v>
                </c:pt>
                <c:pt idx="11474">
                  <c:v>0.99011574074073927</c:v>
                </c:pt>
                <c:pt idx="11475">
                  <c:v>0.99012731481481486</c:v>
                </c:pt>
                <c:pt idx="11476">
                  <c:v>0.99013888888888879</c:v>
                </c:pt>
                <c:pt idx="11477">
                  <c:v>0.99013888888888879</c:v>
                </c:pt>
                <c:pt idx="11478">
                  <c:v>0.99015046296296139</c:v>
                </c:pt>
                <c:pt idx="11479">
                  <c:v>0.99016203703703598</c:v>
                </c:pt>
                <c:pt idx="11480">
                  <c:v>0.99017361111111113</c:v>
                </c:pt>
                <c:pt idx="11481">
                  <c:v>0.99017361111111113</c:v>
                </c:pt>
                <c:pt idx="11482">
                  <c:v>0.99018518518518517</c:v>
                </c:pt>
                <c:pt idx="11483">
                  <c:v>0.9901967592592581</c:v>
                </c:pt>
                <c:pt idx="11484">
                  <c:v>0.9901967592592581</c:v>
                </c:pt>
                <c:pt idx="11485">
                  <c:v>0.99020833333333369</c:v>
                </c:pt>
                <c:pt idx="11486">
                  <c:v>0.99021990740740751</c:v>
                </c:pt>
                <c:pt idx="11487">
                  <c:v>0.99023148148148143</c:v>
                </c:pt>
                <c:pt idx="11488">
                  <c:v>0.99023148148148143</c:v>
                </c:pt>
                <c:pt idx="11489">
                  <c:v>0.9902430555555557</c:v>
                </c:pt>
                <c:pt idx="11490">
                  <c:v>0.99025462962962951</c:v>
                </c:pt>
                <c:pt idx="11491">
                  <c:v>0.99025462962962951</c:v>
                </c:pt>
                <c:pt idx="11492">
                  <c:v>0.99026620370370277</c:v>
                </c:pt>
                <c:pt idx="11493">
                  <c:v>0.99027777777777759</c:v>
                </c:pt>
                <c:pt idx="11494">
                  <c:v>0.99028935185185041</c:v>
                </c:pt>
                <c:pt idx="11495">
                  <c:v>0.99028935185185041</c:v>
                </c:pt>
                <c:pt idx="11496">
                  <c:v>0.99030092592592422</c:v>
                </c:pt>
                <c:pt idx="11497">
                  <c:v>0.99031249999999837</c:v>
                </c:pt>
              </c:numCache>
            </c:numRef>
          </c:xVal>
          <c:yVal>
            <c:numRef>
              <c:f>MD_SPS_20110509200834!$I$6740:$I$18237</c:f>
              <c:numCache>
                <c:formatCode>0.00E+00</c:formatCode>
                <c:ptCount val="11498"/>
                <c:pt idx="0">
                  <c:v>4.1387000000000192E-9</c:v>
                </c:pt>
                <c:pt idx="1">
                  <c:v>3.9778000000000166E-9</c:v>
                </c:pt>
                <c:pt idx="2">
                  <c:v>4.3579000000000095E-9</c:v>
                </c:pt>
                <c:pt idx="3">
                  <c:v>4.4562000000000277E-9</c:v>
                </c:pt>
                <c:pt idx="4">
                  <c:v>3.8965000000000152E-9</c:v>
                </c:pt>
                <c:pt idx="5">
                  <c:v>4.1613000000000171E-9</c:v>
                </c:pt>
                <c:pt idx="6">
                  <c:v>4.218600000000021E-9</c:v>
                </c:pt>
                <c:pt idx="7">
                  <c:v>4.4039000000000203E-9</c:v>
                </c:pt>
                <c:pt idx="8">
                  <c:v>4.0580000000000139E-9</c:v>
                </c:pt>
                <c:pt idx="9">
                  <c:v>3.9718000000000148E-9</c:v>
                </c:pt>
                <c:pt idx="10">
                  <c:v>4.267300000000014E-9</c:v>
                </c:pt>
                <c:pt idx="11">
                  <c:v>4.1167000000000158E-9</c:v>
                </c:pt>
                <c:pt idx="12">
                  <c:v>4.5838000000000189E-9</c:v>
                </c:pt>
                <c:pt idx="13">
                  <c:v>4.0351000000000172E-9</c:v>
                </c:pt>
                <c:pt idx="14">
                  <c:v>4.0014000000000197E-9</c:v>
                </c:pt>
                <c:pt idx="15">
                  <c:v>4.4775000000000197E-9</c:v>
                </c:pt>
                <c:pt idx="16">
                  <c:v>3.5893000000000182E-9</c:v>
                </c:pt>
                <c:pt idx="17">
                  <c:v>4.0817000000000241E-9</c:v>
                </c:pt>
                <c:pt idx="18">
                  <c:v>4.1530000000000141E-9</c:v>
                </c:pt>
                <c:pt idx="19">
                  <c:v>3.9984000000000146E-9</c:v>
                </c:pt>
                <c:pt idx="20">
                  <c:v>4.0900000000000171E-9</c:v>
                </c:pt>
                <c:pt idx="21">
                  <c:v>3.9951000000000174E-9</c:v>
                </c:pt>
                <c:pt idx="22">
                  <c:v>4.6418000000000193E-9</c:v>
                </c:pt>
                <c:pt idx="23">
                  <c:v>3.7592000000000149E-9</c:v>
                </c:pt>
                <c:pt idx="24">
                  <c:v>3.9954000000000146E-9</c:v>
                </c:pt>
                <c:pt idx="25">
                  <c:v>3.6632000000000198E-9</c:v>
                </c:pt>
                <c:pt idx="26">
                  <c:v>4.016400000000016E-9</c:v>
                </c:pt>
                <c:pt idx="27">
                  <c:v>3.7579000000000207E-9</c:v>
                </c:pt>
                <c:pt idx="28">
                  <c:v>4.1130000000000134E-9</c:v>
                </c:pt>
                <c:pt idx="29">
                  <c:v>3.9578000000000163E-9</c:v>
                </c:pt>
                <c:pt idx="30">
                  <c:v>4.4295000000000207E-9</c:v>
                </c:pt>
                <c:pt idx="31">
                  <c:v>4.0670000000000117E-9</c:v>
                </c:pt>
                <c:pt idx="32">
                  <c:v>4.183700000000019E-9</c:v>
                </c:pt>
                <c:pt idx="33">
                  <c:v>3.6552000000000148E-9</c:v>
                </c:pt>
                <c:pt idx="34">
                  <c:v>3.9901000000000183E-9</c:v>
                </c:pt>
                <c:pt idx="35">
                  <c:v>4.0797000000000251E-9</c:v>
                </c:pt>
                <c:pt idx="36">
                  <c:v>3.8865000000000155E-9</c:v>
                </c:pt>
                <c:pt idx="37">
                  <c:v>4.0630000000000138E-9</c:v>
                </c:pt>
                <c:pt idx="38">
                  <c:v>3.8641000000000194E-9</c:v>
                </c:pt>
                <c:pt idx="39">
                  <c:v>3.8185000000000161E-9</c:v>
                </c:pt>
                <c:pt idx="40">
                  <c:v>3.9491000000000181E-9</c:v>
                </c:pt>
                <c:pt idx="41">
                  <c:v>4.0594000000000185E-9</c:v>
                </c:pt>
                <c:pt idx="42">
                  <c:v>4.0274000000000111E-9</c:v>
                </c:pt>
                <c:pt idx="43">
                  <c:v>4.306900000000017E-9</c:v>
                </c:pt>
                <c:pt idx="44">
                  <c:v>3.9351000000000155E-9</c:v>
                </c:pt>
                <c:pt idx="45">
                  <c:v>3.8332000000000161E-9</c:v>
                </c:pt>
                <c:pt idx="46">
                  <c:v>4.0411000000000207E-9</c:v>
                </c:pt>
                <c:pt idx="47">
                  <c:v>3.7215000000000203E-9</c:v>
                </c:pt>
                <c:pt idx="48">
                  <c:v>3.8305000000000148E-9</c:v>
                </c:pt>
                <c:pt idx="49">
                  <c:v>3.7449000000000217E-9</c:v>
                </c:pt>
                <c:pt idx="50">
                  <c:v>3.6396000000000154E-9</c:v>
                </c:pt>
                <c:pt idx="51">
                  <c:v>4.0467000000000233E-9</c:v>
                </c:pt>
                <c:pt idx="52">
                  <c:v>4.0770000000000181E-9</c:v>
                </c:pt>
                <c:pt idx="53">
                  <c:v>4.4292000000000252E-9</c:v>
                </c:pt>
                <c:pt idx="54">
                  <c:v>4.0287000000000144E-9</c:v>
                </c:pt>
                <c:pt idx="55">
                  <c:v>3.8711000000000149E-9</c:v>
                </c:pt>
                <c:pt idx="56">
                  <c:v>3.850800000000014E-9</c:v>
                </c:pt>
                <c:pt idx="57">
                  <c:v>3.8718000000000147E-9</c:v>
                </c:pt>
                <c:pt idx="58">
                  <c:v>3.8228000000000137E-9</c:v>
                </c:pt>
                <c:pt idx="59">
                  <c:v>4.0317000000000228E-9</c:v>
                </c:pt>
                <c:pt idx="60">
                  <c:v>3.7669000000000218E-9</c:v>
                </c:pt>
                <c:pt idx="61">
                  <c:v>3.7429000000000202E-9</c:v>
                </c:pt>
                <c:pt idx="62">
                  <c:v>3.9418000000000147E-9</c:v>
                </c:pt>
                <c:pt idx="63">
                  <c:v>3.5660000000000148E-9</c:v>
                </c:pt>
                <c:pt idx="64">
                  <c:v>3.8511000000000154E-9</c:v>
                </c:pt>
                <c:pt idx="65">
                  <c:v>3.5913000000000163E-9</c:v>
                </c:pt>
                <c:pt idx="66">
                  <c:v>3.6016000000000162E-9</c:v>
                </c:pt>
                <c:pt idx="67">
                  <c:v>3.9354000000000152E-9</c:v>
                </c:pt>
                <c:pt idx="68">
                  <c:v>3.7858000000000173E-9</c:v>
                </c:pt>
                <c:pt idx="69">
                  <c:v>3.7582000000000171E-9</c:v>
                </c:pt>
                <c:pt idx="70">
                  <c:v>4.0867000000000215E-9</c:v>
                </c:pt>
                <c:pt idx="71">
                  <c:v>3.658200000000017E-9</c:v>
                </c:pt>
                <c:pt idx="72">
                  <c:v>3.8338000000000146E-9</c:v>
                </c:pt>
                <c:pt idx="73">
                  <c:v>3.7335000000000215E-9</c:v>
                </c:pt>
                <c:pt idx="74">
                  <c:v>3.8571000000000172E-9</c:v>
                </c:pt>
                <c:pt idx="75">
                  <c:v>3.7232000000000208E-9</c:v>
                </c:pt>
                <c:pt idx="76">
                  <c:v>3.8468000000000153E-9</c:v>
                </c:pt>
                <c:pt idx="77">
                  <c:v>3.5979000000000171E-9</c:v>
                </c:pt>
                <c:pt idx="78">
                  <c:v>3.7609000000000208E-9</c:v>
                </c:pt>
                <c:pt idx="79">
                  <c:v>3.6809000000000202E-9</c:v>
                </c:pt>
                <c:pt idx="80">
                  <c:v>4.1940000000000101E-9</c:v>
                </c:pt>
                <c:pt idx="81">
                  <c:v>3.8888000000000166E-9</c:v>
                </c:pt>
                <c:pt idx="82">
                  <c:v>3.6826000000000162E-9</c:v>
                </c:pt>
                <c:pt idx="83">
                  <c:v>3.564600000000016E-9</c:v>
                </c:pt>
                <c:pt idx="84">
                  <c:v>3.2151000000000159E-9</c:v>
                </c:pt>
                <c:pt idx="85">
                  <c:v>3.5410000000000162E-9</c:v>
                </c:pt>
                <c:pt idx="86">
                  <c:v>3.9078000000000183E-9</c:v>
                </c:pt>
                <c:pt idx="87">
                  <c:v>3.8945000000000163E-9</c:v>
                </c:pt>
                <c:pt idx="88">
                  <c:v>3.652600000000014E-9</c:v>
                </c:pt>
                <c:pt idx="89">
                  <c:v>3.7302000000000168E-9</c:v>
                </c:pt>
                <c:pt idx="90">
                  <c:v>3.2644000000000174E-9</c:v>
                </c:pt>
                <c:pt idx="91">
                  <c:v>3.7725000000000177E-9</c:v>
                </c:pt>
                <c:pt idx="92">
                  <c:v>3.5816000000000163E-9</c:v>
                </c:pt>
                <c:pt idx="93">
                  <c:v>3.3734000000000136E-9</c:v>
                </c:pt>
                <c:pt idx="94">
                  <c:v>3.5836000000000173E-9</c:v>
                </c:pt>
                <c:pt idx="95">
                  <c:v>3.4880000000000165E-9</c:v>
                </c:pt>
                <c:pt idx="96">
                  <c:v>3.7612000000000196E-9</c:v>
                </c:pt>
                <c:pt idx="97">
                  <c:v>3.691900000000017E-9</c:v>
                </c:pt>
                <c:pt idx="98">
                  <c:v>4.0700000000000209E-9</c:v>
                </c:pt>
                <c:pt idx="99">
                  <c:v>3.5476000000000174E-9</c:v>
                </c:pt>
                <c:pt idx="100">
                  <c:v>3.8951000000000148E-9</c:v>
                </c:pt>
                <c:pt idx="101">
                  <c:v>3.8615000000000177E-9</c:v>
                </c:pt>
                <c:pt idx="102">
                  <c:v>3.6942000000000169E-9</c:v>
                </c:pt>
                <c:pt idx="103">
                  <c:v>4.0317000000000228E-9</c:v>
                </c:pt>
                <c:pt idx="104">
                  <c:v>3.7892000000000183E-9</c:v>
                </c:pt>
                <c:pt idx="105">
                  <c:v>3.8238000000000149E-9</c:v>
                </c:pt>
                <c:pt idx="106">
                  <c:v>3.6329000000000159E-9</c:v>
                </c:pt>
                <c:pt idx="107">
                  <c:v>3.6779000000000177E-9</c:v>
                </c:pt>
                <c:pt idx="108">
                  <c:v>3.6636000000000191E-9</c:v>
                </c:pt>
                <c:pt idx="109">
                  <c:v>3.3877000000000167E-9</c:v>
                </c:pt>
                <c:pt idx="110">
                  <c:v>3.635600000000015E-9</c:v>
                </c:pt>
                <c:pt idx="111">
                  <c:v>3.5136000000000148E-9</c:v>
                </c:pt>
                <c:pt idx="112">
                  <c:v>3.5136000000000148E-9</c:v>
                </c:pt>
                <c:pt idx="113">
                  <c:v>3.7552000000000153E-9</c:v>
                </c:pt>
                <c:pt idx="114">
                  <c:v>3.635300000000017E-9</c:v>
                </c:pt>
                <c:pt idx="115">
                  <c:v>3.7279000000000206E-9</c:v>
                </c:pt>
                <c:pt idx="116">
                  <c:v>3.6732000000000179E-9</c:v>
                </c:pt>
                <c:pt idx="117">
                  <c:v>3.6506000000000159E-9</c:v>
                </c:pt>
                <c:pt idx="118">
                  <c:v>3.7865000000000212E-9</c:v>
                </c:pt>
                <c:pt idx="119">
                  <c:v>3.662200000000017E-9</c:v>
                </c:pt>
                <c:pt idx="120">
                  <c:v>3.4527000000000123E-9</c:v>
                </c:pt>
                <c:pt idx="121">
                  <c:v>3.4957000000000147E-9</c:v>
                </c:pt>
                <c:pt idx="122">
                  <c:v>3.7559000000000168E-9</c:v>
                </c:pt>
                <c:pt idx="123">
                  <c:v>3.303100000000016E-9</c:v>
                </c:pt>
                <c:pt idx="124">
                  <c:v>3.3074000000000149E-9</c:v>
                </c:pt>
                <c:pt idx="125">
                  <c:v>3.915800000000015E-9</c:v>
                </c:pt>
                <c:pt idx="126">
                  <c:v>3.7132000000000177E-9</c:v>
                </c:pt>
                <c:pt idx="127">
                  <c:v>3.7289000000000209E-9</c:v>
                </c:pt>
                <c:pt idx="128">
                  <c:v>3.73390000000002E-9</c:v>
                </c:pt>
                <c:pt idx="129">
                  <c:v>3.5176000000000148E-9</c:v>
                </c:pt>
                <c:pt idx="130">
                  <c:v>3.6859000000000172E-9</c:v>
                </c:pt>
                <c:pt idx="131">
                  <c:v>3.631900000000016E-9</c:v>
                </c:pt>
                <c:pt idx="132">
                  <c:v>3.5060000000000142E-9</c:v>
                </c:pt>
                <c:pt idx="133">
                  <c:v>3.5716000000000136E-9</c:v>
                </c:pt>
                <c:pt idx="134">
                  <c:v>3.9641000000000227E-9</c:v>
                </c:pt>
                <c:pt idx="135">
                  <c:v>3.996400000000014E-9</c:v>
                </c:pt>
                <c:pt idx="136">
                  <c:v>3.6499000000000178E-9</c:v>
                </c:pt>
                <c:pt idx="137">
                  <c:v>3.5493000000000171E-9</c:v>
                </c:pt>
                <c:pt idx="138">
                  <c:v>3.3291000000000149E-9</c:v>
                </c:pt>
                <c:pt idx="139">
                  <c:v>3.5143000000000163E-9</c:v>
                </c:pt>
                <c:pt idx="140">
                  <c:v>3.8115000000000148E-9</c:v>
                </c:pt>
                <c:pt idx="141">
                  <c:v>3.3394000000000102E-9</c:v>
                </c:pt>
                <c:pt idx="142">
                  <c:v>3.5063000000000159E-9</c:v>
                </c:pt>
                <c:pt idx="143">
                  <c:v>3.6542000000000162E-9</c:v>
                </c:pt>
                <c:pt idx="144">
                  <c:v>3.7415000000000215E-9</c:v>
                </c:pt>
                <c:pt idx="145">
                  <c:v>3.3850000000000143E-9</c:v>
                </c:pt>
                <c:pt idx="146">
                  <c:v>3.2781000000000179E-9</c:v>
                </c:pt>
                <c:pt idx="147">
                  <c:v>3.3554000000000106E-9</c:v>
                </c:pt>
                <c:pt idx="148">
                  <c:v>3.7302000000000168E-9</c:v>
                </c:pt>
                <c:pt idx="149">
                  <c:v>3.3514000000000106E-9</c:v>
                </c:pt>
                <c:pt idx="150">
                  <c:v>3.5196000000000125E-9</c:v>
                </c:pt>
                <c:pt idx="151">
                  <c:v>3.6279000000000201E-9</c:v>
                </c:pt>
                <c:pt idx="152">
                  <c:v>3.5553000000000148E-9</c:v>
                </c:pt>
                <c:pt idx="153">
                  <c:v>3.6822000000000173E-9</c:v>
                </c:pt>
                <c:pt idx="154">
                  <c:v>3.4843000000000174E-9</c:v>
                </c:pt>
                <c:pt idx="155">
                  <c:v>3.6149000000000174E-9</c:v>
                </c:pt>
                <c:pt idx="156">
                  <c:v>3.2374000000000161E-9</c:v>
                </c:pt>
                <c:pt idx="157">
                  <c:v>3.1378000000000141E-9</c:v>
                </c:pt>
                <c:pt idx="158">
                  <c:v>3.6846000000000185E-9</c:v>
                </c:pt>
                <c:pt idx="159">
                  <c:v>3.426000000000014E-9</c:v>
                </c:pt>
                <c:pt idx="160">
                  <c:v>3.6626000000000159E-9</c:v>
                </c:pt>
                <c:pt idx="161">
                  <c:v>3.4370000000000149E-9</c:v>
                </c:pt>
                <c:pt idx="162">
                  <c:v>3.4084000000000148E-9</c:v>
                </c:pt>
                <c:pt idx="163">
                  <c:v>3.5213000000000168E-9</c:v>
                </c:pt>
                <c:pt idx="164">
                  <c:v>3.448700000000016E-9</c:v>
                </c:pt>
                <c:pt idx="165">
                  <c:v>3.3784000000000118E-9</c:v>
                </c:pt>
                <c:pt idx="166">
                  <c:v>3.4077000000000171E-9</c:v>
                </c:pt>
                <c:pt idx="167">
                  <c:v>3.4513000000000131E-9</c:v>
                </c:pt>
                <c:pt idx="168">
                  <c:v>4.081000000000021E-9</c:v>
                </c:pt>
                <c:pt idx="169">
                  <c:v>3.5040000000000156E-9</c:v>
                </c:pt>
                <c:pt idx="170">
                  <c:v>3.5766000000000127E-9</c:v>
                </c:pt>
                <c:pt idx="171">
                  <c:v>3.7572000000000176E-9</c:v>
                </c:pt>
                <c:pt idx="172">
                  <c:v>3.4300000000000136E-9</c:v>
                </c:pt>
                <c:pt idx="173">
                  <c:v>3.4543000000000148E-9</c:v>
                </c:pt>
                <c:pt idx="174">
                  <c:v>3.9274000000000193E-9</c:v>
                </c:pt>
                <c:pt idx="175">
                  <c:v>3.2514000000000138E-9</c:v>
                </c:pt>
                <c:pt idx="176">
                  <c:v>3.6849000000000202E-9</c:v>
                </c:pt>
                <c:pt idx="177">
                  <c:v>3.5020000000000154E-9</c:v>
                </c:pt>
                <c:pt idx="178">
                  <c:v>3.3391000000000134E-9</c:v>
                </c:pt>
                <c:pt idx="179">
                  <c:v>3.605600000000017E-9</c:v>
                </c:pt>
                <c:pt idx="180">
                  <c:v>3.5643000000000192E-9</c:v>
                </c:pt>
                <c:pt idx="181">
                  <c:v>3.5689000000000173E-9</c:v>
                </c:pt>
                <c:pt idx="182">
                  <c:v>3.1555000000000154E-9</c:v>
                </c:pt>
                <c:pt idx="183">
                  <c:v>3.4617000000000163E-9</c:v>
                </c:pt>
                <c:pt idx="184">
                  <c:v>3.4913000000000159E-9</c:v>
                </c:pt>
                <c:pt idx="185">
                  <c:v>3.7232000000000208E-9</c:v>
                </c:pt>
                <c:pt idx="186">
                  <c:v>3.3517000000000123E-9</c:v>
                </c:pt>
                <c:pt idx="187">
                  <c:v>3.4707000000000153E-9</c:v>
                </c:pt>
                <c:pt idx="188">
                  <c:v>3.5766000000000127E-9</c:v>
                </c:pt>
                <c:pt idx="189">
                  <c:v>3.7405000000000212E-9</c:v>
                </c:pt>
                <c:pt idx="190">
                  <c:v>3.3527000000000106E-9</c:v>
                </c:pt>
                <c:pt idx="191">
                  <c:v>3.2428000000000149E-9</c:v>
                </c:pt>
                <c:pt idx="192">
                  <c:v>3.3464000000000123E-9</c:v>
                </c:pt>
                <c:pt idx="193">
                  <c:v>3.1578000000000141E-9</c:v>
                </c:pt>
                <c:pt idx="194">
                  <c:v>3.1415000000000173E-9</c:v>
                </c:pt>
                <c:pt idx="195">
                  <c:v>3.6899000000000172E-9</c:v>
                </c:pt>
                <c:pt idx="196">
                  <c:v>3.3807000000000163E-9</c:v>
                </c:pt>
                <c:pt idx="197">
                  <c:v>3.2758000000000143E-9</c:v>
                </c:pt>
                <c:pt idx="198">
                  <c:v>3.1212000000000148E-9</c:v>
                </c:pt>
                <c:pt idx="199">
                  <c:v>3.4553000000000147E-9</c:v>
                </c:pt>
                <c:pt idx="200">
                  <c:v>3.1442000000000148E-9</c:v>
                </c:pt>
                <c:pt idx="201">
                  <c:v>3.2841000000000189E-9</c:v>
                </c:pt>
                <c:pt idx="202">
                  <c:v>3.3377000000000151E-9</c:v>
                </c:pt>
                <c:pt idx="203">
                  <c:v>3.2961000000000155E-9</c:v>
                </c:pt>
                <c:pt idx="204">
                  <c:v>3.3847000000000162E-9</c:v>
                </c:pt>
                <c:pt idx="205">
                  <c:v>3.5883000000000195E-9</c:v>
                </c:pt>
                <c:pt idx="206">
                  <c:v>3.2178000000000151E-9</c:v>
                </c:pt>
                <c:pt idx="207">
                  <c:v>3.2334000000000162E-9</c:v>
                </c:pt>
                <c:pt idx="208">
                  <c:v>3.2761000000000148E-9</c:v>
                </c:pt>
                <c:pt idx="209">
                  <c:v>3.1555000000000154E-9</c:v>
                </c:pt>
                <c:pt idx="210">
                  <c:v>3.3690000000000143E-9</c:v>
                </c:pt>
                <c:pt idx="211">
                  <c:v>3.0908000000000121E-9</c:v>
                </c:pt>
                <c:pt idx="212">
                  <c:v>3.1348000000000124E-9</c:v>
                </c:pt>
                <c:pt idx="213">
                  <c:v>3.4650000000000148E-9</c:v>
                </c:pt>
                <c:pt idx="214">
                  <c:v>3.3467000000000141E-9</c:v>
                </c:pt>
                <c:pt idx="215">
                  <c:v>3.3870000000000165E-9</c:v>
                </c:pt>
                <c:pt idx="216">
                  <c:v>3.1545000000000155E-9</c:v>
                </c:pt>
                <c:pt idx="217">
                  <c:v>3.3434000000000147E-9</c:v>
                </c:pt>
                <c:pt idx="218">
                  <c:v>3.456300000000013E-9</c:v>
                </c:pt>
                <c:pt idx="219">
                  <c:v>3.2907000000000168E-9</c:v>
                </c:pt>
                <c:pt idx="220">
                  <c:v>3.5560000000000125E-9</c:v>
                </c:pt>
                <c:pt idx="221">
                  <c:v>3.5153000000000162E-9</c:v>
                </c:pt>
                <c:pt idx="222">
                  <c:v>3.4757000000000135E-9</c:v>
                </c:pt>
                <c:pt idx="223">
                  <c:v>3.5916000000000144E-9</c:v>
                </c:pt>
                <c:pt idx="224">
                  <c:v>3.6023000000000168E-9</c:v>
                </c:pt>
                <c:pt idx="225">
                  <c:v>3.1262000000000139E-9</c:v>
                </c:pt>
                <c:pt idx="226">
                  <c:v>3.2671000000000207E-9</c:v>
                </c:pt>
                <c:pt idx="227">
                  <c:v>3.4303000000000162E-9</c:v>
                </c:pt>
                <c:pt idx="228">
                  <c:v>3.2841000000000189E-9</c:v>
                </c:pt>
                <c:pt idx="229">
                  <c:v>3.3244000000000143E-9</c:v>
                </c:pt>
                <c:pt idx="230">
                  <c:v>3.0525000000000124E-9</c:v>
                </c:pt>
                <c:pt idx="231">
                  <c:v>3.334400000000012E-9</c:v>
                </c:pt>
                <c:pt idx="232">
                  <c:v>3.3201000000000163E-9</c:v>
                </c:pt>
                <c:pt idx="233">
                  <c:v>3.178100000000017E-9</c:v>
                </c:pt>
                <c:pt idx="234">
                  <c:v>3.4837000000000172E-9</c:v>
                </c:pt>
                <c:pt idx="235">
                  <c:v>3.459000000000013E-9</c:v>
                </c:pt>
                <c:pt idx="236">
                  <c:v>3.3907000000000135E-9</c:v>
                </c:pt>
                <c:pt idx="237">
                  <c:v>2.8939000000000125E-9</c:v>
                </c:pt>
                <c:pt idx="238">
                  <c:v>3.3037000000000162E-9</c:v>
                </c:pt>
                <c:pt idx="239">
                  <c:v>3.4390000000000126E-9</c:v>
                </c:pt>
                <c:pt idx="240">
                  <c:v>3.0329000000000109E-9</c:v>
                </c:pt>
                <c:pt idx="241">
                  <c:v>3.222100000000016E-9</c:v>
                </c:pt>
                <c:pt idx="242">
                  <c:v>2.970900000000013E-9</c:v>
                </c:pt>
                <c:pt idx="243">
                  <c:v>3.2891000000000188E-9</c:v>
                </c:pt>
                <c:pt idx="244">
                  <c:v>3.4000000000000147E-9</c:v>
                </c:pt>
                <c:pt idx="245">
                  <c:v>2.9186000000000102E-9</c:v>
                </c:pt>
                <c:pt idx="246">
                  <c:v>3.3161000000000113E-9</c:v>
                </c:pt>
                <c:pt idx="247">
                  <c:v>3.3114000000000099E-9</c:v>
                </c:pt>
                <c:pt idx="248">
                  <c:v>3.2671000000000207E-9</c:v>
                </c:pt>
                <c:pt idx="249">
                  <c:v>3.248400000000017E-9</c:v>
                </c:pt>
                <c:pt idx="250">
                  <c:v>3.0219000000000158E-9</c:v>
                </c:pt>
                <c:pt idx="251">
                  <c:v>2.7860000000000133E-9</c:v>
                </c:pt>
                <c:pt idx="252">
                  <c:v>3.1765000000000128E-9</c:v>
                </c:pt>
                <c:pt idx="253">
                  <c:v>3.2118000000000124E-9</c:v>
                </c:pt>
                <c:pt idx="254">
                  <c:v>2.9286000000000124E-9</c:v>
                </c:pt>
                <c:pt idx="255">
                  <c:v>3.1412000000000148E-9</c:v>
                </c:pt>
                <c:pt idx="256">
                  <c:v>3.0662000000000124E-9</c:v>
                </c:pt>
                <c:pt idx="257">
                  <c:v>2.7097000000000147E-9</c:v>
                </c:pt>
                <c:pt idx="258">
                  <c:v>3.2381000000000168E-9</c:v>
                </c:pt>
                <c:pt idx="259">
                  <c:v>3.1791000000000148E-9</c:v>
                </c:pt>
                <c:pt idx="260">
                  <c:v>3.3674000000000159E-9</c:v>
                </c:pt>
                <c:pt idx="261">
                  <c:v>3.4114000000000116E-9</c:v>
                </c:pt>
                <c:pt idx="262">
                  <c:v>3.3074000000000149E-9</c:v>
                </c:pt>
                <c:pt idx="263">
                  <c:v>3.4500000000000143E-9</c:v>
                </c:pt>
                <c:pt idx="264">
                  <c:v>3.3261000000000127E-9</c:v>
                </c:pt>
                <c:pt idx="265">
                  <c:v>3.1601000000000168E-9</c:v>
                </c:pt>
                <c:pt idx="266">
                  <c:v>3.1755000000000158E-9</c:v>
                </c:pt>
                <c:pt idx="267">
                  <c:v>3.3887000000000162E-9</c:v>
                </c:pt>
                <c:pt idx="268">
                  <c:v>3.2284000000000163E-9</c:v>
                </c:pt>
                <c:pt idx="269">
                  <c:v>3.2421000000000168E-9</c:v>
                </c:pt>
                <c:pt idx="270">
                  <c:v>3.1665000000000159E-9</c:v>
                </c:pt>
                <c:pt idx="271">
                  <c:v>3.4387000000000158E-9</c:v>
                </c:pt>
                <c:pt idx="272">
                  <c:v>3.0059000000000142E-9</c:v>
                </c:pt>
                <c:pt idx="273">
                  <c:v>3.2781000000000179E-9</c:v>
                </c:pt>
                <c:pt idx="274">
                  <c:v>3.307100000000016E-9</c:v>
                </c:pt>
                <c:pt idx="275">
                  <c:v>3.109200000000014E-9</c:v>
                </c:pt>
                <c:pt idx="276">
                  <c:v>2.9542000000000103E-9</c:v>
                </c:pt>
                <c:pt idx="277">
                  <c:v>3.1548000000000131E-9</c:v>
                </c:pt>
                <c:pt idx="278">
                  <c:v>3.1941000000000173E-9</c:v>
                </c:pt>
                <c:pt idx="279">
                  <c:v>3.112500000000013E-9</c:v>
                </c:pt>
                <c:pt idx="280">
                  <c:v>3.256800000000013E-9</c:v>
                </c:pt>
                <c:pt idx="281">
                  <c:v>2.8653000000000124E-9</c:v>
                </c:pt>
                <c:pt idx="282">
                  <c:v>2.8806000000000113E-9</c:v>
                </c:pt>
                <c:pt idx="283">
                  <c:v>3.5580000000000148E-9</c:v>
                </c:pt>
                <c:pt idx="284">
                  <c:v>3.0492000000000142E-9</c:v>
                </c:pt>
                <c:pt idx="285">
                  <c:v>3.4244000000000148E-9</c:v>
                </c:pt>
                <c:pt idx="286">
                  <c:v>3.0359000000000118E-9</c:v>
                </c:pt>
                <c:pt idx="287">
                  <c:v>3.0562000000000102E-9</c:v>
                </c:pt>
                <c:pt idx="288">
                  <c:v>3.2401000000000199E-9</c:v>
                </c:pt>
                <c:pt idx="289">
                  <c:v>3.0515000000000129E-9</c:v>
                </c:pt>
                <c:pt idx="290">
                  <c:v>3.3790000000000112E-9</c:v>
                </c:pt>
                <c:pt idx="291">
                  <c:v>3.309400000000013E-9</c:v>
                </c:pt>
                <c:pt idx="292">
                  <c:v>3.6432000000000203E-9</c:v>
                </c:pt>
                <c:pt idx="293">
                  <c:v>3.1731000000000171E-9</c:v>
                </c:pt>
                <c:pt idx="294">
                  <c:v>3.2411000000000169E-9</c:v>
                </c:pt>
                <c:pt idx="295">
                  <c:v>2.9259000000000124E-9</c:v>
                </c:pt>
                <c:pt idx="296">
                  <c:v>3.5390000000000144E-9</c:v>
                </c:pt>
                <c:pt idx="297">
                  <c:v>3.3850000000000143E-9</c:v>
                </c:pt>
                <c:pt idx="298">
                  <c:v>2.9952000000000109E-9</c:v>
                </c:pt>
                <c:pt idx="299">
                  <c:v>2.8943000000000118E-9</c:v>
                </c:pt>
                <c:pt idx="300">
                  <c:v>3.2644000000000174E-9</c:v>
                </c:pt>
                <c:pt idx="301">
                  <c:v>3.2671000000000207E-9</c:v>
                </c:pt>
                <c:pt idx="302">
                  <c:v>3.2518000000000131E-9</c:v>
                </c:pt>
                <c:pt idx="303">
                  <c:v>3.3317000000000124E-9</c:v>
                </c:pt>
                <c:pt idx="304">
                  <c:v>3.3541000000000143E-9</c:v>
                </c:pt>
                <c:pt idx="305">
                  <c:v>3.6123000000000162E-9</c:v>
                </c:pt>
                <c:pt idx="306">
                  <c:v>3.2937000000000169E-9</c:v>
                </c:pt>
                <c:pt idx="307">
                  <c:v>3.2298000000000159E-9</c:v>
                </c:pt>
                <c:pt idx="308">
                  <c:v>3.1555000000000154E-9</c:v>
                </c:pt>
                <c:pt idx="309">
                  <c:v>3.1835000000000199E-9</c:v>
                </c:pt>
                <c:pt idx="310">
                  <c:v>3.0009000000000151E-9</c:v>
                </c:pt>
                <c:pt idx="311">
                  <c:v>2.9799000000000112E-9</c:v>
                </c:pt>
                <c:pt idx="312">
                  <c:v>3.1585000000000159E-9</c:v>
                </c:pt>
                <c:pt idx="313">
                  <c:v>3.3640000000000149E-9</c:v>
                </c:pt>
                <c:pt idx="314">
                  <c:v>3.1805000000000169E-9</c:v>
                </c:pt>
                <c:pt idx="315">
                  <c:v>3.5916000000000144E-9</c:v>
                </c:pt>
                <c:pt idx="316">
                  <c:v>3.1315000000000147E-9</c:v>
                </c:pt>
                <c:pt idx="317">
                  <c:v>2.8943000000000118E-9</c:v>
                </c:pt>
                <c:pt idx="318">
                  <c:v>3.228800000000016E-9</c:v>
                </c:pt>
                <c:pt idx="319">
                  <c:v>3.2115000000000148E-9</c:v>
                </c:pt>
                <c:pt idx="320">
                  <c:v>3.307100000000016E-9</c:v>
                </c:pt>
                <c:pt idx="321">
                  <c:v>2.9106000000000094E-9</c:v>
                </c:pt>
                <c:pt idx="322">
                  <c:v>3.2165000000000143E-9</c:v>
                </c:pt>
                <c:pt idx="323">
                  <c:v>3.3327000000000106E-9</c:v>
                </c:pt>
                <c:pt idx="324">
                  <c:v>3.2128000000000115E-9</c:v>
                </c:pt>
                <c:pt idx="325">
                  <c:v>3.1841000000000192E-9</c:v>
                </c:pt>
                <c:pt idx="326">
                  <c:v>3.1275000000000172E-9</c:v>
                </c:pt>
                <c:pt idx="327">
                  <c:v>2.9712000000000102E-9</c:v>
                </c:pt>
                <c:pt idx="328">
                  <c:v>3.520000000000016E-9</c:v>
                </c:pt>
                <c:pt idx="329">
                  <c:v>3.5986000000000148E-9</c:v>
                </c:pt>
                <c:pt idx="330">
                  <c:v>3.1285000000000171E-9</c:v>
                </c:pt>
                <c:pt idx="331">
                  <c:v>2.9016000000000103E-9</c:v>
                </c:pt>
                <c:pt idx="332">
                  <c:v>3.520600000000017E-9</c:v>
                </c:pt>
                <c:pt idx="333">
                  <c:v>3.1885000000000169E-9</c:v>
                </c:pt>
                <c:pt idx="334">
                  <c:v>3.0878000000000157E-9</c:v>
                </c:pt>
                <c:pt idx="335">
                  <c:v>2.9989000000000129E-9</c:v>
                </c:pt>
                <c:pt idx="336">
                  <c:v>3.1998000000000129E-9</c:v>
                </c:pt>
                <c:pt idx="337">
                  <c:v>3.1138000000000134E-9</c:v>
                </c:pt>
                <c:pt idx="338">
                  <c:v>3.125500000000017E-9</c:v>
                </c:pt>
                <c:pt idx="339">
                  <c:v>3.4510000000000134E-9</c:v>
                </c:pt>
                <c:pt idx="340">
                  <c:v>3.1555000000000154E-9</c:v>
                </c:pt>
                <c:pt idx="341">
                  <c:v>2.9093000000000123E-9</c:v>
                </c:pt>
                <c:pt idx="342">
                  <c:v>3.6629000000000168E-9</c:v>
                </c:pt>
                <c:pt idx="343">
                  <c:v>3.2011000000000174E-9</c:v>
                </c:pt>
                <c:pt idx="344">
                  <c:v>3.0942000000000123E-9</c:v>
                </c:pt>
                <c:pt idx="345">
                  <c:v>3.4627000000000162E-9</c:v>
                </c:pt>
                <c:pt idx="346">
                  <c:v>3.079500000000014E-9</c:v>
                </c:pt>
                <c:pt idx="347">
                  <c:v>3.2524000000000129E-9</c:v>
                </c:pt>
                <c:pt idx="348">
                  <c:v>3.1362000000000112E-9</c:v>
                </c:pt>
                <c:pt idx="349">
                  <c:v>2.8513000000000102E-9</c:v>
                </c:pt>
                <c:pt idx="350">
                  <c:v>3.222100000000016E-9</c:v>
                </c:pt>
                <c:pt idx="351">
                  <c:v>3.0415000000000148E-9</c:v>
                </c:pt>
                <c:pt idx="352">
                  <c:v>2.902900000000012E-9</c:v>
                </c:pt>
                <c:pt idx="353">
                  <c:v>3.383000000000017E-9</c:v>
                </c:pt>
                <c:pt idx="354">
                  <c:v>2.8596000000000086E-9</c:v>
                </c:pt>
                <c:pt idx="355">
                  <c:v>3.1325000000000133E-9</c:v>
                </c:pt>
                <c:pt idx="356">
                  <c:v>3.0026000000000107E-9</c:v>
                </c:pt>
                <c:pt idx="357">
                  <c:v>2.87630000000001E-9</c:v>
                </c:pt>
                <c:pt idx="358">
                  <c:v>3.3354000000000102E-9</c:v>
                </c:pt>
                <c:pt idx="359">
                  <c:v>3.3501000000000147E-9</c:v>
                </c:pt>
                <c:pt idx="360">
                  <c:v>3.1531000000000167E-9</c:v>
                </c:pt>
                <c:pt idx="361">
                  <c:v>2.9419000000000124E-9</c:v>
                </c:pt>
                <c:pt idx="362">
                  <c:v>2.9426000000000101E-9</c:v>
                </c:pt>
                <c:pt idx="363">
                  <c:v>3.0032000000000159E-9</c:v>
                </c:pt>
                <c:pt idx="364">
                  <c:v>3.3647000000000159E-9</c:v>
                </c:pt>
                <c:pt idx="365">
                  <c:v>3.1108000000000129E-9</c:v>
                </c:pt>
                <c:pt idx="366">
                  <c:v>3.1568000000000104E-9</c:v>
                </c:pt>
                <c:pt idx="367">
                  <c:v>3.0415000000000148E-9</c:v>
                </c:pt>
                <c:pt idx="368">
                  <c:v>2.7600000000000149E-9</c:v>
                </c:pt>
                <c:pt idx="369">
                  <c:v>3.2228000000000137E-9</c:v>
                </c:pt>
                <c:pt idx="370">
                  <c:v>3.3974000000000143E-9</c:v>
                </c:pt>
                <c:pt idx="371">
                  <c:v>3.2754000000000137E-9</c:v>
                </c:pt>
                <c:pt idx="372">
                  <c:v>3.1202000000000162E-9</c:v>
                </c:pt>
                <c:pt idx="373">
                  <c:v>2.9982000000000114E-9</c:v>
                </c:pt>
                <c:pt idx="374">
                  <c:v>3.2768000000000125E-9</c:v>
                </c:pt>
                <c:pt idx="375">
                  <c:v>3.0519000000000134E-9</c:v>
                </c:pt>
                <c:pt idx="376">
                  <c:v>2.8543000000000119E-9</c:v>
                </c:pt>
                <c:pt idx="377">
                  <c:v>3.1531000000000167E-9</c:v>
                </c:pt>
                <c:pt idx="378">
                  <c:v>3.1751000000000148E-9</c:v>
                </c:pt>
                <c:pt idx="379">
                  <c:v>3.2581000000000171E-9</c:v>
                </c:pt>
                <c:pt idx="380">
                  <c:v>3.0275000000000171E-9</c:v>
                </c:pt>
                <c:pt idx="381">
                  <c:v>3.0968000000000098E-9</c:v>
                </c:pt>
                <c:pt idx="382">
                  <c:v>2.9939000000000147E-9</c:v>
                </c:pt>
                <c:pt idx="383">
                  <c:v>3.2734000000000156E-9</c:v>
                </c:pt>
                <c:pt idx="384">
                  <c:v>3.0059000000000142E-9</c:v>
                </c:pt>
                <c:pt idx="385">
                  <c:v>3.0182000000000122E-9</c:v>
                </c:pt>
                <c:pt idx="386">
                  <c:v>3.0555000000000129E-9</c:v>
                </c:pt>
                <c:pt idx="387">
                  <c:v>3.0132000000000131E-9</c:v>
                </c:pt>
                <c:pt idx="388">
                  <c:v>3.4823000000000156E-9</c:v>
                </c:pt>
                <c:pt idx="389">
                  <c:v>2.6954000000000108E-9</c:v>
                </c:pt>
                <c:pt idx="390">
                  <c:v>2.9223000000000125E-9</c:v>
                </c:pt>
                <c:pt idx="391">
                  <c:v>2.9303000000000125E-9</c:v>
                </c:pt>
                <c:pt idx="392">
                  <c:v>3.0998000000000112E-9</c:v>
                </c:pt>
                <c:pt idx="393">
                  <c:v>2.9716000000000099E-9</c:v>
                </c:pt>
                <c:pt idx="394">
                  <c:v>3.1455000000000152E-9</c:v>
                </c:pt>
                <c:pt idx="395">
                  <c:v>3.0129000000000106E-9</c:v>
                </c:pt>
                <c:pt idx="396">
                  <c:v>3.2984000000000158E-9</c:v>
                </c:pt>
                <c:pt idx="397">
                  <c:v>3.068900000000017E-9</c:v>
                </c:pt>
                <c:pt idx="398">
                  <c:v>2.7827000000000144E-9</c:v>
                </c:pt>
                <c:pt idx="399">
                  <c:v>3.0289000000000159E-9</c:v>
                </c:pt>
                <c:pt idx="400">
                  <c:v>3.0575000000000151E-9</c:v>
                </c:pt>
                <c:pt idx="401">
                  <c:v>2.8723000000000096E-9</c:v>
                </c:pt>
                <c:pt idx="402">
                  <c:v>3.2461000000000167E-9</c:v>
                </c:pt>
                <c:pt idx="403">
                  <c:v>3.0775000000000159E-9</c:v>
                </c:pt>
                <c:pt idx="404">
                  <c:v>3.0995000000000127E-9</c:v>
                </c:pt>
                <c:pt idx="405">
                  <c:v>2.9546000000000105E-9</c:v>
                </c:pt>
                <c:pt idx="406">
                  <c:v>2.9103000000000134E-9</c:v>
                </c:pt>
                <c:pt idx="407">
                  <c:v>3.2811000000000188E-9</c:v>
                </c:pt>
                <c:pt idx="408">
                  <c:v>2.9046000000000121E-9</c:v>
                </c:pt>
                <c:pt idx="409">
                  <c:v>2.7887000000000171E-9</c:v>
                </c:pt>
                <c:pt idx="410">
                  <c:v>3.1861000000000165E-9</c:v>
                </c:pt>
                <c:pt idx="411">
                  <c:v>2.9429000000000118E-9</c:v>
                </c:pt>
                <c:pt idx="412">
                  <c:v>2.8356000000000083E-9</c:v>
                </c:pt>
                <c:pt idx="413">
                  <c:v>2.6294000000000124E-9</c:v>
                </c:pt>
                <c:pt idx="414">
                  <c:v>2.8516000000000078E-9</c:v>
                </c:pt>
                <c:pt idx="415">
                  <c:v>2.6814000000000131E-9</c:v>
                </c:pt>
                <c:pt idx="416">
                  <c:v>3.059900000000013E-9</c:v>
                </c:pt>
                <c:pt idx="417">
                  <c:v>3.0439000000000168E-9</c:v>
                </c:pt>
                <c:pt idx="418">
                  <c:v>2.9579000000000127E-9</c:v>
                </c:pt>
                <c:pt idx="419">
                  <c:v>3.0739000000000148E-9</c:v>
                </c:pt>
                <c:pt idx="420">
                  <c:v>3.3137000000000147E-9</c:v>
                </c:pt>
                <c:pt idx="421">
                  <c:v>3.1865000000000162E-9</c:v>
                </c:pt>
                <c:pt idx="422">
                  <c:v>3.1835000000000199E-9</c:v>
                </c:pt>
                <c:pt idx="423">
                  <c:v>3.2175000000000171E-9</c:v>
                </c:pt>
                <c:pt idx="424">
                  <c:v>3.0978000000000143E-9</c:v>
                </c:pt>
                <c:pt idx="425">
                  <c:v>2.9336000000000106E-9</c:v>
                </c:pt>
                <c:pt idx="426">
                  <c:v>2.9426000000000101E-9</c:v>
                </c:pt>
                <c:pt idx="427">
                  <c:v>3.0669000000000131E-9</c:v>
                </c:pt>
                <c:pt idx="428">
                  <c:v>3.0938000000000139E-9</c:v>
                </c:pt>
                <c:pt idx="429">
                  <c:v>3.3427000000000137E-9</c:v>
                </c:pt>
                <c:pt idx="430">
                  <c:v>3.0659000000000148E-9</c:v>
                </c:pt>
                <c:pt idx="431">
                  <c:v>2.8116000000000075E-9</c:v>
                </c:pt>
                <c:pt idx="432">
                  <c:v>2.7390000000000109E-9</c:v>
                </c:pt>
                <c:pt idx="433">
                  <c:v>2.9846000000000139E-9</c:v>
                </c:pt>
                <c:pt idx="434">
                  <c:v>2.7563000000000125E-9</c:v>
                </c:pt>
                <c:pt idx="435">
                  <c:v>3.2364000000000125E-9</c:v>
                </c:pt>
                <c:pt idx="436">
                  <c:v>2.8816000000000104E-9</c:v>
                </c:pt>
                <c:pt idx="437">
                  <c:v>2.7110000000000106E-9</c:v>
                </c:pt>
                <c:pt idx="438">
                  <c:v>3.218100000000016E-9</c:v>
                </c:pt>
                <c:pt idx="439">
                  <c:v>3.0995000000000127E-9</c:v>
                </c:pt>
                <c:pt idx="440">
                  <c:v>2.6474000000000147E-9</c:v>
                </c:pt>
                <c:pt idx="441">
                  <c:v>2.9396000000000092E-9</c:v>
                </c:pt>
                <c:pt idx="442">
                  <c:v>2.8803000000000154E-9</c:v>
                </c:pt>
                <c:pt idx="443">
                  <c:v>2.9469000000000118E-9</c:v>
                </c:pt>
                <c:pt idx="444">
                  <c:v>2.7367000000000114E-9</c:v>
                </c:pt>
                <c:pt idx="445">
                  <c:v>3.1338000000000137E-9</c:v>
                </c:pt>
                <c:pt idx="446">
                  <c:v>2.920600000000012E-9</c:v>
                </c:pt>
                <c:pt idx="447">
                  <c:v>3.1625000000000159E-9</c:v>
                </c:pt>
                <c:pt idx="448">
                  <c:v>2.9003000000000149E-9</c:v>
                </c:pt>
                <c:pt idx="449">
                  <c:v>3.2348000000000145E-9</c:v>
                </c:pt>
                <c:pt idx="450">
                  <c:v>2.8893000000000123E-9</c:v>
                </c:pt>
                <c:pt idx="451">
                  <c:v>2.9946000000000111E-9</c:v>
                </c:pt>
                <c:pt idx="452">
                  <c:v>3.0565000000000123E-9</c:v>
                </c:pt>
                <c:pt idx="453">
                  <c:v>3.0965000000000122E-9</c:v>
                </c:pt>
                <c:pt idx="454">
                  <c:v>3.0215000000000148E-9</c:v>
                </c:pt>
                <c:pt idx="455">
                  <c:v>2.6850000000000125E-9</c:v>
                </c:pt>
                <c:pt idx="456">
                  <c:v>2.9626000000000104E-9</c:v>
                </c:pt>
                <c:pt idx="457">
                  <c:v>2.9076000000000142E-9</c:v>
                </c:pt>
                <c:pt idx="458">
                  <c:v>3.1282000000000161E-9</c:v>
                </c:pt>
                <c:pt idx="459">
                  <c:v>3.1198000000000111E-9</c:v>
                </c:pt>
                <c:pt idx="460">
                  <c:v>3.0329000000000109E-9</c:v>
                </c:pt>
                <c:pt idx="461">
                  <c:v>3.2201000000000187E-9</c:v>
                </c:pt>
                <c:pt idx="462">
                  <c:v>3.1578000000000141E-9</c:v>
                </c:pt>
                <c:pt idx="463">
                  <c:v>2.7287000000000156E-9</c:v>
                </c:pt>
                <c:pt idx="464">
                  <c:v>3.0145000000000127E-9</c:v>
                </c:pt>
                <c:pt idx="465">
                  <c:v>3.0449000000000162E-9</c:v>
                </c:pt>
                <c:pt idx="466">
                  <c:v>3.2291000000000169E-9</c:v>
                </c:pt>
                <c:pt idx="467">
                  <c:v>3.0149000000000124E-9</c:v>
                </c:pt>
                <c:pt idx="468">
                  <c:v>2.7150000000000114E-9</c:v>
                </c:pt>
                <c:pt idx="469">
                  <c:v>3.192800000000012E-9</c:v>
                </c:pt>
                <c:pt idx="470">
                  <c:v>2.8833000000000159E-9</c:v>
                </c:pt>
                <c:pt idx="471">
                  <c:v>2.6957000000000125E-9</c:v>
                </c:pt>
                <c:pt idx="472">
                  <c:v>3.0249000000000159E-9</c:v>
                </c:pt>
                <c:pt idx="473">
                  <c:v>3.1062000000000131E-9</c:v>
                </c:pt>
                <c:pt idx="474">
                  <c:v>2.7314000000000111E-9</c:v>
                </c:pt>
                <c:pt idx="475">
                  <c:v>3.4320000000000109E-9</c:v>
                </c:pt>
                <c:pt idx="476">
                  <c:v>2.8553000000000102E-9</c:v>
                </c:pt>
                <c:pt idx="477">
                  <c:v>2.9166000000000079E-9</c:v>
                </c:pt>
                <c:pt idx="478">
                  <c:v>2.8153000000000099E-9</c:v>
                </c:pt>
                <c:pt idx="479">
                  <c:v>3.0865000000000149E-9</c:v>
                </c:pt>
                <c:pt idx="480">
                  <c:v>2.8183000000000112E-9</c:v>
                </c:pt>
                <c:pt idx="481">
                  <c:v>3.2488000000000167E-9</c:v>
                </c:pt>
                <c:pt idx="482">
                  <c:v>3.1608000000000162E-9</c:v>
                </c:pt>
                <c:pt idx="483">
                  <c:v>2.9842000000000133E-9</c:v>
                </c:pt>
                <c:pt idx="484">
                  <c:v>3.0302000000000113E-9</c:v>
                </c:pt>
                <c:pt idx="485">
                  <c:v>2.9046000000000121E-9</c:v>
                </c:pt>
                <c:pt idx="486">
                  <c:v>2.8773000000000124E-9</c:v>
                </c:pt>
                <c:pt idx="487">
                  <c:v>2.9929000000000102E-9</c:v>
                </c:pt>
                <c:pt idx="488">
                  <c:v>3.1468000000000123E-9</c:v>
                </c:pt>
                <c:pt idx="489">
                  <c:v>3.116500000000013E-9</c:v>
                </c:pt>
                <c:pt idx="490">
                  <c:v>3.2284000000000163E-9</c:v>
                </c:pt>
                <c:pt idx="491">
                  <c:v>2.968200000000013E-9</c:v>
                </c:pt>
                <c:pt idx="492">
                  <c:v>2.8506000000000092E-9</c:v>
                </c:pt>
                <c:pt idx="493">
                  <c:v>4.5048000000000136E-9</c:v>
                </c:pt>
                <c:pt idx="494">
                  <c:v>8.2910000000000244E-9</c:v>
                </c:pt>
                <c:pt idx="495">
                  <c:v>1.0294000000000026E-8</c:v>
                </c:pt>
                <c:pt idx="496">
                  <c:v>1.100500000000005E-8</c:v>
                </c:pt>
                <c:pt idx="497">
                  <c:v>1.1245000000000057E-8</c:v>
                </c:pt>
                <c:pt idx="498">
                  <c:v>1.4697000000000042E-8</c:v>
                </c:pt>
                <c:pt idx="499">
                  <c:v>2.3146000000000054E-8</c:v>
                </c:pt>
                <c:pt idx="500">
                  <c:v>2.7929000000000114E-8</c:v>
                </c:pt>
                <c:pt idx="501">
                  <c:v>3.2460000000000127E-8</c:v>
                </c:pt>
                <c:pt idx="502">
                  <c:v>3.4442000000000124E-8</c:v>
                </c:pt>
                <c:pt idx="503">
                  <c:v>3.9188000000000119E-8</c:v>
                </c:pt>
                <c:pt idx="504">
                  <c:v>5.0089000000000171E-8</c:v>
                </c:pt>
                <c:pt idx="505">
                  <c:v>5.5743000000000203E-8</c:v>
                </c:pt>
                <c:pt idx="506">
                  <c:v>5.8207000000000192E-8</c:v>
                </c:pt>
                <c:pt idx="507">
                  <c:v>6.0115000000000231E-8</c:v>
                </c:pt>
                <c:pt idx="508">
                  <c:v>6.2729000000000244E-8</c:v>
                </c:pt>
                <c:pt idx="509">
                  <c:v>6.1156000000000233E-8</c:v>
                </c:pt>
                <c:pt idx="510">
                  <c:v>5.8184000000000192E-8</c:v>
                </c:pt>
                <c:pt idx="511">
                  <c:v>5.853600000000024E-8</c:v>
                </c:pt>
                <c:pt idx="512">
                  <c:v>5.6946000000000171E-8</c:v>
                </c:pt>
                <c:pt idx="513">
                  <c:v>5.5600000000000187E-8</c:v>
                </c:pt>
                <c:pt idx="514">
                  <c:v>5.6264000000000185E-8</c:v>
                </c:pt>
                <c:pt idx="515">
                  <c:v>5.3352000000000238E-8</c:v>
                </c:pt>
                <c:pt idx="516">
                  <c:v>5.3407000000000221E-8</c:v>
                </c:pt>
                <c:pt idx="517">
                  <c:v>5.496700000000025E-8</c:v>
                </c:pt>
                <c:pt idx="518">
                  <c:v>5.4764000000000291E-8</c:v>
                </c:pt>
                <c:pt idx="519">
                  <c:v>5.194900000000009E-8</c:v>
                </c:pt>
                <c:pt idx="520">
                  <c:v>3.9084000000000167E-8</c:v>
                </c:pt>
                <c:pt idx="521">
                  <c:v>2.9497000000000115E-8</c:v>
                </c:pt>
                <c:pt idx="522">
                  <c:v>2.3583000000000083E-8</c:v>
                </c:pt>
                <c:pt idx="523">
                  <c:v>1.991300000000009E-8</c:v>
                </c:pt>
                <c:pt idx="524">
                  <c:v>1.7832000000000063E-8</c:v>
                </c:pt>
                <c:pt idx="525">
                  <c:v>1.5357000000000059E-8</c:v>
                </c:pt>
                <c:pt idx="526">
                  <c:v>1.3534000000000057E-8</c:v>
                </c:pt>
                <c:pt idx="527">
                  <c:v>1.2296000000000034E-8</c:v>
                </c:pt>
                <c:pt idx="528">
                  <c:v>1.1671000000000057E-8</c:v>
                </c:pt>
                <c:pt idx="529">
                  <c:v>1.1120000000000059E-8</c:v>
                </c:pt>
                <c:pt idx="530">
                  <c:v>9.7853000000000406E-9</c:v>
                </c:pt>
                <c:pt idx="531">
                  <c:v>8.9770000000000495E-9</c:v>
                </c:pt>
                <c:pt idx="532">
                  <c:v>8.1714000000000357E-9</c:v>
                </c:pt>
                <c:pt idx="533">
                  <c:v>7.6833000000000345E-9</c:v>
                </c:pt>
                <c:pt idx="534">
                  <c:v>8.1268000000000278E-9</c:v>
                </c:pt>
                <c:pt idx="535">
                  <c:v>7.6407000000000355E-9</c:v>
                </c:pt>
                <c:pt idx="536">
                  <c:v>7.2109000000000294E-9</c:v>
                </c:pt>
                <c:pt idx="537">
                  <c:v>7.1042000000000276E-9</c:v>
                </c:pt>
                <c:pt idx="538">
                  <c:v>6.6725000000000238E-9</c:v>
                </c:pt>
                <c:pt idx="539">
                  <c:v>6.924000000000027E-9</c:v>
                </c:pt>
                <c:pt idx="540">
                  <c:v>6.5062000000000353E-9</c:v>
                </c:pt>
                <c:pt idx="541">
                  <c:v>6.4606000000000304E-9</c:v>
                </c:pt>
                <c:pt idx="542">
                  <c:v>6.0111000000000245E-9</c:v>
                </c:pt>
                <c:pt idx="543">
                  <c:v>5.5986000000000282E-9</c:v>
                </c:pt>
                <c:pt idx="544">
                  <c:v>5.7286000000000259E-9</c:v>
                </c:pt>
                <c:pt idx="545">
                  <c:v>5.502400000000021E-9</c:v>
                </c:pt>
                <c:pt idx="546">
                  <c:v>5.1075000000000128E-9</c:v>
                </c:pt>
                <c:pt idx="547">
                  <c:v>5.2915000000000238E-9</c:v>
                </c:pt>
                <c:pt idx="548">
                  <c:v>5.193500000000016E-9</c:v>
                </c:pt>
                <c:pt idx="549">
                  <c:v>5.2395000000000285E-9</c:v>
                </c:pt>
                <c:pt idx="550">
                  <c:v>4.9516000000000299E-9</c:v>
                </c:pt>
                <c:pt idx="551">
                  <c:v>5.0982000000000244E-9</c:v>
                </c:pt>
                <c:pt idx="552">
                  <c:v>4.8557000000000191E-9</c:v>
                </c:pt>
                <c:pt idx="553">
                  <c:v>5.7113000000000293E-9</c:v>
                </c:pt>
                <c:pt idx="554">
                  <c:v>9.1316000000000283E-9</c:v>
                </c:pt>
                <c:pt idx="555">
                  <c:v>1.1888000000000055E-8</c:v>
                </c:pt>
                <c:pt idx="556">
                  <c:v>1.195800000000005E-8</c:v>
                </c:pt>
                <c:pt idx="557">
                  <c:v>1.2309000000000046E-8</c:v>
                </c:pt>
                <c:pt idx="558">
                  <c:v>1.3277000000000045E-8</c:v>
                </c:pt>
                <c:pt idx="559">
                  <c:v>2.2944000000000103E-8</c:v>
                </c:pt>
                <c:pt idx="560">
                  <c:v>2.8313000000000093E-8</c:v>
                </c:pt>
                <c:pt idx="561">
                  <c:v>3.1884000000000148E-8</c:v>
                </c:pt>
                <c:pt idx="562">
                  <c:v>3.2639000000000171E-8</c:v>
                </c:pt>
                <c:pt idx="563">
                  <c:v>3.6530000000000156E-8</c:v>
                </c:pt>
                <c:pt idx="564">
                  <c:v>4.7676000000000182E-8</c:v>
                </c:pt>
                <c:pt idx="565">
                  <c:v>5.4189000000000202E-8</c:v>
                </c:pt>
                <c:pt idx="566">
                  <c:v>5.8570000000000173E-8</c:v>
                </c:pt>
                <c:pt idx="567">
                  <c:v>6.0831000000000235E-8</c:v>
                </c:pt>
                <c:pt idx="568">
                  <c:v>6.2796000000000373E-8</c:v>
                </c:pt>
                <c:pt idx="569">
                  <c:v>5.9859000000000245E-8</c:v>
                </c:pt>
                <c:pt idx="570">
                  <c:v>5.915200000000029E-8</c:v>
                </c:pt>
                <c:pt idx="571">
                  <c:v>5.6064000000000203E-8</c:v>
                </c:pt>
                <c:pt idx="572">
                  <c:v>5.6473000000000178E-8</c:v>
                </c:pt>
                <c:pt idx="573">
                  <c:v>5.6858000000000171E-8</c:v>
                </c:pt>
                <c:pt idx="574">
                  <c:v>5.4708000000000281E-8</c:v>
                </c:pt>
                <c:pt idx="575">
                  <c:v>5.426700000000023E-8</c:v>
                </c:pt>
                <c:pt idx="576">
                  <c:v>5.330700000000024E-8</c:v>
                </c:pt>
                <c:pt idx="577">
                  <c:v>5.6411000000000193E-8</c:v>
                </c:pt>
                <c:pt idx="578">
                  <c:v>5.3152000000000184E-8</c:v>
                </c:pt>
                <c:pt idx="579">
                  <c:v>5.1843000000000168E-8</c:v>
                </c:pt>
                <c:pt idx="580">
                  <c:v>4.1792000000000213E-8</c:v>
                </c:pt>
                <c:pt idx="581">
                  <c:v>3.1047000000000132E-8</c:v>
                </c:pt>
                <c:pt idx="582">
                  <c:v>2.3992000000000067E-8</c:v>
                </c:pt>
                <c:pt idx="583">
                  <c:v>2.0459000000000091E-8</c:v>
                </c:pt>
                <c:pt idx="584">
                  <c:v>1.6884000000000084E-8</c:v>
                </c:pt>
                <c:pt idx="585">
                  <c:v>1.4814000000000044E-8</c:v>
                </c:pt>
                <c:pt idx="586">
                  <c:v>1.391000000000006E-8</c:v>
                </c:pt>
                <c:pt idx="587">
                  <c:v>1.2339000000000034E-8</c:v>
                </c:pt>
                <c:pt idx="588">
                  <c:v>1.1295000000000044E-8</c:v>
                </c:pt>
                <c:pt idx="589">
                  <c:v>1.1131000000000049E-8</c:v>
                </c:pt>
                <c:pt idx="590">
                  <c:v>9.661000000000036E-9</c:v>
                </c:pt>
                <c:pt idx="591">
                  <c:v>9.6574000000000548E-9</c:v>
                </c:pt>
                <c:pt idx="592">
                  <c:v>9.0910000000000316E-9</c:v>
                </c:pt>
                <c:pt idx="593">
                  <c:v>8.5062000000000358E-9</c:v>
                </c:pt>
                <c:pt idx="594">
                  <c:v>8.2520000000000431E-9</c:v>
                </c:pt>
                <c:pt idx="595">
                  <c:v>7.4624000000000308E-9</c:v>
                </c:pt>
                <c:pt idx="596">
                  <c:v>7.3918000000000331E-9</c:v>
                </c:pt>
                <c:pt idx="597">
                  <c:v>7.0809000000000308E-9</c:v>
                </c:pt>
                <c:pt idx="598">
                  <c:v>6.9080000000000336E-9</c:v>
                </c:pt>
                <c:pt idx="599">
                  <c:v>7.0266000000000336E-9</c:v>
                </c:pt>
                <c:pt idx="600">
                  <c:v>7.0286000000000317E-9</c:v>
                </c:pt>
                <c:pt idx="601">
                  <c:v>6.3310000000000312E-9</c:v>
                </c:pt>
                <c:pt idx="602">
                  <c:v>6.3003000000000296E-9</c:v>
                </c:pt>
                <c:pt idx="603">
                  <c:v>6.0927000000000238E-9</c:v>
                </c:pt>
                <c:pt idx="604">
                  <c:v>6.4965000000000302E-9</c:v>
                </c:pt>
                <c:pt idx="605">
                  <c:v>6.2087000000000305E-9</c:v>
                </c:pt>
                <c:pt idx="606">
                  <c:v>5.2981000000000225E-9</c:v>
                </c:pt>
                <c:pt idx="607">
                  <c:v>5.7972000000000246E-9</c:v>
                </c:pt>
                <c:pt idx="608">
                  <c:v>5.6679000000000118E-9</c:v>
                </c:pt>
                <c:pt idx="609">
                  <c:v>5.6230000000000191E-9</c:v>
                </c:pt>
                <c:pt idx="610">
                  <c:v>5.373400000000027E-9</c:v>
                </c:pt>
                <c:pt idx="611">
                  <c:v>5.5690000000000241E-9</c:v>
                </c:pt>
                <c:pt idx="612">
                  <c:v>5.1562000000000224E-9</c:v>
                </c:pt>
                <c:pt idx="613">
                  <c:v>4.7977000000000195E-9</c:v>
                </c:pt>
                <c:pt idx="614">
                  <c:v>9.0950000000000427E-9</c:v>
                </c:pt>
                <c:pt idx="615">
                  <c:v>1.1974000000000055E-8</c:v>
                </c:pt>
                <c:pt idx="616">
                  <c:v>1.2261000000000049E-8</c:v>
                </c:pt>
                <c:pt idx="617">
                  <c:v>1.2929000000000046E-8</c:v>
                </c:pt>
                <c:pt idx="618">
                  <c:v>1.3094000000000049E-8</c:v>
                </c:pt>
                <c:pt idx="619">
                  <c:v>2.179200000000008E-8</c:v>
                </c:pt>
                <c:pt idx="620">
                  <c:v>2.7541000000000124E-8</c:v>
                </c:pt>
                <c:pt idx="621">
                  <c:v>3.030400000000011E-8</c:v>
                </c:pt>
                <c:pt idx="622">
                  <c:v>3.3939000000000123E-8</c:v>
                </c:pt>
                <c:pt idx="623">
                  <c:v>3.5935000000000169E-8</c:v>
                </c:pt>
                <c:pt idx="624">
                  <c:v>4.5595000000000171E-8</c:v>
                </c:pt>
                <c:pt idx="625">
                  <c:v>5.2687000000000192E-8</c:v>
                </c:pt>
                <c:pt idx="626">
                  <c:v>5.7202000000000223E-8</c:v>
                </c:pt>
                <c:pt idx="627">
                  <c:v>5.9931000000000247E-8</c:v>
                </c:pt>
                <c:pt idx="628">
                  <c:v>6.2077000000000245E-8</c:v>
                </c:pt>
                <c:pt idx="629">
                  <c:v>6.1250000000000141E-8</c:v>
                </c:pt>
                <c:pt idx="630">
                  <c:v>5.7335000000000248E-8</c:v>
                </c:pt>
                <c:pt idx="631">
                  <c:v>5.7998000000000239E-8</c:v>
                </c:pt>
                <c:pt idx="632">
                  <c:v>5.7260000000000223E-8</c:v>
                </c:pt>
                <c:pt idx="633">
                  <c:v>5.5873000000000212E-8</c:v>
                </c:pt>
                <c:pt idx="634">
                  <c:v>5.5389000000000212E-8</c:v>
                </c:pt>
                <c:pt idx="635">
                  <c:v>5.3149000000000108E-8</c:v>
                </c:pt>
                <c:pt idx="636">
                  <c:v>5.2459000000000192E-8</c:v>
                </c:pt>
                <c:pt idx="637">
                  <c:v>5.3410000000000238E-8</c:v>
                </c:pt>
                <c:pt idx="638">
                  <c:v>5.3556000000000192E-8</c:v>
                </c:pt>
                <c:pt idx="639">
                  <c:v>5.3584000000000171E-8</c:v>
                </c:pt>
                <c:pt idx="640">
                  <c:v>4.1618000000000128E-8</c:v>
                </c:pt>
                <c:pt idx="641">
                  <c:v>3.0847000000000124E-8</c:v>
                </c:pt>
                <c:pt idx="642">
                  <c:v>2.4717000000000065E-8</c:v>
                </c:pt>
                <c:pt idx="643">
                  <c:v>2.0644000000000076E-8</c:v>
                </c:pt>
                <c:pt idx="644">
                  <c:v>1.7809000000000064E-8</c:v>
                </c:pt>
                <c:pt idx="645">
                  <c:v>1.5179000000000059E-8</c:v>
                </c:pt>
                <c:pt idx="646">
                  <c:v>1.4020000000000057E-8</c:v>
                </c:pt>
                <c:pt idx="647">
                  <c:v>1.2742000000000057E-8</c:v>
                </c:pt>
                <c:pt idx="648">
                  <c:v>1.184400000000006E-8</c:v>
                </c:pt>
                <c:pt idx="649">
                  <c:v>1.1004000000000052E-8</c:v>
                </c:pt>
                <c:pt idx="650">
                  <c:v>1.0283000000000045E-8</c:v>
                </c:pt>
                <c:pt idx="651">
                  <c:v>9.237200000000021E-9</c:v>
                </c:pt>
                <c:pt idx="652">
                  <c:v>9.2069000000000336E-9</c:v>
                </c:pt>
                <c:pt idx="653">
                  <c:v>8.9154000000000538E-9</c:v>
                </c:pt>
                <c:pt idx="654">
                  <c:v>8.5565000000000508E-9</c:v>
                </c:pt>
                <c:pt idx="655">
                  <c:v>7.9478000000000366E-9</c:v>
                </c:pt>
                <c:pt idx="656">
                  <c:v>8.1574000000000446E-9</c:v>
                </c:pt>
                <c:pt idx="657">
                  <c:v>7.2135000000000301E-9</c:v>
                </c:pt>
                <c:pt idx="658">
                  <c:v>7.360500000000024E-9</c:v>
                </c:pt>
                <c:pt idx="659">
                  <c:v>7.0949000000000227E-9</c:v>
                </c:pt>
                <c:pt idx="660">
                  <c:v>7.3535000000000284E-9</c:v>
                </c:pt>
                <c:pt idx="661">
                  <c:v>7.0919000000000317E-9</c:v>
                </c:pt>
                <c:pt idx="662">
                  <c:v>6.546200000000036E-9</c:v>
                </c:pt>
                <c:pt idx="663">
                  <c:v>6.3163000000000287E-9</c:v>
                </c:pt>
                <c:pt idx="664">
                  <c:v>6.5069000000000276E-9</c:v>
                </c:pt>
                <c:pt idx="665">
                  <c:v>6.4862000000000407E-9</c:v>
                </c:pt>
                <c:pt idx="666">
                  <c:v>5.9865000000000293E-9</c:v>
                </c:pt>
                <c:pt idx="667">
                  <c:v>6.390900000000021E-9</c:v>
                </c:pt>
                <c:pt idx="668">
                  <c:v>6.3326000000000317E-9</c:v>
                </c:pt>
                <c:pt idx="669">
                  <c:v>5.9758000000000298E-9</c:v>
                </c:pt>
                <c:pt idx="670">
                  <c:v>6.0064000000000292E-9</c:v>
                </c:pt>
                <c:pt idx="671">
                  <c:v>5.7276000000000223E-9</c:v>
                </c:pt>
                <c:pt idx="672">
                  <c:v>6.1141000000000139E-9</c:v>
                </c:pt>
                <c:pt idx="673">
                  <c:v>5.8005000000000211E-9</c:v>
                </c:pt>
                <c:pt idx="674">
                  <c:v>9.5547000000000468E-9</c:v>
                </c:pt>
                <c:pt idx="675">
                  <c:v>1.184700000000006E-8</c:v>
                </c:pt>
                <c:pt idx="676">
                  <c:v>1.291200000000005E-8</c:v>
                </c:pt>
                <c:pt idx="677">
                  <c:v>1.3523000000000059E-8</c:v>
                </c:pt>
                <c:pt idx="678">
                  <c:v>1.2959000000000043E-8</c:v>
                </c:pt>
                <c:pt idx="679">
                  <c:v>2.1631000000000133E-8</c:v>
                </c:pt>
                <c:pt idx="680">
                  <c:v>2.6507000000000119E-8</c:v>
                </c:pt>
                <c:pt idx="681">
                  <c:v>3.0447000000000167E-8</c:v>
                </c:pt>
                <c:pt idx="682">
                  <c:v>3.3395000000000115E-8</c:v>
                </c:pt>
                <c:pt idx="683">
                  <c:v>3.5666000000000122E-8</c:v>
                </c:pt>
                <c:pt idx="684">
                  <c:v>4.3555000000000128E-8</c:v>
                </c:pt>
                <c:pt idx="685">
                  <c:v>5.2233000000000207E-8</c:v>
                </c:pt>
                <c:pt idx="686">
                  <c:v>5.6964000000000192E-8</c:v>
                </c:pt>
                <c:pt idx="687">
                  <c:v>6.0980000000000206E-8</c:v>
                </c:pt>
                <c:pt idx="688">
                  <c:v>6.3759000000000234E-8</c:v>
                </c:pt>
                <c:pt idx="689">
                  <c:v>6.0466000000000285E-8</c:v>
                </c:pt>
                <c:pt idx="690">
                  <c:v>5.8054000000000203E-8</c:v>
                </c:pt>
                <c:pt idx="691">
                  <c:v>5.7184000000000223E-8</c:v>
                </c:pt>
                <c:pt idx="692">
                  <c:v>5.6664000000000182E-8</c:v>
                </c:pt>
                <c:pt idx="693">
                  <c:v>5.5503000000000222E-8</c:v>
                </c:pt>
                <c:pt idx="694">
                  <c:v>5.3349000000000142E-8</c:v>
                </c:pt>
                <c:pt idx="695">
                  <c:v>5.3875000000000143E-8</c:v>
                </c:pt>
                <c:pt idx="696">
                  <c:v>5.2918000000000223E-8</c:v>
                </c:pt>
                <c:pt idx="697">
                  <c:v>5.5729000000000194E-8</c:v>
                </c:pt>
                <c:pt idx="698">
                  <c:v>5.4421000000000193E-8</c:v>
                </c:pt>
                <c:pt idx="699">
                  <c:v>5.4325000000000204E-8</c:v>
                </c:pt>
                <c:pt idx="700">
                  <c:v>4.4694000000000202E-8</c:v>
                </c:pt>
                <c:pt idx="701">
                  <c:v>3.2508000000000121E-8</c:v>
                </c:pt>
                <c:pt idx="702">
                  <c:v>2.5424000000000086E-8</c:v>
                </c:pt>
                <c:pt idx="703">
                  <c:v>2.0784000000000056E-8</c:v>
                </c:pt>
                <c:pt idx="704">
                  <c:v>1.8820000000000088E-8</c:v>
                </c:pt>
                <c:pt idx="705">
                  <c:v>1.6461000000000084E-8</c:v>
                </c:pt>
                <c:pt idx="706">
                  <c:v>1.4283000000000053E-8</c:v>
                </c:pt>
                <c:pt idx="707">
                  <c:v>1.3167000000000059E-8</c:v>
                </c:pt>
                <c:pt idx="708">
                  <c:v>1.184400000000006E-8</c:v>
                </c:pt>
                <c:pt idx="709">
                  <c:v>1.0698000000000031E-8</c:v>
                </c:pt>
                <c:pt idx="710">
                  <c:v>1.0672000000000044E-8</c:v>
                </c:pt>
                <c:pt idx="711">
                  <c:v>1.0363000000000046E-8</c:v>
                </c:pt>
                <c:pt idx="712">
                  <c:v>9.4301000000000359E-9</c:v>
                </c:pt>
                <c:pt idx="713">
                  <c:v>8.8994000000000572E-9</c:v>
                </c:pt>
                <c:pt idx="714">
                  <c:v>8.5649000000000336E-9</c:v>
                </c:pt>
                <c:pt idx="715">
                  <c:v>8.4919000000000335E-9</c:v>
                </c:pt>
                <c:pt idx="716">
                  <c:v>7.6633000000000283E-9</c:v>
                </c:pt>
                <c:pt idx="717">
                  <c:v>7.3085000000000287E-9</c:v>
                </c:pt>
                <c:pt idx="718">
                  <c:v>7.4058000000000358E-9</c:v>
                </c:pt>
                <c:pt idx="719">
                  <c:v>7.1069000000000289E-9</c:v>
                </c:pt>
                <c:pt idx="720">
                  <c:v>7.8526000000000355E-9</c:v>
                </c:pt>
                <c:pt idx="721">
                  <c:v>6.9397000000000421E-9</c:v>
                </c:pt>
                <c:pt idx="722">
                  <c:v>6.9800000000000359E-9</c:v>
                </c:pt>
                <c:pt idx="723">
                  <c:v>6.8990000000000317E-9</c:v>
                </c:pt>
                <c:pt idx="724">
                  <c:v>6.5658000000000238E-9</c:v>
                </c:pt>
                <c:pt idx="725">
                  <c:v>6.3096000000000337E-9</c:v>
                </c:pt>
                <c:pt idx="726">
                  <c:v>5.8492000000000315E-9</c:v>
                </c:pt>
                <c:pt idx="727">
                  <c:v>6.0747000000000283E-9</c:v>
                </c:pt>
                <c:pt idx="728">
                  <c:v>6.2766000000000377E-9</c:v>
                </c:pt>
                <c:pt idx="729">
                  <c:v>6.3946000000000259E-9</c:v>
                </c:pt>
                <c:pt idx="730">
                  <c:v>6.1264000000000205E-9</c:v>
                </c:pt>
                <c:pt idx="731">
                  <c:v>5.5210000000000243E-9</c:v>
                </c:pt>
                <c:pt idx="732">
                  <c:v>5.649600000000029E-9</c:v>
                </c:pt>
                <c:pt idx="733">
                  <c:v>5.9405000000000276E-9</c:v>
                </c:pt>
                <c:pt idx="734">
                  <c:v>8.5932000000000336E-9</c:v>
                </c:pt>
                <c:pt idx="735">
                  <c:v>1.1740000000000064E-8</c:v>
                </c:pt>
                <c:pt idx="736">
                  <c:v>1.2794000000000045E-8</c:v>
                </c:pt>
                <c:pt idx="737">
                  <c:v>1.3310000000000053E-8</c:v>
                </c:pt>
                <c:pt idx="738">
                  <c:v>1.3541000000000063E-8</c:v>
                </c:pt>
                <c:pt idx="739">
                  <c:v>2.0226000000000052E-8</c:v>
                </c:pt>
                <c:pt idx="740">
                  <c:v>2.5908000000000076E-8</c:v>
                </c:pt>
                <c:pt idx="741">
                  <c:v>3.1227000000000118E-8</c:v>
                </c:pt>
                <c:pt idx="742">
                  <c:v>3.4516000000000115E-8</c:v>
                </c:pt>
                <c:pt idx="743">
                  <c:v>3.7156000000000118E-8</c:v>
                </c:pt>
                <c:pt idx="744">
                  <c:v>4.3718000000000193E-8</c:v>
                </c:pt>
                <c:pt idx="745">
                  <c:v>5.4099000000000238E-8</c:v>
                </c:pt>
                <c:pt idx="746">
                  <c:v>5.7111000000000239E-8</c:v>
                </c:pt>
                <c:pt idx="747">
                  <c:v>5.9872000000000286E-8</c:v>
                </c:pt>
                <c:pt idx="748">
                  <c:v>6.2151000000000223E-8</c:v>
                </c:pt>
                <c:pt idx="749">
                  <c:v>6.1476000000000226E-8</c:v>
                </c:pt>
                <c:pt idx="750">
                  <c:v>5.9830000000000239E-8</c:v>
                </c:pt>
                <c:pt idx="751">
                  <c:v>5.7524000000000211E-8</c:v>
                </c:pt>
                <c:pt idx="752">
                  <c:v>5.7157000000000238E-8</c:v>
                </c:pt>
                <c:pt idx="753">
                  <c:v>5.6246000000000152E-8</c:v>
                </c:pt>
                <c:pt idx="754">
                  <c:v>5.6046000000000157E-8</c:v>
                </c:pt>
                <c:pt idx="755">
                  <c:v>5.509300000000028E-8</c:v>
                </c:pt>
                <c:pt idx="756">
                  <c:v>5.3118000000000191E-8</c:v>
                </c:pt>
                <c:pt idx="757">
                  <c:v>5.3057000000000202E-8</c:v>
                </c:pt>
                <c:pt idx="758">
                  <c:v>5.6140000000000131E-8</c:v>
                </c:pt>
                <c:pt idx="759">
                  <c:v>5.4679000000000168E-8</c:v>
                </c:pt>
                <c:pt idx="760">
                  <c:v>4.8389000000000169E-8</c:v>
                </c:pt>
                <c:pt idx="761">
                  <c:v>3.4709000000000122E-8</c:v>
                </c:pt>
                <c:pt idx="762">
                  <c:v>2.6993000000000115E-8</c:v>
                </c:pt>
                <c:pt idx="763">
                  <c:v>2.2552000000000075E-8</c:v>
                </c:pt>
                <c:pt idx="764">
                  <c:v>1.9051000000000086E-8</c:v>
                </c:pt>
                <c:pt idx="765">
                  <c:v>1.643700000000006E-8</c:v>
                </c:pt>
                <c:pt idx="766">
                  <c:v>1.4141000000000057E-8</c:v>
                </c:pt>
                <c:pt idx="767">
                  <c:v>1.3433000000000055E-8</c:v>
                </c:pt>
                <c:pt idx="768">
                  <c:v>1.2806000000000057E-8</c:v>
                </c:pt>
                <c:pt idx="769">
                  <c:v>1.2128000000000038E-8</c:v>
                </c:pt>
                <c:pt idx="770">
                  <c:v>1.0631000000000037E-8</c:v>
                </c:pt>
                <c:pt idx="771">
                  <c:v>1.0493000000000035E-8</c:v>
                </c:pt>
                <c:pt idx="772">
                  <c:v>1.0147000000000038E-8</c:v>
                </c:pt>
                <c:pt idx="773">
                  <c:v>9.2192000000000353E-9</c:v>
                </c:pt>
                <c:pt idx="774">
                  <c:v>8.7691000000000391E-9</c:v>
                </c:pt>
                <c:pt idx="775">
                  <c:v>8.5889000000000244E-9</c:v>
                </c:pt>
                <c:pt idx="776">
                  <c:v>8.2274000000000347E-9</c:v>
                </c:pt>
                <c:pt idx="777">
                  <c:v>7.4944000000000307E-9</c:v>
                </c:pt>
                <c:pt idx="778">
                  <c:v>7.7843000000000365E-9</c:v>
                </c:pt>
                <c:pt idx="779">
                  <c:v>7.5647000000000303E-9</c:v>
                </c:pt>
                <c:pt idx="780">
                  <c:v>7.5890000000000407E-9</c:v>
                </c:pt>
                <c:pt idx="781">
                  <c:v>6.7994000000000342E-9</c:v>
                </c:pt>
                <c:pt idx="782">
                  <c:v>6.9803000000000372E-9</c:v>
                </c:pt>
                <c:pt idx="783">
                  <c:v>6.5512000000000359E-9</c:v>
                </c:pt>
                <c:pt idx="784">
                  <c:v>6.3983000000000282E-9</c:v>
                </c:pt>
                <c:pt idx="785">
                  <c:v>6.2367000000000382E-9</c:v>
                </c:pt>
                <c:pt idx="786">
                  <c:v>6.6318000000000325E-9</c:v>
                </c:pt>
                <c:pt idx="787">
                  <c:v>6.688100000000027E-9</c:v>
                </c:pt>
                <c:pt idx="788">
                  <c:v>6.4606000000000304E-9</c:v>
                </c:pt>
                <c:pt idx="789">
                  <c:v>6.2483000000000319E-9</c:v>
                </c:pt>
                <c:pt idx="790">
                  <c:v>6.1394000000000287E-9</c:v>
                </c:pt>
                <c:pt idx="791">
                  <c:v>6.0341000000000241E-9</c:v>
                </c:pt>
                <c:pt idx="792">
                  <c:v>5.8225000000000154E-9</c:v>
                </c:pt>
                <c:pt idx="793">
                  <c:v>6.2610000000000287E-9</c:v>
                </c:pt>
                <c:pt idx="794">
                  <c:v>8.8861000000000477E-9</c:v>
                </c:pt>
                <c:pt idx="795">
                  <c:v>1.0897000000000035E-8</c:v>
                </c:pt>
                <c:pt idx="796">
                  <c:v>1.2213000000000035E-8</c:v>
                </c:pt>
                <c:pt idx="797">
                  <c:v>1.2177000000000034E-8</c:v>
                </c:pt>
                <c:pt idx="798">
                  <c:v>1.377700000000005E-8</c:v>
                </c:pt>
                <c:pt idx="799">
                  <c:v>1.8202000000000086E-8</c:v>
                </c:pt>
                <c:pt idx="800">
                  <c:v>2.3645000000000113E-8</c:v>
                </c:pt>
                <c:pt idx="801">
                  <c:v>2.8117000000000079E-8</c:v>
                </c:pt>
                <c:pt idx="802">
                  <c:v>3.1137000000000148E-8</c:v>
                </c:pt>
                <c:pt idx="803">
                  <c:v>3.2969000000000128E-8</c:v>
                </c:pt>
                <c:pt idx="804">
                  <c:v>3.9791000000000168E-8</c:v>
                </c:pt>
                <c:pt idx="805">
                  <c:v>4.8848000000000134E-8</c:v>
                </c:pt>
                <c:pt idx="806">
                  <c:v>5.368300000000017E-8</c:v>
                </c:pt>
                <c:pt idx="807">
                  <c:v>5.6827000000000182E-8</c:v>
                </c:pt>
                <c:pt idx="808">
                  <c:v>5.8064000000000221E-8</c:v>
                </c:pt>
                <c:pt idx="809">
                  <c:v>5.9611000000000255E-8</c:v>
                </c:pt>
                <c:pt idx="810">
                  <c:v>5.8546000000000192E-8</c:v>
                </c:pt>
                <c:pt idx="811">
                  <c:v>5.5097000000000245E-8</c:v>
                </c:pt>
                <c:pt idx="812">
                  <c:v>5.4020000000000222E-8</c:v>
                </c:pt>
                <c:pt idx="813">
                  <c:v>5.3803000000000214E-8</c:v>
                </c:pt>
                <c:pt idx="814">
                  <c:v>5.2824000000000202E-8</c:v>
                </c:pt>
                <c:pt idx="815">
                  <c:v>5.1524000000000131E-8</c:v>
                </c:pt>
                <c:pt idx="816">
                  <c:v>4.9459000000000192E-8</c:v>
                </c:pt>
                <c:pt idx="817">
                  <c:v>4.9661000000000182E-8</c:v>
                </c:pt>
                <c:pt idx="818">
                  <c:v>5.135100000000016E-8</c:v>
                </c:pt>
                <c:pt idx="819">
                  <c:v>5.012300000000017E-8</c:v>
                </c:pt>
                <c:pt idx="820">
                  <c:v>4.8268000000000151E-8</c:v>
                </c:pt>
                <c:pt idx="821">
                  <c:v>3.3158000000000091E-8</c:v>
                </c:pt>
                <c:pt idx="822">
                  <c:v>2.5781000000000114E-8</c:v>
                </c:pt>
                <c:pt idx="823">
                  <c:v>2.156400000000007E-8</c:v>
                </c:pt>
                <c:pt idx="824">
                  <c:v>1.8538000000000066E-8</c:v>
                </c:pt>
                <c:pt idx="825">
                  <c:v>1.5828000000000061E-8</c:v>
                </c:pt>
                <c:pt idx="826">
                  <c:v>1.4472000000000045E-8</c:v>
                </c:pt>
                <c:pt idx="827">
                  <c:v>1.3034000000000044E-8</c:v>
                </c:pt>
                <c:pt idx="828">
                  <c:v>1.2990000000000052E-8</c:v>
                </c:pt>
                <c:pt idx="829">
                  <c:v>1.1084000000000055E-8</c:v>
                </c:pt>
                <c:pt idx="830">
                  <c:v>1.0834000000000044E-8</c:v>
                </c:pt>
                <c:pt idx="831">
                  <c:v>9.7267000000000367E-9</c:v>
                </c:pt>
                <c:pt idx="832">
                  <c:v>9.3112000000000338E-9</c:v>
                </c:pt>
                <c:pt idx="833">
                  <c:v>9.1763000000000317E-9</c:v>
                </c:pt>
                <c:pt idx="834">
                  <c:v>9.3119000000000385E-9</c:v>
                </c:pt>
                <c:pt idx="835">
                  <c:v>8.5342000000000262E-9</c:v>
                </c:pt>
                <c:pt idx="836">
                  <c:v>7.9289000000000337E-9</c:v>
                </c:pt>
                <c:pt idx="837">
                  <c:v>7.7076000000000398E-9</c:v>
                </c:pt>
                <c:pt idx="838">
                  <c:v>7.8352000000000376E-9</c:v>
                </c:pt>
                <c:pt idx="839">
                  <c:v>7.0953000000000311E-9</c:v>
                </c:pt>
                <c:pt idx="840">
                  <c:v>7.0709000000000311E-9</c:v>
                </c:pt>
                <c:pt idx="841">
                  <c:v>7.2648000000000248E-9</c:v>
                </c:pt>
                <c:pt idx="842">
                  <c:v>6.4439000000000298E-9</c:v>
                </c:pt>
                <c:pt idx="843">
                  <c:v>6.5449000000000228E-9</c:v>
                </c:pt>
                <c:pt idx="844">
                  <c:v>6.7751000000000338E-9</c:v>
                </c:pt>
                <c:pt idx="845">
                  <c:v>6.5145000000000209E-9</c:v>
                </c:pt>
                <c:pt idx="846">
                  <c:v>6.2470000000000277E-9</c:v>
                </c:pt>
                <c:pt idx="847">
                  <c:v>6.3260000000000239E-9</c:v>
                </c:pt>
                <c:pt idx="848">
                  <c:v>6.5122000000000289E-9</c:v>
                </c:pt>
                <c:pt idx="849">
                  <c:v>6.1087000000000238E-9</c:v>
                </c:pt>
                <c:pt idx="850">
                  <c:v>6.1267000000000227E-9</c:v>
                </c:pt>
                <c:pt idx="851">
                  <c:v>6.069400000000027E-9</c:v>
                </c:pt>
                <c:pt idx="852">
                  <c:v>5.8978000000000207E-9</c:v>
                </c:pt>
                <c:pt idx="853">
                  <c:v>5.5207000000000204E-9</c:v>
                </c:pt>
                <c:pt idx="854">
                  <c:v>7.3201000000000248E-9</c:v>
                </c:pt>
                <c:pt idx="855">
                  <c:v>1.0048000000000035E-8</c:v>
                </c:pt>
                <c:pt idx="856">
                  <c:v>1.2136000000000037E-8</c:v>
                </c:pt>
                <c:pt idx="857">
                  <c:v>1.2223000000000049E-8</c:v>
                </c:pt>
                <c:pt idx="858">
                  <c:v>1.3755000000000059E-8</c:v>
                </c:pt>
                <c:pt idx="859">
                  <c:v>1.5420000000000055E-8</c:v>
                </c:pt>
                <c:pt idx="860">
                  <c:v>2.3830000000000092E-8</c:v>
                </c:pt>
                <c:pt idx="861">
                  <c:v>2.8878000000000115E-8</c:v>
                </c:pt>
                <c:pt idx="862">
                  <c:v>3.1432000000000145E-8</c:v>
                </c:pt>
                <c:pt idx="863">
                  <c:v>3.4791000000000123E-8</c:v>
                </c:pt>
                <c:pt idx="864">
                  <c:v>3.7748000000000167E-8</c:v>
                </c:pt>
                <c:pt idx="865">
                  <c:v>4.9159000000000169E-8</c:v>
                </c:pt>
                <c:pt idx="866">
                  <c:v>5.404200000000024E-8</c:v>
                </c:pt>
                <c:pt idx="867">
                  <c:v>5.7287000000000214E-8</c:v>
                </c:pt>
                <c:pt idx="868">
                  <c:v>5.943800000000029E-8</c:v>
                </c:pt>
                <c:pt idx="869">
                  <c:v>6.0846000000000226E-8</c:v>
                </c:pt>
                <c:pt idx="870">
                  <c:v>5.8936000000000231E-8</c:v>
                </c:pt>
                <c:pt idx="871">
                  <c:v>5.8193000000000249E-8</c:v>
                </c:pt>
                <c:pt idx="872">
                  <c:v>5.5747000000000221E-8</c:v>
                </c:pt>
                <c:pt idx="873">
                  <c:v>5.7859000000000207E-8</c:v>
                </c:pt>
                <c:pt idx="874">
                  <c:v>5.5816000000000293E-8</c:v>
                </c:pt>
                <c:pt idx="875">
                  <c:v>5.4044000000000203E-8</c:v>
                </c:pt>
                <c:pt idx="876">
                  <c:v>5.2468000000000222E-8</c:v>
                </c:pt>
                <c:pt idx="877">
                  <c:v>5.3141000000000118E-8</c:v>
                </c:pt>
                <c:pt idx="878">
                  <c:v>5.4931000000000222E-8</c:v>
                </c:pt>
                <c:pt idx="879">
                  <c:v>5.2788000000000241E-8</c:v>
                </c:pt>
                <c:pt idx="880">
                  <c:v>5.2601000000000181E-8</c:v>
                </c:pt>
                <c:pt idx="881">
                  <c:v>3.7425000000000165E-8</c:v>
                </c:pt>
                <c:pt idx="882">
                  <c:v>2.8823000000000092E-8</c:v>
                </c:pt>
                <c:pt idx="883">
                  <c:v>2.3420000000000073E-8</c:v>
                </c:pt>
                <c:pt idx="884">
                  <c:v>1.984300000000009E-8</c:v>
                </c:pt>
                <c:pt idx="885">
                  <c:v>1.7232000000000058E-8</c:v>
                </c:pt>
                <c:pt idx="886">
                  <c:v>1.487300000000005E-8</c:v>
                </c:pt>
                <c:pt idx="887">
                  <c:v>1.360200000000006E-8</c:v>
                </c:pt>
                <c:pt idx="888">
                  <c:v>1.288000000000006E-8</c:v>
                </c:pt>
                <c:pt idx="889">
                  <c:v>1.1998000000000052E-8</c:v>
                </c:pt>
                <c:pt idx="890">
                  <c:v>1.1327000000000052E-8</c:v>
                </c:pt>
                <c:pt idx="891">
                  <c:v>1.0307000000000042E-8</c:v>
                </c:pt>
                <c:pt idx="892">
                  <c:v>1.0010000000000028E-8</c:v>
                </c:pt>
                <c:pt idx="893">
                  <c:v>9.3845000000000517E-9</c:v>
                </c:pt>
                <c:pt idx="894">
                  <c:v>9.1153000000000353E-9</c:v>
                </c:pt>
                <c:pt idx="895">
                  <c:v>9.4978000000000406E-9</c:v>
                </c:pt>
                <c:pt idx="896">
                  <c:v>8.5909000000000316E-9</c:v>
                </c:pt>
                <c:pt idx="897">
                  <c:v>7.9105000000000347E-9</c:v>
                </c:pt>
                <c:pt idx="898">
                  <c:v>7.5394000000000437E-9</c:v>
                </c:pt>
                <c:pt idx="899">
                  <c:v>7.9448000000000365E-9</c:v>
                </c:pt>
                <c:pt idx="900">
                  <c:v>7.0856000000000335E-9</c:v>
                </c:pt>
                <c:pt idx="901">
                  <c:v>7.4308000000000401E-9</c:v>
                </c:pt>
                <c:pt idx="902">
                  <c:v>7.6323000000000296E-9</c:v>
                </c:pt>
                <c:pt idx="903">
                  <c:v>7.0143000000000286E-9</c:v>
                </c:pt>
                <c:pt idx="904">
                  <c:v>6.9103000000000348E-9</c:v>
                </c:pt>
                <c:pt idx="905">
                  <c:v>6.9250000000000297E-9</c:v>
                </c:pt>
                <c:pt idx="906">
                  <c:v>6.4779000000000287E-9</c:v>
                </c:pt>
                <c:pt idx="907">
                  <c:v>6.5972000000000293E-9</c:v>
                </c:pt>
                <c:pt idx="908">
                  <c:v>6.4226000000000287E-9</c:v>
                </c:pt>
                <c:pt idx="909">
                  <c:v>6.3130000000000248E-9</c:v>
                </c:pt>
                <c:pt idx="910">
                  <c:v>6.003100000000027E-9</c:v>
                </c:pt>
                <c:pt idx="911">
                  <c:v>6.4656000000000303E-9</c:v>
                </c:pt>
                <c:pt idx="912">
                  <c:v>6.1124000000000187E-9</c:v>
                </c:pt>
                <c:pt idx="913">
                  <c:v>6.0248000000000167E-9</c:v>
                </c:pt>
                <c:pt idx="914">
                  <c:v>6.0881000000000274E-9</c:v>
                </c:pt>
                <c:pt idx="915">
                  <c:v>1.0639000000000032E-8</c:v>
                </c:pt>
                <c:pt idx="916">
                  <c:v>1.2493000000000044E-8</c:v>
                </c:pt>
                <c:pt idx="917">
                  <c:v>1.379900000000005E-8</c:v>
                </c:pt>
                <c:pt idx="918">
                  <c:v>1.3597000000000052E-8</c:v>
                </c:pt>
                <c:pt idx="919">
                  <c:v>1.381800000000005E-8</c:v>
                </c:pt>
                <c:pt idx="920">
                  <c:v>2.3978000000000074E-8</c:v>
                </c:pt>
                <c:pt idx="921">
                  <c:v>2.8420000000000075E-8</c:v>
                </c:pt>
                <c:pt idx="922">
                  <c:v>3.1800000000000133E-8</c:v>
                </c:pt>
                <c:pt idx="923">
                  <c:v>3.4138000000000117E-8</c:v>
                </c:pt>
                <c:pt idx="924">
                  <c:v>3.6463000000000179E-8</c:v>
                </c:pt>
                <c:pt idx="925">
                  <c:v>4.7804000000000208E-8</c:v>
                </c:pt>
                <c:pt idx="926">
                  <c:v>5.4244000000000171E-8</c:v>
                </c:pt>
                <c:pt idx="927">
                  <c:v>5.7858000000000239E-8</c:v>
                </c:pt>
                <c:pt idx="928">
                  <c:v>6.0086000000000238E-8</c:v>
                </c:pt>
                <c:pt idx="929">
                  <c:v>6.251600000000032E-8</c:v>
                </c:pt>
                <c:pt idx="930">
                  <c:v>6.1102000000000225E-8</c:v>
                </c:pt>
                <c:pt idx="931">
                  <c:v>5.8934000000000202E-8</c:v>
                </c:pt>
                <c:pt idx="932">
                  <c:v>5.8447000000000192E-8</c:v>
                </c:pt>
                <c:pt idx="933">
                  <c:v>5.9057000000000255E-8</c:v>
                </c:pt>
                <c:pt idx="934">
                  <c:v>5.6269000000000151E-8</c:v>
                </c:pt>
                <c:pt idx="935">
                  <c:v>5.5495000000000213E-8</c:v>
                </c:pt>
                <c:pt idx="936">
                  <c:v>5.3899000000000204E-8</c:v>
                </c:pt>
                <c:pt idx="937">
                  <c:v>5.2317000000000296E-8</c:v>
                </c:pt>
                <c:pt idx="938">
                  <c:v>5.5624000000000181E-8</c:v>
                </c:pt>
                <c:pt idx="939">
                  <c:v>5.470200000000032E-8</c:v>
                </c:pt>
                <c:pt idx="940">
                  <c:v>5.2122000000000194E-8</c:v>
                </c:pt>
                <c:pt idx="941">
                  <c:v>4.0333000000000193E-8</c:v>
                </c:pt>
                <c:pt idx="942">
                  <c:v>3.2674000000000177E-8</c:v>
                </c:pt>
                <c:pt idx="943">
                  <c:v>2.5455000000000114E-8</c:v>
                </c:pt>
                <c:pt idx="944">
                  <c:v>2.1503000000000113E-8</c:v>
                </c:pt>
                <c:pt idx="945">
                  <c:v>1.7625000000000064E-8</c:v>
                </c:pt>
                <c:pt idx="946">
                  <c:v>1.5662000000000068E-8</c:v>
                </c:pt>
                <c:pt idx="947">
                  <c:v>1.4347000000000046E-8</c:v>
                </c:pt>
                <c:pt idx="948">
                  <c:v>1.3460000000000057E-8</c:v>
                </c:pt>
                <c:pt idx="949">
                  <c:v>1.1840000000000062E-8</c:v>
                </c:pt>
                <c:pt idx="950">
                  <c:v>1.2052000000000034E-8</c:v>
                </c:pt>
                <c:pt idx="951">
                  <c:v>1.102700000000005E-8</c:v>
                </c:pt>
                <c:pt idx="952">
                  <c:v>1.0149000000000037E-8</c:v>
                </c:pt>
                <c:pt idx="953">
                  <c:v>9.7060000000000358E-9</c:v>
                </c:pt>
                <c:pt idx="954">
                  <c:v>9.0277000000000316E-9</c:v>
                </c:pt>
                <c:pt idx="955">
                  <c:v>8.9933000000000359E-9</c:v>
                </c:pt>
                <c:pt idx="956">
                  <c:v>8.4869000000000394E-9</c:v>
                </c:pt>
                <c:pt idx="957">
                  <c:v>8.5552000000000517E-9</c:v>
                </c:pt>
                <c:pt idx="958">
                  <c:v>8.5909000000000316E-9</c:v>
                </c:pt>
                <c:pt idx="959">
                  <c:v>7.715300000000036E-9</c:v>
                </c:pt>
                <c:pt idx="960">
                  <c:v>7.9842000000000395E-9</c:v>
                </c:pt>
                <c:pt idx="961">
                  <c:v>7.7906000000000413E-9</c:v>
                </c:pt>
                <c:pt idx="962">
                  <c:v>6.9483000000000357E-9</c:v>
                </c:pt>
                <c:pt idx="963">
                  <c:v>7.3368000000000353E-9</c:v>
                </c:pt>
                <c:pt idx="964">
                  <c:v>6.8867000000000341E-9</c:v>
                </c:pt>
                <c:pt idx="965">
                  <c:v>6.476200000000041E-9</c:v>
                </c:pt>
                <c:pt idx="966">
                  <c:v>6.688100000000027E-9</c:v>
                </c:pt>
                <c:pt idx="967">
                  <c:v>6.3726000000000299E-9</c:v>
                </c:pt>
                <c:pt idx="968">
                  <c:v>6.4489000000000297E-9</c:v>
                </c:pt>
                <c:pt idx="969">
                  <c:v>6.5122000000000289E-9</c:v>
                </c:pt>
                <c:pt idx="970">
                  <c:v>6.6761000000000299E-9</c:v>
                </c:pt>
                <c:pt idx="971">
                  <c:v>5.9188000000000288E-9</c:v>
                </c:pt>
                <c:pt idx="972">
                  <c:v>6.1770000000000228E-9</c:v>
                </c:pt>
                <c:pt idx="973">
                  <c:v>5.9355000000000286E-9</c:v>
                </c:pt>
                <c:pt idx="974">
                  <c:v>6.0251000000000188E-9</c:v>
                </c:pt>
                <c:pt idx="975">
                  <c:v>1.0653000000000044E-8</c:v>
                </c:pt>
                <c:pt idx="976">
                  <c:v>1.273600000000004E-8</c:v>
                </c:pt>
                <c:pt idx="977">
                  <c:v>1.313100000000005E-8</c:v>
                </c:pt>
                <c:pt idx="978">
                  <c:v>1.408200000000005E-8</c:v>
                </c:pt>
                <c:pt idx="979">
                  <c:v>1.3267000000000057E-8</c:v>
                </c:pt>
                <c:pt idx="980">
                  <c:v>2.1810000000000091E-8</c:v>
                </c:pt>
                <c:pt idx="981">
                  <c:v>2.8292000000000082E-8</c:v>
                </c:pt>
                <c:pt idx="982">
                  <c:v>3.0478000000000122E-8</c:v>
                </c:pt>
                <c:pt idx="983">
                  <c:v>3.2682000000000167E-8</c:v>
                </c:pt>
                <c:pt idx="984">
                  <c:v>3.5036000000000156E-8</c:v>
                </c:pt>
                <c:pt idx="985">
                  <c:v>4.5536000000000184E-8</c:v>
                </c:pt>
                <c:pt idx="986">
                  <c:v>5.2185000000000186E-8</c:v>
                </c:pt>
                <c:pt idx="987">
                  <c:v>5.5647000000000161E-8</c:v>
                </c:pt>
                <c:pt idx="988">
                  <c:v>5.919800000000025E-8</c:v>
                </c:pt>
                <c:pt idx="989">
                  <c:v>6.1806000000000256E-8</c:v>
                </c:pt>
                <c:pt idx="990">
                  <c:v>6.1304000000000242E-8</c:v>
                </c:pt>
                <c:pt idx="991">
                  <c:v>5.8730000000000222E-8</c:v>
                </c:pt>
                <c:pt idx="992">
                  <c:v>5.679700000000028E-8</c:v>
                </c:pt>
                <c:pt idx="993">
                  <c:v>5.5344000000000201E-8</c:v>
                </c:pt>
                <c:pt idx="994">
                  <c:v>5.5742000000000222E-8</c:v>
                </c:pt>
                <c:pt idx="995">
                  <c:v>5.7519000000000239E-8</c:v>
                </c:pt>
                <c:pt idx="996">
                  <c:v>5.4070000000000212E-8</c:v>
                </c:pt>
                <c:pt idx="997">
                  <c:v>5.3266000000000207E-8</c:v>
                </c:pt>
                <c:pt idx="998">
                  <c:v>5.353100000000017E-8</c:v>
                </c:pt>
                <c:pt idx="999">
                  <c:v>5.3726000000000239E-8</c:v>
                </c:pt>
                <c:pt idx="1000">
                  <c:v>5.2831000000000204E-8</c:v>
                </c:pt>
                <c:pt idx="1001">
                  <c:v>4.2947000000000133E-8</c:v>
                </c:pt>
                <c:pt idx="1002">
                  <c:v>3.1797000000000123E-8</c:v>
                </c:pt>
                <c:pt idx="1003">
                  <c:v>2.4778000000000081E-8</c:v>
                </c:pt>
                <c:pt idx="1004">
                  <c:v>2.1784000000000081E-8</c:v>
                </c:pt>
                <c:pt idx="1005">
                  <c:v>1.8320000000000084E-8</c:v>
                </c:pt>
                <c:pt idx="1006">
                  <c:v>1.630000000000008E-8</c:v>
                </c:pt>
                <c:pt idx="1007">
                  <c:v>1.4113000000000042E-8</c:v>
                </c:pt>
                <c:pt idx="1008">
                  <c:v>1.3412000000000059E-8</c:v>
                </c:pt>
                <c:pt idx="1009">
                  <c:v>1.2409000000000045E-8</c:v>
                </c:pt>
                <c:pt idx="1010">
                  <c:v>1.164700000000006E-8</c:v>
                </c:pt>
                <c:pt idx="1011">
                  <c:v>1.0853000000000044E-8</c:v>
                </c:pt>
                <c:pt idx="1012">
                  <c:v>1.0380000000000041E-8</c:v>
                </c:pt>
                <c:pt idx="1013">
                  <c:v>9.7723000000000391E-9</c:v>
                </c:pt>
                <c:pt idx="1014">
                  <c:v>8.8727000000000577E-9</c:v>
                </c:pt>
                <c:pt idx="1015">
                  <c:v>9.2525000000000559E-9</c:v>
                </c:pt>
                <c:pt idx="1016">
                  <c:v>8.5222000000000358E-9</c:v>
                </c:pt>
                <c:pt idx="1017">
                  <c:v>8.164700000000039E-9</c:v>
                </c:pt>
                <c:pt idx="1018">
                  <c:v>7.7323000000000437E-9</c:v>
                </c:pt>
                <c:pt idx="1019">
                  <c:v>7.5124000000000296E-9</c:v>
                </c:pt>
                <c:pt idx="1020">
                  <c:v>7.6693000000000318E-9</c:v>
                </c:pt>
                <c:pt idx="1021">
                  <c:v>7.593000000000032E-9</c:v>
                </c:pt>
                <c:pt idx="1022">
                  <c:v>7.2648000000000248E-9</c:v>
                </c:pt>
                <c:pt idx="1023">
                  <c:v>6.6864000000000294E-9</c:v>
                </c:pt>
                <c:pt idx="1024">
                  <c:v>6.9450000000000342E-9</c:v>
                </c:pt>
                <c:pt idx="1025">
                  <c:v>6.8524000000000249E-9</c:v>
                </c:pt>
                <c:pt idx="1026">
                  <c:v>6.6418000000000289E-9</c:v>
                </c:pt>
                <c:pt idx="1027">
                  <c:v>6.8744000000000283E-9</c:v>
                </c:pt>
                <c:pt idx="1028">
                  <c:v>6.6318000000000325E-9</c:v>
                </c:pt>
                <c:pt idx="1029">
                  <c:v>6.5638000000000248E-9</c:v>
                </c:pt>
                <c:pt idx="1030">
                  <c:v>6.3756000000000341E-9</c:v>
                </c:pt>
                <c:pt idx="1031">
                  <c:v>6.122700000000019E-9</c:v>
                </c:pt>
                <c:pt idx="1032">
                  <c:v>6.3056000000000292E-9</c:v>
                </c:pt>
                <c:pt idx="1033">
                  <c:v>6.1034000000000242E-9</c:v>
                </c:pt>
                <c:pt idx="1034">
                  <c:v>5.9964000000000303E-9</c:v>
                </c:pt>
                <c:pt idx="1035">
                  <c:v>9.5531000000000447E-9</c:v>
                </c:pt>
                <c:pt idx="1036">
                  <c:v>1.1838000000000048E-8</c:v>
                </c:pt>
                <c:pt idx="1037">
                  <c:v>1.2734000000000045E-8</c:v>
                </c:pt>
                <c:pt idx="1038">
                  <c:v>1.2823000000000053E-8</c:v>
                </c:pt>
                <c:pt idx="1039">
                  <c:v>1.3992000000000055E-8</c:v>
                </c:pt>
                <c:pt idx="1040">
                  <c:v>2.1292000000000092E-8</c:v>
                </c:pt>
                <c:pt idx="1041">
                  <c:v>2.7057000000000121E-8</c:v>
                </c:pt>
                <c:pt idx="1042">
                  <c:v>3.0878000000000133E-8</c:v>
                </c:pt>
                <c:pt idx="1043">
                  <c:v>3.31540000000001E-8</c:v>
                </c:pt>
                <c:pt idx="1044">
                  <c:v>3.5488000000000119E-8</c:v>
                </c:pt>
                <c:pt idx="1045">
                  <c:v>4.1929000000000024E-8</c:v>
                </c:pt>
                <c:pt idx="1046">
                  <c:v>5.2215000000000193E-8</c:v>
                </c:pt>
                <c:pt idx="1047">
                  <c:v>5.5794000000000294E-8</c:v>
                </c:pt>
                <c:pt idx="1048">
                  <c:v>5.7922000000000239E-8</c:v>
                </c:pt>
                <c:pt idx="1049">
                  <c:v>6.0421000000000207E-8</c:v>
                </c:pt>
                <c:pt idx="1050">
                  <c:v>5.9167000000000288E-8</c:v>
                </c:pt>
                <c:pt idx="1051">
                  <c:v>5.7713000000000326E-8</c:v>
                </c:pt>
                <c:pt idx="1052">
                  <c:v>5.6781000000000183E-8</c:v>
                </c:pt>
                <c:pt idx="1053">
                  <c:v>5.6764000000000223E-8</c:v>
                </c:pt>
                <c:pt idx="1054">
                  <c:v>5.4211000000000193E-8</c:v>
                </c:pt>
                <c:pt idx="1055">
                  <c:v>5.500200000000025E-8</c:v>
                </c:pt>
                <c:pt idx="1056">
                  <c:v>5.4958000000000193E-8</c:v>
                </c:pt>
                <c:pt idx="1057">
                  <c:v>5.1599000000000143E-8</c:v>
                </c:pt>
                <c:pt idx="1058">
                  <c:v>5.3096000000000239E-8</c:v>
                </c:pt>
                <c:pt idx="1059">
                  <c:v>5.4528000000000202E-8</c:v>
                </c:pt>
                <c:pt idx="1060">
                  <c:v>5.2631000000000182E-8</c:v>
                </c:pt>
                <c:pt idx="1061">
                  <c:v>4.6315000000000174E-8</c:v>
                </c:pt>
                <c:pt idx="1062">
                  <c:v>3.2948000000000117E-8</c:v>
                </c:pt>
                <c:pt idx="1063">
                  <c:v>2.6385000000000114E-8</c:v>
                </c:pt>
                <c:pt idx="1064">
                  <c:v>2.2062000000000075E-8</c:v>
                </c:pt>
                <c:pt idx="1065">
                  <c:v>1.8274000000000062E-8</c:v>
                </c:pt>
                <c:pt idx="1066">
                  <c:v>1.6698000000000061E-8</c:v>
                </c:pt>
                <c:pt idx="1067">
                  <c:v>1.4951000000000052E-8</c:v>
                </c:pt>
                <c:pt idx="1068">
                  <c:v>1.318200000000006E-8</c:v>
                </c:pt>
                <c:pt idx="1069">
                  <c:v>1.2285000000000045E-8</c:v>
                </c:pt>
                <c:pt idx="1070">
                  <c:v>1.1567000000000055E-8</c:v>
                </c:pt>
                <c:pt idx="1071">
                  <c:v>1.0933000000000042E-8</c:v>
                </c:pt>
                <c:pt idx="1072">
                  <c:v>1.0523000000000044E-8</c:v>
                </c:pt>
                <c:pt idx="1073">
                  <c:v>9.5581000000000388E-9</c:v>
                </c:pt>
                <c:pt idx="1074">
                  <c:v>9.3258000000000507E-9</c:v>
                </c:pt>
                <c:pt idx="1075">
                  <c:v>8.8881000000000368E-9</c:v>
                </c:pt>
                <c:pt idx="1076">
                  <c:v>9.1129000000000428E-9</c:v>
                </c:pt>
                <c:pt idx="1077">
                  <c:v>8.2514000000000371E-9</c:v>
                </c:pt>
                <c:pt idx="1078">
                  <c:v>8.0295000000000406E-9</c:v>
                </c:pt>
                <c:pt idx="1079">
                  <c:v>7.9648000000000294E-9</c:v>
                </c:pt>
                <c:pt idx="1080">
                  <c:v>7.939200000000048E-9</c:v>
                </c:pt>
                <c:pt idx="1081">
                  <c:v>7.38010000000003E-9</c:v>
                </c:pt>
                <c:pt idx="1082">
                  <c:v>7.2898000000000399E-9</c:v>
                </c:pt>
                <c:pt idx="1083">
                  <c:v>7.3478000000000287E-9</c:v>
                </c:pt>
                <c:pt idx="1084">
                  <c:v>7.2848000000000301E-9</c:v>
                </c:pt>
                <c:pt idx="1085">
                  <c:v>6.9980000000000348E-9</c:v>
                </c:pt>
                <c:pt idx="1086">
                  <c:v>7.0359000000000294E-9</c:v>
                </c:pt>
                <c:pt idx="1087">
                  <c:v>6.8154000000000259E-9</c:v>
                </c:pt>
                <c:pt idx="1088">
                  <c:v>6.4466000000000377E-9</c:v>
                </c:pt>
                <c:pt idx="1089">
                  <c:v>6.7661000000000286E-9</c:v>
                </c:pt>
                <c:pt idx="1090">
                  <c:v>6.4935000000000293E-9</c:v>
                </c:pt>
                <c:pt idx="1091">
                  <c:v>6.4056000000000359E-9</c:v>
                </c:pt>
                <c:pt idx="1092">
                  <c:v>6.1800000000000237E-9</c:v>
                </c:pt>
                <c:pt idx="1093">
                  <c:v>6.2137000000000304E-9</c:v>
                </c:pt>
                <c:pt idx="1094">
                  <c:v>6.2157000000000285E-9</c:v>
                </c:pt>
                <c:pt idx="1095">
                  <c:v>8.8564000000000597E-9</c:v>
                </c:pt>
                <c:pt idx="1096">
                  <c:v>1.125800000000004E-8</c:v>
                </c:pt>
                <c:pt idx="1097">
                  <c:v>1.2702000000000055E-8</c:v>
                </c:pt>
                <c:pt idx="1098">
                  <c:v>1.3206000000000057E-8</c:v>
                </c:pt>
                <c:pt idx="1099">
                  <c:v>1.3588000000000057E-8</c:v>
                </c:pt>
                <c:pt idx="1100">
                  <c:v>1.9901000000000103E-8</c:v>
                </c:pt>
                <c:pt idx="1101">
                  <c:v>2.5826000000000082E-8</c:v>
                </c:pt>
                <c:pt idx="1102">
                  <c:v>3.1460000000000118E-8</c:v>
                </c:pt>
                <c:pt idx="1103">
                  <c:v>3.2317000000000123E-8</c:v>
                </c:pt>
                <c:pt idx="1104">
                  <c:v>3.5479000000000168E-8</c:v>
                </c:pt>
                <c:pt idx="1105">
                  <c:v>4.1979000000000081E-8</c:v>
                </c:pt>
                <c:pt idx="1106">
                  <c:v>5.0772000000000238E-8</c:v>
                </c:pt>
                <c:pt idx="1107">
                  <c:v>5.521200000000025E-8</c:v>
                </c:pt>
                <c:pt idx="1108">
                  <c:v>5.8269000000000169E-8</c:v>
                </c:pt>
                <c:pt idx="1109">
                  <c:v>6.1887000000000242E-8</c:v>
                </c:pt>
                <c:pt idx="1110">
                  <c:v>6.1746000000000241E-8</c:v>
                </c:pt>
                <c:pt idx="1111">
                  <c:v>6.0022000000000245E-8</c:v>
                </c:pt>
                <c:pt idx="1112">
                  <c:v>5.7052000000000285E-8</c:v>
                </c:pt>
                <c:pt idx="1113">
                  <c:v>5.7098000000000277E-8</c:v>
                </c:pt>
                <c:pt idx="1114">
                  <c:v>5.612500000000012E-8</c:v>
                </c:pt>
                <c:pt idx="1115">
                  <c:v>5.5741000000000181E-8</c:v>
                </c:pt>
                <c:pt idx="1116">
                  <c:v>5.5317000000000283E-8</c:v>
                </c:pt>
                <c:pt idx="1117">
                  <c:v>5.2830000000000222E-8</c:v>
                </c:pt>
                <c:pt idx="1118">
                  <c:v>5.3350000000000183E-8</c:v>
                </c:pt>
                <c:pt idx="1119">
                  <c:v>5.473100000000028E-8</c:v>
                </c:pt>
                <c:pt idx="1120">
                  <c:v>5.3112000000000238E-8</c:v>
                </c:pt>
                <c:pt idx="1121">
                  <c:v>5.0778000000000192E-8</c:v>
                </c:pt>
                <c:pt idx="1122">
                  <c:v>3.5559000000000127E-8</c:v>
                </c:pt>
                <c:pt idx="1123">
                  <c:v>2.7209000000000125E-8</c:v>
                </c:pt>
                <c:pt idx="1124">
                  <c:v>2.2614000000000096E-8</c:v>
                </c:pt>
                <c:pt idx="1125">
                  <c:v>1.9858000000000088E-8</c:v>
                </c:pt>
                <c:pt idx="1126">
                  <c:v>1.6684000000000082E-8</c:v>
                </c:pt>
                <c:pt idx="1127">
                  <c:v>1.517100000000006E-8</c:v>
                </c:pt>
                <c:pt idx="1128">
                  <c:v>1.3861000000000069E-8</c:v>
                </c:pt>
                <c:pt idx="1129">
                  <c:v>1.2560000000000059E-8</c:v>
                </c:pt>
                <c:pt idx="1130">
                  <c:v>1.2414000000000044E-8</c:v>
                </c:pt>
                <c:pt idx="1131">
                  <c:v>1.1388000000000057E-8</c:v>
                </c:pt>
                <c:pt idx="1132">
                  <c:v>1.0276000000000034E-8</c:v>
                </c:pt>
                <c:pt idx="1133">
                  <c:v>9.7353000000000319E-9</c:v>
                </c:pt>
                <c:pt idx="1134">
                  <c:v>9.4691000000000504E-9</c:v>
                </c:pt>
                <c:pt idx="1135">
                  <c:v>9.2882000000000242E-9</c:v>
                </c:pt>
                <c:pt idx="1136">
                  <c:v>8.4779000000000391E-9</c:v>
                </c:pt>
                <c:pt idx="1137">
                  <c:v>8.911700000000039E-9</c:v>
                </c:pt>
                <c:pt idx="1138">
                  <c:v>8.2550000000000448E-9</c:v>
                </c:pt>
                <c:pt idx="1139">
                  <c:v>8.0598000000000445E-9</c:v>
                </c:pt>
                <c:pt idx="1140">
                  <c:v>7.5047000000000318E-9</c:v>
                </c:pt>
                <c:pt idx="1141">
                  <c:v>7.6367000000000375E-9</c:v>
                </c:pt>
                <c:pt idx="1142">
                  <c:v>7.9122000000000406E-9</c:v>
                </c:pt>
                <c:pt idx="1143">
                  <c:v>7.0979000000000228E-9</c:v>
                </c:pt>
                <c:pt idx="1144">
                  <c:v>7.0779000000000283E-9</c:v>
                </c:pt>
                <c:pt idx="1145">
                  <c:v>6.9460000000000354E-9</c:v>
                </c:pt>
                <c:pt idx="1146">
                  <c:v>6.9896000000000413E-9</c:v>
                </c:pt>
                <c:pt idx="1147">
                  <c:v>7.1572000000000282E-9</c:v>
                </c:pt>
                <c:pt idx="1148">
                  <c:v>6.5972000000000293E-9</c:v>
                </c:pt>
                <c:pt idx="1149">
                  <c:v>6.3023000000000253E-9</c:v>
                </c:pt>
                <c:pt idx="1150">
                  <c:v>6.1007000000000238E-9</c:v>
                </c:pt>
                <c:pt idx="1151">
                  <c:v>6.4546000000000294E-9</c:v>
                </c:pt>
                <c:pt idx="1152">
                  <c:v>6.4479000000000253E-9</c:v>
                </c:pt>
                <c:pt idx="1153">
                  <c:v>6.4622000000000309E-9</c:v>
                </c:pt>
                <c:pt idx="1154">
                  <c:v>5.7169000000000236E-9</c:v>
                </c:pt>
                <c:pt idx="1155">
                  <c:v>8.0198000000000388E-9</c:v>
                </c:pt>
                <c:pt idx="1156">
                  <c:v>1.1037000000000038E-8</c:v>
                </c:pt>
                <c:pt idx="1157">
                  <c:v>1.2215000000000037E-8</c:v>
                </c:pt>
                <c:pt idx="1158">
                  <c:v>1.3426000000000057E-8</c:v>
                </c:pt>
                <c:pt idx="1159">
                  <c:v>1.3176000000000046E-8</c:v>
                </c:pt>
                <c:pt idx="1160">
                  <c:v>1.7013000000000058E-8</c:v>
                </c:pt>
                <c:pt idx="1161">
                  <c:v>2.5263000000000092E-8</c:v>
                </c:pt>
                <c:pt idx="1162">
                  <c:v>2.8027000000000093E-8</c:v>
                </c:pt>
                <c:pt idx="1163">
                  <c:v>3.1426000000000112E-8</c:v>
                </c:pt>
                <c:pt idx="1164">
                  <c:v>3.3654000000000111E-8</c:v>
                </c:pt>
                <c:pt idx="1165">
                  <c:v>3.8517000000000132E-8</c:v>
                </c:pt>
                <c:pt idx="1166">
                  <c:v>4.8328000000000173E-8</c:v>
                </c:pt>
                <c:pt idx="1167">
                  <c:v>5.571100000000024E-8</c:v>
                </c:pt>
                <c:pt idx="1168">
                  <c:v>5.583700000000025E-8</c:v>
                </c:pt>
                <c:pt idx="1169">
                  <c:v>5.8861000000000238E-8</c:v>
                </c:pt>
                <c:pt idx="1170">
                  <c:v>6.0594000000000245E-8</c:v>
                </c:pt>
                <c:pt idx="1171">
                  <c:v>5.9102000000000287E-8</c:v>
                </c:pt>
                <c:pt idx="1172">
                  <c:v>5.6124000000000152E-8</c:v>
                </c:pt>
                <c:pt idx="1173">
                  <c:v>5.626800000000015E-8</c:v>
                </c:pt>
                <c:pt idx="1174">
                  <c:v>5.5507000000000214E-8</c:v>
                </c:pt>
                <c:pt idx="1175">
                  <c:v>5.5006000000000248E-8</c:v>
                </c:pt>
                <c:pt idx="1176">
                  <c:v>5.4055000000000222E-8</c:v>
                </c:pt>
                <c:pt idx="1177">
                  <c:v>5.2332000000000293E-8</c:v>
                </c:pt>
                <c:pt idx="1178">
                  <c:v>5.2855000000000191E-8</c:v>
                </c:pt>
                <c:pt idx="1179">
                  <c:v>5.5077000000000183E-8</c:v>
                </c:pt>
                <c:pt idx="1180">
                  <c:v>5.3579000000000119E-8</c:v>
                </c:pt>
                <c:pt idx="1181">
                  <c:v>5.2206000000000203E-8</c:v>
                </c:pt>
                <c:pt idx="1182">
                  <c:v>3.7004000000000177E-8</c:v>
                </c:pt>
                <c:pt idx="1183">
                  <c:v>2.8743000000000114E-8</c:v>
                </c:pt>
                <c:pt idx="1184">
                  <c:v>2.3007000000000082E-8</c:v>
                </c:pt>
                <c:pt idx="1185">
                  <c:v>1.9528000000000091E-8</c:v>
                </c:pt>
                <c:pt idx="1186">
                  <c:v>1.7159000000000048E-8</c:v>
                </c:pt>
                <c:pt idx="1187">
                  <c:v>1.5438000000000055E-8</c:v>
                </c:pt>
                <c:pt idx="1188">
                  <c:v>1.3790000000000059E-8</c:v>
                </c:pt>
                <c:pt idx="1189">
                  <c:v>1.3074000000000046E-8</c:v>
                </c:pt>
                <c:pt idx="1190">
                  <c:v>1.1902000000000061E-8</c:v>
                </c:pt>
                <c:pt idx="1191">
                  <c:v>1.092200000000005E-8</c:v>
                </c:pt>
                <c:pt idx="1192">
                  <c:v>1.1048000000000054E-8</c:v>
                </c:pt>
                <c:pt idx="1193">
                  <c:v>1.0171000000000037E-8</c:v>
                </c:pt>
                <c:pt idx="1194">
                  <c:v>9.3285000000000428E-9</c:v>
                </c:pt>
                <c:pt idx="1195">
                  <c:v>9.1643000000000363E-9</c:v>
                </c:pt>
                <c:pt idx="1196">
                  <c:v>8.7118000000000244E-9</c:v>
                </c:pt>
                <c:pt idx="1197">
                  <c:v>8.645800000000034E-9</c:v>
                </c:pt>
                <c:pt idx="1198">
                  <c:v>8.1687000000000336E-9</c:v>
                </c:pt>
                <c:pt idx="1199">
                  <c:v>8.5619000000000335E-9</c:v>
                </c:pt>
                <c:pt idx="1200">
                  <c:v>7.7379000000000355E-9</c:v>
                </c:pt>
                <c:pt idx="1201">
                  <c:v>7.3978000000000259E-9</c:v>
                </c:pt>
                <c:pt idx="1202">
                  <c:v>7.9715000000000443E-9</c:v>
                </c:pt>
                <c:pt idx="1203">
                  <c:v>7.4497000000000414E-9</c:v>
                </c:pt>
                <c:pt idx="1204">
                  <c:v>7.1929000000000213E-9</c:v>
                </c:pt>
                <c:pt idx="1205">
                  <c:v>7.0696000000000336E-9</c:v>
                </c:pt>
                <c:pt idx="1206">
                  <c:v>6.6198000000000288E-9</c:v>
                </c:pt>
                <c:pt idx="1207">
                  <c:v>7.109900000000029E-9</c:v>
                </c:pt>
                <c:pt idx="1208">
                  <c:v>6.7994000000000342E-9</c:v>
                </c:pt>
                <c:pt idx="1209">
                  <c:v>6.912700000000033E-9</c:v>
                </c:pt>
                <c:pt idx="1210">
                  <c:v>7.0493000000000369E-9</c:v>
                </c:pt>
                <c:pt idx="1211">
                  <c:v>5.9958000000000268E-9</c:v>
                </c:pt>
                <c:pt idx="1212">
                  <c:v>6.1251000000000172E-9</c:v>
                </c:pt>
                <c:pt idx="1213">
                  <c:v>6.3333000000000315E-9</c:v>
                </c:pt>
                <c:pt idx="1214">
                  <c:v>6.4779000000000287E-9</c:v>
                </c:pt>
                <c:pt idx="1215">
                  <c:v>7.325500000000024E-9</c:v>
                </c:pt>
                <c:pt idx="1216">
                  <c:v>1.122700000000005E-8</c:v>
                </c:pt>
                <c:pt idx="1217">
                  <c:v>1.1938000000000054E-8</c:v>
                </c:pt>
                <c:pt idx="1218">
                  <c:v>1.2779000000000035E-8</c:v>
                </c:pt>
                <c:pt idx="1219">
                  <c:v>1.2900000000000059E-8</c:v>
                </c:pt>
                <c:pt idx="1220">
                  <c:v>1.5539000000000057E-8</c:v>
                </c:pt>
                <c:pt idx="1221">
                  <c:v>2.3803000000000114E-8</c:v>
                </c:pt>
                <c:pt idx="1222">
                  <c:v>2.9748000000000089E-8</c:v>
                </c:pt>
                <c:pt idx="1223">
                  <c:v>3.2595000000000127E-8</c:v>
                </c:pt>
                <c:pt idx="1224">
                  <c:v>3.4627000000000122E-8</c:v>
                </c:pt>
                <c:pt idx="1225">
                  <c:v>3.6892000000000169E-8</c:v>
                </c:pt>
                <c:pt idx="1226">
                  <c:v>4.7851000000000181E-8</c:v>
                </c:pt>
                <c:pt idx="1227">
                  <c:v>5.4349000000000211E-8</c:v>
                </c:pt>
                <c:pt idx="1228">
                  <c:v>5.7225000000000143E-8</c:v>
                </c:pt>
                <c:pt idx="1229">
                  <c:v>6.0415000000000253E-8</c:v>
                </c:pt>
                <c:pt idx="1230">
                  <c:v>5.9399000000000293E-8</c:v>
                </c:pt>
                <c:pt idx="1231">
                  <c:v>5.9021000000000221E-8</c:v>
                </c:pt>
                <c:pt idx="1232">
                  <c:v>5.5497000000000249E-8</c:v>
                </c:pt>
                <c:pt idx="1233">
                  <c:v>5.5652000000000193E-8</c:v>
                </c:pt>
                <c:pt idx="1234">
                  <c:v>5.4527000000000214E-8</c:v>
                </c:pt>
                <c:pt idx="1235">
                  <c:v>5.5398000000000249E-8</c:v>
                </c:pt>
                <c:pt idx="1236">
                  <c:v>5.427800000000017E-8</c:v>
                </c:pt>
                <c:pt idx="1237">
                  <c:v>5.2862000000000292E-8</c:v>
                </c:pt>
                <c:pt idx="1238">
                  <c:v>5.2196000000000291E-8</c:v>
                </c:pt>
                <c:pt idx="1239">
                  <c:v>5.4137000000000248E-8</c:v>
                </c:pt>
                <c:pt idx="1240">
                  <c:v>5.2279000000000114E-8</c:v>
                </c:pt>
                <c:pt idx="1241">
                  <c:v>5.2462000000000255E-8</c:v>
                </c:pt>
                <c:pt idx="1242">
                  <c:v>4.0002000000000202E-8</c:v>
                </c:pt>
                <c:pt idx="1243">
                  <c:v>2.9580000000000113E-8</c:v>
                </c:pt>
                <c:pt idx="1244">
                  <c:v>2.5154000000000074E-8</c:v>
                </c:pt>
                <c:pt idx="1245">
                  <c:v>2.0693000000000091E-8</c:v>
                </c:pt>
                <c:pt idx="1246">
                  <c:v>1.812400000000008E-8</c:v>
                </c:pt>
                <c:pt idx="1247">
                  <c:v>1.5650000000000061E-8</c:v>
                </c:pt>
                <c:pt idx="1248">
                  <c:v>1.3905000000000064E-8</c:v>
                </c:pt>
                <c:pt idx="1249">
                  <c:v>1.317300000000005E-8</c:v>
                </c:pt>
                <c:pt idx="1250">
                  <c:v>1.2289000000000045E-8</c:v>
                </c:pt>
                <c:pt idx="1251">
                  <c:v>1.1936000000000055E-8</c:v>
                </c:pt>
                <c:pt idx="1252">
                  <c:v>1.0765000000000049E-8</c:v>
                </c:pt>
                <c:pt idx="1253">
                  <c:v>9.9462000000000391E-9</c:v>
                </c:pt>
                <c:pt idx="1254">
                  <c:v>9.3182000000000318E-9</c:v>
                </c:pt>
                <c:pt idx="1255">
                  <c:v>9.5964000000000518E-9</c:v>
                </c:pt>
                <c:pt idx="1256">
                  <c:v>8.7778000000000281E-9</c:v>
                </c:pt>
                <c:pt idx="1257">
                  <c:v>8.3520000000000572E-9</c:v>
                </c:pt>
                <c:pt idx="1258">
                  <c:v>8.8684000000000518E-9</c:v>
                </c:pt>
                <c:pt idx="1259">
                  <c:v>8.5832000000000355E-9</c:v>
                </c:pt>
                <c:pt idx="1260">
                  <c:v>7.9565000000000405E-9</c:v>
                </c:pt>
                <c:pt idx="1261">
                  <c:v>7.6553000000000308E-9</c:v>
                </c:pt>
                <c:pt idx="1262">
                  <c:v>7.6930000000000296E-9</c:v>
                </c:pt>
                <c:pt idx="1263">
                  <c:v>7.09690000000003E-9</c:v>
                </c:pt>
                <c:pt idx="1264">
                  <c:v>7.3934000000000312E-9</c:v>
                </c:pt>
                <c:pt idx="1265">
                  <c:v>6.9550000000000307E-9</c:v>
                </c:pt>
                <c:pt idx="1266">
                  <c:v>7.2245000000000228E-9</c:v>
                </c:pt>
                <c:pt idx="1267">
                  <c:v>7.2995000000000342E-9</c:v>
                </c:pt>
                <c:pt idx="1268">
                  <c:v>7.1859000000000242E-9</c:v>
                </c:pt>
                <c:pt idx="1269">
                  <c:v>6.6088000000000246E-9</c:v>
                </c:pt>
                <c:pt idx="1270">
                  <c:v>6.4216000000000358E-9</c:v>
                </c:pt>
                <c:pt idx="1271">
                  <c:v>7.0553000000000304E-9</c:v>
                </c:pt>
                <c:pt idx="1272">
                  <c:v>6.7441000000000268E-9</c:v>
                </c:pt>
                <c:pt idx="1273">
                  <c:v>6.2850000000000287E-9</c:v>
                </c:pt>
                <c:pt idx="1274">
                  <c:v>6.5758000000000293E-9</c:v>
                </c:pt>
                <c:pt idx="1275">
                  <c:v>5.8595000000000235E-9</c:v>
                </c:pt>
                <c:pt idx="1276">
                  <c:v>1.0509000000000045E-8</c:v>
                </c:pt>
                <c:pt idx="1277">
                  <c:v>1.2130000000000035E-8</c:v>
                </c:pt>
                <c:pt idx="1278">
                  <c:v>1.2870000000000045E-8</c:v>
                </c:pt>
                <c:pt idx="1279">
                  <c:v>1.3409000000000059E-8</c:v>
                </c:pt>
                <c:pt idx="1280">
                  <c:v>1.454900000000005E-8</c:v>
                </c:pt>
                <c:pt idx="1281">
                  <c:v>2.3049000000000093E-8</c:v>
                </c:pt>
                <c:pt idx="1282">
                  <c:v>2.7776000000000119E-8</c:v>
                </c:pt>
                <c:pt idx="1283">
                  <c:v>3.0310000000000111E-8</c:v>
                </c:pt>
                <c:pt idx="1284">
                  <c:v>3.2606000000000166E-8</c:v>
                </c:pt>
                <c:pt idx="1285">
                  <c:v>3.6364000000000126E-8</c:v>
                </c:pt>
                <c:pt idx="1286">
                  <c:v>4.6143000000000104E-8</c:v>
                </c:pt>
                <c:pt idx="1287">
                  <c:v>5.4338000000000291E-8</c:v>
                </c:pt>
                <c:pt idx="1288">
                  <c:v>5.9012000000000337E-8</c:v>
                </c:pt>
                <c:pt idx="1289">
                  <c:v>6.0037000000000248E-8</c:v>
                </c:pt>
                <c:pt idx="1290">
                  <c:v>6.3046000000000206E-8</c:v>
                </c:pt>
                <c:pt idx="1291">
                  <c:v>6.0144000000000198E-8</c:v>
                </c:pt>
                <c:pt idx="1292">
                  <c:v>5.8870000000000182E-8</c:v>
                </c:pt>
                <c:pt idx="1293">
                  <c:v>5.9367000000000322E-8</c:v>
                </c:pt>
                <c:pt idx="1294">
                  <c:v>5.6789000000000192E-8</c:v>
                </c:pt>
                <c:pt idx="1295">
                  <c:v>5.6568000000000193E-8</c:v>
                </c:pt>
                <c:pt idx="1296">
                  <c:v>5.5530000000000194E-8</c:v>
                </c:pt>
                <c:pt idx="1297">
                  <c:v>5.5407000000000239E-8</c:v>
                </c:pt>
                <c:pt idx="1298">
                  <c:v>5.3819000000000192E-8</c:v>
                </c:pt>
                <c:pt idx="1299">
                  <c:v>5.5526000000000222E-8</c:v>
                </c:pt>
                <c:pt idx="1300">
                  <c:v>5.4655000000000174E-8</c:v>
                </c:pt>
                <c:pt idx="1301">
                  <c:v>5.2937000000000238E-8</c:v>
                </c:pt>
                <c:pt idx="1302">
                  <c:v>4.3276000000000129E-8</c:v>
                </c:pt>
                <c:pt idx="1303">
                  <c:v>3.2760000000000116E-8</c:v>
                </c:pt>
                <c:pt idx="1304">
                  <c:v>2.5603000000000123E-8</c:v>
                </c:pt>
                <c:pt idx="1305">
                  <c:v>2.1442000000000114E-8</c:v>
                </c:pt>
                <c:pt idx="1306">
                  <c:v>1.8663000000000089E-8</c:v>
                </c:pt>
                <c:pt idx="1307">
                  <c:v>1.5597000000000057E-8</c:v>
                </c:pt>
                <c:pt idx="1308">
                  <c:v>1.4324000000000053E-8</c:v>
                </c:pt>
                <c:pt idx="1309">
                  <c:v>1.3506000000000062E-8</c:v>
                </c:pt>
                <c:pt idx="1310">
                  <c:v>1.2922000000000059E-8</c:v>
                </c:pt>
                <c:pt idx="1311">
                  <c:v>1.1362000000000059E-8</c:v>
                </c:pt>
                <c:pt idx="1312">
                  <c:v>1.0713000000000044E-8</c:v>
                </c:pt>
                <c:pt idx="1313">
                  <c:v>1.0556000000000037E-8</c:v>
                </c:pt>
                <c:pt idx="1314">
                  <c:v>1.0174000000000034E-8</c:v>
                </c:pt>
                <c:pt idx="1315">
                  <c:v>9.2102000000000284E-9</c:v>
                </c:pt>
                <c:pt idx="1316">
                  <c:v>9.4128000000000517E-9</c:v>
                </c:pt>
                <c:pt idx="1317">
                  <c:v>8.5032000000000341E-9</c:v>
                </c:pt>
                <c:pt idx="1318">
                  <c:v>8.09940000000005E-9</c:v>
                </c:pt>
                <c:pt idx="1319">
                  <c:v>8.1594000000000502E-9</c:v>
                </c:pt>
                <c:pt idx="1320">
                  <c:v>8.1661000000000386E-9</c:v>
                </c:pt>
                <c:pt idx="1321">
                  <c:v>7.8429000000000305E-9</c:v>
                </c:pt>
                <c:pt idx="1322">
                  <c:v>7.987500000000036E-9</c:v>
                </c:pt>
                <c:pt idx="1323">
                  <c:v>7.0813000000000401E-9</c:v>
                </c:pt>
                <c:pt idx="1324">
                  <c:v>7.62830000000003E-9</c:v>
                </c:pt>
                <c:pt idx="1325">
                  <c:v>7.2878000000000318E-9</c:v>
                </c:pt>
                <c:pt idx="1326">
                  <c:v>6.9503000000000346E-9</c:v>
                </c:pt>
                <c:pt idx="1327">
                  <c:v>6.9030000000000338E-9</c:v>
                </c:pt>
                <c:pt idx="1328">
                  <c:v>7.3295000000000285E-9</c:v>
                </c:pt>
                <c:pt idx="1329">
                  <c:v>7.2538000000000347E-9</c:v>
                </c:pt>
                <c:pt idx="1330">
                  <c:v>6.8983000000000294E-9</c:v>
                </c:pt>
                <c:pt idx="1331">
                  <c:v>6.6171000000000193E-9</c:v>
                </c:pt>
                <c:pt idx="1332">
                  <c:v>6.6538000000000251E-9</c:v>
                </c:pt>
                <c:pt idx="1333">
                  <c:v>6.6701000000000272E-9</c:v>
                </c:pt>
                <c:pt idx="1334">
                  <c:v>6.3403000000000287E-9</c:v>
                </c:pt>
                <c:pt idx="1335">
                  <c:v>6.0131000000000242E-9</c:v>
                </c:pt>
                <c:pt idx="1336">
                  <c:v>5.8915000000000233E-9</c:v>
                </c:pt>
                <c:pt idx="1337">
                  <c:v>5.6400000000000211E-9</c:v>
                </c:pt>
                <c:pt idx="1338">
                  <c:v>6.1540000000000191E-9</c:v>
                </c:pt>
                <c:pt idx="1339">
                  <c:v>5.9871000000000262E-9</c:v>
                </c:pt>
                <c:pt idx="1340">
                  <c:v>6.0181000000000233E-9</c:v>
                </c:pt>
                <c:pt idx="1341">
                  <c:v>9.199900000000034E-9</c:v>
                </c:pt>
                <c:pt idx="1342">
                  <c:v>1.0373000000000033E-8</c:v>
                </c:pt>
                <c:pt idx="1343">
                  <c:v>1.1016000000000042E-8</c:v>
                </c:pt>
                <c:pt idx="1344">
                  <c:v>1.1636000000000049E-8</c:v>
                </c:pt>
                <c:pt idx="1345">
                  <c:v>1.159600000000005E-8</c:v>
                </c:pt>
                <c:pt idx="1346">
                  <c:v>2.0597000000000062E-8</c:v>
                </c:pt>
                <c:pt idx="1347">
                  <c:v>2.4964000000000067E-8</c:v>
                </c:pt>
                <c:pt idx="1348">
                  <c:v>2.928200000000012E-8</c:v>
                </c:pt>
                <c:pt idx="1349">
                  <c:v>3.0269000000000117E-8</c:v>
                </c:pt>
                <c:pt idx="1350">
                  <c:v>3.2463000000000163E-8</c:v>
                </c:pt>
                <c:pt idx="1351">
                  <c:v>3.1939000000000125E-8</c:v>
                </c:pt>
                <c:pt idx="1352">
                  <c:v>3.1400000000000149E-8</c:v>
                </c:pt>
                <c:pt idx="1353">
                  <c:v>3.1483000000000164E-8</c:v>
                </c:pt>
                <c:pt idx="1354">
                  <c:v>3.1374000000000126E-8</c:v>
                </c:pt>
                <c:pt idx="1355">
                  <c:v>3.2249000000000165E-8</c:v>
                </c:pt>
                <c:pt idx="1356">
                  <c:v>3.1768000000000103E-8</c:v>
                </c:pt>
                <c:pt idx="1357">
                  <c:v>3.0484000000000123E-8</c:v>
                </c:pt>
                <c:pt idx="1358">
                  <c:v>3.1727000000000116E-8</c:v>
                </c:pt>
                <c:pt idx="1359">
                  <c:v>3.3575000000000127E-8</c:v>
                </c:pt>
                <c:pt idx="1360">
                  <c:v>3.3991000000000122E-8</c:v>
                </c:pt>
                <c:pt idx="1361">
                  <c:v>3.3242000000000127E-8</c:v>
                </c:pt>
                <c:pt idx="1362">
                  <c:v>2.7379000000000126E-8</c:v>
                </c:pt>
                <c:pt idx="1363">
                  <c:v>2.0568000000000039E-8</c:v>
                </c:pt>
                <c:pt idx="1364">
                  <c:v>1.6874000000000076E-8</c:v>
                </c:pt>
                <c:pt idx="1365">
                  <c:v>1.3931000000000057E-8</c:v>
                </c:pt>
                <c:pt idx="1366">
                  <c:v>1.2621000000000052E-8</c:v>
                </c:pt>
                <c:pt idx="1367">
                  <c:v>1.1594000000000046E-8</c:v>
                </c:pt>
                <c:pt idx="1368">
                  <c:v>1.0491000000000037E-8</c:v>
                </c:pt>
                <c:pt idx="1369">
                  <c:v>1.0383000000000044E-8</c:v>
                </c:pt>
                <c:pt idx="1370">
                  <c:v>9.2392000000000282E-9</c:v>
                </c:pt>
                <c:pt idx="1371">
                  <c:v>8.7601000000000339E-9</c:v>
                </c:pt>
                <c:pt idx="1372">
                  <c:v>8.5675000000000451E-9</c:v>
                </c:pt>
                <c:pt idx="1373">
                  <c:v>8.7391000000000283E-9</c:v>
                </c:pt>
                <c:pt idx="1374">
                  <c:v>7.8316000000000448E-9</c:v>
                </c:pt>
                <c:pt idx="1375">
                  <c:v>7.3841000000000271E-9</c:v>
                </c:pt>
                <c:pt idx="1376">
                  <c:v>6.9077000000000348E-9</c:v>
                </c:pt>
                <c:pt idx="1377">
                  <c:v>6.3586000000000289E-9</c:v>
                </c:pt>
                <c:pt idx="1378">
                  <c:v>7.1469000000000287E-9</c:v>
                </c:pt>
                <c:pt idx="1379">
                  <c:v>6.6948000000000195E-9</c:v>
                </c:pt>
                <c:pt idx="1380">
                  <c:v>7.0806000000000353E-9</c:v>
                </c:pt>
                <c:pt idx="1381">
                  <c:v>6.4992000000000406E-9</c:v>
                </c:pt>
                <c:pt idx="1382">
                  <c:v>6.0111000000000245E-9</c:v>
                </c:pt>
                <c:pt idx="1383">
                  <c:v>6.643800000000027E-9</c:v>
                </c:pt>
                <c:pt idx="1384">
                  <c:v>6.3026000000000283E-9</c:v>
                </c:pt>
                <c:pt idx="1385">
                  <c:v>5.7346000000000294E-9</c:v>
                </c:pt>
                <c:pt idx="1386">
                  <c:v>6.085400000000027E-9</c:v>
                </c:pt>
                <c:pt idx="1387">
                  <c:v>6.2790000000000359E-9</c:v>
                </c:pt>
                <c:pt idx="1388">
                  <c:v>6.1824000000000212E-9</c:v>
                </c:pt>
                <c:pt idx="1389">
                  <c:v>5.9035000000000287E-9</c:v>
                </c:pt>
                <c:pt idx="1390">
                  <c:v>5.8115000000000228E-9</c:v>
                </c:pt>
                <c:pt idx="1391">
                  <c:v>5.8405000000000226E-9</c:v>
                </c:pt>
                <c:pt idx="1392">
                  <c:v>5.7869000000000268E-9</c:v>
                </c:pt>
                <c:pt idx="1393">
                  <c:v>5.7935000000000239E-9</c:v>
                </c:pt>
                <c:pt idx="1394">
                  <c:v>5.2595000000000239E-9</c:v>
                </c:pt>
                <c:pt idx="1395">
                  <c:v>5.0592000000000282E-9</c:v>
                </c:pt>
                <c:pt idx="1396">
                  <c:v>8.959400000000059E-9</c:v>
                </c:pt>
                <c:pt idx="1397">
                  <c:v>1.1025000000000052E-8</c:v>
                </c:pt>
                <c:pt idx="1398">
                  <c:v>1.2020000000000041E-8</c:v>
                </c:pt>
                <c:pt idx="1399">
                  <c:v>1.3613000000000057E-8</c:v>
                </c:pt>
                <c:pt idx="1400">
                  <c:v>1.2832000000000045E-8</c:v>
                </c:pt>
                <c:pt idx="1401">
                  <c:v>1.9350000000000087E-8</c:v>
                </c:pt>
                <c:pt idx="1402">
                  <c:v>2.5776000000000091E-8</c:v>
                </c:pt>
                <c:pt idx="1403">
                  <c:v>2.9030000000000115E-8</c:v>
                </c:pt>
                <c:pt idx="1404">
                  <c:v>3.3539000000000132E-8</c:v>
                </c:pt>
                <c:pt idx="1405">
                  <c:v>3.4948000000000115E-8</c:v>
                </c:pt>
                <c:pt idx="1406">
                  <c:v>4.0802000000000202E-8</c:v>
                </c:pt>
                <c:pt idx="1407">
                  <c:v>5.0203000000000182E-8</c:v>
                </c:pt>
                <c:pt idx="1408">
                  <c:v>5.486500000000024E-8</c:v>
                </c:pt>
                <c:pt idx="1409">
                  <c:v>5.8639000000000172E-8</c:v>
                </c:pt>
                <c:pt idx="1410">
                  <c:v>6.1163000000000241E-8</c:v>
                </c:pt>
                <c:pt idx="1411">
                  <c:v>6.0063000000000238E-8</c:v>
                </c:pt>
                <c:pt idx="1412">
                  <c:v>5.7839000000000231E-8</c:v>
                </c:pt>
                <c:pt idx="1413">
                  <c:v>5.6015000000000188E-8</c:v>
                </c:pt>
                <c:pt idx="1414">
                  <c:v>5.4965000000000248E-8</c:v>
                </c:pt>
                <c:pt idx="1415">
                  <c:v>5.5967000000000239E-8</c:v>
                </c:pt>
                <c:pt idx="1416">
                  <c:v>5.4875000000000192E-8</c:v>
                </c:pt>
                <c:pt idx="1417">
                  <c:v>5.2907000000000204E-8</c:v>
                </c:pt>
                <c:pt idx="1418">
                  <c:v>5.1914000000000183E-8</c:v>
                </c:pt>
                <c:pt idx="1419">
                  <c:v>5.2333000000000287E-8</c:v>
                </c:pt>
                <c:pt idx="1420">
                  <c:v>5.4350000000000245E-8</c:v>
                </c:pt>
                <c:pt idx="1421">
                  <c:v>5.3028000000000169E-8</c:v>
                </c:pt>
                <c:pt idx="1422">
                  <c:v>4.8808000000000181E-8</c:v>
                </c:pt>
                <c:pt idx="1423">
                  <c:v>3.5348000000000119E-8</c:v>
                </c:pt>
                <c:pt idx="1424">
                  <c:v>2.6818000000000102E-8</c:v>
                </c:pt>
                <c:pt idx="1425">
                  <c:v>2.2017000000000114E-8</c:v>
                </c:pt>
                <c:pt idx="1426">
                  <c:v>1.8673000000000081E-8</c:v>
                </c:pt>
                <c:pt idx="1427">
                  <c:v>1.5666000000000059E-8</c:v>
                </c:pt>
                <c:pt idx="1428">
                  <c:v>1.4541000000000059E-8</c:v>
                </c:pt>
                <c:pt idx="1429">
                  <c:v>1.2839000000000035E-8</c:v>
                </c:pt>
                <c:pt idx="1430">
                  <c:v>1.2147000000000044E-8</c:v>
                </c:pt>
                <c:pt idx="1431">
                  <c:v>1.1855000000000052E-8</c:v>
                </c:pt>
                <c:pt idx="1432">
                  <c:v>1.0365000000000044E-8</c:v>
                </c:pt>
                <c:pt idx="1433">
                  <c:v>1.0068000000000038E-8</c:v>
                </c:pt>
                <c:pt idx="1434">
                  <c:v>1.0179000000000025E-8</c:v>
                </c:pt>
                <c:pt idx="1435">
                  <c:v>9.1396000000000357E-9</c:v>
                </c:pt>
                <c:pt idx="1436">
                  <c:v>8.9094000000000536E-9</c:v>
                </c:pt>
                <c:pt idx="1437">
                  <c:v>8.9064000000000535E-9</c:v>
                </c:pt>
                <c:pt idx="1438">
                  <c:v>8.2084000000000313E-9</c:v>
                </c:pt>
                <c:pt idx="1439">
                  <c:v>8.2807000000000283E-9</c:v>
                </c:pt>
                <c:pt idx="1440">
                  <c:v>7.8672000000000309E-9</c:v>
                </c:pt>
                <c:pt idx="1441">
                  <c:v>7.8685000000000301E-9</c:v>
                </c:pt>
                <c:pt idx="1442">
                  <c:v>7.2219000000000302E-9</c:v>
                </c:pt>
                <c:pt idx="1443">
                  <c:v>7.1392000000000392E-9</c:v>
                </c:pt>
                <c:pt idx="1444">
                  <c:v>6.8374000000000285E-9</c:v>
                </c:pt>
                <c:pt idx="1445">
                  <c:v>6.8860000000000318E-9</c:v>
                </c:pt>
                <c:pt idx="1446">
                  <c:v>6.7881000000000304E-9</c:v>
                </c:pt>
                <c:pt idx="1447">
                  <c:v>6.6088000000000246E-9</c:v>
                </c:pt>
                <c:pt idx="1448">
                  <c:v>6.3739000000000282E-9</c:v>
                </c:pt>
                <c:pt idx="1449">
                  <c:v>6.8207000000000288E-9</c:v>
                </c:pt>
                <c:pt idx="1450">
                  <c:v>6.3933000000000292E-9</c:v>
                </c:pt>
                <c:pt idx="1451">
                  <c:v>5.9668000000000287E-9</c:v>
                </c:pt>
                <c:pt idx="1452">
                  <c:v>6.3226000000000228E-9</c:v>
                </c:pt>
                <c:pt idx="1453">
                  <c:v>6.6381000000000249E-9</c:v>
                </c:pt>
                <c:pt idx="1454">
                  <c:v>5.5923000000000234E-9</c:v>
                </c:pt>
                <c:pt idx="1455">
                  <c:v>5.6616000000000244E-9</c:v>
                </c:pt>
                <c:pt idx="1456">
                  <c:v>8.1281000000000187E-9</c:v>
                </c:pt>
                <c:pt idx="1457">
                  <c:v>1.0898000000000037E-8</c:v>
                </c:pt>
                <c:pt idx="1458">
                  <c:v>1.2172000000000038E-8</c:v>
                </c:pt>
                <c:pt idx="1459">
                  <c:v>1.3346000000000057E-8</c:v>
                </c:pt>
                <c:pt idx="1460">
                  <c:v>1.2718000000000035E-8</c:v>
                </c:pt>
                <c:pt idx="1461">
                  <c:v>1.7172000000000059E-8</c:v>
                </c:pt>
                <c:pt idx="1462">
                  <c:v>2.4703000000000089E-8</c:v>
                </c:pt>
                <c:pt idx="1463">
                  <c:v>2.9531000000000124E-8</c:v>
                </c:pt>
                <c:pt idx="1464">
                  <c:v>3.1375000000000167E-8</c:v>
                </c:pt>
                <c:pt idx="1465">
                  <c:v>3.2764000000000121E-8</c:v>
                </c:pt>
                <c:pt idx="1466">
                  <c:v>3.9248000000000167E-8</c:v>
                </c:pt>
                <c:pt idx="1467">
                  <c:v>4.8636000000000191E-8</c:v>
                </c:pt>
                <c:pt idx="1468">
                  <c:v>5.4037000000000281E-8</c:v>
                </c:pt>
                <c:pt idx="1469">
                  <c:v>5.7198000000000239E-8</c:v>
                </c:pt>
                <c:pt idx="1470">
                  <c:v>5.8929000000000143E-8</c:v>
                </c:pt>
                <c:pt idx="1471">
                  <c:v>5.911400000000028E-8</c:v>
                </c:pt>
                <c:pt idx="1472">
                  <c:v>5.6869000000000183E-8</c:v>
                </c:pt>
                <c:pt idx="1473">
                  <c:v>5.5252000000000203E-8</c:v>
                </c:pt>
                <c:pt idx="1474">
                  <c:v>5.583400000000024E-8</c:v>
                </c:pt>
                <c:pt idx="1475">
                  <c:v>5.5133000000000213E-8</c:v>
                </c:pt>
                <c:pt idx="1476">
                  <c:v>5.3517000000000214E-8</c:v>
                </c:pt>
                <c:pt idx="1477">
                  <c:v>5.339400000000024E-8</c:v>
                </c:pt>
                <c:pt idx="1478">
                  <c:v>5.2201000000000144E-8</c:v>
                </c:pt>
                <c:pt idx="1479">
                  <c:v>5.342900000000014E-8</c:v>
                </c:pt>
                <c:pt idx="1480">
                  <c:v>5.2580000000000184E-8</c:v>
                </c:pt>
                <c:pt idx="1481">
                  <c:v>5.0681000000000148E-8</c:v>
                </c:pt>
                <c:pt idx="1482">
                  <c:v>5.0095000000000211E-8</c:v>
                </c:pt>
                <c:pt idx="1483">
                  <c:v>3.4662000000000115E-8</c:v>
                </c:pt>
                <c:pt idx="1484">
                  <c:v>2.7146000000000103E-8</c:v>
                </c:pt>
                <c:pt idx="1485">
                  <c:v>2.3082000000000087E-8</c:v>
                </c:pt>
                <c:pt idx="1486">
                  <c:v>1.8534000000000069E-8</c:v>
                </c:pt>
                <c:pt idx="1487">
                  <c:v>1.6433000000000062E-8</c:v>
                </c:pt>
                <c:pt idx="1488">
                  <c:v>1.4153000000000037E-8</c:v>
                </c:pt>
                <c:pt idx="1489">
                  <c:v>1.3633000000000055E-8</c:v>
                </c:pt>
                <c:pt idx="1490">
                  <c:v>1.2272000000000037E-8</c:v>
                </c:pt>
                <c:pt idx="1491">
                  <c:v>1.1302000000000057E-8</c:v>
                </c:pt>
                <c:pt idx="1492">
                  <c:v>1.0894000000000044E-8</c:v>
                </c:pt>
                <c:pt idx="1493">
                  <c:v>1.0675000000000038E-8</c:v>
                </c:pt>
                <c:pt idx="1494">
                  <c:v>9.8946000000000481E-9</c:v>
                </c:pt>
                <c:pt idx="1495">
                  <c:v>9.56770000000005E-9</c:v>
                </c:pt>
                <c:pt idx="1496">
                  <c:v>9.0200000000000354E-9</c:v>
                </c:pt>
                <c:pt idx="1497">
                  <c:v>8.6668000000000495E-9</c:v>
                </c:pt>
                <c:pt idx="1498">
                  <c:v>8.719100000000037E-9</c:v>
                </c:pt>
                <c:pt idx="1499">
                  <c:v>7.6660000000000321E-9</c:v>
                </c:pt>
                <c:pt idx="1500">
                  <c:v>7.7006000000000418E-9</c:v>
                </c:pt>
                <c:pt idx="1501">
                  <c:v>7.8619000000000305E-9</c:v>
                </c:pt>
                <c:pt idx="1502">
                  <c:v>7.4251000000000297E-9</c:v>
                </c:pt>
                <c:pt idx="1503">
                  <c:v>7.8805000000000337E-9</c:v>
                </c:pt>
                <c:pt idx="1504">
                  <c:v>7.2942000000000305E-9</c:v>
                </c:pt>
                <c:pt idx="1505">
                  <c:v>7.1182000000000303E-9</c:v>
                </c:pt>
                <c:pt idx="1506">
                  <c:v>7.0809000000000308E-9</c:v>
                </c:pt>
                <c:pt idx="1507">
                  <c:v>7.0979000000000228E-9</c:v>
                </c:pt>
                <c:pt idx="1508">
                  <c:v>6.6898000000000296E-9</c:v>
                </c:pt>
                <c:pt idx="1509">
                  <c:v>6.8804000000000293E-9</c:v>
                </c:pt>
                <c:pt idx="1510">
                  <c:v>6.5209000000000212E-9</c:v>
                </c:pt>
                <c:pt idx="1511">
                  <c:v>6.6032000000000303E-9</c:v>
                </c:pt>
                <c:pt idx="1512">
                  <c:v>6.2853000000000325E-9</c:v>
                </c:pt>
                <c:pt idx="1513">
                  <c:v>6.7221000000000233E-9</c:v>
                </c:pt>
                <c:pt idx="1514">
                  <c:v>6.3836000000000341E-9</c:v>
                </c:pt>
                <c:pt idx="1515">
                  <c:v>6.2900000000000285E-9</c:v>
                </c:pt>
                <c:pt idx="1516">
                  <c:v>7.4627000000000355E-9</c:v>
                </c:pt>
                <c:pt idx="1517">
                  <c:v>1.1155000000000046E-8</c:v>
                </c:pt>
                <c:pt idx="1518">
                  <c:v>1.1725000000000057E-8</c:v>
                </c:pt>
                <c:pt idx="1519">
                  <c:v>1.3009000000000052E-8</c:v>
                </c:pt>
                <c:pt idx="1520">
                  <c:v>1.2751000000000044E-8</c:v>
                </c:pt>
                <c:pt idx="1521">
                  <c:v>1.5630000000000061E-8</c:v>
                </c:pt>
                <c:pt idx="1522">
                  <c:v>2.3891000000000091E-8</c:v>
                </c:pt>
                <c:pt idx="1523">
                  <c:v>2.9237000000000125E-8</c:v>
                </c:pt>
                <c:pt idx="1524">
                  <c:v>3.0699000000000128E-8</c:v>
                </c:pt>
                <c:pt idx="1525">
                  <c:v>3.3801000000000125E-8</c:v>
                </c:pt>
                <c:pt idx="1526">
                  <c:v>3.7726000000000122E-8</c:v>
                </c:pt>
                <c:pt idx="1527">
                  <c:v>4.8090000000000208E-8</c:v>
                </c:pt>
                <c:pt idx="1528">
                  <c:v>5.3912000000000238E-8</c:v>
                </c:pt>
                <c:pt idx="1529">
                  <c:v>5.8009000000000192E-8</c:v>
                </c:pt>
                <c:pt idx="1530">
                  <c:v>5.830200000000026E-8</c:v>
                </c:pt>
                <c:pt idx="1531">
                  <c:v>5.9879000000000241E-8</c:v>
                </c:pt>
                <c:pt idx="1532">
                  <c:v>5.8808000000000238E-8</c:v>
                </c:pt>
                <c:pt idx="1533">
                  <c:v>5.7199000000000213E-8</c:v>
                </c:pt>
                <c:pt idx="1534">
                  <c:v>5.6714000000000239E-8</c:v>
                </c:pt>
                <c:pt idx="1535">
                  <c:v>5.6367000000000249E-8</c:v>
                </c:pt>
                <c:pt idx="1536">
                  <c:v>5.6372000000000222E-8</c:v>
                </c:pt>
                <c:pt idx="1537">
                  <c:v>5.4304000000000246E-8</c:v>
                </c:pt>
                <c:pt idx="1538">
                  <c:v>5.2868000000000239E-8</c:v>
                </c:pt>
                <c:pt idx="1539">
                  <c:v>5.2439000000000202E-8</c:v>
                </c:pt>
                <c:pt idx="1540">
                  <c:v>5.4096000000000301E-8</c:v>
                </c:pt>
                <c:pt idx="1541">
                  <c:v>5.4616000000000256E-8</c:v>
                </c:pt>
                <c:pt idx="1542">
                  <c:v>5.1754000000000187E-8</c:v>
                </c:pt>
                <c:pt idx="1543">
                  <c:v>3.7713000000000174E-8</c:v>
                </c:pt>
                <c:pt idx="1544">
                  <c:v>2.8953000000000101E-8</c:v>
                </c:pt>
                <c:pt idx="1545">
                  <c:v>2.3494000000000075E-8</c:v>
                </c:pt>
                <c:pt idx="1546">
                  <c:v>1.9371000000000085E-8</c:v>
                </c:pt>
                <c:pt idx="1547">
                  <c:v>1.7463000000000062E-8</c:v>
                </c:pt>
                <c:pt idx="1548">
                  <c:v>1.526100000000006E-8</c:v>
                </c:pt>
                <c:pt idx="1549">
                  <c:v>1.3925000000000062E-8</c:v>
                </c:pt>
                <c:pt idx="1550">
                  <c:v>1.2887000000000049E-8</c:v>
                </c:pt>
                <c:pt idx="1551">
                  <c:v>1.1728000000000057E-8</c:v>
                </c:pt>
                <c:pt idx="1552">
                  <c:v>1.1159000000000036E-8</c:v>
                </c:pt>
                <c:pt idx="1553">
                  <c:v>1.0027000000000037E-8</c:v>
                </c:pt>
                <c:pt idx="1554">
                  <c:v>1.0183000000000042E-8</c:v>
                </c:pt>
                <c:pt idx="1555">
                  <c:v>9.6464000000000373E-9</c:v>
                </c:pt>
                <c:pt idx="1556">
                  <c:v>8.9124000000000554E-9</c:v>
                </c:pt>
                <c:pt idx="1557">
                  <c:v>8.9737000000000481E-9</c:v>
                </c:pt>
                <c:pt idx="1558">
                  <c:v>8.5216000000000315E-9</c:v>
                </c:pt>
                <c:pt idx="1559">
                  <c:v>8.4263000000000283E-9</c:v>
                </c:pt>
                <c:pt idx="1560">
                  <c:v>8.2044000000000318E-9</c:v>
                </c:pt>
                <c:pt idx="1561">
                  <c:v>7.2818000000000391E-9</c:v>
                </c:pt>
                <c:pt idx="1562">
                  <c:v>7.4504000000000346E-9</c:v>
                </c:pt>
                <c:pt idx="1563">
                  <c:v>7.3685000000000248E-9</c:v>
                </c:pt>
                <c:pt idx="1564">
                  <c:v>7.2029000000000294E-9</c:v>
                </c:pt>
                <c:pt idx="1565">
                  <c:v>7.2812000000000414E-9</c:v>
                </c:pt>
                <c:pt idx="1566">
                  <c:v>6.6838000000000277E-9</c:v>
                </c:pt>
                <c:pt idx="1567">
                  <c:v>6.9673000000000299E-9</c:v>
                </c:pt>
                <c:pt idx="1568">
                  <c:v>6.9756000000000403E-9</c:v>
                </c:pt>
                <c:pt idx="1569">
                  <c:v>7.3951000000000288E-9</c:v>
                </c:pt>
                <c:pt idx="1570">
                  <c:v>6.8817000000000343E-9</c:v>
                </c:pt>
                <c:pt idx="1571">
                  <c:v>6.6211000000000238E-9</c:v>
                </c:pt>
                <c:pt idx="1572">
                  <c:v>6.6241000000000164E-9</c:v>
                </c:pt>
                <c:pt idx="1573">
                  <c:v>6.2453000000000318E-9</c:v>
                </c:pt>
                <c:pt idx="1574">
                  <c:v>6.5275000000000207E-9</c:v>
                </c:pt>
                <c:pt idx="1575">
                  <c:v>6.4322000000000391E-9</c:v>
                </c:pt>
                <c:pt idx="1576">
                  <c:v>6.2220000000000234E-9</c:v>
                </c:pt>
                <c:pt idx="1577">
                  <c:v>1.0523000000000044E-8</c:v>
                </c:pt>
                <c:pt idx="1578">
                  <c:v>1.2358000000000034E-8</c:v>
                </c:pt>
                <c:pt idx="1579">
                  <c:v>1.2930000000000049E-8</c:v>
                </c:pt>
                <c:pt idx="1580">
                  <c:v>1.4229000000000044E-8</c:v>
                </c:pt>
                <c:pt idx="1581">
                  <c:v>1.4430000000000042E-8</c:v>
                </c:pt>
                <c:pt idx="1582">
                  <c:v>2.2679000000000146E-8</c:v>
                </c:pt>
                <c:pt idx="1583">
                  <c:v>2.7872000000000125E-8</c:v>
                </c:pt>
                <c:pt idx="1584">
                  <c:v>3.1016000000000117E-8</c:v>
                </c:pt>
                <c:pt idx="1585">
                  <c:v>3.3306000000000113E-8</c:v>
                </c:pt>
                <c:pt idx="1586">
                  <c:v>3.5038000000000125E-8</c:v>
                </c:pt>
                <c:pt idx="1587">
                  <c:v>4.7672000000000151E-8</c:v>
                </c:pt>
                <c:pt idx="1588">
                  <c:v>5.153500000000013E-8</c:v>
                </c:pt>
                <c:pt idx="1589">
                  <c:v>5.5576000000000193E-8</c:v>
                </c:pt>
                <c:pt idx="1590">
                  <c:v>5.958000000000024E-8</c:v>
                </c:pt>
                <c:pt idx="1591">
                  <c:v>6.0778000000000242E-8</c:v>
                </c:pt>
                <c:pt idx="1592">
                  <c:v>5.908100000000025E-8</c:v>
                </c:pt>
                <c:pt idx="1593">
                  <c:v>5.8590000000000222E-8</c:v>
                </c:pt>
                <c:pt idx="1594">
                  <c:v>5.5943000000000192E-8</c:v>
                </c:pt>
                <c:pt idx="1595">
                  <c:v>5.7307000000000263E-8</c:v>
                </c:pt>
                <c:pt idx="1596">
                  <c:v>5.4547000000000204E-8</c:v>
                </c:pt>
                <c:pt idx="1597">
                  <c:v>5.5489000000000193E-8</c:v>
                </c:pt>
                <c:pt idx="1598">
                  <c:v>5.4017000000000291E-8</c:v>
                </c:pt>
                <c:pt idx="1599">
                  <c:v>5.2381000000000223E-8</c:v>
                </c:pt>
                <c:pt idx="1600">
                  <c:v>5.4989000000000202E-8</c:v>
                </c:pt>
                <c:pt idx="1601">
                  <c:v>5.4420000000000238E-8</c:v>
                </c:pt>
                <c:pt idx="1602">
                  <c:v>5.3203000000000182E-8</c:v>
                </c:pt>
                <c:pt idx="1603">
                  <c:v>3.9727000000000128E-8</c:v>
                </c:pt>
                <c:pt idx="1604">
                  <c:v>3.0169000000000103E-8</c:v>
                </c:pt>
                <c:pt idx="1605">
                  <c:v>2.4557000000000076E-8</c:v>
                </c:pt>
                <c:pt idx="1606">
                  <c:v>2.0725000000000062E-8</c:v>
                </c:pt>
                <c:pt idx="1607">
                  <c:v>1.7769000000000061E-8</c:v>
                </c:pt>
                <c:pt idx="1608">
                  <c:v>1.5557000000000058E-8</c:v>
                </c:pt>
                <c:pt idx="1609">
                  <c:v>1.4390000000000046E-8</c:v>
                </c:pt>
                <c:pt idx="1610">
                  <c:v>1.2713000000000042E-8</c:v>
                </c:pt>
                <c:pt idx="1611">
                  <c:v>1.1877000000000046E-8</c:v>
                </c:pt>
                <c:pt idx="1612">
                  <c:v>1.0837000000000034E-8</c:v>
                </c:pt>
                <c:pt idx="1613">
                  <c:v>1.117000000000005E-8</c:v>
                </c:pt>
                <c:pt idx="1614">
                  <c:v>1.0248000000000035E-8</c:v>
                </c:pt>
                <c:pt idx="1615">
                  <c:v>9.7856000000000486E-9</c:v>
                </c:pt>
                <c:pt idx="1616">
                  <c:v>8.8511000000000428E-9</c:v>
                </c:pt>
                <c:pt idx="1617">
                  <c:v>9.2772000000000283E-9</c:v>
                </c:pt>
                <c:pt idx="1618">
                  <c:v>9.0257000000000426E-9</c:v>
                </c:pt>
                <c:pt idx="1619">
                  <c:v>8.4636000000000517E-9</c:v>
                </c:pt>
                <c:pt idx="1620">
                  <c:v>7.7473000000000375E-9</c:v>
                </c:pt>
                <c:pt idx="1621">
                  <c:v>8.2624000000000496E-9</c:v>
                </c:pt>
                <c:pt idx="1622">
                  <c:v>7.4304000000000408E-9</c:v>
                </c:pt>
                <c:pt idx="1623">
                  <c:v>7.6150000000000305E-9</c:v>
                </c:pt>
                <c:pt idx="1624">
                  <c:v>7.6780000000000324E-9</c:v>
                </c:pt>
                <c:pt idx="1625">
                  <c:v>7.0629000000000228E-9</c:v>
                </c:pt>
                <c:pt idx="1626">
                  <c:v>7.0453000000000348E-9</c:v>
                </c:pt>
                <c:pt idx="1627">
                  <c:v>7.2102000000000353E-9</c:v>
                </c:pt>
                <c:pt idx="1628">
                  <c:v>6.6178000000000207E-9</c:v>
                </c:pt>
                <c:pt idx="1629">
                  <c:v>6.627800000000018E-9</c:v>
                </c:pt>
                <c:pt idx="1630">
                  <c:v>6.8867000000000341E-9</c:v>
                </c:pt>
                <c:pt idx="1631">
                  <c:v>6.2370000000000296E-9</c:v>
                </c:pt>
                <c:pt idx="1632">
                  <c:v>6.2840000000000259E-9</c:v>
                </c:pt>
                <c:pt idx="1633">
                  <c:v>6.4875000000000283E-9</c:v>
                </c:pt>
                <c:pt idx="1634">
                  <c:v>6.397900000000019E-9</c:v>
                </c:pt>
                <c:pt idx="1635">
                  <c:v>6.1604000000000194E-9</c:v>
                </c:pt>
                <c:pt idx="1636">
                  <c:v>6.0474000000000228E-9</c:v>
                </c:pt>
                <c:pt idx="1637">
                  <c:v>1.1035000000000042E-8</c:v>
                </c:pt>
                <c:pt idx="1638">
                  <c:v>1.250400000000005E-8</c:v>
                </c:pt>
                <c:pt idx="1639">
                  <c:v>1.2870000000000045E-8</c:v>
                </c:pt>
                <c:pt idx="1640">
                  <c:v>1.2917000000000042E-8</c:v>
                </c:pt>
                <c:pt idx="1641">
                  <c:v>1.3610000000000057E-8</c:v>
                </c:pt>
                <c:pt idx="1642">
                  <c:v>2.2071000000000125E-8</c:v>
                </c:pt>
                <c:pt idx="1643">
                  <c:v>2.780000000000015E-8</c:v>
                </c:pt>
                <c:pt idx="1644">
                  <c:v>3.1063000000000124E-8</c:v>
                </c:pt>
                <c:pt idx="1645">
                  <c:v>3.2700000000000127E-8</c:v>
                </c:pt>
                <c:pt idx="1646">
                  <c:v>3.6241000000000179E-8</c:v>
                </c:pt>
                <c:pt idx="1647">
                  <c:v>4.5213000000000181E-8</c:v>
                </c:pt>
                <c:pt idx="1648">
                  <c:v>5.2974000000000174E-8</c:v>
                </c:pt>
                <c:pt idx="1649">
                  <c:v>5.6721000000000161E-8</c:v>
                </c:pt>
                <c:pt idx="1650">
                  <c:v>5.8882000000000249E-8</c:v>
                </c:pt>
                <c:pt idx="1651">
                  <c:v>6.3147000000000201E-8</c:v>
                </c:pt>
                <c:pt idx="1652">
                  <c:v>5.9110000000000256E-8</c:v>
                </c:pt>
                <c:pt idx="1653">
                  <c:v>5.8783000000000249E-8</c:v>
                </c:pt>
                <c:pt idx="1654">
                  <c:v>5.7470000000000203E-8</c:v>
                </c:pt>
                <c:pt idx="1655">
                  <c:v>5.7394000000000302E-8</c:v>
                </c:pt>
                <c:pt idx="1656">
                  <c:v>5.6717000000000249E-8</c:v>
                </c:pt>
                <c:pt idx="1657">
                  <c:v>5.4954000000000222E-8</c:v>
                </c:pt>
                <c:pt idx="1658">
                  <c:v>5.3684000000000172E-8</c:v>
                </c:pt>
                <c:pt idx="1659">
                  <c:v>5.2570000000000186E-8</c:v>
                </c:pt>
                <c:pt idx="1660">
                  <c:v>5.463700000000024E-8</c:v>
                </c:pt>
                <c:pt idx="1661">
                  <c:v>5.4316000000000346E-8</c:v>
                </c:pt>
                <c:pt idx="1662">
                  <c:v>5.3784000000000212E-8</c:v>
                </c:pt>
                <c:pt idx="1663">
                  <c:v>4.2955000000000142E-8</c:v>
                </c:pt>
                <c:pt idx="1664">
                  <c:v>3.2108000000000118E-8</c:v>
                </c:pt>
                <c:pt idx="1665">
                  <c:v>2.5323000000000091E-8</c:v>
                </c:pt>
                <c:pt idx="1666">
                  <c:v>2.0929000000000061E-8</c:v>
                </c:pt>
                <c:pt idx="1667">
                  <c:v>1.803900000000006E-8</c:v>
                </c:pt>
                <c:pt idx="1668">
                  <c:v>1.6280000000000084E-8</c:v>
                </c:pt>
                <c:pt idx="1669">
                  <c:v>1.4357000000000042E-8</c:v>
                </c:pt>
                <c:pt idx="1670">
                  <c:v>1.2793000000000044E-8</c:v>
                </c:pt>
                <c:pt idx="1671">
                  <c:v>1.202800000000004E-8</c:v>
                </c:pt>
                <c:pt idx="1672">
                  <c:v>1.1527000000000059E-8</c:v>
                </c:pt>
                <c:pt idx="1673">
                  <c:v>1.0489000000000043E-8</c:v>
                </c:pt>
                <c:pt idx="1674">
                  <c:v>1.0671000000000038E-8</c:v>
                </c:pt>
                <c:pt idx="1675">
                  <c:v>1.0349000000000037E-8</c:v>
                </c:pt>
                <c:pt idx="1676">
                  <c:v>1.0098000000000025E-8</c:v>
                </c:pt>
                <c:pt idx="1677">
                  <c:v>8.9510000000000465E-9</c:v>
                </c:pt>
                <c:pt idx="1678">
                  <c:v>8.8154000000000595E-9</c:v>
                </c:pt>
                <c:pt idx="1679">
                  <c:v>8.7471000000000225E-9</c:v>
                </c:pt>
                <c:pt idx="1680">
                  <c:v>7.9555000000000311E-9</c:v>
                </c:pt>
                <c:pt idx="1681">
                  <c:v>8.1437000000000284E-9</c:v>
                </c:pt>
                <c:pt idx="1682">
                  <c:v>7.9269000000000347E-9</c:v>
                </c:pt>
                <c:pt idx="1683">
                  <c:v>8.0731000000000357E-9</c:v>
                </c:pt>
                <c:pt idx="1684">
                  <c:v>7.1336000000000358E-9</c:v>
                </c:pt>
                <c:pt idx="1685">
                  <c:v>7.3994000000000346E-9</c:v>
                </c:pt>
                <c:pt idx="1686">
                  <c:v>7.4941000000000294E-9</c:v>
                </c:pt>
                <c:pt idx="1687">
                  <c:v>7.1256000000000276E-9</c:v>
                </c:pt>
                <c:pt idx="1688">
                  <c:v>7.1855000000000249E-9</c:v>
                </c:pt>
                <c:pt idx="1689">
                  <c:v>6.6371000000000237E-9</c:v>
                </c:pt>
                <c:pt idx="1690">
                  <c:v>6.9230000000000324E-9</c:v>
                </c:pt>
                <c:pt idx="1691">
                  <c:v>7.1606000000000292E-9</c:v>
                </c:pt>
                <c:pt idx="1692">
                  <c:v>6.4082000000000358E-9</c:v>
                </c:pt>
                <c:pt idx="1693">
                  <c:v>6.5835000000000296E-9</c:v>
                </c:pt>
                <c:pt idx="1694">
                  <c:v>6.1480000000000239E-9</c:v>
                </c:pt>
                <c:pt idx="1695">
                  <c:v>6.5189000000000239E-9</c:v>
                </c:pt>
                <c:pt idx="1696">
                  <c:v>6.2203000000000282E-9</c:v>
                </c:pt>
                <c:pt idx="1697">
                  <c:v>1.0022000000000042E-8</c:v>
                </c:pt>
                <c:pt idx="1698">
                  <c:v>1.1471000000000057E-8</c:v>
                </c:pt>
                <c:pt idx="1699">
                  <c:v>1.3471000000000055E-8</c:v>
                </c:pt>
                <c:pt idx="1700">
                  <c:v>1.3705000000000064E-8</c:v>
                </c:pt>
                <c:pt idx="1701">
                  <c:v>1.3699000000000054E-8</c:v>
                </c:pt>
                <c:pt idx="1702">
                  <c:v>2.1492000000000091E-8</c:v>
                </c:pt>
                <c:pt idx="1703">
                  <c:v>2.7392000000000114E-8</c:v>
                </c:pt>
                <c:pt idx="1704">
                  <c:v>2.9532000000000099E-8</c:v>
                </c:pt>
                <c:pt idx="1705">
                  <c:v>3.2096000000000124E-8</c:v>
                </c:pt>
                <c:pt idx="1706">
                  <c:v>3.4545000000000128E-8</c:v>
                </c:pt>
                <c:pt idx="1707">
                  <c:v>4.1992000000000182E-8</c:v>
                </c:pt>
                <c:pt idx="1708">
                  <c:v>4.9271000000000131E-8</c:v>
                </c:pt>
                <c:pt idx="1709">
                  <c:v>5.3414000000000223E-8</c:v>
                </c:pt>
                <c:pt idx="1710">
                  <c:v>5.6640000000000129E-8</c:v>
                </c:pt>
                <c:pt idx="1711">
                  <c:v>5.8149000000000119E-8</c:v>
                </c:pt>
                <c:pt idx="1712">
                  <c:v>5.8924000000000171E-8</c:v>
                </c:pt>
                <c:pt idx="1713">
                  <c:v>5.7983000000000249E-8</c:v>
                </c:pt>
                <c:pt idx="1714">
                  <c:v>5.5690000000000203E-8</c:v>
                </c:pt>
                <c:pt idx="1715">
                  <c:v>5.6106000000000211E-8</c:v>
                </c:pt>
                <c:pt idx="1716">
                  <c:v>5.456400000000025E-8</c:v>
                </c:pt>
                <c:pt idx="1717">
                  <c:v>5.4119000000000221E-8</c:v>
                </c:pt>
                <c:pt idx="1718">
                  <c:v>5.2448000000000186E-8</c:v>
                </c:pt>
                <c:pt idx="1719">
                  <c:v>5.0220000000000141E-8</c:v>
                </c:pt>
                <c:pt idx="1720">
                  <c:v>5.2381000000000223E-8</c:v>
                </c:pt>
                <c:pt idx="1721">
                  <c:v>5.1582000000000184E-8</c:v>
                </c:pt>
                <c:pt idx="1722">
                  <c:v>5.1593000000000203E-8</c:v>
                </c:pt>
                <c:pt idx="1723">
                  <c:v>4.4528000000000172E-8</c:v>
                </c:pt>
                <c:pt idx="1724">
                  <c:v>3.2852000000000148E-8</c:v>
                </c:pt>
                <c:pt idx="1725">
                  <c:v>2.6955000000000115E-8</c:v>
                </c:pt>
                <c:pt idx="1726">
                  <c:v>2.1833000000000133E-8</c:v>
                </c:pt>
                <c:pt idx="1727">
                  <c:v>1.8765000000000089E-8</c:v>
                </c:pt>
                <c:pt idx="1728">
                  <c:v>1.569900000000006E-8</c:v>
                </c:pt>
                <c:pt idx="1729">
                  <c:v>1.4592000000000046E-8</c:v>
                </c:pt>
                <c:pt idx="1730">
                  <c:v>1.3551000000000053E-8</c:v>
                </c:pt>
                <c:pt idx="1731">
                  <c:v>1.2016000000000028E-8</c:v>
                </c:pt>
                <c:pt idx="1732">
                  <c:v>1.1422000000000059E-8</c:v>
                </c:pt>
                <c:pt idx="1733">
                  <c:v>1.0665000000000046E-8</c:v>
                </c:pt>
                <c:pt idx="1734">
                  <c:v>1.0829000000000045E-8</c:v>
                </c:pt>
                <c:pt idx="1735">
                  <c:v>9.7037000000000371E-9</c:v>
                </c:pt>
                <c:pt idx="1736">
                  <c:v>1.0031000000000034E-8</c:v>
                </c:pt>
                <c:pt idx="1737">
                  <c:v>9.3618000000000501E-9</c:v>
                </c:pt>
                <c:pt idx="1738">
                  <c:v>9.0083000000000281E-9</c:v>
                </c:pt>
                <c:pt idx="1739">
                  <c:v>8.1764000000000447E-9</c:v>
                </c:pt>
                <c:pt idx="1740">
                  <c:v>8.4303000000000278E-9</c:v>
                </c:pt>
                <c:pt idx="1741">
                  <c:v>7.6680000000000277E-9</c:v>
                </c:pt>
                <c:pt idx="1742">
                  <c:v>7.841900000000036E-9</c:v>
                </c:pt>
                <c:pt idx="1743">
                  <c:v>7.5687000000000316E-9</c:v>
                </c:pt>
                <c:pt idx="1744">
                  <c:v>7.6177000000000276E-9</c:v>
                </c:pt>
                <c:pt idx="1745">
                  <c:v>7.3641000000000209E-9</c:v>
                </c:pt>
                <c:pt idx="1746">
                  <c:v>6.9487000000000383E-9</c:v>
                </c:pt>
                <c:pt idx="1747">
                  <c:v>6.8487000000000324E-9</c:v>
                </c:pt>
                <c:pt idx="1748">
                  <c:v>7.0599000000000294E-9</c:v>
                </c:pt>
                <c:pt idx="1749">
                  <c:v>6.9736000000000422E-9</c:v>
                </c:pt>
                <c:pt idx="1750">
                  <c:v>6.6308000000000288E-9</c:v>
                </c:pt>
                <c:pt idx="1751">
                  <c:v>6.9380000000000354E-9</c:v>
                </c:pt>
                <c:pt idx="1752">
                  <c:v>6.3776000000000298E-9</c:v>
                </c:pt>
                <c:pt idx="1753">
                  <c:v>6.7281000000000252E-9</c:v>
                </c:pt>
                <c:pt idx="1754">
                  <c:v>6.4855000000000294E-9</c:v>
                </c:pt>
                <c:pt idx="1755">
                  <c:v>5.9395000000000348E-9</c:v>
                </c:pt>
                <c:pt idx="1756">
                  <c:v>6.1567000000000253E-9</c:v>
                </c:pt>
                <c:pt idx="1757">
                  <c:v>9.0953000000000374E-9</c:v>
                </c:pt>
                <c:pt idx="1758">
                  <c:v>1.1608000000000055E-8</c:v>
                </c:pt>
                <c:pt idx="1759">
                  <c:v>1.2812000000000042E-8</c:v>
                </c:pt>
                <c:pt idx="1760">
                  <c:v>1.1805000000000062E-8</c:v>
                </c:pt>
                <c:pt idx="1761">
                  <c:v>1.3210000000000057E-8</c:v>
                </c:pt>
                <c:pt idx="1762">
                  <c:v>1.8281000000000089E-8</c:v>
                </c:pt>
                <c:pt idx="1763">
                  <c:v>2.5663000000000109E-8</c:v>
                </c:pt>
                <c:pt idx="1764">
                  <c:v>2.9197000000000096E-8</c:v>
                </c:pt>
                <c:pt idx="1765">
                  <c:v>3.0874000000000128E-8</c:v>
                </c:pt>
                <c:pt idx="1766">
                  <c:v>3.5255000000000159E-8</c:v>
                </c:pt>
                <c:pt idx="1767">
                  <c:v>4.042300000000015E-8</c:v>
                </c:pt>
                <c:pt idx="1768">
                  <c:v>4.972300000000024E-8</c:v>
                </c:pt>
                <c:pt idx="1769">
                  <c:v>5.4039000000000223E-8</c:v>
                </c:pt>
                <c:pt idx="1770">
                  <c:v>5.8328000000000203E-8</c:v>
                </c:pt>
                <c:pt idx="1771">
                  <c:v>6.1055000000000212E-8</c:v>
                </c:pt>
                <c:pt idx="1772">
                  <c:v>6.0408000000000246E-8</c:v>
                </c:pt>
                <c:pt idx="1773">
                  <c:v>5.8304000000000222E-8</c:v>
                </c:pt>
                <c:pt idx="1774">
                  <c:v>5.7878000000000222E-8</c:v>
                </c:pt>
                <c:pt idx="1775">
                  <c:v>5.6030000000000191E-8</c:v>
                </c:pt>
                <c:pt idx="1776">
                  <c:v>5.5868000000000239E-8</c:v>
                </c:pt>
                <c:pt idx="1777">
                  <c:v>5.5478000000000187E-8</c:v>
                </c:pt>
                <c:pt idx="1778">
                  <c:v>5.4641000000000152E-8</c:v>
                </c:pt>
                <c:pt idx="1779">
                  <c:v>5.331800000000024E-8</c:v>
                </c:pt>
                <c:pt idx="1780">
                  <c:v>5.1798000000000203E-8</c:v>
                </c:pt>
                <c:pt idx="1781">
                  <c:v>5.4576000000000223E-8</c:v>
                </c:pt>
                <c:pt idx="1782">
                  <c:v>5.3880000000000202E-8</c:v>
                </c:pt>
                <c:pt idx="1783">
                  <c:v>4.944900000000016E-8</c:v>
                </c:pt>
                <c:pt idx="1784">
                  <c:v>3.5691000000000164E-8</c:v>
                </c:pt>
                <c:pt idx="1785">
                  <c:v>2.7872000000000125E-8</c:v>
                </c:pt>
                <c:pt idx="1786">
                  <c:v>2.2584000000000088E-8</c:v>
                </c:pt>
                <c:pt idx="1787">
                  <c:v>1.8683000000000082E-8</c:v>
                </c:pt>
                <c:pt idx="1788">
                  <c:v>1.7255000000000058E-8</c:v>
                </c:pt>
                <c:pt idx="1789">
                  <c:v>1.5799000000000058E-8</c:v>
                </c:pt>
                <c:pt idx="1790">
                  <c:v>1.3665000000000061E-8</c:v>
                </c:pt>
                <c:pt idx="1791">
                  <c:v>1.3215000000000044E-8</c:v>
                </c:pt>
                <c:pt idx="1792">
                  <c:v>1.1641000000000059E-8</c:v>
                </c:pt>
                <c:pt idx="1793">
                  <c:v>1.0945000000000049E-8</c:v>
                </c:pt>
                <c:pt idx="1794">
                  <c:v>1.0204000000000045E-8</c:v>
                </c:pt>
                <c:pt idx="1795">
                  <c:v>1.0058000000000025E-8</c:v>
                </c:pt>
                <c:pt idx="1796">
                  <c:v>9.3298000000000453E-9</c:v>
                </c:pt>
                <c:pt idx="1797">
                  <c:v>8.7558000000000495E-9</c:v>
                </c:pt>
                <c:pt idx="1798">
                  <c:v>9.5064000000000523E-9</c:v>
                </c:pt>
                <c:pt idx="1799">
                  <c:v>8.7931000000000283E-9</c:v>
                </c:pt>
                <c:pt idx="1800">
                  <c:v>7.9785000000000406E-9</c:v>
                </c:pt>
                <c:pt idx="1801">
                  <c:v>7.9172000000000396E-9</c:v>
                </c:pt>
                <c:pt idx="1802">
                  <c:v>7.7923000000000356E-9</c:v>
                </c:pt>
                <c:pt idx="1803">
                  <c:v>7.7969000000000313E-9</c:v>
                </c:pt>
                <c:pt idx="1804">
                  <c:v>7.8556000000000356E-9</c:v>
                </c:pt>
                <c:pt idx="1805">
                  <c:v>7.8999000000000356E-9</c:v>
                </c:pt>
                <c:pt idx="1806">
                  <c:v>7.1049000000000225E-9</c:v>
                </c:pt>
                <c:pt idx="1807">
                  <c:v>7.4001000000000353E-9</c:v>
                </c:pt>
                <c:pt idx="1808">
                  <c:v>6.7581000000000286E-9</c:v>
                </c:pt>
                <c:pt idx="1809">
                  <c:v>7.4671000000000302E-9</c:v>
                </c:pt>
                <c:pt idx="1810">
                  <c:v>7.0479000000000248E-9</c:v>
                </c:pt>
                <c:pt idx="1811">
                  <c:v>6.3626000000000243E-9</c:v>
                </c:pt>
                <c:pt idx="1812">
                  <c:v>6.762400000000027E-9</c:v>
                </c:pt>
                <c:pt idx="1813">
                  <c:v>6.4939000000000286E-9</c:v>
                </c:pt>
                <c:pt idx="1814">
                  <c:v>6.7894000000000353E-9</c:v>
                </c:pt>
                <c:pt idx="1815">
                  <c:v>6.9803000000000372E-9</c:v>
                </c:pt>
                <c:pt idx="1816">
                  <c:v>6.3466000000000335E-9</c:v>
                </c:pt>
                <c:pt idx="1817">
                  <c:v>7.8795000000000376E-9</c:v>
                </c:pt>
                <c:pt idx="1818">
                  <c:v>1.1677000000000044E-8</c:v>
                </c:pt>
                <c:pt idx="1819">
                  <c:v>1.249900000000003E-8</c:v>
                </c:pt>
                <c:pt idx="1820">
                  <c:v>1.3011000000000049E-8</c:v>
                </c:pt>
                <c:pt idx="1821">
                  <c:v>1.3813000000000059E-8</c:v>
                </c:pt>
                <c:pt idx="1822">
                  <c:v>1.7097000000000057E-8</c:v>
                </c:pt>
                <c:pt idx="1823">
                  <c:v>2.4626000000000074E-8</c:v>
                </c:pt>
                <c:pt idx="1824">
                  <c:v>2.9561000000000082E-8</c:v>
                </c:pt>
                <c:pt idx="1825">
                  <c:v>3.1822000000000118E-8</c:v>
                </c:pt>
                <c:pt idx="1826">
                  <c:v>3.4826000000000116E-8</c:v>
                </c:pt>
                <c:pt idx="1827">
                  <c:v>3.9746000000000123E-8</c:v>
                </c:pt>
                <c:pt idx="1828">
                  <c:v>4.9428000000000183E-8</c:v>
                </c:pt>
                <c:pt idx="1829">
                  <c:v>5.3532000000000231E-8</c:v>
                </c:pt>
                <c:pt idx="1830">
                  <c:v>5.655400000000015E-8</c:v>
                </c:pt>
                <c:pt idx="1831">
                  <c:v>5.9926000000000255E-8</c:v>
                </c:pt>
                <c:pt idx="1832">
                  <c:v>6.1393000000000251E-8</c:v>
                </c:pt>
                <c:pt idx="1833">
                  <c:v>5.8824000000000183E-8</c:v>
                </c:pt>
                <c:pt idx="1834">
                  <c:v>5.7089000000000208E-8</c:v>
                </c:pt>
                <c:pt idx="1835">
                  <c:v>5.6166000000000213E-8</c:v>
                </c:pt>
                <c:pt idx="1836">
                  <c:v>5.4437000000000291E-8</c:v>
                </c:pt>
                <c:pt idx="1837">
                  <c:v>5.4994000000000281E-8</c:v>
                </c:pt>
                <c:pt idx="1838">
                  <c:v>5.2969000000000221E-8</c:v>
                </c:pt>
                <c:pt idx="1839">
                  <c:v>5.1899000000000192E-8</c:v>
                </c:pt>
                <c:pt idx="1840">
                  <c:v>5.2226000000000193E-8</c:v>
                </c:pt>
                <c:pt idx="1841">
                  <c:v>5.3292000000000223E-8</c:v>
                </c:pt>
                <c:pt idx="1842">
                  <c:v>5.355100000000014E-8</c:v>
                </c:pt>
                <c:pt idx="1843">
                  <c:v>5.2621000000000144E-8</c:v>
                </c:pt>
                <c:pt idx="1844">
                  <c:v>3.6729000000000123E-8</c:v>
                </c:pt>
                <c:pt idx="1845">
                  <c:v>2.7408000000000115E-8</c:v>
                </c:pt>
                <c:pt idx="1846">
                  <c:v>2.3230000000000103E-8</c:v>
                </c:pt>
                <c:pt idx="1847">
                  <c:v>1.9238000000000076E-8</c:v>
                </c:pt>
                <c:pt idx="1848">
                  <c:v>1.6990000000000078E-8</c:v>
                </c:pt>
                <c:pt idx="1849">
                  <c:v>1.5531000000000058E-8</c:v>
                </c:pt>
                <c:pt idx="1850">
                  <c:v>1.4227000000000049E-8</c:v>
                </c:pt>
                <c:pt idx="1851">
                  <c:v>1.370000000000006E-8</c:v>
                </c:pt>
                <c:pt idx="1852">
                  <c:v>1.1693000000000052E-8</c:v>
                </c:pt>
                <c:pt idx="1853">
                  <c:v>1.1312000000000049E-8</c:v>
                </c:pt>
                <c:pt idx="1854">
                  <c:v>1.0181000000000045E-8</c:v>
                </c:pt>
                <c:pt idx="1855">
                  <c:v>1.0302000000000045E-8</c:v>
                </c:pt>
                <c:pt idx="1856">
                  <c:v>9.9539000000000535E-9</c:v>
                </c:pt>
                <c:pt idx="1857">
                  <c:v>9.3472000000000316E-9</c:v>
                </c:pt>
                <c:pt idx="1858">
                  <c:v>9.0183000000000262E-9</c:v>
                </c:pt>
                <c:pt idx="1859">
                  <c:v>8.9684000000000444E-9</c:v>
                </c:pt>
                <c:pt idx="1860">
                  <c:v>8.107100000000028E-9</c:v>
                </c:pt>
                <c:pt idx="1861">
                  <c:v>8.3863000000000425E-9</c:v>
                </c:pt>
                <c:pt idx="1862">
                  <c:v>7.6453000000000294E-9</c:v>
                </c:pt>
                <c:pt idx="1863">
                  <c:v>7.7613000000000385E-9</c:v>
                </c:pt>
                <c:pt idx="1864">
                  <c:v>7.8932000000000405E-9</c:v>
                </c:pt>
                <c:pt idx="1865">
                  <c:v>7.2035000000000337E-9</c:v>
                </c:pt>
                <c:pt idx="1866">
                  <c:v>7.0993000000000357E-9</c:v>
                </c:pt>
                <c:pt idx="1867">
                  <c:v>7.2095000000000347E-9</c:v>
                </c:pt>
                <c:pt idx="1868">
                  <c:v>7.0176000000000309E-9</c:v>
                </c:pt>
                <c:pt idx="1869">
                  <c:v>7.1865000000000293E-9</c:v>
                </c:pt>
                <c:pt idx="1870">
                  <c:v>6.4925000000000249E-9</c:v>
                </c:pt>
                <c:pt idx="1871">
                  <c:v>6.5215000000000239E-9</c:v>
                </c:pt>
                <c:pt idx="1872">
                  <c:v>6.4019000000000327E-9</c:v>
                </c:pt>
                <c:pt idx="1873">
                  <c:v>6.4322000000000391E-9</c:v>
                </c:pt>
                <c:pt idx="1874">
                  <c:v>6.2213000000000302E-9</c:v>
                </c:pt>
                <c:pt idx="1875">
                  <c:v>6.2980000000000293E-9</c:v>
                </c:pt>
                <c:pt idx="1876">
                  <c:v>6.3706000000000342E-9</c:v>
                </c:pt>
                <c:pt idx="1877">
                  <c:v>6.8334000000000331E-9</c:v>
                </c:pt>
                <c:pt idx="1878">
                  <c:v>1.0407000000000038E-8</c:v>
                </c:pt>
                <c:pt idx="1879">
                  <c:v>1.2562000000000055E-8</c:v>
                </c:pt>
                <c:pt idx="1880">
                  <c:v>1.2382000000000053E-8</c:v>
                </c:pt>
                <c:pt idx="1881">
                  <c:v>1.3355000000000046E-8</c:v>
                </c:pt>
                <c:pt idx="1882">
                  <c:v>1.536300000000006E-8</c:v>
                </c:pt>
                <c:pt idx="1883">
                  <c:v>2.4734000000000088E-8</c:v>
                </c:pt>
                <c:pt idx="1884">
                  <c:v>2.8084000000000091E-8</c:v>
                </c:pt>
                <c:pt idx="1885">
                  <c:v>3.0857000000000129E-8</c:v>
                </c:pt>
                <c:pt idx="1886">
                  <c:v>3.3223000000000112E-8</c:v>
                </c:pt>
                <c:pt idx="1887">
                  <c:v>3.6696000000000126E-8</c:v>
                </c:pt>
                <c:pt idx="1888">
                  <c:v>4.6692000000000164E-8</c:v>
                </c:pt>
                <c:pt idx="1889">
                  <c:v>5.3766000000000291E-8</c:v>
                </c:pt>
                <c:pt idx="1890">
                  <c:v>5.7170000000000194E-8</c:v>
                </c:pt>
                <c:pt idx="1891">
                  <c:v>5.8635000000000161E-8</c:v>
                </c:pt>
                <c:pt idx="1892">
                  <c:v>5.9693000000000295E-8</c:v>
                </c:pt>
                <c:pt idx="1893">
                  <c:v>5.9605000000000222E-8</c:v>
                </c:pt>
                <c:pt idx="1894">
                  <c:v>5.7693000000000257E-8</c:v>
                </c:pt>
                <c:pt idx="1895">
                  <c:v>5.4928000000000192E-8</c:v>
                </c:pt>
                <c:pt idx="1896">
                  <c:v>5.5195000000000211E-8</c:v>
                </c:pt>
                <c:pt idx="1897">
                  <c:v>5.4196000000000256E-8</c:v>
                </c:pt>
                <c:pt idx="1898">
                  <c:v>5.3681000000000142E-8</c:v>
                </c:pt>
                <c:pt idx="1899">
                  <c:v>5.1757000000000203E-8</c:v>
                </c:pt>
                <c:pt idx="1900">
                  <c:v>5.2094000000000248E-8</c:v>
                </c:pt>
                <c:pt idx="1901">
                  <c:v>5.3772000000000238E-8</c:v>
                </c:pt>
                <c:pt idx="1902">
                  <c:v>5.3744000000000187E-8</c:v>
                </c:pt>
                <c:pt idx="1903">
                  <c:v>5.1357000000000193E-8</c:v>
                </c:pt>
                <c:pt idx="1904">
                  <c:v>3.8236000000000125E-8</c:v>
                </c:pt>
                <c:pt idx="1905">
                  <c:v>2.927100000000015E-8</c:v>
                </c:pt>
                <c:pt idx="1906">
                  <c:v>2.4270000000000114E-8</c:v>
                </c:pt>
                <c:pt idx="1907">
                  <c:v>1.9226000000000089E-8</c:v>
                </c:pt>
                <c:pt idx="1908">
                  <c:v>1.7729000000000059E-8</c:v>
                </c:pt>
                <c:pt idx="1909">
                  <c:v>1.590300000000006E-8</c:v>
                </c:pt>
                <c:pt idx="1910">
                  <c:v>1.3071000000000048E-8</c:v>
                </c:pt>
                <c:pt idx="1911">
                  <c:v>1.2719000000000038E-8</c:v>
                </c:pt>
                <c:pt idx="1912">
                  <c:v>1.212000000000005E-8</c:v>
                </c:pt>
                <c:pt idx="1913">
                  <c:v>1.0768000000000042E-8</c:v>
                </c:pt>
                <c:pt idx="1914">
                  <c:v>1.0920000000000059E-8</c:v>
                </c:pt>
                <c:pt idx="1915">
                  <c:v>1.0367000000000038E-8</c:v>
                </c:pt>
                <c:pt idx="1916">
                  <c:v>1.0026000000000035E-8</c:v>
                </c:pt>
                <c:pt idx="1917">
                  <c:v>9.6580000000000359E-9</c:v>
                </c:pt>
                <c:pt idx="1918">
                  <c:v>9.1519000000000374E-9</c:v>
                </c:pt>
                <c:pt idx="1919">
                  <c:v>8.4643000000000317E-9</c:v>
                </c:pt>
                <c:pt idx="1920">
                  <c:v>8.5619000000000335E-9</c:v>
                </c:pt>
                <c:pt idx="1921">
                  <c:v>7.971800000000044E-9</c:v>
                </c:pt>
                <c:pt idx="1922">
                  <c:v>7.9149000000000294E-9</c:v>
                </c:pt>
                <c:pt idx="1923">
                  <c:v>7.5430000000000365E-9</c:v>
                </c:pt>
                <c:pt idx="1924">
                  <c:v>7.4278000000000285E-9</c:v>
                </c:pt>
                <c:pt idx="1925">
                  <c:v>7.2808000000000347E-9</c:v>
                </c:pt>
                <c:pt idx="1926">
                  <c:v>6.8757000000000341E-9</c:v>
                </c:pt>
                <c:pt idx="1927">
                  <c:v>6.8660000000000282E-9</c:v>
                </c:pt>
                <c:pt idx="1928">
                  <c:v>7.4404000000000356E-9</c:v>
                </c:pt>
                <c:pt idx="1929">
                  <c:v>6.9650000000000288E-9</c:v>
                </c:pt>
                <c:pt idx="1930">
                  <c:v>6.9513000000000399E-9</c:v>
                </c:pt>
                <c:pt idx="1931">
                  <c:v>7.3052000000000347E-9</c:v>
                </c:pt>
                <c:pt idx="1932">
                  <c:v>6.9267000000000348E-9</c:v>
                </c:pt>
                <c:pt idx="1933">
                  <c:v>6.5835000000000296E-9</c:v>
                </c:pt>
                <c:pt idx="1934">
                  <c:v>6.6918000000000285E-9</c:v>
                </c:pt>
                <c:pt idx="1935">
                  <c:v>6.5682000000000287E-9</c:v>
                </c:pt>
                <c:pt idx="1936">
                  <c:v>6.4326000000000359E-9</c:v>
                </c:pt>
                <c:pt idx="1937">
                  <c:v>6.6331000000000291E-9</c:v>
                </c:pt>
                <c:pt idx="1938">
                  <c:v>1.1047000000000049E-8</c:v>
                </c:pt>
                <c:pt idx="1939">
                  <c:v>1.2525000000000049E-8</c:v>
                </c:pt>
                <c:pt idx="1940">
                  <c:v>1.342400000000006E-8</c:v>
                </c:pt>
                <c:pt idx="1941">
                  <c:v>1.3730000000000059E-8</c:v>
                </c:pt>
                <c:pt idx="1942">
                  <c:v>1.4113000000000042E-8</c:v>
                </c:pt>
                <c:pt idx="1943">
                  <c:v>2.3180000000000056E-8</c:v>
                </c:pt>
                <c:pt idx="1944">
                  <c:v>2.8839000000000127E-8</c:v>
                </c:pt>
                <c:pt idx="1945">
                  <c:v>3.1749000000000128E-8</c:v>
                </c:pt>
                <c:pt idx="1946">
                  <c:v>3.4273000000000164E-8</c:v>
                </c:pt>
                <c:pt idx="1947">
                  <c:v>3.5094000000000122E-8</c:v>
                </c:pt>
                <c:pt idx="1948">
                  <c:v>4.6887000000000174E-8</c:v>
                </c:pt>
                <c:pt idx="1949">
                  <c:v>5.2856000000000245E-8</c:v>
                </c:pt>
                <c:pt idx="1950">
                  <c:v>5.4721000000000222E-8</c:v>
                </c:pt>
                <c:pt idx="1951">
                  <c:v>5.8792000000000299E-8</c:v>
                </c:pt>
                <c:pt idx="1952">
                  <c:v>6.0139000000000232E-8</c:v>
                </c:pt>
                <c:pt idx="1953">
                  <c:v>5.7994000000000248E-8</c:v>
                </c:pt>
                <c:pt idx="1954">
                  <c:v>5.6330000000000214E-8</c:v>
                </c:pt>
                <c:pt idx="1955">
                  <c:v>5.4743000000000241E-8</c:v>
                </c:pt>
                <c:pt idx="1956">
                  <c:v>5.479600000000036E-8</c:v>
                </c:pt>
                <c:pt idx="1957">
                  <c:v>5.4802000000000301E-8</c:v>
                </c:pt>
                <c:pt idx="1958">
                  <c:v>5.3959000000000139E-8</c:v>
                </c:pt>
                <c:pt idx="1959">
                  <c:v>5.2598000000000231E-8</c:v>
                </c:pt>
                <c:pt idx="1960">
                  <c:v>5.1441000000000103E-8</c:v>
                </c:pt>
                <c:pt idx="1961">
                  <c:v>5.2411000000000224E-8</c:v>
                </c:pt>
                <c:pt idx="1962">
                  <c:v>5.2757000000000239E-8</c:v>
                </c:pt>
                <c:pt idx="1963">
                  <c:v>5.2195000000000204E-8</c:v>
                </c:pt>
                <c:pt idx="1964">
                  <c:v>3.9063000000000163E-8</c:v>
                </c:pt>
                <c:pt idx="1965">
                  <c:v>2.8962000000000074E-8</c:v>
                </c:pt>
                <c:pt idx="1966">
                  <c:v>2.3708000000000056E-8</c:v>
                </c:pt>
                <c:pt idx="1967">
                  <c:v>2.0093000000000093E-8</c:v>
                </c:pt>
                <c:pt idx="1968">
                  <c:v>1.7320000000000055E-8</c:v>
                </c:pt>
                <c:pt idx="1969">
                  <c:v>1.5195000000000058E-8</c:v>
                </c:pt>
                <c:pt idx="1970">
                  <c:v>1.391000000000006E-8</c:v>
                </c:pt>
                <c:pt idx="1971">
                  <c:v>1.2022000000000046E-8</c:v>
                </c:pt>
                <c:pt idx="1972">
                  <c:v>1.2322000000000052E-8</c:v>
                </c:pt>
                <c:pt idx="1973">
                  <c:v>1.1394000000000044E-8</c:v>
                </c:pt>
                <c:pt idx="1974">
                  <c:v>1.0532000000000044E-8</c:v>
                </c:pt>
                <c:pt idx="1975">
                  <c:v>9.9769000000000481E-9</c:v>
                </c:pt>
                <c:pt idx="1976">
                  <c:v>9.0833000000000338E-9</c:v>
                </c:pt>
                <c:pt idx="1977">
                  <c:v>9.255500000000056E-9</c:v>
                </c:pt>
                <c:pt idx="1978">
                  <c:v>9.0940000000000317E-9</c:v>
                </c:pt>
                <c:pt idx="1979">
                  <c:v>8.5172000000000318E-9</c:v>
                </c:pt>
                <c:pt idx="1980">
                  <c:v>7.8882000000000415E-9</c:v>
                </c:pt>
                <c:pt idx="1981">
                  <c:v>8.3237000000000423E-9</c:v>
                </c:pt>
                <c:pt idx="1982">
                  <c:v>8.1664000000000482E-9</c:v>
                </c:pt>
                <c:pt idx="1983">
                  <c:v>8.4629000000000486E-9</c:v>
                </c:pt>
                <c:pt idx="1984">
                  <c:v>8.0948000000000312E-9</c:v>
                </c:pt>
                <c:pt idx="1985">
                  <c:v>7.2788000000000365E-9</c:v>
                </c:pt>
                <c:pt idx="1986">
                  <c:v>6.8477000000000288E-9</c:v>
                </c:pt>
                <c:pt idx="1987">
                  <c:v>7.3964000000000337E-9</c:v>
                </c:pt>
                <c:pt idx="1988">
                  <c:v>6.5782000000000359E-9</c:v>
                </c:pt>
                <c:pt idx="1989">
                  <c:v>6.7777000000000346E-9</c:v>
                </c:pt>
                <c:pt idx="1990">
                  <c:v>6.7248000000000238E-9</c:v>
                </c:pt>
                <c:pt idx="1991">
                  <c:v>6.6598000000000286E-9</c:v>
                </c:pt>
                <c:pt idx="1992">
                  <c:v>6.5349000000000238E-9</c:v>
                </c:pt>
                <c:pt idx="1993">
                  <c:v>6.7488000000000311E-9</c:v>
                </c:pt>
                <c:pt idx="1994">
                  <c:v>6.3176000000000238E-9</c:v>
                </c:pt>
                <c:pt idx="1995">
                  <c:v>6.6638000000000241E-9</c:v>
                </c:pt>
                <c:pt idx="1996">
                  <c:v>6.3763000000000347E-9</c:v>
                </c:pt>
                <c:pt idx="1997">
                  <c:v>6.3586000000000289E-9</c:v>
                </c:pt>
                <c:pt idx="1998">
                  <c:v>1.015500000000003E-8</c:v>
                </c:pt>
                <c:pt idx="1999">
                  <c:v>1.2553000000000045E-8</c:v>
                </c:pt>
                <c:pt idx="2000">
                  <c:v>1.324600000000006E-8</c:v>
                </c:pt>
                <c:pt idx="2001">
                  <c:v>1.320100000000006E-8</c:v>
                </c:pt>
                <c:pt idx="2002">
                  <c:v>1.3723000000000059E-8</c:v>
                </c:pt>
                <c:pt idx="2003">
                  <c:v>2.2271000000000147E-8</c:v>
                </c:pt>
                <c:pt idx="2004">
                  <c:v>2.7584000000000113E-8</c:v>
                </c:pt>
                <c:pt idx="2005">
                  <c:v>3.0256000000000116E-8</c:v>
                </c:pt>
                <c:pt idx="2006">
                  <c:v>3.2380000000000128E-8</c:v>
                </c:pt>
                <c:pt idx="2007">
                  <c:v>3.5923000000000123E-8</c:v>
                </c:pt>
                <c:pt idx="2008">
                  <c:v>4.5710000000000222E-8</c:v>
                </c:pt>
                <c:pt idx="2009">
                  <c:v>5.0479000000000131E-8</c:v>
                </c:pt>
                <c:pt idx="2010">
                  <c:v>5.5242000000000171E-8</c:v>
                </c:pt>
                <c:pt idx="2011">
                  <c:v>5.7633000000000222E-8</c:v>
                </c:pt>
                <c:pt idx="2012">
                  <c:v>6.1002000000000244E-8</c:v>
                </c:pt>
                <c:pt idx="2013">
                  <c:v>5.9770000000000237E-8</c:v>
                </c:pt>
                <c:pt idx="2014">
                  <c:v>5.746500000000023E-8</c:v>
                </c:pt>
                <c:pt idx="2015">
                  <c:v>5.6451000000000172E-8</c:v>
                </c:pt>
                <c:pt idx="2016">
                  <c:v>5.5409000000000182E-8</c:v>
                </c:pt>
                <c:pt idx="2017">
                  <c:v>5.4692000000000256E-8</c:v>
                </c:pt>
                <c:pt idx="2018">
                  <c:v>5.5566000000000254E-8</c:v>
                </c:pt>
                <c:pt idx="2019">
                  <c:v>5.281100000000024E-8</c:v>
                </c:pt>
                <c:pt idx="2020">
                  <c:v>5.3294000000000193E-8</c:v>
                </c:pt>
                <c:pt idx="2021">
                  <c:v>5.1750000000000182E-8</c:v>
                </c:pt>
                <c:pt idx="2022">
                  <c:v>5.347000000000016E-8</c:v>
                </c:pt>
                <c:pt idx="2023">
                  <c:v>5.2030000000000222E-8</c:v>
                </c:pt>
                <c:pt idx="2024">
                  <c:v>4.1738000000000172E-8</c:v>
                </c:pt>
                <c:pt idx="2025">
                  <c:v>3.0943000000000127E-8</c:v>
                </c:pt>
                <c:pt idx="2026">
                  <c:v>2.4948000000000069E-8</c:v>
                </c:pt>
                <c:pt idx="2027">
                  <c:v>2.0669000000000087E-8</c:v>
                </c:pt>
                <c:pt idx="2028">
                  <c:v>1.843000000000006E-8</c:v>
                </c:pt>
                <c:pt idx="2029">
                  <c:v>1.6142000000000069E-8</c:v>
                </c:pt>
                <c:pt idx="2030">
                  <c:v>1.4260000000000053E-8</c:v>
                </c:pt>
                <c:pt idx="2031">
                  <c:v>1.3495000000000052E-8</c:v>
                </c:pt>
                <c:pt idx="2032">
                  <c:v>1.2144000000000044E-8</c:v>
                </c:pt>
                <c:pt idx="2033">
                  <c:v>1.2372000000000045E-8</c:v>
                </c:pt>
                <c:pt idx="2034">
                  <c:v>1.0783000000000049E-8</c:v>
                </c:pt>
                <c:pt idx="2035">
                  <c:v>1.0188000000000035E-8</c:v>
                </c:pt>
                <c:pt idx="2036">
                  <c:v>1.0093000000000028E-8</c:v>
                </c:pt>
                <c:pt idx="2037">
                  <c:v>9.120900000000037E-9</c:v>
                </c:pt>
                <c:pt idx="2038">
                  <c:v>8.9620000000000524E-9</c:v>
                </c:pt>
                <c:pt idx="2039">
                  <c:v>8.810100000000036E-9</c:v>
                </c:pt>
                <c:pt idx="2040">
                  <c:v>8.7265000000000335E-9</c:v>
                </c:pt>
                <c:pt idx="2041">
                  <c:v>8.2880000000000227E-9</c:v>
                </c:pt>
                <c:pt idx="2042">
                  <c:v>7.7556000000000397E-9</c:v>
                </c:pt>
                <c:pt idx="2043">
                  <c:v>7.6323000000000296E-9</c:v>
                </c:pt>
                <c:pt idx="2044">
                  <c:v>8.0098000000000358E-9</c:v>
                </c:pt>
                <c:pt idx="2045">
                  <c:v>7.6910000000000306E-9</c:v>
                </c:pt>
                <c:pt idx="2046">
                  <c:v>7.2149000000000248E-9</c:v>
                </c:pt>
                <c:pt idx="2047">
                  <c:v>7.487100000000033E-9</c:v>
                </c:pt>
                <c:pt idx="2048">
                  <c:v>7.3055000000000286E-9</c:v>
                </c:pt>
                <c:pt idx="2049">
                  <c:v>6.8920000000000287E-9</c:v>
                </c:pt>
                <c:pt idx="2050">
                  <c:v>6.6395000000000294E-9</c:v>
                </c:pt>
                <c:pt idx="2051">
                  <c:v>6.9900000000000348E-9</c:v>
                </c:pt>
                <c:pt idx="2052">
                  <c:v>6.6861000000000288E-9</c:v>
                </c:pt>
                <c:pt idx="2053">
                  <c:v>6.5822000000000305E-9</c:v>
                </c:pt>
                <c:pt idx="2054">
                  <c:v>6.8124000000000242E-9</c:v>
                </c:pt>
                <c:pt idx="2055">
                  <c:v>6.539900000000032E-9</c:v>
                </c:pt>
                <c:pt idx="2056">
                  <c:v>6.3176000000000238E-9</c:v>
                </c:pt>
                <c:pt idx="2057">
                  <c:v>6.2890000000000348E-9</c:v>
                </c:pt>
                <c:pt idx="2058">
                  <c:v>1.0148000000000031E-8</c:v>
                </c:pt>
                <c:pt idx="2059">
                  <c:v>1.1578000000000044E-8</c:v>
                </c:pt>
                <c:pt idx="2060">
                  <c:v>1.240300000000005E-8</c:v>
                </c:pt>
                <c:pt idx="2061">
                  <c:v>1.3671000000000055E-8</c:v>
                </c:pt>
                <c:pt idx="2062">
                  <c:v>1.3902000000000066E-8</c:v>
                </c:pt>
                <c:pt idx="2063">
                  <c:v>2.0696000000000075E-8</c:v>
                </c:pt>
                <c:pt idx="2064">
                  <c:v>2.6869000000000123E-8</c:v>
                </c:pt>
                <c:pt idx="2065">
                  <c:v>3.0607000000000136E-8</c:v>
                </c:pt>
                <c:pt idx="2066">
                  <c:v>3.3753000000000117E-8</c:v>
                </c:pt>
                <c:pt idx="2067">
                  <c:v>3.6612000000000169E-8</c:v>
                </c:pt>
                <c:pt idx="2068">
                  <c:v>4.2734000000000222E-8</c:v>
                </c:pt>
                <c:pt idx="2069">
                  <c:v>5.0641000000000103E-8</c:v>
                </c:pt>
                <c:pt idx="2070">
                  <c:v>5.582200000000024E-8</c:v>
                </c:pt>
                <c:pt idx="2071">
                  <c:v>5.6462000000000244E-8</c:v>
                </c:pt>
                <c:pt idx="2072">
                  <c:v>5.9705000000000256E-8</c:v>
                </c:pt>
                <c:pt idx="2073">
                  <c:v>5.9003000000000287E-8</c:v>
                </c:pt>
                <c:pt idx="2074">
                  <c:v>5.9125000000000194E-8</c:v>
                </c:pt>
                <c:pt idx="2075">
                  <c:v>5.6869000000000183E-8</c:v>
                </c:pt>
                <c:pt idx="2076">
                  <c:v>5.6224000000000114E-8</c:v>
                </c:pt>
                <c:pt idx="2077">
                  <c:v>5.5299000000000183E-8</c:v>
                </c:pt>
                <c:pt idx="2078">
                  <c:v>5.4326000000000291E-8</c:v>
                </c:pt>
                <c:pt idx="2079">
                  <c:v>5.3501000000000169E-8</c:v>
                </c:pt>
                <c:pt idx="2080">
                  <c:v>5.1908000000000143E-8</c:v>
                </c:pt>
                <c:pt idx="2081">
                  <c:v>5.2280000000000174E-8</c:v>
                </c:pt>
                <c:pt idx="2082">
                  <c:v>5.4236000000000248E-8</c:v>
                </c:pt>
                <c:pt idx="2083">
                  <c:v>5.1607000000000152E-8</c:v>
                </c:pt>
                <c:pt idx="2084">
                  <c:v>4.5668000000000168E-8</c:v>
                </c:pt>
                <c:pt idx="2085">
                  <c:v>3.311100000000011E-8</c:v>
                </c:pt>
                <c:pt idx="2086">
                  <c:v>2.6501000000000119E-8</c:v>
                </c:pt>
                <c:pt idx="2087">
                  <c:v>2.1922000000000056E-8</c:v>
                </c:pt>
                <c:pt idx="2088">
                  <c:v>1.8890000000000082E-8</c:v>
                </c:pt>
                <c:pt idx="2089">
                  <c:v>1.6194000000000059E-8</c:v>
                </c:pt>
                <c:pt idx="2090">
                  <c:v>1.4685000000000055E-8</c:v>
                </c:pt>
                <c:pt idx="2091">
                  <c:v>1.3877000000000057E-8</c:v>
                </c:pt>
                <c:pt idx="2092">
                  <c:v>1.3066000000000052E-8</c:v>
                </c:pt>
                <c:pt idx="2093">
                  <c:v>1.1530000000000053E-8</c:v>
                </c:pt>
                <c:pt idx="2094">
                  <c:v>1.0612000000000037E-8</c:v>
                </c:pt>
                <c:pt idx="2095">
                  <c:v>1.007300000000003E-8</c:v>
                </c:pt>
                <c:pt idx="2096">
                  <c:v>1.0309000000000035E-8</c:v>
                </c:pt>
                <c:pt idx="2097">
                  <c:v>9.3508000000000558E-9</c:v>
                </c:pt>
                <c:pt idx="2098">
                  <c:v>9.2539000000000389E-9</c:v>
                </c:pt>
                <c:pt idx="2099">
                  <c:v>8.2690000000000408E-9</c:v>
                </c:pt>
                <c:pt idx="2100">
                  <c:v>8.6375000000000335E-9</c:v>
                </c:pt>
                <c:pt idx="2101">
                  <c:v>8.911700000000039E-9</c:v>
                </c:pt>
                <c:pt idx="2102">
                  <c:v>8.1344000000000318E-9</c:v>
                </c:pt>
                <c:pt idx="2103">
                  <c:v>8.0085000000000283E-9</c:v>
                </c:pt>
                <c:pt idx="2104">
                  <c:v>7.388800000000033E-9</c:v>
                </c:pt>
                <c:pt idx="2105">
                  <c:v>7.8502000000000364E-9</c:v>
                </c:pt>
                <c:pt idx="2106">
                  <c:v>8.0641000000000322E-9</c:v>
                </c:pt>
                <c:pt idx="2107">
                  <c:v>7.4724000000000405E-9</c:v>
                </c:pt>
                <c:pt idx="2108">
                  <c:v>7.5340000000000346E-9</c:v>
                </c:pt>
                <c:pt idx="2109">
                  <c:v>7.2045000000000282E-9</c:v>
                </c:pt>
                <c:pt idx="2110">
                  <c:v>6.8617000000000298E-9</c:v>
                </c:pt>
                <c:pt idx="2111">
                  <c:v>6.8874000000000281E-9</c:v>
                </c:pt>
                <c:pt idx="2112">
                  <c:v>6.6891000000000289E-9</c:v>
                </c:pt>
                <c:pt idx="2113">
                  <c:v>6.1394000000000287E-9</c:v>
                </c:pt>
                <c:pt idx="2114">
                  <c:v>6.7997000000000347E-9</c:v>
                </c:pt>
                <c:pt idx="2115">
                  <c:v>6.5788000000000311E-9</c:v>
                </c:pt>
                <c:pt idx="2116">
                  <c:v>5.9954000000000283E-9</c:v>
                </c:pt>
                <c:pt idx="2117">
                  <c:v>6.1594000000000249E-9</c:v>
                </c:pt>
                <c:pt idx="2118">
                  <c:v>9.3175000000000502E-9</c:v>
                </c:pt>
                <c:pt idx="2119">
                  <c:v>1.161200000000005E-8</c:v>
                </c:pt>
                <c:pt idx="2120">
                  <c:v>1.3217000000000045E-8</c:v>
                </c:pt>
                <c:pt idx="2121">
                  <c:v>1.2749000000000049E-8</c:v>
                </c:pt>
                <c:pt idx="2122">
                  <c:v>1.3178000000000044E-8</c:v>
                </c:pt>
                <c:pt idx="2123">
                  <c:v>1.8015000000000059E-8</c:v>
                </c:pt>
                <c:pt idx="2124">
                  <c:v>2.4753000000000093E-8</c:v>
                </c:pt>
                <c:pt idx="2125">
                  <c:v>2.8425000000000101E-8</c:v>
                </c:pt>
                <c:pt idx="2126">
                  <c:v>3.1163000000000112E-8</c:v>
                </c:pt>
                <c:pt idx="2127">
                  <c:v>3.5059000000000169E-8</c:v>
                </c:pt>
                <c:pt idx="2128">
                  <c:v>4.0494000000000184E-8</c:v>
                </c:pt>
                <c:pt idx="2129">
                  <c:v>4.8399000000000207E-8</c:v>
                </c:pt>
                <c:pt idx="2130">
                  <c:v>5.4344000000000238E-8</c:v>
                </c:pt>
                <c:pt idx="2131">
                  <c:v>5.775100000000023E-8</c:v>
                </c:pt>
                <c:pt idx="2132">
                  <c:v>5.8917000000000249E-8</c:v>
                </c:pt>
                <c:pt idx="2133">
                  <c:v>5.9225000000000181E-8</c:v>
                </c:pt>
                <c:pt idx="2134">
                  <c:v>5.7329000000000222E-8</c:v>
                </c:pt>
                <c:pt idx="2135">
                  <c:v>5.5685000000000144E-8</c:v>
                </c:pt>
                <c:pt idx="2136">
                  <c:v>5.6320000000000183E-8</c:v>
                </c:pt>
                <c:pt idx="2137">
                  <c:v>5.426400000000024E-8</c:v>
                </c:pt>
                <c:pt idx="2138">
                  <c:v>5.4966000000000255E-8</c:v>
                </c:pt>
                <c:pt idx="2139">
                  <c:v>5.314600000000015E-8</c:v>
                </c:pt>
                <c:pt idx="2140">
                  <c:v>5.2122000000000194E-8</c:v>
                </c:pt>
                <c:pt idx="2141">
                  <c:v>5.2311000000000249E-8</c:v>
                </c:pt>
                <c:pt idx="2142">
                  <c:v>5.3417000000000239E-8</c:v>
                </c:pt>
                <c:pt idx="2143">
                  <c:v>5.1502000000000192E-8</c:v>
                </c:pt>
                <c:pt idx="2144">
                  <c:v>4.8560000000000171E-8</c:v>
                </c:pt>
                <c:pt idx="2145">
                  <c:v>3.5277000000000164E-8</c:v>
                </c:pt>
                <c:pt idx="2146">
                  <c:v>2.7334000000000114E-8</c:v>
                </c:pt>
                <c:pt idx="2147">
                  <c:v>2.2582000000000093E-8</c:v>
                </c:pt>
                <c:pt idx="2148">
                  <c:v>1.8952000000000086E-8</c:v>
                </c:pt>
                <c:pt idx="2149">
                  <c:v>1.6784000000000086E-8</c:v>
                </c:pt>
                <c:pt idx="2150">
                  <c:v>1.5124000000000063E-8</c:v>
                </c:pt>
                <c:pt idx="2151">
                  <c:v>1.3533000000000052E-8</c:v>
                </c:pt>
                <c:pt idx="2152">
                  <c:v>1.259700000000004E-8</c:v>
                </c:pt>
                <c:pt idx="2153">
                  <c:v>1.1454000000000044E-8</c:v>
                </c:pt>
                <c:pt idx="2154">
                  <c:v>1.1011000000000045E-8</c:v>
                </c:pt>
                <c:pt idx="2155">
                  <c:v>1.0372000000000033E-8</c:v>
                </c:pt>
                <c:pt idx="2156">
                  <c:v>9.8113000000000337E-9</c:v>
                </c:pt>
                <c:pt idx="2157">
                  <c:v>9.5008000000000423E-9</c:v>
                </c:pt>
                <c:pt idx="2158">
                  <c:v>9.1506000000000482E-9</c:v>
                </c:pt>
                <c:pt idx="2159">
                  <c:v>8.9800000000000447E-9</c:v>
                </c:pt>
                <c:pt idx="2160">
                  <c:v>8.5162000000000339E-9</c:v>
                </c:pt>
                <c:pt idx="2161">
                  <c:v>8.8764000000000576E-9</c:v>
                </c:pt>
                <c:pt idx="2162">
                  <c:v>8.611900000000024E-9</c:v>
                </c:pt>
                <c:pt idx="2163">
                  <c:v>7.5457000000000369E-9</c:v>
                </c:pt>
                <c:pt idx="2164">
                  <c:v>7.5407000000000313E-9</c:v>
                </c:pt>
                <c:pt idx="2165">
                  <c:v>7.3595000000000303E-9</c:v>
                </c:pt>
                <c:pt idx="2166">
                  <c:v>7.1402000000000312E-9</c:v>
                </c:pt>
                <c:pt idx="2167">
                  <c:v>6.9043000000000337E-9</c:v>
                </c:pt>
                <c:pt idx="2168">
                  <c:v>6.8191000000000291E-9</c:v>
                </c:pt>
                <c:pt idx="2169">
                  <c:v>6.6988000000000241E-9</c:v>
                </c:pt>
                <c:pt idx="2170">
                  <c:v>6.9073000000000347E-9</c:v>
                </c:pt>
                <c:pt idx="2171">
                  <c:v>7.1745000000000248E-9</c:v>
                </c:pt>
                <c:pt idx="2172">
                  <c:v>6.9693000000000363E-9</c:v>
                </c:pt>
                <c:pt idx="2173">
                  <c:v>6.6708000000000287E-9</c:v>
                </c:pt>
                <c:pt idx="2174">
                  <c:v>6.4043000000000293E-9</c:v>
                </c:pt>
                <c:pt idx="2175">
                  <c:v>6.2273000000000238E-9</c:v>
                </c:pt>
                <c:pt idx="2176">
                  <c:v>6.0961000000000249E-9</c:v>
                </c:pt>
                <c:pt idx="2177">
                  <c:v>6.463200000000032E-9</c:v>
                </c:pt>
                <c:pt idx="2178">
                  <c:v>8.6825000000000481E-9</c:v>
                </c:pt>
                <c:pt idx="2179">
                  <c:v>1.0999000000000034E-8</c:v>
                </c:pt>
                <c:pt idx="2180">
                  <c:v>1.2994000000000045E-8</c:v>
                </c:pt>
                <c:pt idx="2181">
                  <c:v>1.2336000000000037E-8</c:v>
                </c:pt>
                <c:pt idx="2182">
                  <c:v>1.3329000000000059E-8</c:v>
                </c:pt>
                <c:pt idx="2183">
                  <c:v>1.6144000000000062E-8</c:v>
                </c:pt>
                <c:pt idx="2184">
                  <c:v>2.3676000000000096E-8</c:v>
                </c:pt>
                <c:pt idx="2185">
                  <c:v>2.6967000000000092E-8</c:v>
                </c:pt>
                <c:pt idx="2186">
                  <c:v>3.1108000000000116E-8</c:v>
                </c:pt>
                <c:pt idx="2187">
                  <c:v>3.2548000000000127E-8</c:v>
                </c:pt>
                <c:pt idx="2188">
                  <c:v>3.6311000000000152E-8</c:v>
                </c:pt>
                <c:pt idx="2189">
                  <c:v>4.7700000000000222E-8</c:v>
                </c:pt>
                <c:pt idx="2190">
                  <c:v>5.1505000000000129E-8</c:v>
                </c:pt>
                <c:pt idx="2191">
                  <c:v>5.5477000000000193E-8</c:v>
                </c:pt>
                <c:pt idx="2192">
                  <c:v>5.7241000000000142E-8</c:v>
                </c:pt>
                <c:pt idx="2193">
                  <c:v>5.9124000000000239E-8</c:v>
                </c:pt>
                <c:pt idx="2194">
                  <c:v>5.5595000000000208E-8</c:v>
                </c:pt>
                <c:pt idx="2195">
                  <c:v>5.538400000000024E-8</c:v>
                </c:pt>
                <c:pt idx="2196">
                  <c:v>5.4456000000000286E-8</c:v>
                </c:pt>
                <c:pt idx="2197">
                  <c:v>5.5105000000000181E-8</c:v>
                </c:pt>
                <c:pt idx="2198">
                  <c:v>5.3080000000000201E-8</c:v>
                </c:pt>
                <c:pt idx="2199">
                  <c:v>5.1664000000000144E-8</c:v>
                </c:pt>
                <c:pt idx="2200">
                  <c:v>5.2300000000000223E-8</c:v>
                </c:pt>
                <c:pt idx="2201">
                  <c:v>4.9122000000000213E-8</c:v>
                </c:pt>
                <c:pt idx="2202">
                  <c:v>5.353100000000017E-8</c:v>
                </c:pt>
                <c:pt idx="2203">
                  <c:v>5.1005000000000151E-8</c:v>
                </c:pt>
                <c:pt idx="2204">
                  <c:v>5.0322000000000231E-8</c:v>
                </c:pt>
                <c:pt idx="2205">
                  <c:v>3.5730000000000168E-8</c:v>
                </c:pt>
                <c:pt idx="2206">
                  <c:v>2.6437000000000149E-8</c:v>
                </c:pt>
                <c:pt idx="2207">
                  <c:v>2.2091000000000115E-8</c:v>
                </c:pt>
                <c:pt idx="2208">
                  <c:v>1.8870000000000086E-8</c:v>
                </c:pt>
                <c:pt idx="2209">
                  <c:v>1.6275000000000061E-8</c:v>
                </c:pt>
                <c:pt idx="2210">
                  <c:v>1.4668000000000052E-8</c:v>
                </c:pt>
                <c:pt idx="2211">
                  <c:v>1.323000000000005E-8</c:v>
                </c:pt>
                <c:pt idx="2212">
                  <c:v>1.2745000000000052E-8</c:v>
                </c:pt>
                <c:pt idx="2213">
                  <c:v>1.1642000000000057E-8</c:v>
                </c:pt>
                <c:pt idx="2214">
                  <c:v>1.1057000000000037E-8</c:v>
                </c:pt>
                <c:pt idx="2215">
                  <c:v>1.1398000000000044E-8</c:v>
                </c:pt>
                <c:pt idx="2216">
                  <c:v>1.0097000000000024E-8</c:v>
                </c:pt>
                <c:pt idx="2217">
                  <c:v>9.3688000000000465E-9</c:v>
                </c:pt>
                <c:pt idx="2218">
                  <c:v>8.8754000000000597E-9</c:v>
                </c:pt>
                <c:pt idx="2219">
                  <c:v>9.1549000000000359E-9</c:v>
                </c:pt>
                <c:pt idx="2220">
                  <c:v>8.4130000000000403E-9</c:v>
                </c:pt>
                <c:pt idx="2221">
                  <c:v>9.0433000000000281E-9</c:v>
                </c:pt>
                <c:pt idx="2222">
                  <c:v>8.3770000000000425E-9</c:v>
                </c:pt>
                <c:pt idx="2223">
                  <c:v>7.7663000000000409E-9</c:v>
                </c:pt>
                <c:pt idx="2224">
                  <c:v>7.35610000000003E-9</c:v>
                </c:pt>
                <c:pt idx="2225">
                  <c:v>7.1915000000000292E-9</c:v>
                </c:pt>
                <c:pt idx="2226">
                  <c:v>7.454700000000033E-9</c:v>
                </c:pt>
                <c:pt idx="2227">
                  <c:v>7.3715000000000356E-9</c:v>
                </c:pt>
                <c:pt idx="2228">
                  <c:v>7.1839000000000285E-9</c:v>
                </c:pt>
                <c:pt idx="2229">
                  <c:v>7.1785000000000293E-9</c:v>
                </c:pt>
                <c:pt idx="2230">
                  <c:v>7.2052000000000363E-9</c:v>
                </c:pt>
                <c:pt idx="2231">
                  <c:v>6.9650000000000288E-9</c:v>
                </c:pt>
                <c:pt idx="2232">
                  <c:v>6.6095000000000277E-9</c:v>
                </c:pt>
                <c:pt idx="2233">
                  <c:v>6.8201000000000228E-9</c:v>
                </c:pt>
                <c:pt idx="2234">
                  <c:v>6.9690000000000358E-9</c:v>
                </c:pt>
                <c:pt idx="2235">
                  <c:v>6.4332000000000394E-9</c:v>
                </c:pt>
                <c:pt idx="2236">
                  <c:v>6.9063000000000401E-9</c:v>
                </c:pt>
                <c:pt idx="2237">
                  <c:v>6.4019000000000327E-9</c:v>
                </c:pt>
                <c:pt idx="2238">
                  <c:v>7.4428000000000347E-9</c:v>
                </c:pt>
                <c:pt idx="2239">
                  <c:v>1.0534000000000037E-8</c:v>
                </c:pt>
                <c:pt idx="2240">
                  <c:v>1.2127000000000045E-8</c:v>
                </c:pt>
                <c:pt idx="2241">
                  <c:v>1.3170000000000049E-8</c:v>
                </c:pt>
                <c:pt idx="2242">
                  <c:v>1.366200000000006E-8</c:v>
                </c:pt>
                <c:pt idx="2243">
                  <c:v>1.4371000000000045E-8</c:v>
                </c:pt>
                <c:pt idx="2244">
                  <c:v>2.2309000000000114E-8</c:v>
                </c:pt>
                <c:pt idx="2245">
                  <c:v>2.7311000000000115E-8</c:v>
                </c:pt>
                <c:pt idx="2246">
                  <c:v>3.0431000000000168E-8</c:v>
                </c:pt>
                <c:pt idx="2247">
                  <c:v>3.2786000000000119E-8</c:v>
                </c:pt>
                <c:pt idx="2248">
                  <c:v>3.5662000000000118E-8</c:v>
                </c:pt>
                <c:pt idx="2249">
                  <c:v>4.6281000000000102E-8</c:v>
                </c:pt>
                <c:pt idx="2250">
                  <c:v>5.2661000000000183E-8</c:v>
                </c:pt>
                <c:pt idx="2251">
                  <c:v>5.5211000000000183E-8</c:v>
                </c:pt>
                <c:pt idx="2252">
                  <c:v>5.8353000000000238E-8</c:v>
                </c:pt>
                <c:pt idx="2253">
                  <c:v>5.9264000000000239E-8</c:v>
                </c:pt>
                <c:pt idx="2254">
                  <c:v>5.8680000000000192E-8</c:v>
                </c:pt>
                <c:pt idx="2255">
                  <c:v>5.7424000000000204E-8</c:v>
                </c:pt>
                <c:pt idx="2256">
                  <c:v>5.5731000000000223E-8</c:v>
                </c:pt>
                <c:pt idx="2257">
                  <c:v>5.4872000000000261E-8</c:v>
                </c:pt>
                <c:pt idx="2258">
                  <c:v>5.3405000000000186E-8</c:v>
                </c:pt>
                <c:pt idx="2259">
                  <c:v>5.4634000000000203E-8</c:v>
                </c:pt>
                <c:pt idx="2260">
                  <c:v>5.2033000000000238E-8</c:v>
                </c:pt>
                <c:pt idx="2261">
                  <c:v>5.1710000000000223E-8</c:v>
                </c:pt>
                <c:pt idx="2262">
                  <c:v>5.4107000000000248E-8</c:v>
                </c:pt>
                <c:pt idx="2263">
                  <c:v>5.1382000000000221E-8</c:v>
                </c:pt>
                <c:pt idx="2264">
                  <c:v>5.192300000000016E-8</c:v>
                </c:pt>
                <c:pt idx="2265">
                  <c:v>3.7615000000000195E-8</c:v>
                </c:pt>
                <c:pt idx="2266">
                  <c:v>2.9028000000000083E-8</c:v>
                </c:pt>
                <c:pt idx="2267">
                  <c:v>2.2716000000000082E-8</c:v>
                </c:pt>
                <c:pt idx="2268">
                  <c:v>2.0152000000000054E-8</c:v>
                </c:pt>
                <c:pt idx="2269">
                  <c:v>1.7618000000000056E-8</c:v>
                </c:pt>
                <c:pt idx="2270">
                  <c:v>1.5181000000000062E-8</c:v>
                </c:pt>
                <c:pt idx="2271">
                  <c:v>1.4206000000000048E-8</c:v>
                </c:pt>
                <c:pt idx="2272">
                  <c:v>1.3496000000000057E-8</c:v>
                </c:pt>
                <c:pt idx="2273">
                  <c:v>1.1462000000000062E-8</c:v>
                </c:pt>
                <c:pt idx="2274">
                  <c:v>1.076300000000005E-8</c:v>
                </c:pt>
                <c:pt idx="2275">
                  <c:v>1.0311000000000037E-8</c:v>
                </c:pt>
                <c:pt idx="2276">
                  <c:v>1.1144000000000055E-8</c:v>
                </c:pt>
                <c:pt idx="2277">
                  <c:v>9.5264000000000502E-9</c:v>
                </c:pt>
                <c:pt idx="2278">
                  <c:v>9.2839000000000316E-9</c:v>
                </c:pt>
                <c:pt idx="2279">
                  <c:v>8.7478000000000189E-9</c:v>
                </c:pt>
                <c:pt idx="2280">
                  <c:v>8.3373000000000283E-9</c:v>
                </c:pt>
                <c:pt idx="2281">
                  <c:v>8.6072000000000279E-9</c:v>
                </c:pt>
                <c:pt idx="2282">
                  <c:v>7.907900000000033E-9</c:v>
                </c:pt>
                <c:pt idx="2283">
                  <c:v>8.4852000000000451E-9</c:v>
                </c:pt>
                <c:pt idx="2284">
                  <c:v>8.0228000000000356E-9</c:v>
                </c:pt>
                <c:pt idx="2285">
                  <c:v>7.4804000000000396E-9</c:v>
                </c:pt>
                <c:pt idx="2286">
                  <c:v>7.2872000000000383E-9</c:v>
                </c:pt>
                <c:pt idx="2287">
                  <c:v>7.1812000000000372E-9</c:v>
                </c:pt>
                <c:pt idx="2288">
                  <c:v>6.8480000000000293E-9</c:v>
                </c:pt>
                <c:pt idx="2289">
                  <c:v>7.1709000000000287E-9</c:v>
                </c:pt>
                <c:pt idx="2290">
                  <c:v>6.6115000000000242E-9</c:v>
                </c:pt>
                <c:pt idx="2291">
                  <c:v>6.9876000000000365E-9</c:v>
                </c:pt>
                <c:pt idx="2292">
                  <c:v>6.6005000000000241E-9</c:v>
                </c:pt>
                <c:pt idx="2293">
                  <c:v>6.8101000000000239E-9</c:v>
                </c:pt>
                <c:pt idx="2294">
                  <c:v>6.5192000000000351E-9</c:v>
                </c:pt>
                <c:pt idx="2295">
                  <c:v>6.6191000000000248E-9</c:v>
                </c:pt>
                <c:pt idx="2296">
                  <c:v>6.1607000000000207E-9</c:v>
                </c:pt>
                <c:pt idx="2297">
                  <c:v>6.2746000000000304E-9</c:v>
                </c:pt>
                <c:pt idx="2298">
                  <c:v>6.6481000000000238E-9</c:v>
                </c:pt>
                <c:pt idx="2299">
                  <c:v>1.0384000000000045E-8</c:v>
                </c:pt>
                <c:pt idx="2300">
                  <c:v>1.1460000000000059E-8</c:v>
                </c:pt>
                <c:pt idx="2301">
                  <c:v>1.3155000000000044E-8</c:v>
                </c:pt>
                <c:pt idx="2302">
                  <c:v>1.3736000000000053E-8</c:v>
                </c:pt>
                <c:pt idx="2303">
                  <c:v>1.3969000000000057E-8</c:v>
                </c:pt>
                <c:pt idx="2304">
                  <c:v>2.3529000000000045E-8</c:v>
                </c:pt>
                <c:pt idx="2305">
                  <c:v>2.8351000000000103E-8</c:v>
                </c:pt>
                <c:pt idx="2306">
                  <c:v>3.0983000000000133E-8</c:v>
                </c:pt>
                <c:pt idx="2307">
                  <c:v>3.3179000000000121E-8</c:v>
                </c:pt>
                <c:pt idx="2308">
                  <c:v>3.4620000000000121E-8</c:v>
                </c:pt>
                <c:pt idx="2309">
                  <c:v>4.4705000000000207E-8</c:v>
                </c:pt>
                <c:pt idx="2310">
                  <c:v>5.1686000000000149E-8</c:v>
                </c:pt>
                <c:pt idx="2311">
                  <c:v>5.5432000000000288E-8</c:v>
                </c:pt>
                <c:pt idx="2312">
                  <c:v>5.858200000000024E-8</c:v>
                </c:pt>
                <c:pt idx="2313">
                  <c:v>5.9606000000000249E-8</c:v>
                </c:pt>
                <c:pt idx="2314">
                  <c:v>5.9042000000000258E-8</c:v>
                </c:pt>
                <c:pt idx="2315">
                  <c:v>5.7275000000000141E-8</c:v>
                </c:pt>
                <c:pt idx="2316">
                  <c:v>5.5595000000000208E-8</c:v>
                </c:pt>
                <c:pt idx="2317">
                  <c:v>5.6024000000000171E-8</c:v>
                </c:pt>
                <c:pt idx="2318">
                  <c:v>5.5106000000000222E-8</c:v>
                </c:pt>
                <c:pt idx="2319">
                  <c:v>5.3981000000000158E-8</c:v>
                </c:pt>
                <c:pt idx="2320">
                  <c:v>5.1542000000000171E-8</c:v>
                </c:pt>
                <c:pt idx="2321">
                  <c:v>5.0869000000000182E-8</c:v>
                </c:pt>
                <c:pt idx="2322">
                  <c:v>5.3335000000000193E-8</c:v>
                </c:pt>
                <c:pt idx="2323">
                  <c:v>5.455600000000024E-8</c:v>
                </c:pt>
                <c:pt idx="2324">
                  <c:v>5.0324000000000193E-8</c:v>
                </c:pt>
                <c:pt idx="2325">
                  <c:v>4.091100000000016E-8</c:v>
                </c:pt>
                <c:pt idx="2326">
                  <c:v>3.0163000000000103E-8</c:v>
                </c:pt>
                <c:pt idx="2327">
                  <c:v>2.5095000000000113E-8</c:v>
                </c:pt>
                <c:pt idx="2328">
                  <c:v>2.0325000000000048E-8</c:v>
                </c:pt>
                <c:pt idx="2329">
                  <c:v>1.8434000000000078E-8</c:v>
                </c:pt>
                <c:pt idx="2330">
                  <c:v>1.551500000000006E-8</c:v>
                </c:pt>
                <c:pt idx="2331">
                  <c:v>1.3633000000000055E-8</c:v>
                </c:pt>
                <c:pt idx="2332">
                  <c:v>1.2897000000000044E-8</c:v>
                </c:pt>
                <c:pt idx="2333">
                  <c:v>1.1948000000000057E-8</c:v>
                </c:pt>
                <c:pt idx="2334">
                  <c:v>1.0856000000000038E-8</c:v>
                </c:pt>
                <c:pt idx="2335">
                  <c:v>1.0002000000000042E-8</c:v>
                </c:pt>
                <c:pt idx="2336">
                  <c:v>1.0271000000000035E-8</c:v>
                </c:pt>
                <c:pt idx="2337">
                  <c:v>9.8889000000000393E-9</c:v>
                </c:pt>
                <c:pt idx="2338">
                  <c:v>9.269500000000047E-9</c:v>
                </c:pt>
                <c:pt idx="2339">
                  <c:v>8.5026000000000447E-9</c:v>
                </c:pt>
                <c:pt idx="2340">
                  <c:v>8.9464000000000426E-9</c:v>
                </c:pt>
                <c:pt idx="2341">
                  <c:v>8.6622000000000423E-9</c:v>
                </c:pt>
                <c:pt idx="2342">
                  <c:v>8.2977000000000261E-9</c:v>
                </c:pt>
                <c:pt idx="2343">
                  <c:v>8.0211000000000281E-9</c:v>
                </c:pt>
                <c:pt idx="2344">
                  <c:v>7.6850000000000337E-9</c:v>
                </c:pt>
                <c:pt idx="2345">
                  <c:v>7.631000000000042E-9</c:v>
                </c:pt>
                <c:pt idx="2346">
                  <c:v>7.6550000000000295E-9</c:v>
                </c:pt>
                <c:pt idx="2347">
                  <c:v>7.1872000000000324E-9</c:v>
                </c:pt>
                <c:pt idx="2348">
                  <c:v>7.3695000000000292E-9</c:v>
                </c:pt>
                <c:pt idx="2349">
                  <c:v>7.3345000000000276E-9</c:v>
                </c:pt>
                <c:pt idx="2350">
                  <c:v>7.254500000000027E-9</c:v>
                </c:pt>
                <c:pt idx="2351">
                  <c:v>6.7228000000000248E-9</c:v>
                </c:pt>
                <c:pt idx="2352">
                  <c:v>6.9896000000000413E-9</c:v>
                </c:pt>
                <c:pt idx="2353">
                  <c:v>7.1026000000000288E-9</c:v>
                </c:pt>
                <c:pt idx="2354">
                  <c:v>6.9030000000000338E-9</c:v>
                </c:pt>
                <c:pt idx="2355">
                  <c:v>6.7907000000000336E-9</c:v>
                </c:pt>
                <c:pt idx="2356">
                  <c:v>6.5948000000000228E-9</c:v>
                </c:pt>
                <c:pt idx="2357">
                  <c:v>6.3626000000000243E-9</c:v>
                </c:pt>
                <c:pt idx="2358">
                  <c:v>6.1804000000000239E-9</c:v>
                </c:pt>
                <c:pt idx="2359">
                  <c:v>1.0347000000000045E-8</c:v>
                </c:pt>
                <c:pt idx="2360">
                  <c:v>1.1635000000000049E-8</c:v>
                </c:pt>
                <c:pt idx="2361">
                  <c:v>1.3404000000000062E-8</c:v>
                </c:pt>
                <c:pt idx="2362">
                  <c:v>1.3613000000000057E-8</c:v>
                </c:pt>
                <c:pt idx="2363">
                  <c:v>1.3593000000000059E-8</c:v>
                </c:pt>
                <c:pt idx="2364">
                  <c:v>2.113800000000009E-8</c:v>
                </c:pt>
                <c:pt idx="2365">
                  <c:v>2.5789000000000096E-8</c:v>
                </c:pt>
                <c:pt idx="2366">
                  <c:v>3.0108000000000113E-8</c:v>
                </c:pt>
                <c:pt idx="2367">
                  <c:v>3.2369000000000123E-8</c:v>
                </c:pt>
                <c:pt idx="2368">
                  <c:v>3.4164000000000113E-8</c:v>
                </c:pt>
                <c:pt idx="2369">
                  <c:v>4.2880000000000183E-8</c:v>
                </c:pt>
                <c:pt idx="2370">
                  <c:v>5.0270000000000132E-8</c:v>
                </c:pt>
                <c:pt idx="2371">
                  <c:v>5.3829000000000144E-8</c:v>
                </c:pt>
                <c:pt idx="2372">
                  <c:v>5.7509000000000201E-8</c:v>
                </c:pt>
                <c:pt idx="2373">
                  <c:v>5.8654000000000169E-8</c:v>
                </c:pt>
                <c:pt idx="2374">
                  <c:v>5.8213000000000238E-8</c:v>
                </c:pt>
                <c:pt idx="2375">
                  <c:v>5.7717000000000304E-8</c:v>
                </c:pt>
                <c:pt idx="2376">
                  <c:v>5.5572000000000221E-8</c:v>
                </c:pt>
                <c:pt idx="2377">
                  <c:v>5.4213000000000249E-8</c:v>
                </c:pt>
                <c:pt idx="2378">
                  <c:v>5.3599000000000181E-8</c:v>
                </c:pt>
                <c:pt idx="2379">
                  <c:v>5.2718000000000281E-8</c:v>
                </c:pt>
                <c:pt idx="2380">
                  <c:v>5.0445000000000138E-8</c:v>
                </c:pt>
                <c:pt idx="2381">
                  <c:v>5.0628000000000134E-8</c:v>
                </c:pt>
                <c:pt idx="2382">
                  <c:v>5.1144000000000104E-8</c:v>
                </c:pt>
                <c:pt idx="2383">
                  <c:v>5.2005000000000193E-8</c:v>
                </c:pt>
                <c:pt idx="2384">
                  <c:v>4.9523000000000211E-8</c:v>
                </c:pt>
                <c:pt idx="2385">
                  <c:v>4.3965000000000143E-8</c:v>
                </c:pt>
                <c:pt idx="2386">
                  <c:v>3.1733000000000162E-8</c:v>
                </c:pt>
                <c:pt idx="2387">
                  <c:v>2.55970000000001E-8</c:v>
                </c:pt>
                <c:pt idx="2388">
                  <c:v>2.1556000000000071E-8</c:v>
                </c:pt>
                <c:pt idx="2389">
                  <c:v>1.7904000000000082E-8</c:v>
                </c:pt>
                <c:pt idx="2390">
                  <c:v>1.6169000000000064E-8</c:v>
                </c:pt>
                <c:pt idx="2391">
                  <c:v>1.4148000000000045E-8</c:v>
                </c:pt>
                <c:pt idx="2392">
                  <c:v>1.3204000000000055E-8</c:v>
                </c:pt>
                <c:pt idx="2393">
                  <c:v>1.1846000000000057E-8</c:v>
                </c:pt>
                <c:pt idx="2394">
                  <c:v>1.1481000000000062E-8</c:v>
                </c:pt>
                <c:pt idx="2395">
                  <c:v>1.0278000000000024E-8</c:v>
                </c:pt>
                <c:pt idx="2396">
                  <c:v>1.0008000000000034E-8</c:v>
                </c:pt>
                <c:pt idx="2397">
                  <c:v>9.8603000000000496E-9</c:v>
                </c:pt>
                <c:pt idx="2398">
                  <c:v>9.7083000000000245E-9</c:v>
                </c:pt>
                <c:pt idx="2399">
                  <c:v>8.2700000000000353E-9</c:v>
                </c:pt>
                <c:pt idx="2400">
                  <c:v>8.7598000000000425E-9</c:v>
                </c:pt>
                <c:pt idx="2401">
                  <c:v>8.328300000000028E-9</c:v>
                </c:pt>
                <c:pt idx="2402">
                  <c:v>7.7839000000000347E-9</c:v>
                </c:pt>
                <c:pt idx="2403">
                  <c:v>7.62570000000003E-9</c:v>
                </c:pt>
                <c:pt idx="2404">
                  <c:v>7.1569000000000268E-9</c:v>
                </c:pt>
                <c:pt idx="2405">
                  <c:v>7.7130000000000357E-9</c:v>
                </c:pt>
                <c:pt idx="2406">
                  <c:v>7.2502000000000369E-9</c:v>
                </c:pt>
                <c:pt idx="2407">
                  <c:v>7.6936000000000356E-9</c:v>
                </c:pt>
                <c:pt idx="2408">
                  <c:v>7.2705000000000352E-9</c:v>
                </c:pt>
                <c:pt idx="2409">
                  <c:v>6.4939000000000286E-9</c:v>
                </c:pt>
                <c:pt idx="2410">
                  <c:v>7.0273000000000268E-9</c:v>
                </c:pt>
                <c:pt idx="2411">
                  <c:v>7.0306000000000398E-9</c:v>
                </c:pt>
                <c:pt idx="2412">
                  <c:v>6.5818000000000337E-9</c:v>
                </c:pt>
                <c:pt idx="2413">
                  <c:v>6.3273000000000205E-9</c:v>
                </c:pt>
                <c:pt idx="2414">
                  <c:v>6.8950000000000247E-9</c:v>
                </c:pt>
                <c:pt idx="2415">
                  <c:v>6.1480000000000239E-9</c:v>
                </c:pt>
                <c:pt idx="2416">
                  <c:v>6.7141000000000234E-9</c:v>
                </c:pt>
                <c:pt idx="2417">
                  <c:v>6.2960000000000304E-9</c:v>
                </c:pt>
                <c:pt idx="2418">
                  <c:v>6.1617000000000252E-9</c:v>
                </c:pt>
                <c:pt idx="2419">
                  <c:v>9.439800000000036E-9</c:v>
                </c:pt>
                <c:pt idx="2420">
                  <c:v>1.1274000000000045E-8</c:v>
                </c:pt>
                <c:pt idx="2421">
                  <c:v>1.2364000000000054E-8</c:v>
                </c:pt>
                <c:pt idx="2422">
                  <c:v>1.317300000000005E-8</c:v>
                </c:pt>
                <c:pt idx="2423">
                  <c:v>1.3296000000000045E-8</c:v>
                </c:pt>
                <c:pt idx="2424">
                  <c:v>1.9705000000000093E-8</c:v>
                </c:pt>
                <c:pt idx="2425">
                  <c:v>2.5975000000000115E-8</c:v>
                </c:pt>
                <c:pt idx="2426">
                  <c:v>3.0203000000000128E-8</c:v>
                </c:pt>
                <c:pt idx="2427">
                  <c:v>3.1719000000000127E-8</c:v>
                </c:pt>
                <c:pt idx="2428">
                  <c:v>3.4743000000000128E-8</c:v>
                </c:pt>
                <c:pt idx="2429">
                  <c:v>4.2422000000000193E-8</c:v>
                </c:pt>
                <c:pt idx="2430">
                  <c:v>5.0967000000000214E-8</c:v>
                </c:pt>
                <c:pt idx="2431">
                  <c:v>5.5223000000000183E-8</c:v>
                </c:pt>
                <c:pt idx="2432">
                  <c:v>5.7683000000000213E-8</c:v>
                </c:pt>
                <c:pt idx="2433">
                  <c:v>6.152900000000014E-8</c:v>
                </c:pt>
                <c:pt idx="2434">
                  <c:v>5.9853000000000238E-8</c:v>
                </c:pt>
                <c:pt idx="2435">
                  <c:v>5.8739000000000213E-8</c:v>
                </c:pt>
                <c:pt idx="2436">
                  <c:v>5.6136000000000212E-8</c:v>
                </c:pt>
                <c:pt idx="2437">
                  <c:v>5.7193000000000246E-8</c:v>
                </c:pt>
                <c:pt idx="2438">
                  <c:v>5.5128000000000181E-8</c:v>
                </c:pt>
                <c:pt idx="2439">
                  <c:v>5.4409000000000213E-8</c:v>
                </c:pt>
                <c:pt idx="2440">
                  <c:v>5.426100000000023E-8</c:v>
                </c:pt>
                <c:pt idx="2441">
                  <c:v>5.1676000000000151E-8</c:v>
                </c:pt>
                <c:pt idx="2442">
                  <c:v>5.3891000000000221E-8</c:v>
                </c:pt>
                <c:pt idx="2443">
                  <c:v>5.6044000000000161E-8</c:v>
                </c:pt>
                <c:pt idx="2444">
                  <c:v>5.1734000000000204E-8</c:v>
                </c:pt>
                <c:pt idx="2445">
                  <c:v>4.8612000000000204E-8</c:v>
                </c:pt>
                <c:pt idx="2446">
                  <c:v>3.4720000000000115E-8</c:v>
                </c:pt>
                <c:pt idx="2447">
                  <c:v>2.6949000000000114E-8</c:v>
                </c:pt>
                <c:pt idx="2448">
                  <c:v>2.2271000000000147E-8</c:v>
                </c:pt>
                <c:pt idx="2449">
                  <c:v>1.8291000000000087E-8</c:v>
                </c:pt>
                <c:pt idx="2450">
                  <c:v>1.7106000000000061E-8</c:v>
                </c:pt>
                <c:pt idx="2451">
                  <c:v>1.5187000000000059E-8</c:v>
                </c:pt>
                <c:pt idx="2452">
                  <c:v>1.329300000000005E-8</c:v>
                </c:pt>
                <c:pt idx="2453">
                  <c:v>1.248600000000005E-8</c:v>
                </c:pt>
                <c:pt idx="2454">
                  <c:v>1.1327000000000052E-8</c:v>
                </c:pt>
                <c:pt idx="2455">
                  <c:v>1.0799000000000033E-8</c:v>
                </c:pt>
                <c:pt idx="2456">
                  <c:v>1.0283000000000045E-8</c:v>
                </c:pt>
                <c:pt idx="2457">
                  <c:v>1.046100000000005E-8</c:v>
                </c:pt>
                <c:pt idx="2458">
                  <c:v>9.5957000000000503E-9</c:v>
                </c:pt>
                <c:pt idx="2459">
                  <c:v>9.2755000000000522E-9</c:v>
                </c:pt>
                <c:pt idx="2460">
                  <c:v>8.8724000000000613E-9</c:v>
                </c:pt>
                <c:pt idx="2461">
                  <c:v>8.9574000000000551E-9</c:v>
                </c:pt>
                <c:pt idx="2462">
                  <c:v>8.464900000000036E-9</c:v>
                </c:pt>
                <c:pt idx="2463">
                  <c:v>8.838700000000034E-9</c:v>
                </c:pt>
                <c:pt idx="2464">
                  <c:v>8.0001000000000373E-9</c:v>
                </c:pt>
                <c:pt idx="2465">
                  <c:v>8.1411000000000202E-9</c:v>
                </c:pt>
                <c:pt idx="2466">
                  <c:v>7.946200000000046E-9</c:v>
                </c:pt>
                <c:pt idx="2467">
                  <c:v>7.4524000000000311E-9</c:v>
                </c:pt>
                <c:pt idx="2468">
                  <c:v>7.6380000000000317E-9</c:v>
                </c:pt>
                <c:pt idx="2469">
                  <c:v>7.7553000000000367E-9</c:v>
                </c:pt>
                <c:pt idx="2470">
                  <c:v>7.0060000000000347E-9</c:v>
                </c:pt>
                <c:pt idx="2471">
                  <c:v>6.8334000000000331E-9</c:v>
                </c:pt>
                <c:pt idx="2472">
                  <c:v>6.7627000000000284E-9</c:v>
                </c:pt>
                <c:pt idx="2473">
                  <c:v>6.917000000000029E-9</c:v>
                </c:pt>
                <c:pt idx="2474">
                  <c:v>6.415900000000027E-9</c:v>
                </c:pt>
                <c:pt idx="2475">
                  <c:v>6.5572000000000286E-9</c:v>
                </c:pt>
                <c:pt idx="2476">
                  <c:v>6.2893000000000353E-9</c:v>
                </c:pt>
                <c:pt idx="2477">
                  <c:v>6.7021000000000288E-9</c:v>
                </c:pt>
                <c:pt idx="2478">
                  <c:v>6.3759000000000272E-9</c:v>
                </c:pt>
                <c:pt idx="2479">
                  <c:v>8.2544000000000405E-9</c:v>
                </c:pt>
                <c:pt idx="2480">
                  <c:v>1.100700000000005E-8</c:v>
                </c:pt>
                <c:pt idx="2481">
                  <c:v>1.3059000000000044E-8</c:v>
                </c:pt>
                <c:pt idx="2482">
                  <c:v>1.3245000000000055E-8</c:v>
                </c:pt>
                <c:pt idx="2483">
                  <c:v>1.2815000000000042E-8</c:v>
                </c:pt>
                <c:pt idx="2484">
                  <c:v>1.6666000000000078E-8</c:v>
                </c:pt>
                <c:pt idx="2485">
                  <c:v>2.4443000000000115E-8</c:v>
                </c:pt>
                <c:pt idx="2486">
                  <c:v>2.7693000000000141E-8</c:v>
                </c:pt>
                <c:pt idx="2487">
                  <c:v>3.0468000000000111E-8</c:v>
                </c:pt>
                <c:pt idx="2488">
                  <c:v>3.2164000000000115E-8</c:v>
                </c:pt>
                <c:pt idx="2489">
                  <c:v>3.8116000000000114E-8</c:v>
                </c:pt>
                <c:pt idx="2490">
                  <c:v>4.7266000000000213E-8</c:v>
                </c:pt>
                <c:pt idx="2491">
                  <c:v>5.3739000000000207E-8</c:v>
                </c:pt>
                <c:pt idx="2492">
                  <c:v>5.5931000000000192E-8</c:v>
                </c:pt>
                <c:pt idx="2493">
                  <c:v>5.7511000000000223E-8</c:v>
                </c:pt>
                <c:pt idx="2494">
                  <c:v>5.9078000000000213E-8</c:v>
                </c:pt>
                <c:pt idx="2495">
                  <c:v>5.5910000000000241E-8</c:v>
                </c:pt>
                <c:pt idx="2496">
                  <c:v>5.7019000000000241E-8</c:v>
                </c:pt>
                <c:pt idx="2497">
                  <c:v>5.5808000000000231E-8</c:v>
                </c:pt>
                <c:pt idx="2498">
                  <c:v>5.3844000000000168E-8</c:v>
                </c:pt>
                <c:pt idx="2499">
                  <c:v>5.3841000000000151E-8</c:v>
                </c:pt>
                <c:pt idx="2500">
                  <c:v>5.3208000000000168E-8</c:v>
                </c:pt>
                <c:pt idx="2501">
                  <c:v>5.1357000000000193E-8</c:v>
                </c:pt>
                <c:pt idx="2502">
                  <c:v>5.0700000000000222E-8</c:v>
                </c:pt>
                <c:pt idx="2503">
                  <c:v>5.2397000000000287E-8</c:v>
                </c:pt>
                <c:pt idx="2504">
                  <c:v>5.2310000000000294E-8</c:v>
                </c:pt>
                <c:pt idx="2505">
                  <c:v>5.0706000000000249E-8</c:v>
                </c:pt>
                <c:pt idx="2506">
                  <c:v>3.5612000000000127E-8</c:v>
                </c:pt>
                <c:pt idx="2507">
                  <c:v>2.6552000000000091E-8</c:v>
                </c:pt>
                <c:pt idx="2508">
                  <c:v>2.3225000000000081E-8</c:v>
                </c:pt>
                <c:pt idx="2509">
                  <c:v>1.8627000000000078E-8</c:v>
                </c:pt>
                <c:pt idx="2510">
                  <c:v>1.6862000000000082E-8</c:v>
                </c:pt>
                <c:pt idx="2511">
                  <c:v>1.5329000000000061E-8</c:v>
                </c:pt>
                <c:pt idx="2512">
                  <c:v>1.3822000000000071E-8</c:v>
                </c:pt>
                <c:pt idx="2513">
                  <c:v>1.3482000000000059E-8</c:v>
                </c:pt>
                <c:pt idx="2514">
                  <c:v>1.1514000000000049E-8</c:v>
                </c:pt>
                <c:pt idx="2515">
                  <c:v>1.1261000000000057E-8</c:v>
                </c:pt>
                <c:pt idx="2516">
                  <c:v>1.0676000000000034E-8</c:v>
                </c:pt>
                <c:pt idx="2517">
                  <c:v>9.3268000000000452E-9</c:v>
                </c:pt>
                <c:pt idx="2518">
                  <c:v>9.6727000000000516E-9</c:v>
                </c:pt>
                <c:pt idx="2519">
                  <c:v>9.1982000000000281E-9</c:v>
                </c:pt>
                <c:pt idx="2520">
                  <c:v>8.6961000000000358E-9</c:v>
                </c:pt>
                <c:pt idx="2521">
                  <c:v>8.1914000000000336E-9</c:v>
                </c:pt>
                <c:pt idx="2522">
                  <c:v>8.4859000000000466E-9</c:v>
                </c:pt>
                <c:pt idx="2523">
                  <c:v>8.4339000000000339E-9</c:v>
                </c:pt>
                <c:pt idx="2524">
                  <c:v>7.4997000000000443E-9</c:v>
                </c:pt>
                <c:pt idx="2525">
                  <c:v>7.4597000000000436E-9</c:v>
                </c:pt>
                <c:pt idx="2526">
                  <c:v>7.0499000000000337E-9</c:v>
                </c:pt>
                <c:pt idx="2527">
                  <c:v>7.2688000000000293E-9</c:v>
                </c:pt>
                <c:pt idx="2528">
                  <c:v>7.4511000000000385E-9</c:v>
                </c:pt>
                <c:pt idx="2529">
                  <c:v>7.4358000000000384E-9</c:v>
                </c:pt>
                <c:pt idx="2530">
                  <c:v>6.9257000000000304E-9</c:v>
                </c:pt>
                <c:pt idx="2531">
                  <c:v>6.9736000000000422E-9</c:v>
                </c:pt>
                <c:pt idx="2532">
                  <c:v>6.8167000000000309E-9</c:v>
                </c:pt>
                <c:pt idx="2533">
                  <c:v>6.9666000000000384E-9</c:v>
                </c:pt>
                <c:pt idx="2534">
                  <c:v>7.4228000000000294E-9</c:v>
                </c:pt>
                <c:pt idx="2535">
                  <c:v>7.2322000000000404E-9</c:v>
                </c:pt>
                <c:pt idx="2536">
                  <c:v>6.5498000000000338E-9</c:v>
                </c:pt>
                <c:pt idx="2537">
                  <c:v>6.386300000000032E-9</c:v>
                </c:pt>
                <c:pt idx="2538">
                  <c:v>6.2047000000000268E-9</c:v>
                </c:pt>
                <c:pt idx="2539">
                  <c:v>7.6287000000000301E-9</c:v>
                </c:pt>
                <c:pt idx="2540">
                  <c:v>1.1150000000000049E-8</c:v>
                </c:pt>
                <c:pt idx="2541">
                  <c:v>1.2411000000000042E-8</c:v>
                </c:pt>
                <c:pt idx="2542">
                  <c:v>1.2846000000000053E-8</c:v>
                </c:pt>
                <c:pt idx="2543">
                  <c:v>1.379900000000005E-8</c:v>
                </c:pt>
                <c:pt idx="2544">
                  <c:v>1.5425000000000064E-8</c:v>
                </c:pt>
                <c:pt idx="2545">
                  <c:v>2.3159000000000045E-8</c:v>
                </c:pt>
                <c:pt idx="2546">
                  <c:v>2.9021000000000115E-8</c:v>
                </c:pt>
                <c:pt idx="2547">
                  <c:v>3.1190000000000116E-8</c:v>
                </c:pt>
                <c:pt idx="2548">
                  <c:v>3.3899000000000124E-8</c:v>
                </c:pt>
                <c:pt idx="2549">
                  <c:v>3.6762000000000121E-8</c:v>
                </c:pt>
                <c:pt idx="2550">
                  <c:v>4.6929000000000102E-8</c:v>
                </c:pt>
                <c:pt idx="2551">
                  <c:v>5.3425000000000149E-8</c:v>
                </c:pt>
                <c:pt idx="2552">
                  <c:v>5.6060000000000212E-8</c:v>
                </c:pt>
                <c:pt idx="2553">
                  <c:v>5.7935000000000214E-8</c:v>
                </c:pt>
                <c:pt idx="2554">
                  <c:v>5.9707000000000337E-8</c:v>
                </c:pt>
                <c:pt idx="2555">
                  <c:v>5.6734000000000222E-8</c:v>
                </c:pt>
                <c:pt idx="2556">
                  <c:v>5.667000000000013E-8</c:v>
                </c:pt>
                <c:pt idx="2557">
                  <c:v>5.5279000000000127E-8</c:v>
                </c:pt>
                <c:pt idx="2558">
                  <c:v>5.5386000000000255E-8</c:v>
                </c:pt>
                <c:pt idx="2559">
                  <c:v>5.5183000000000204E-8</c:v>
                </c:pt>
                <c:pt idx="2560">
                  <c:v>5.2514000000000248E-8</c:v>
                </c:pt>
                <c:pt idx="2561">
                  <c:v>5.2180000000000193E-8</c:v>
                </c:pt>
                <c:pt idx="2562">
                  <c:v>5.0597000000000238E-8</c:v>
                </c:pt>
                <c:pt idx="2563">
                  <c:v>5.4609000000000181E-8</c:v>
                </c:pt>
                <c:pt idx="2564">
                  <c:v>5.206400000000024E-8</c:v>
                </c:pt>
                <c:pt idx="2565">
                  <c:v>5.1641000000000032E-8</c:v>
                </c:pt>
                <c:pt idx="2566">
                  <c:v>3.7597000000000168E-8</c:v>
                </c:pt>
                <c:pt idx="2567">
                  <c:v>2.8943000000000109E-8</c:v>
                </c:pt>
                <c:pt idx="2568">
                  <c:v>2.4041000000000119E-8</c:v>
                </c:pt>
                <c:pt idx="2569">
                  <c:v>2.0701000000000091E-8</c:v>
                </c:pt>
                <c:pt idx="2570">
                  <c:v>1.7940000000000077E-8</c:v>
                </c:pt>
                <c:pt idx="2571">
                  <c:v>1.6220000000000072E-8</c:v>
                </c:pt>
                <c:pt idx="2572">
                  <c:v>1.4713000000000049E-8</c:v>
                </c:pt>
                <c:pt idx="2573">
                  <c:v>1.3568000000000059E-8</c:v>
                </c:pt>
                <c:pt idx="2574">
                  <c:v>1.1449000000000052E-8</c:v>
                </c:pt>
                <c:pt idx="2575">
                  <c:v>1.2116000000000034E-8</c:v>
                </c:pt>
                <c:pt idx="2576">
                  <c:v>1.0465000000000046E-8</c:v>
                </c:pt>
                <c:pt idx="2577">
                  <c:v>9.6847000000000338E-9</c:v>
                </c:pt>
                <c:pt idx="2578">
                  <c:v>9.5004000000000488E-9</c:v>
                </c:pt>
                <c:pt idx="2579">
                  <c:v>9.3198000000000488E-9</c:v>
                </c:pt>
                <c:pt idx="2580">
                  <c:v>8.5962000000000353E-9</c:v>
                </c:pt>
                <c:pt idx="2581">
                  <c:v>8.3783000000000318E-9</c:v>
                </c:pt>
                <c:pt idx="2582">
                  <c:v>8.2903000000000263E-9</c:v>
                </c:pt>
                <c:pt idx="2583">
                  <c:v>8.4516000000000447E-9</c:v>
                </c:pt>
                <c:pt idx="2584">
                  <c:v>8.1248000000000222E-9</c:v>
                </c:pt>
                <c:pt idx="2585">
                  <c:v>7.9239000000000346E-9</c:v>
                </c:pt>
                <c:pt idx="2586">
                  <c:v>7.4194000000000391E-9</c:v>
                </c:pt>
                <c:pt idx="2587">
                  <c:v>7.8869000000000307E-9</c:v>
                </c:pt>
                <c:pt idx="2588">
                  <c:v>7.3708000000000341E-9</c:v>
                </c:pt>
                <c:pt idx="2589">
                  <c:v>6.8777000000000297E-9</c:v>
                </c:pt>
                <c:pt idx="2590">
                  <c:v>7.3111000000000295E-9</c:v>
                </c:pt>
                <c:pt idx="2591">
                  <c:v>6.973000000000037E-9</c:v>
                </c:pt>
                <c:pt idx="2592">
                  <c:v>6.7344000000000308E-9</c:v>
                </c:pt>
                <c:pt idx="2593">
                  <c:v>6.8410000000000305E-9</c:v>
                </c:pt>
                <c:pt idx="2594">
                  <c:v>6.8087000000000309E-9</c:v>
                </c:pt>
                <c:pt idx="2595">
                  <c:v>6.6188000000000227E-9</c:v>
                </c:pt>
                <c:pt idx="2596">
                  <c:v>7.0086000000000347E-9</c:v>
                </c:pt>
                <c:pt idx="2597">
                  <c:v>6.9593000000000399E-9</c:v>
                </c:pt>
                <c:pt idx="2598">
                  <c:v>6.6495000000000275E-9</c:v>
                </c:pt>
                <c:pt idx="2599">
                  <c:v>6.4729000000000296E-9</c:v>
                </c:pt>
                <c:pt idx="2600">
                  <c:v>1.0656000000000033E-8</c:v>
                </c:pt>
                <c:pt idx="2601">
                  <c:v>1.2030000000000036E-8</c:v>
                </c:pt>
                <c:pt idx="2602">
                  <c:v>1.2622000000000055E-8</c:v>
                </c:pt>
                <c:pt idx="2603">
                  <c:v>1.3348000000000059E-8</c:v>
                </c:pt>
                <c:pt idx="2604">
                  <c:v>1.3369000000000055E-8</c:v>
                </c:pt>
                <c:pt idx="2605">
                  <c:v>2.2296000000000096E-8</c:v>
                </c:pt>
                <c:pt idx="2606">
                  <c:v>2.7640000000000134E-8</c:v>
                </c:pt>
                <c:pt idx="2607">
                  <c:v>3.0708000000000099E-8</c:v>
                </c:pt>
                <c:pt idx="2608">
                  <c:v>3.3080000000000122E-8</c:v>
                </c:pt>
                <c:pt idx="2609">
                  <c:v>3.4621000000000148E-8</c:v>
                </c:pt>
                <c:pt idx="2610">
                  <c:v>4.5631000000000132E-8</c:v>
                </c:pt>
                <c:pt idx="2611">
                  <c:v>5.1280000000000132E-8</c:v>
                </c:pt>
                <c:pt idx="2612">
                  <c:v>5.5358000000000204E-8</c:v>
                </c:pt>
                <c:pt idx="2613">
                  <c:v>5.7583000000000238E-8</c:v>
                </c:pt>
                <c:pt idx="2614">
                  <c:v>6.0038000000000236E-8</c:v>
                </c:pt>
                <c:pt idx="2615">
                  <c:v>5.8374000000000202E-8</c:v>
                </c:pt>
                <c:pt idx="2616">
                  <c:v>5.6152000000000184E-8</c:v>
                </c:pt>
                <c:pt idx="2617">
                  <c:v>5.591600000000028E-8</c:v>
                </c:pt>
                <c:pt idx="2618">
                  <c:v>5.6408000000000183E-8</c:v>
                </c:pt>
                <c:pt idx="2619">
                  <c:v>5.5408000000000207E-8</c:v>
                </c:pt>
                <c:pt idx="2620">
                  <c:v>5.3984000000000174E-8</c:v>
                </c:pt>
                <c:pt idx="2621">
                  <c:v>5.2240000000000142E-8</c:v>
                </c:pt>
                <c:pt idx="2622">
                  <c:v>5.1162000000000184E-8</c:v>
                </c:pt>
                <c:pt idx="2623">
                  <c:v>5.3954000000000173E-8</c:v>
                </c:pt>
                <c:pt idx="2624">
                  <c:v>5.2029000000000168E-8</c:v>
                </c:pt>
                <c:pt idx="2625">
                  <c:v>5.1841000000000113E-8</c:v>
                </c:pt>
                <c:pt idx="2626">
                  <c:v>3.9264000000000132E-8</c:v>
                </c:pt>
                <c:pt idx="2627">
                  <c:v>3.011700000000011E-8</c:v>
                </c:pt>
                <c:pt idx="2628">
                  <c:v>2.4274000000000099E-8</c:v>
                </c:pt>
                <c:pt idx="2629">
                  <c:v>2.0058000000000079E-8</c:v>
                </c:pt>
                <c:pt idx="2630">
                  <c:v>1.6835000000000078E-8</c:v>
                </c:pt>
                <c:pt idx="2631">
                  <c:v>1.5783000000000059E-8</c:v>
                </c:pt>
                <c:pt idx="2632">
                  <c:v>1.4160000000000057E-8</c:v>
                </c:pt>
                <c:pt idx="2633">
                  <c:v>1.3117000000000042E-8</c:v>
                </c:pt>
                <c:pt idx="2634">
                  <c:v>1.2224000000000045E-8</c:v>
                </c:pt>
                <c:pt idx="2635">
                  <c:v>1.128800000000005E-8</c:v>
                </c:pt>
                <c:pt idx="2636">
                  <c:v>1.0305000000000045E-8</c:v>
                </c:pt>
                <c:pt idx="2637">
                  <c:v>1.0120000000000045E-8</c:v>
                </c:pt>
                <c:pt idx="2638">
                  <c:v>9.733300000000028E-9</c:v>
                </c:pt>
                <c:pt idx="2639">
                  <c:v>9.1962000000000374E-9</c:v>
                </c:pt>
                <c:pt idx="2640">
                  <c:v>9.4561000000000538E-9</c:v>
                </c:pt>
                <c:pt idx="2641">
                  <c:v>9.1133000000000281E-9</c:v>
                </c:pt>
                <c:pt idx="2642">
                  <c:v>8.5176000000000335E-9</c:v>
                </c:pt>
                <c:pt idx="2643">
                  <c:v>7.6700000000000333E-9</c:v>
                </c:pt>
                <c:pt idx="2644">
                  <c:v>8.1781000000000258E-9</c:v>
                </c:pt>
                <c:pt idx="2645">
                  <c:v>8.2187000000000225E-9</c:v>
                </c:pt>
                <c:pt idx="2646">
                  <c:v>7.7060000000000377E-9</c:v>
                </c:pt>
                <c:pt idx="2647">
                  <c:v>7.6213000000000303E-9</c:v>
                </c:pt>
                <c:pt idx="2648">
                  <c:v>7.2119000000000338E-9</c:v>
                </c:pt>
                <c:pt idx="2649">
                  <c:v>6.9270000000000287E-9</c:v>
                </c:pt>
                <c:pt idx="2650">
                  <c:v>7.3415000000000338E-9</c:v>
                </c:pt>
                <c:pt idx="2651">
                  <c:v>6.9440000000000298E-9</c:v>
                </c:pt>
                <c:pt idx="2652">
                  <c:v>6.5405000000000289E-9</c:v>
                </c:pt>
                <c:pt idx="2653">
                  <c:v>7.4218000000000357E-9</c:v>
                </c:pt>
                <c:pt idx="2654">
                  <c:v>6.7074000000000292E-9</c:v>
                </c:pt>
                <c:pt idx="2655">
                  <c:v>6.9700000000000369E-9</c:v>
                </c:pt>
                <c:pt idx="2656">
                  <c:v>7.1209000000000216E-9</c:v>
                </c:pt>
                <c:pt idx="2657">
                  <c:v>6.5115000000000282E-9</c:v>
                </c:pt>
                <c:pt idx="2658">
                  <c:v>6.6435000000000249E-9</c:v>
                </c:pt>
                <c:pt idx="2659">
                  <c:v>6.2963000000000325E-9</c:v>
                </c:pt>
                <c:pt idx="2660">
                  <c:v>1.0378000000000033E-8</c:v>
                </c:pt>
                <c:pt idx="2661">
                  <c:v>1.1646000000000057E-8</c:v>
                </c:pt>
                <c:pt idx="2662">
                  <c:v>1.275900000000004E-8</c:v>
                </c:pt>
                <c:pt idx="2663">
                  <c:v>1.3848000000000061E-8</c:v>
                </c:pt>
                <c:pt idx="2664">
                  <c:v>1.3633000000000055E-8</c:v>
                </c:pt>
                <c:pt idx="2665">
                  <c:v>2.192300000000009E-8</c:v>
                </c:pt>
                <c:pt idx="2666">
                  <c:v>2.6921000000000106E-8</c:v>
                </c:pt>
                <c:pt idx="2667">
                  <c:v>3.0370000000000119E-8</c:v>
                </c:pt>
                <c:pt idx="2668">
                  <c:v>3.2268000000000127E-8</c:v>
                </c:pt>
                <c:pt idx="2669">
                  <c:v>3.4446000000000122E-8</c:v>
                </c:pt>
                <c:pt idx="2670">
                  <c:v>4.279000000000024E-8</c:v>
                </c:pt>
                <c:pt idx="2671">
                  <c:v>5.0401000000000181E-8</c:v>
                </c:pt>
                <c:pt idx="2672">
                  <c:v>5.5111000000000221E-8</c:v>
                </c:pt>
                <c:pt idx="2673">
                  <c:v>5.6094000000000231E-8</c:v>
                </c:pt>
                <c:pt idx="2674">
                  <c:v>5.8862000000000292E-8</c:v>
                </c:pt>
                <c:pt idx="2675">
                  <c:v>5.7798000000000297E-8</c:v>
                </c:pt>
                <c:pt idx="2676">
                  <c:v>5.7957000000000239E-8</c:v>
                </c:pt>
                <c:pt idx="2677">
                  <c:v>5.497300000000023E-8</c:v>
                </c:pt>
                <c:pt idx="2678">
                  <c:v>5.4493000000000301E-8</c:v>
                </c:pt>
                <c:pt idx="2679">
                  <c:v>5.3970000000000172E-8</c:v>
                </c:pt>
                <c:pt idx="2680">
                  <c:v>5.4436000000000296E-8</c:v>
                </c:pt>
                <c:pt idx="2681">
                  <c:v>5.2760000000000255E-8</c:v>
                </c:pt>
                <c:pt idx="2682">
                  <c:v>5.0890000000000239E-8</c:v>
                </c:pt>
                <c:pt idx="2683">
                  <c:v>5.3949000000000128E-8</c:v>
                </c:pt>
                <c:pt idx="2684">
                  <c:v>5.2935000000000183E-8</c:v>
                </c:pt>
                <c:pt idx="2685">
                  <c:v>5.1588000000000144E-8</c:v>
                </c:pt>
                <c:pt idx="2686">
                  <c:v>4.2743000000000193E-8</c:v>
                </c:pt>
                <c:pt idx="2687">
                  <c:v>3.2138000000000119E-8</c:v>
                </c:pt>
                <c:pt idx="2688">
                  <c:v>2.5274000000000114E-8</c:v>
                </c:pt>
                <c:pt idx="2689">
                  <c:v>2.15320000000001E-8</c:v>
                </c:pt>
                <c:pt idx="2690">
                  <c:v>1.8671000000000078E-8</c:v>
                </c:pt>
                <c:pt idx="2691">
                  <c:v>1.576000000000006E-8</c:v>
                </c:pt>
                <c:pt idx="2692">
                  <c:v>1.4935000000000057E-8</c:v>
                </c:pt>
                <c:pt idx="2693">
                  <c:v>1.314100000000006E-8</c:v>
                </c:pt>
                <c:pt idx="2694">
                  <c:v>1.2700000000000059E-8</c:v>
                </c:pt>
                <c:pt idx="2695">
                  <c:v>1.1125000000000055E-8</c:v>
                </c:pt>
                <c:pt idx="2696">
                  <c:v>1.1145000000000053E-8</c:v>
                </c:pt>
                <c:pt idx="2697">
                  <c:v>1.0754000000000038E-8</c:v>
                </c:pt>
                <c:pt idx="2698">
                  <c:v>1.0017000000000024E-8</c:v>
                </c:pt>
                <c:pt idx="2699">
                  <c:v>1.0027000000000037E-8</c:v>
                </c:pt>
                <c:pt idx="2700">
                  <c:v>8.8727000000000577E-9</c:v>
                </c:pt>
                <c:pt idx="2701">
                  <c:v>8.5632000000000359E-9</c:v>
                </c:pt>
                <c:pt idx="2702">
                  <c:v>8.2770000000000284E-9</c:v>
                </c:pt>
                <c:pt idx="2703">
                  <c:v>8.1487000000000209E-9</c:v>
                </c:pt>
                <c:pt idx="2704">
                  <c:v>7.5310000000000394E-9</c:v>
                </c:pt>
                <c:pt idx="2705">
                  <c:v>8.3713000000000337E-9</c:v>
                </c:pt>
                <c:pt idx="2706">
                  <c:v>7.5111000000000338E-9</c:v>
                </c:pt>
                <c:pt idx="2707">
                  <c:v>7.8036000000000379E-9</c:v>
                </c:pt>
                <c:pt idx="2708">
                  <c:v>6.9813000000000416E-9</c:v>
                </c:pt>
                <c:pt idx="2709">
                  <c:v>7.2169000000000304E-9</c:v>
                </c:pt>
                <c:pt idx="2710">
                  <c:v>7.1339000000000297E-9</c:v>
                </c:pt>
                <c:pt idx="2711">
                  <c:v>7.2015000000000347E-9</c:v>
                </c:pt>
                <c:pt idx="2712">
                  <c:v>6.8440000000000248E-9</c:v>
                </c:pt>
                <c:pt idx="2713">
                  <c:v>6.8644000000000203E-9</c:v>
                </c:pt>
                <c:pt idx="2714">
                  <c:v>7.1452000000000319E-9</c:v>
                </c:pt>
                <c:pt idx="2715">
                  <c:v>6.6761000000000299E-9</c:v>
                </c:pt>
                <c:pt idx="2716">
                  <c:v>6.6075000000000196E-9</c:v>
                </c:pt>
                <c:pt idx="2717">
                  <c:v>6.4842000000000327E-9</c:v>
                </c:pt>
                <c:pt idx="2718">
                  <c:v>6.5668000000000282E-9</c:v>
                </c:pt>
                <c:pt idx="2719">
                  <c:v>6.6128000000000225E-9</c:v>
                </c:pt>
                <c:pt idx="2720">
                  <c:v>9.4481000000000282E-9</c:v>
                </c:pt>
                <c:pt idx="2721">
                  <c:v>1.1381000000000059E-8</c:v>
                </c:pt>
                <c:pt idx="2722">
                  <c:v>1.2673000000000045E-8</c:v>
                </c:pt>
                <c:pt idx="2723">
                  <c:v>1.2649000000000049E-8</c:v>
                </c:pt>
                <c:pt idx="2724">
                  <c:v>1.3761000000000063E-8</c:v>
                </c:pt>
                <c:pt idx="2725">
                  <c:v>2.0475000000000116E-8</c:v>
                </c:pt>
                <c:pt idx="2726">
                  <c:v>2.6530000000000119E-8</c:v>
                </c:pt>
                <c:pt idx="2727">
                  <c:v>3.0069000000000115E-8</c:v>
                </c:pt>
                <c:pt idx="2728">
                  <c:v>3.2406000000000125E-8</c:v>
                </c:pt>
                <c:pt idx="2729">
                  <c:v>3.4267000000000118E-8</c:v>
                </c:pt>
                <c:pt idx="2730">
                  <c:v>4.2143000000000148E-8</c:v>
                </c:pt>
                <c:pt idx="2731">
                  <c:v>4.9550000000000202E-8</c:v>
                </c:pt>
                <c:pt idx="2732">
                  <c:v>5.4691000000000222E-8</c:v>
                </c:pt>
                <c:pt idx="2733">
                  <c:v>5.8515000000000203E-8</c:v>
                </c:pt>
                <c:pt idx="2734">
                  <c:v>5.960400000000024E-8</c:v>
                </c:pt>
                <c:pt idx="2735">
                  <c:v>6.0272000000000224E-8</c:v>
                </c:pt>
                <c:pt idx="2736">
                  <c:v>5.6986000000000203E-8</c:v>
                </c:pt>
                <c:pt idx="2737">
                  <c:v>5.5728000000000213E-8</c:v>
                </c:pt>
                <c:pt idx="2738">
                  <c:v>5.6044000000000161E-8</c:v>
                </c:pt>
                <c:pt idx="2739">
                  <c:v>5.5481000000000211E-8</c:v>
                </c:pt>
                <c:pt idx="2740">
                  <c:v>5.3205000000000138E-8</c:v>
                </c:pt>
                <c:pt idx="2741">
                  <c:v>5.2442000000000239E-8</c:v>
                </c:pt>
                <c:pt idx="2742">
                  <c:v>5.2266000000000238E-8</c:v>
                </c:pt>
                <c:pt idx="2743">
                  <c:v>5.1426000000000192E-8</c:v>
                </c:pt>
                <c:pt idx="2744">
                  <c:v>5.2139000000000186E-8</c:v>
                </c:pt>
                <c:pt idx="2745">
                  <c:v>5.1631000000000113E-8</c:v>
                </c:pt>
                <c:pt idx="2746">
                  <c:v>4.5659000000000111E-8</c:v>
                </c:pt>
                <c:pt idx="2747">
                  <c:v>3.3683000000000124E-8</c:v>
                </c:pt>
                <c:pt idx="2748">
                  <c:v>2.6658000000000099E-8</c:v>
                </c:pt>
                <c:pt idx="2749">
                  <c:v>2.2116000000000074E-8</c:v>
                </c:pt>
                <c:pt idx="2750">
                  <c:v>1.8213000000000069E-8</c:v>
                </c:pt>
                <c:pt idx="2751">
                  <c:v>1.6378000000000059E-8</c:v>
                </c:pt>
                <c:pt idx="2752">
                  <c:v>1.4205000000000047E-8</c:v>
                </c:pt>
                <c:pt idx="2753">
                  <c:v>1.4268000000000049E-8</c:v>
                </c:pt>
                <c:pt idx="2754">
                  <c:v>1.2520000000000057E-8</c:v>
                </c:pt>
                <c:pt idx="2755">
                  <c:v>1.1900000000000062E-8</c:v>
                </c:pt>
                <c:pt idx="2756">
                  <c:v>1.171400000000005E-8</c:v>
                </c:pt>
                <c:pt idx="2757">
                  <c:v>1.0162000000000045E-8</c:v>
                </c:pt>
                <c:pt idx="2758">
                  <c:v>9.6474000000000385E-9</c:v>
                </c:pt>
                <c:pt idx="2759">
                  <c:v>9.6384000000000316E-9</c:v>
                </c:pt>
                <c:pt idx="2760">
                  <c:v>9.0976000000000394E-9</c:v>
                </c:pt>
                <c:pt idx="2761">
                  <c:v>8.5266000000000388E-9</c:v>
                </c:pt>
                <c:pt idx="2762">
                  <c:v>8.2813000000000194E-9</c:v>
                </c:pt>
                <c:pt idx="2763">
                  <c:v>7.7476000000000356E-9</c:v>
                </c:pt>
                <c:pt idx="2764">
                  <c:v>7.8579000000000276E-9</c:v>
                </c:pt>
                <c:pt idx="2765">
                  <c:v>7.6800000000000297E-9</c:v>
                </c:pt>
                <c:pt idx="2766">
                  <c:v>7.8032000000000394E-9</c:v>
                </c:pt>
                <c:pt idx="2767">
                  <c:v>7.444800000000032E-9</c:v>
                </c:pt>
                <c:pt idx="2768">
                  <c:v>7.3388000000000326E-9</c:v>
                </c:pt>
                <c:pt idx="2769">
                  <c:v>6.8497000000000352E-9</c:v>
                </c:pt>
                <c:pt idx="2770">
                  <c:v>7.3355000000000303E-9</c:v>
                </c:pt>
                <c:pt idx="2771">
                  <c:v>6.7314000000000365E-9</c:v>
                </c:pt>
                <c:pt idx="2772">
                  <c:v>6.9680000000000297E-9</c:v>
                </c:pt>
                <c:pt idx="2773">
                  <c:v>6.7554000000000298E-9</c:v>
                </c:pt>
                <c:pt idx="2774">
                  <c:v>7.3804000000000338E-9</c:v>
                </c:pt>
                <c:pt idx="2775">
                  <c:v>6.7997000000000347E-9</c:v>
                </c:pt>
                <c:pt idx="2776">
                  <c:v>6.7774000000000325E-9</c:v>
                </c:pt>
                <c:pt idx="2777">
                  <c:v>6.2007000000000297E-9</c:v>
                </c:pt>
                <c:pt idx="2778">
                  <c:v>6.1764000000000293E-9</c:v>
                </c:pt>
                <c:pt idx="2779">
                  <c:v>6.6535000000000238E-9</c:v>
                </c:pt>
                <c:pt idx="2780">
                  <c:v>8.4050000000000445E-9</c:v>
                </c:pt>
                <c:pt idx="2781">
                  <c:v>1.0970000000000046E-8</c:v>
                </c:pt>
                <c:pt idx="2782">
                  <c:v>1.2127000000000045E-8</c:v>
                </c:pt>
                <c:pt idx="2783">
                  <c:v>1.2961000000000059E-8</c:v>
                </c:pt>
                <c:pt idx="2784">
                  <c:v>1.3969000000000057E-8</c:v>
                </c:pt>
                <c:pt idx="2785">
                  <c:v>1.7751000000000061E-8</c:v>
                </c:pt>
                <c:pt idx="2786">
                  <c:v>2.4052000000000075E-8</c:v>
                </c:pt>
                <c:pt idx="2787">
                  <c:v>2.8836000000000113E-8</c:v>
                </c:pt>
                <c:pt idx="2788">
                  <c:v>3.0615000000000119E-8</c:v>
                </c:pt>
                <c:pt idx="2789">
                  <c:v>3.3266000000000114E-8</c:v>
                </c:pt>
                <c:pt idx="2790">
                  <c:v>3.8010000000000127E-8</c:v>
                </c:pt>
                <c:pt idx="2791">
                  <c:v>4.8381000000000174E-8</c:v>
                </c:pt>
                <c:pt idx="2792">
                  <c:v>5.3272000000000168E-8</c:v>
                </c:pt>
                <c:pt idx="2793">
                  <c:v>5.5803000000000238E-8</c:v>
                </c:pt>
                <c:pt idx="2794">
                  <c:v>5.7348000000000204E-8</c:v>
                </c:pt>
                <c:pt idx="2795">
                  <c:v>5.8785000000000238E-8</c:v>
                </c:pt>
                <c:pt idx="2796">
                  <c:v>5.7159000000000181E-8</c:v>
                </c:pt>
                <c:pt idx="2797">
                  <c:v>5.6724000000000191E-8</c:v>
                </c:pt>
                <c:pt idx="2798">
                  <c:v>5.4139000000000211E-8</c:v>
                </c:pt>
                <c:pt idx="2799">
                  <c:v>5.4521000000000188E-8</c:v>
                </c:pt>
                <c:pt idx="2800">
                  <c:v>5.2471000000000186E-8</c:v>
                </c:pt>
                <c:pt idx="2801">
                  <c:v>5.2881000000000207E-8</c:v>
                </c:pt>
                <c:pt idx="2802">
                  <c:v>5.1707000000000193E-8</c:v>
                </c:pt>
                <c:pt idx="2803">
                  <c:v>5.0057000000000201E-8</c:v>
                </c:pt>
                <c:pt idx="2804">
                  <c:v>5.5170000000000169E-8</c:v>
                </c:pt>
                <c:pt idx="2805">
                  <c:v>5.2846000000000214E-8</c:v>
                </c:pt>
                <c:pt idx="2806">
                  <c:v>4.8628000000000103E-8</c:v>
                </c:pt>
                <c:pt idx="2807">
                  <c:v>3.5505000000000125E-8</c:v>
                </c:pt>
                <c:pt idx="2808">
                  <c:v>2.7910000000000109E-8</c:v>
                </c:pt>
                <c:pt idx="2809">
                  <c:v>2.236100000000009E-8</c:v>
                </c:pt>
                <c:pt idx="2810">
                  <c:v>1.8960000000000088E-8</c:v>
                </c:pt>
                <c:pt idx="2811">
                  <c:v>1.6467000000000077E-8</c:v>
                </c:pt>
                <c:pt idx="2812">
                  <c:v>1.5305000000000063E-8</c:v>
                </c:pt>
                <c:pt idx="2813">
                  <c:v>1.3561000000000059E-8</c:v>
                </c:pt>
                <c:pt idx="2814">
                  <c:v>1.2541000000000059E-8</c:v>
                </c:pt>
                <c:pt idx="2815">
                  <c:v>1.1576000000000049E-8</c:v>
                </c:pt>
                <c:pt idx="2816">
                  <c:v>1.0934000000000044E-8</c:v>
                </c:pt>
                <c:pt idx="2817">
                  <c:v>1.0476000000000034E-8</c:v>
                </c:pt>
                <c:pt idx="2818">
                  <c:v>1.0451000000000037E-8</c:v>
                </c:pt>
                <c:pt idx="2819">
                  <c:v>9.8223000000000495E-9</c:v>
                </c:pt>
                <c:pt idx="2820">
                  <c:v>9.3182000000000318E-9</c:v>
                </c:pt>
                <c:pt idx="2821">
                  <c:v>9.2879000000000312E-9</c:v>
                </c:pt>
                <c:pt idx="2822">
                  <c:v>8.5692000000000394E-9</c:v>
                </c:pt>
                <c:pt idx="2823">
                  <c:v>8.5029000000000394E-9</c:v>
                </c:pt>
                <c:pt idx="2824">
                  <c:v>7.88450000000003E-9</c:v>
                </c:pt>
                <c:pt idx="2825">
                  <c:v>8.0111000000000283E-9</c:v>
                </c:pt>
                <c:pt idx="2826">
                  <c:v>7.5230000000000304E-9</c:v>
                </c:pt>
                <c:pt idx="2827">
                  <c:v>7.4148000000000294E-9</c:v>
                </c:pt>
                <c:pt idx="2828">
                  <c:v>7.3221000000000229E-9</c:v>
                </c:pt>
                <c:pt idx="2829">
                  <c:v>7.5087000000000347E-9</c:v>
                </c:pt>
                <c:pt idx="2830">
                  <c:v>6.7551000000000269E-9</c:v>
                </c:pt>
                <c:pt idx="2831">
                  <c:v>6.8211000000000272E-9</c:v>
                </c:pt>
                <c:pt idx="2832">
                  <c:v>7.2022000000000354E-9</c:v>
                </c:pt>
                <c:pt idx="2833">
                  <c:v>6.5972000000000293E-9</c:v>
                </c:pt>
                <c:pt idx="2834">
                  <c:v>7.2772000000000369E-9</c:v>
                </c:pt>
                <c:pt idx="2835">
                  <c:v>6.9233000000000346E-9</c:v>
                </c:pt>
                <c:pt idx="2836">
                  <c:v>6.483900000000033E-9</c:v>
                </c:pt>
                <c:pt idx="2837">
                  <c:v>6.5322000000000342E-9</c:v>
                </c:pt>
                <c:pt idx="2838">
                  <c:v>6.3393000000000358E-9</c:v>
                </c:pt>
                <c:pt idx="2839">
                  <c:v>6.3889000000000237E-9</c:v>
                </c:pt>
                <c:pt idx="2840">
                  <c:v>8.0118000000000281E-9</c:v>
                </c:pt>
                <c:pt idx="2841">
                  <c:v>1.057200000000004E-8</c:v>
                </c:pt>
                <c:pt idx="2842">
                  <c:v>1.1557000000000045E-8</c:v>
                </c:pt>
                <c:pt idx="2843">
                  <c:v>1.3023000000000055E-8</c:v>
                </c:pt>
                <c:pt idx="2844">
                  <c:v>1.3553000000000057E-8</c:v>
                </c:pt>
                <c:pt idx="2845">
                  <c:v>1.539800000000006E-8</c:v>
                </c:pt>
                <c:pt idx="2846">
                  <c:v>2.3535000000000081E-8</c:v>
                </c:pt>
                <c:pt idx="2847">
                  <c:v>2.7811000000000149E-8</c:v>
                </c:pt>
                <c:pt idx="2848">
                  <c:v>2.9815000000000112E-8</c:v>
                </c:pt>
                <c:pt idx="2849">
                  <c:v>3.3432000000000124E-8</c:v>
                </c:pt>
                <c:pt idx="2850">
                  <c:v>3.5810000000000166E-8</c:v>
                </c:pt>
                <c:pt idx="2851">
                  <c:v>4.6605000000000099E-8</c:v>
                </c:pt>
                <c:pt idx="2852">
                  <c:v>5.3514000000000204E-8</c:v>
                </c:pt>
                <c:pt idx="2853">
                  <c:v>5.5195000000000211E-8</c:v>
                </c:pt>
                <c:pt idx="2854">
                  <c:v>5.7295000000000203E-8</c:v>
                </c:pt>
                <c:pt idx="2855">
                  <c:v>5.8872000000000238E-8</c:v>
                </c:pt>
                <c:pt idx="2856">
                  <c:v>5.8140000000000169E-8</c:v>
                </c:pt>
                <c:pt idx="2857">
                  <c:v>5.5556000000000223E-8</c:v>
                </c:pt>
                <c:pt idx="2858">
                  <c:v>5.575800000000024E-8</c:v>
                </c:pt>
                <c:pt idx="2859">
                  <c:v>5.3999000000000191E-8</c:v>
                </c:pt>
                <c:pt idx="2860">
                  <c:v>5.5971000000000144E-8</c:v>
                </c:pt>
                <c:pt idx="2861">
                  <c:v>5.3513000000000222E-8</c:v>
                </c:pt>
                <c:pt idx="2862">
                  <c:v>5.1650000000000142E-8</c:v>
                </c:pt>
                <c:pt idx="2863">
                  <c:v>5.1801000000000161E-8</c:v>
                </c:pt>
                <c:pt idx="2864">
                  <c:v>5.3324000000000193E-8</c:v>
                </c:pt>
                <c:pt idx="2865">
                  <c:v>5.1969000000000153E-8</c:v>
                </c:pt>
                <c:pt idx="2866">
                  <c:v>5.1688000000000132E-8</c:v>
                </c:pt>
                <c:pt idx="2867">
                  <c:v>3.6813000000000179E-8</c:v>
                </c:pt>
                <c:pt idx="2868">
                  <c:v>2.9097000000000115E-8</c:v>
                </c:pt>
                <c:pt idx="2869">
                  <c:v>2.3454000000000062E-8</c:v>
                </c:pt>
                <c:pt idx="2870">
                  <c:v>1.8904000000000088E-8</c:v>
                </c:pt>
                <c:pt idx="2871">
                  <c:v>1.6238000000000059E-8</c:v>
                </c:pt>
                <c:pt idx="2872">
                  <c:v>1.5138000000000059E-8</c:v>
                </c:pt>
                <c:pt idx="2873">
                  <c:v>1.3076000000000044E-8</c:v>
                </c:pt>
                <c:pt idx="2874">
                  <c:v>1.3212000000000052E-8</c:v>
                </c:pt>
                <c:pt idx="2875">
                  <c:v>1.1577000000000046E-8</c:v>
                </c:pt>
                <c:pt idx="2876">
                  <c:v>1.1366000000000057E-8</c:v>
                </c:pt>
                <c:pt idx="2877">
                  <c:v>1.0749000000000042E-8</c:v>
                </c:pt>
                <c:pt idx="2878">
                  <c:v>9.9635000000000581E-9</c:v>
                </c:pt>
                <c:pt idx="2879">
                  <c:v>9.689300000000036E-9</c:v>
                </c:pt>
                <c:pt idx="2880">
                  <c:v>9.0470000000000313E-9</c:v>
                </c:pt>
                <c:pt idx="2881">
                  <c:v>8.8034000000000542E-9</c:v>
                </c:pt>
                <c:pt idx="2882">
                  <c:v>9.045000000000034E-9</c:v>
                </c:pt>
                <c:pt idx="2883">
                  <c:v>8.6388000000000194E-9</c:v>
                </c:pt>
                <c:pt idx="2884">
                  <c:v>8.2617000000000282E-9</c:v>
                </c:pt>
                <c:pt idx="2885">
                  <c:v>7.8346000000000366E-9</c:v>
                </c:pt>
                <c:pt idx="2886">
                  <c:v>7.8639000000000295E-9</c:v>
                </c:pt>
                <c:pt idx="2887">
                  <c:v>7.7449000000000302E-9</c:v>
                </c:pt>
                <c:pt idx="2888">
                  <c:v>7.2952000000000383E-9</c:v>
                </c:pt>
                <c:pt idx="2889">
                  <c:v>7.2212000000000354E-9</c:v>
                </c:pt>
                <c:pt idx="2890">
                  <c:v>7.1279000000000188E-9</c:v>
                </c:pt>
                <c:pt idx="2891">
                  <c:v>7.2425000000000299E-9</c:v>
                </c:pt>
                <c:pt idx="2892">
                  <c:v>6.9950000000000305E-9</c:v>
                </c:pt>
                <c:pt idx="2893">
                  <c:v>6.782700000000032E-9</c:v>
                </c:pt>
                <c:pt idx="2894">
                  <c:v>6.8627000000000251E-9</c:v>
                </c:pt>
                <c:pt idx="2895">
                  <c:v>6.7271000000000216E-9</c:v>
                </c:pt>
                <c:pt idx="2896">
                  <c:v>6.8264000000000268E-9</c:v>
                </c:pt>
                <c:pt idx="2897">
                  <c:v>6.1590000000000239E-9</c:v>
                </c:pt>
                <c:pt idx="2898">
                  <c:v>5.9615000000000283E-9</c:v>
                </c:pt>
                <c:pt idx="2899">
                  <c:v>6.2253000000000281E-9</c:v>
                </c:pt>
                <c:pt idx="2900">
                  <c:v>6.0857000000000291E-9</c:v>
                </c:pt>
                <c:pt idx="2901">
                  <c:v>1.071100000000004E-8</c:v>
                </c:pt>
                <c:pt idx="2902">
                  <c:v>1.2414000000000044E-8</c:v>
                </c:pt>
                <c:pt idx="2903">
                  <c:v>1.2547000000000048E-8</c:v>
                </c:pt>
                <c:pt idx="2904">
                  <c:v>1.2327000000000045E-8</c:v>
                </c:pt>
                <c:pt idx="2905">
                  <c:v>1.3172000000000052E-8</c:v>
                </c:pt>
                <c:pt idx="2906">
                  <c:v>2.2642000000000114E-8</c:v>
                </c:pt>
                <c:pt idx="2907">
                  <c:v>2.5149000000000082E-8</c:v>
                </c:pt>
                <c:pt idx="2908">
                  <c:v>2.9316000000000075E-8</c:v>
                </c:pt>
                <c:pt idx="2909">
                  <c:v>3.2191000000000133E-8</c:v>
                </c:pt>
                <c:pt idx="2910">
                  <c:v>3.4703000000000129E-8</c:v>
                </c:pt>
                <c:pt idx="2911">
                  <c:v>4.4686000000000192E-8</c:v>
                </c:pt>
                <c:pt idx="2912">
                  <c:v>5.1018000000000193E-8</c:v>
                </c:pt>
                <c:pt idx="2913">
                  <c:v>5.5041000000000168E-8</c:v>
                </c:pt>
                <c:pt idx="2914">
                  <c:v>5.7569000000000223E-8</c:v>
                </c:pt>
                <c:pt idx="2915">
                  <c:v>5.7963000000000259E-8</c:v>
                </c:pt>
                <c:pt idx="2916">
                  <c:v>5.7082000000000286E-8</c:v>
                </c:pt>
                <c:pt idx="2917">
                  <c:v>5.4927000000000238E-8</c:v>
                </c:pt>
                <c:pt idx="2918">
                  <c:v>5.3646000000000168E-8</c:v>
                </c:pt>
                <c:pt idx="2919">
                  <c:v>5.3904000000000183E-8</c:v>
                </c:pt>
                <c:pt idx="2920">
                  <c:v>5.2916000000000287E-8</c:v>
                </c:pt>
                <c:pt idx="2921">
                  <c:v>5.3004000000000201E-8</c:v>
                </c:pt>
                <c:pt idx="2922">
                  <c:v>5.001200000000025E-8</c:v>
                </c:pt>
                <c:pt idx="2923">
                  <c:v>4.9395000000000245E-8</c:v>
                </c:pt>
                <c:pt idx="2924">
                  <c:v>5.1468000000000187E-8</c:v>
                </c:pt>
                <c:pt idx="2925">
                  <c:v>5.0226000000000181E-8</c:v>
                </c:pt>
                <c:pt idx="2926">
                  <c:v>5.0366000000000287E-8</c:v>
                </c:pt>
                <c:pt idx="2927">
                  <c:v>3.9756000000000121E-8</c:v>
                </c:pt>
                <c:pt idx="2928">
                  <c:v>2.9528000000000074E-8</c:v>
                </c:pt>
                <c:pt idx="2929">
                  <c:v>2.4687000000000114E-8</c:v>
                </c:pt>
                <c:pt idx="2930">
                  <c:v>2.0025000000000065E-8</c:v>
                </c:pt>
                <c:pt idx="2931">
                  <c:v>1.7352000000000058E-8</c:v>
                </c:pt>
                <c:pt idx="2932">
                  <c:v>1.5399000000000057E-8</c:v>
                </c:pt>
                <c:pt idx="2933">
                  <c:v>1.426600000000005E-8</c:v>
                </c:pt>
                <c:pt idx="2934">
                  <c:v>1.2240000000000057E-8</c:v>
                </c:pt>
                <c:pt idx="2935">
                  <c:v>1.1926000000000062E-8</c:v>
                </c:pt>
                <c:pt idx="2936">
                  <c:v>1.1673000000000049E-8</c:v>
                </c:pt>
                <c:pt idx="2937">
                  <c:v>1.0967000000000048E-8</c:v>
                </c:pt>
                <c:pt idx="2938">
                  <c:v>1.0128000000000035E-8</c:v>
                </c:pt>
                <c:pt idx="2939">
                  <c:v>9.9669000000000517E-9</c:v>
                </c:pt>
                <c:pt idx="2940">
                  <c:v>9.4335000000000427E-9</c:v>
                </c:pt>
                <c:pt idx="2941">
                  <c:v>8.8844000000000517E-9</c:v>
                </c:pt>
                <c:pt idx="2942">
                  <c:v>9.2585000000000428E-9</c:v>
                </c:pt>
                <c:pt idx="2943">
                  <c:v>8.378600000000043E-9</c:v>
                </c:pt>
                <c:pt idx="2944">
                  <c:v>8.4519000000000394E-9</c:v>
                </c:pt>
                <c:pt idx="2945">
                  <c:v>8.0658000000000447E-9</c:v>
                </c:pt>
                <c:pt idx="2946">
                  <c:v>7.7020000000000365E-9</c:v>
                </c:pt>
                <c:pt idx="2947">
                  <c:v>7.5710000000000418E-9</c:v>
                </c:pt>
                <c:pt idx="2948">
                  <c:v>7.0626000000000298E-9</c:v>
                </c:pt>
                <c:pt idx="2949">
                  <c:v>7.3235000000000258E-9</c:v>
                </c:pt>
                <c:pt idx="2950">
                  <c:v>7.2232000000000335E-9</c:v>
                </c:pt>
                <c:pt idx="2951">
                  <c:v>7.1306000000000357E-9</c:v>
                </c:pt>
                <c:pt idx="2952">
                  <c:v>6.9067000000000394E-9</c:v>
                </c:pt>
                <c:pt idx="2953">
                  <c:v>6.4136000000000358E-9</c:v>
                </c:pt>
                <c:pt idx="2954">
                  <c:v>6.3310000000000312E-9</c:v>
                </c:pt>
                <c:pt idx="2955">
                  <c:v>6.3576000000000245E-9</c:v>
                </c:pt>
                <c:pt idx="2956">
                  <c:v>6.7281000000000252E-9</c:v>
                </c:pt>
                <c:pt idx="2957">
                  <c:v>6.5049000000000204E-9</c:v>
                </c:pt>
                <c:pt idx="2958">
                  <c:v>6.6681000000000208E-9</c:v>
                </c:pt>
                <c:pt idx="2959">
                  <c:v>6.2353000000000337E-9</c:v>
                </c:pt>
                <c:pt idx="2960">
                  <c:v>5.9901000000000288E-9</c:v>
                </c:pt>
                <c:pt idx="2961">
                  <c:v>9.8669000000000524E-9</c:v>
                </c:pt>
                <c:pt idx="2962">
                  <c:v>1.1438000000000046E-8</c:v>
                </c:pt>
                <c:pt idx="2963">
                  <c:v>1.2173000000000031E-8</c:v>
                </c:pt>
                <c:pt idx="2964">
                  <c:v>1.3145000000000059E-8</c:v>
                </c:pt>
                <c:pt idx="2965">
                  <c:v>1.3302000000000062E-8</c:v>
                </c:pt>
                <c:pt idx="2966">
                  <c:v>2.1453000000000106E-8</c:v>
                </c:pt>
                <c:pt idx="2967">
                  <c:v>2.6591000000000115E-8</c:v>
                </c:pt>
                <c:pt idx="2968">
                  <c:v>2.9941000000000122E-8</c:v>
                </c:pt>
                <c:pt idx="2969">
                  <c:v>3.1666000000000126E-8</c:v>
                </c:pt>
                <c:pt idx="2970">
                  <c:v>3.4375000000000127E-8</c:v>
                </c:pt>
                <c:pt idx="2971">
                  <c:v>4.3477000000000152E-8</c:v>
                </c:pt>
                <c:pt idx="2972">
                  <c:v>4.9389000000000238E-8</c:v>
                </c:pt>
                <c:pt idx="2973">
                  <c:v>5.4077000000000214E-8</c:v>
                </c:pt>
                <c:pt idx="2974">
                  <c:v>5.6280000000000144E-8</c:v>
                </c:pt>
                <c:pt idx="2975">
                  <c:v>5.9252000000000245E-8</c:v>
                </c:pt>
                <c:pt idx="2976">
                  <c:v>5.7816000000000304E-8</c:v>
                </c:pt>
                <c:pt idx="2977">
                  <c:v>5.5631000000000182E-8</c:v>
                </c:pt>
                <c:pt idx="2978">
                  <c:v>5.578700000000028E-8</c:v>
                </c:pt>
                <c:pt idx="2979">
                  <c:v>5.4957000000000239E-8</c:v>
                </c:pt>
                <c:pt idx="2980">
                  <c:v>5.6861000000000207E-8</c:v>
                </c:pt>
                <c:pt idx="2981">
                  <c:v>5.3845000000000142E-8</c:v>
                </c:pt>
                <c:pt idx="2982">
                  <c:v>5.1743000000000168E-8</c:v>
                </c:pt>
                <c:pt idx="2983">
                  <c:v>5.112600000000015E-8</c:v>
                </c:pt>
                <c:pt idx="2984">
                  <c:v>5.2225000000000138E-8</c:v>
                </c:pt>
                <c:pt idx="2985">
                  <c:v>5.3871000000000152E-8</c:v>
                </c:pt>
                <c:pt idx="2986">
                  <c:v>5.1231000000000123E-8</c:v>
                </c:pt>
                <c:pt idx="2987">
                  <c:v>4.3745000000000131E-8</c:v>
                </c:pt>
                <c:pt idx="2988">
                  <c:v>3.2821000000000165E-8</c:v>
                </c:pt>
                <c:pt idx="2989">
                  <c:v>2.4630000000000102E-8</c:v>
                </c:pt>
                <c:pt idx="2990">
                  <c:v>2.1392000000000073E-8</c:v>
                </c:pt>
                <c:pt idx="2991">
                  <c:v>1.7865000000000088E-8</c:v>
                </c:pt>
                <c:pt idx="2992">
                  <c:v>1.5641000000000064E-8</c:v>
                </c:pt>
                <c:pt idx="2993">
                  <c:v>1.4532000000000049E-8</c:v>
                </c:pt>
                <c:pt idx="2994">
                  <c:v>1.3447000000000059E-8</c:v>
                </c:pt>
                <c:pt idx="2995">
                  <c:v>1.2135000000000034E-8</c:v>
                </c:pt>
                <c:pt idx="2996">
                  <c:v>1.1409000000000053E-8</c:v>
                </c:pt>
                <c:pt idx="2997">
                  <c:v>1.064200000000005E-8</c:v>
                </c:pt>
                <c:pt idx="2998">
                  <c:v>1.0607000000000045E-8</c:v>
                </c:pt>
                <c:pt idx="2999">
                  <c:v>9.7756000000000538E-9</c:v>
                </c:pt>
                <c:pt idx="3000">
                  <c:v>9.1776000000000391E-9</c:v>
                </c:pt>
                <c:pt idx="3001">
                  <c:v>8.9584000000000496E-9</c:v>
                </c:pt>
                <c:pt idx="3002">
                  <c:v>8.3330000000000373E-9</c:v>
                </c:pt>
                <c:pt idx="3003">
                  <c:v>8.4206000000000394E-9</c:v>
                </c:pt>
                <c:pt idx="3004">
                  <c:v>8.2524000000000548E-9</c:v>
                </c:pt>
                <c:pt idx="3005">
                  <c:v>8.571500000000043E-9</c:v>
                </c:pt>
                <c:pt idx="3006">
                  <c:v>7.7486000000000417E-9</c:v>
                </c:pt>
                <c:pt idx="3007">
                  <c:v>8.3277000000000386E-9</c:v>
                </c:pt>
                <c:pt idx="3008">
                  <c:v>7.5204000000000304E-9</c:v>
                </c:pt>
                <c:pt idx="3009">
                  <c:v>7.3538000000000298E-9</c:v>
                </c:pt>
                <c:pt idx="3010">
                  <c:v>7.6913000000000369E-9</c:v>
                </c:pt>
                <c:pt idx="3011">
                  <c:v>7.2768000000000392E-9</c:v>
                </c:pt>
                <c:pt idx="3012">
                  <c:v>6.9030000000000338E-9</c:v>
                </c:pt>
                <c:pt idx="3013">
                  <c:v>6.7324000000000319E-9</c:v>
                </c:pt>
                <c:pt idx="3014">
                  <c:v>6.5958000000000272E-9</c:v>
                </c:pt>
                <c:pt idx="3015">
                  <c:v>7.2255000000000272E-9</c:v>
                </c:pt>
                <c:pt idx="3016">
                  <c:v>6.4369000000000343E-9</c:v>
                </c:pt>
                <c:pt idx="3017">
                  <c:v>7.0999000000000317E-9</c:v>
                </c:pt>
                <c:pt idx="3018">
                  <c:v>6.6914000000000284E-9</c:v>
                </c:pt>
                <c:pt idx="3019">
                  <c:v>6.1730000000000282E-9</c:v>
                </c:pt>
                <c:pt idx="3020">
                  <c:v>6.1367000000000299E-9</c:v>
                </c:pt>
                <c:pt idx="3021">
                  <c:v>9.2909000000000313E-9</c:v>
                </c:pt>
                <c:pt idx="3022">
                  <c:v>1.182500000000006E-8</c:v>
                </c:pt>
                <c:pt idx="3023">
                  <c:v>1.3075000000000048E-8</c:v>
                </c:pt>
                <c:pt idx="3024">
                  <c:v>1.2791000000000047E-8</c:v>
                </c:pt>
                <c:pt idx="3025">
                  <c:v>1.385600000000005E-8</c:v>
                </c:pt>
                <c:pt idx="3026">
                  <c:v>1.853500000000006E-8</c:v>
                </c:pt>
                <c:pt idx="3027">
                  <c:v>2.5869000000000114E-8</c:v>
                </c:pt>
                <c:pt idx="3028">
                  <c:v>2.8112000000000073E-8</c:v>
                </c:pt>
                <c:pt idx="3029">
                  <c:v>3.1164000000000106E-8</c:v>
                </c:pt>
                <c:pt idx="3030">
                  <c:v>3.3249000000000128E-8</c:v>
                </c:pt>
                <c:pt idx="3031">
                  <c:v>4.0498000000000182E-8</c:v>
                </c:pt>
                <c:pt idx="3032">
                  <c:v>4.7478000000000182E-8</c:v>
                </c:pt>
                <c:pt idx="3033">
                  <c:v>5.3972000000000194E-8</c:v>
                </c:pt>
                <c:pt idx="3034">
                  <c:v>5.6123000000000171E-8</c:v>
                </c:pt>
                <c:pt idx="3035">
                  <c:v>5.6195000000000187E-8</c:v>
                </c:pt>
                <c:pt idx="3036">
                  <c:v>5.6894000000000238E-8</c:v>
                </c:pt>
                <c:pt idx="3037">
                  <c:v>5.5503000000000222E-8</c:v>
                </c:pt>
                <c:pt idx="3038">
                  <c:v>5.324200000000014E-8</c:v>
                </c:pt>
                <c:pt idx="3039">
                  <c:v>5.3795000000000238E-8</c:v>
                </c:pt>
                <c:pt idx="3040">
                  <c:v>5.1372000000000184E-8</c:v>
                </c:pt>
                <c:pt idx="3041">
                  <c:v>5.1497000000000213E-8</c:v>
                </c:pt>
                <c:pt idx="3042">
                  <c:v>5.0804000000000201E-8</c:v>
                </c:pt>
                <c:pt idx="3043">
                  <c:v>5.142100000000012E-8</c:v>
                </c:pt>
                <c:pt idx="3044">
                  <c:v>4.9411000000000223E-8</c:v>
                </c:pt>
                <c:pt idx="3045">
                  <c:v>5.1060000000000187E-8</c:v>
                </c:pt>
                <c:pt idx="3046">
                  <c:v>4.9935000000000202E-8</c:v>
                </c:pt>
                <c:pt idx="3047">
                  <c:v>4.377000000000016E-8</c:v>
                </c:pt>
                <c:pt idx="3048">
                  <c:v>3.2499000000000131E-8</c:v>
                </c:pt>
                <c:pt idx="3049">
                  <c:v>2.5803000000000115E-8</c:v>
                </c:pt>
                <c:pt idx="3050">
                  <c:v>2.0918000000000045E-8</c:v>
                </c:pt>
                <c:pt idx="3051">
                  <c:v>1.8544000000000087E-8</c:v>
                </c:pt>
                <c:pt idx="3052">
                  <c:v>1.6384000000000086E-8</c:v>
                </c:pt>
                <c:pt idx="3053">
                  <c:v>1.4465000000000057E-8</c:v>
                </c:pt>
                <c:pt idx="3054">
                  <c:v>1.3073000000000049E-8</c:v>
                </c:pt>
                <c:pt idx="3055">
                  <c:v>1.2213000000000035E-8</c:v>
                </c:pt>
                <c:pt idx="3056">
                  <c:v>1.1079000000000038E-8</c:v>
                </c:pt>
                <c:pt idx="3057">
                  <c:v>1.090300000000005E-8</c:v>
                </c:pt>
                <c:pt idx="3058">
                  <c:v>1.0332000000000033E-8</c:v>
                </c:pt>
                <c:pt idx="3059">
                  <c:v>9.8363000000000389E-9</c:v>
                </c:pt>
                <c:pt idx="3060">
                  <c:v>9.2082000000000262E-9</c:v>
                </c:pt>
                <c:pt idx="3061">
                  <c:v>9.064300000000037E-9</c:v>
                </c:pt>
                <c:pt idx="3062">
                  <c:v>8.7834000000000431E-9</c:v>
                </c:pt>
                <c:pt idx="3063">
                  <c:v>8.2610000000000318E-9</c:v>
                </c:pt>
                <c:pt idx="3064">
                  <c:v>8.7674000000000432E-9</c:v>
                </c:pt>
                <c:pt idx="3065">
                  <c:v>7.8072000000000357E-9</c:v>
                </c:pt>
                <c:pt idx="3066">
                  <c:v>7.7733000000000439E-9</c:v>
                </c:pt>
                <c:pt idx="3067">
                  <c:v>7.3691000000000291E-9</c:v>
                </c:pt>
                <c:pt idx="3068">
                  <c:v>7.6150000000000305E-9</c:v>
                </c:pt>
                <c:pt idx="3069">
                  <c:v>7.5024000000000315E-9</c:v>
                </c:pt>
                <c:pt idx="3070">
                  <c:v>7.3871000000000288E-9</c:v>
                </c:pt>
                <c:pt idx="3071">
                  <c:v>7.3091000000000338E-9</c:v>
                </c:pt>
                <c:pt idx="3072">
                  <c:v>6.8017000000000337E-9</c:v>
                </c:pt>
                <c:pt idx="3073">
                  <c:v>6.920300000000032E-9</c:v>
                </c:pt>
                <c:pt idx="3074">
                  <c:v>6.8137000000000299E-9</c:v>
                </c:pt>
                <c:pt idx="3075">
                  <c:v>6.8131000000000248E-9</c:v>
                </c:pt>
                <c:pt idx="3076">
                  <c:v>6.7854000000000324E-9</c:v>
                </c:pt>
                <c:pt idx="3077">
                  <c:v>6.3466000000000335E-9</c:v>
                </c:pt>
                <c:pt idx="3078">
                  <c:v>6.5762000000000369E-9</c:v>
                </c:pt>
                <c:pt idx="3079">
                  <c:v>6.3413000000000314E-9</c:v>
                </c:pt>
                <c:pt idx="3080">
                  <c:v>5.9145000000000196E-9</c:v>
                </c:pt>
                <c:pt idx="3081">
                  <c:v>8.2100000000000302E-9</c:v>
                </c:pt>
                <c:pt idx="3082">
                  <c:v>1.0858000000000037E-8</c:v>
                </c:pt>
                <c:pt idx="3083">
                  <c:v>1.165000000000005E-8</c:v>
                </c:pt>
                <c:pt idx="3084">
                  <c:v>1.2694000000000042E-8</c:v>
                </c:pt>
                <c:pt idx="3085">
                  <c:v>1.3005000000000059E-8</c:v>
                </c:pt>
                <c:pt idx="3086">
                  <c:v>1.6906000000000082E-8</c:v>
                </c:pt>
                <c:pt idx="3087">
                  <c:v>2.2936000000000114E-8</c:v>
                </c:pt>
                <c:pt idx="3088">
                  <c:v>2.7718000000000103E-8</c:v>
                </c:pt>
                <c:pt idx="3089">
                  <c:v>3.0557000000000119E-8</c:v>
                </c:pt>
                <c:pt idx="3090">
                  <c:v>3.3131000000000126E-8</c:v>
                </c:pt>
                <c:pt idx="3091">
                  <c:v>3.784400000000019E-8</c:v>
                </c:pt>
                <c:pt idx="3092">
                  <c:v>4.7315000000000222E-8</c:v>
                </c:pt>
                <c:pt idx="3093">
                  <c:v>5.3822000000000222E-8</c:v>
                </c:pt>
                <c:pt idx="3094">
                  <c:v>5.5742000000000222E-8</c:v>
                </c:pt>
                <c:pt idx="3095">
                  <c:v>5.7547000000000211E-8</c:v>
                </c:pt>
                <c:pt idx="3096">
                  <c:v>5.882200000000024E-8</c:v>
                </c:pt>
                <c:pt idx="3097">
                  <c:v>5.6257000000000158E-8</c:v>
                </c:pt>
                <c:pt idx="3098">
                  <c:v>5.5439000000000183E-8</c:v>
                </c:pt>
                <c:pt idx="3099">
                  <c:v>5.3671000000000104E-8</c:v>
                </c:pt>
                <c:pt idx="3100">
                  <c:v>5.2668000000000197E-8</c:v>
                </c:pt>
                <c:pt idx="3101">
                  <c:v>5.2631000000000182E-8</c:v>
                </c:pt>
                <c:pt idx="3102">
                  <c:v>5.1578000000000113E-8</c:v>
                </c:pt>
                <c:pt idx="3103">
                  <c:v>5.0903000000000208E-8</c:v>
                </c:pt>
                <c:pt idx="3104">
                  <c:v>5.0194000000000211E-8</c:v>
                </c:pt>
                <c:pt idx="3105">
                  <c:v>5.1781000000000191E-8</c:v>
                </c:pt>
                <c:pt idx="3106">
                  <c:v>4.9926000000000238E-8</c:v>
                </c:pt>
                <c:pt idx="3107">
                  <c:v>4.9651000000000171E-8</c:v>
                </c:pt>
                <c:pt idx="3108">
                  <c:v>3.3749000000000119E-8</c:v>
                </c:pt>
                <c:pt idx="3109">
                  <c:v>2.6662000000000113E-8</c:v>
                </c:pt>
                <c:pt idx="3110">
                  <c:v>2.1435000000000116E-8</c:v>
                </c:pt>
                <c:pt idx="3111">
                  <c:v>1.890300000000009E-8</c:v>
                </c:pt>
                <c:pt idx="3112">
                  <c:v>1.6454000000000059E-8</c:v>
                </c:pt>
                <c:pt idx="3113">
                  <c:v>1.4725000000000059E-8</c:v>
                </c:pt>
                <c:pt idx="3114">
                  <c:v>1.3612000000000059E-8</c:v>
                </c:pt>
                <c:pt idx="3115">
                  <c:v>1.2383000000000054E-8</c:v>
                </c:pt>
                <c:pt idx="3116">
                  <c:v>1.1640000000000062E-8</c:v>
                </c:pt>
                <c:pt idx="3117">
                  <c:v>1.054900000000004E-8</c:v>
                </c:pt>
                <c:pt idx="3118">
                  <c:v>1.0341000000000048E-8</c:v>
                </c:pt>
                <c:pt idx="3119">
                  <c:v>9.9405000000000452E-9</c:v>
                </c:pt>
                <c:pt idx="3120">
                  <c:v>9.4418000000000283E-9</c:v>
                </c:pt>
                <c:pt idx="3121">
                  <c:v>8.9870000000000394E-9</c:v>
                </c:pt>
                <c:pt idx="3122">
                  <c:v>8.8354000000000557E-9</c:v>
                </c:pt>
                <c:pt idx="3123">
                  <c:v>8.1188000000000237E-9</c:v>
                </c:pt>
                <c:pt idx="3124">
                  <c:v>7.7593000000000445E-9</c:v>
                </c:pt>
                <c:pt idx="3125">
                  <c:v>8.2567000000000375E-9</c:v>
                </c:pt>
                <c:pt idx="3126">
                  <c:v>7.6497000000000357E-9</c:v>
                </c:pt>
                <c:pt idx="3127">
                  <c:v>8.0475000000000312E-9</c:v>
                </c:pt>
                <c:pt idx="3128">
                  <c:v>7.3355000000000303E-9</c:v>
                </c:pt>
                <c:pt idx="3129">
                  <c:v>7.5967000000000385E-9</c:v>
                </c:pt>
                <c:pt idx="3130">
                  <c:v>7.5850000000000312E-9</c:v>
                </c:pt>
                <c:pt idx="3131">
                  <c:v>6.5828000000000282E-9</c:v>
                </c:pt>
                <c:pt idx="3132">
                  <c:v>7.1386000000000357E-9</c:v>
                </c:pt>
                <c:pt idx="3133">
                  <c:v>6.8714000000000348E-9</c:v>
                </c:pt>
                <c:pt idx="3134">
                  <c:v>6.2107000000000286E-9</c:v>
                </c:pt>
                <c:pt idx="3135">
                  <c:v>6.6648000000000169E-9</c:v>
                </c:pt>
                <c:pt idx="3136">
                  <c:v>6.9770000000000358E-9</c:v>
                </c:pt>
                <c:pt idx="3137">
                  <c:v>6.3103000000000252E-9</c:v>
                </c:pt>
                <c:pt idx="3138">
                  <c:v>6.4812000000000417E-9</c:v>
                </c:pt>
                <c:pt idx="3139">
                  <c:v>6.2903000000000299E-9</c:v>
                </c:pt>
                <c:pt idx="3140">
                  <c:v>6.4299000000000288E-9</c:v>
                </c:pt>
                <c:pt idx="3141">
                  <c:v>7.5214000000000315E-9</c:v>
                </c:pt>
                <c:pt idx="3142">
                  <c:v>1.0736000000000034E-8</c:v>
                </c:pt>
                <c:pt idx="3143">
                  <c:v>1.1909000000000059E-8</c:v>
                </c:pt>
                <c:pt idx="3144">
                  <c:v>1.2291000000000037E-8</c:v>
                </c:pt>
                <c:pt idx="3145">
                  <c:v>1.315000000000005E-8</c:v>
                </c:pt>
                <c:pt idx="3146">
                  <c:v>1.501900000000005E-8</c:v>
                </c:pt>
                <c:pt idx="3147">
                  <c:v>2.286600000000009E-8</c:v>
                </c:pt>
                <c:pt idx="3148">
                  <c:v>2.7863000000000125E-8</c:v>
                </c:pt>
                <c:pt idx="3149">
                  <c:v>3.0376000000000119E-8</c:v>
                </c:pt>
                <c:pt idx="3150">
                  <c:v>3.4085000000000163E-8</c:v>
                </c:pt>
                <c:pt idx="3151">
                  <c:v>3.4674000000000169E-8</c:v>
                </c:pt>
                <c:pt idx="3152">
                  <c:v>4.6279000000000014E-8</c:v>
                </c:pt>
                <c:pt idx="3153">
                  <c:v>5.2078000000000184E-8</c:v>
                </c:pt>
                <c:pt idx="3154">
                  <c:v>5.4847000000000213E-8</c:v>
                </c:pt>
                <c:pt idx="3155">
                  <c:v>5.6880000000000182E-8</c:v>
                </c:pt>
                <c:pt idx="3156">
                  <c:v>5.8335000000000231E-8</c:v>
                </c:pt>
                <c:pt idx="3157">
                  <c:v>5.7399000000000281E-8</c:v>
                </c:pt>
                <c:pt idx="3158">
                  <c:v>5.5776000000000247E-8</c:v>
                </c:pt>
                <c:pt idx="3159">
                  <c:v>5.5472000000000214E-8</c:v>
                </c:pt>
                <c:pt idx="3160">
                  <c:v>5.4678000000000174E-8</c:v>
                </c:pt>
                <c:pt idx="3161">
                  <c:v>5.3377000000000207E-8</c:v>
                </c:pt>
                <c:pt idx="3162">
                  <c:v>5.3132000000000214E-8</c:v>
                </c:pt>
                <c:pt idx="3163">
                  <c:v>5.2225000000000138E-8</c:v>
                </c:pt>
                <c:pt idx="3164">
                  <c:v>4.9924000000000183E-8</c:v>
                </c:pt>
                <c:pt idx="3165">
                  <c:v>5.3495000000000202E-8</c:v>
                </c:pt>
                <c:pt idx="3166">
                  <c:v>5.161400000000016E-8</c:v>
                </c:pt>
                <c:pt idx="3167">
                  <c:v>5.0174000000000142E-8</c:v>
                </c:pt>
                <c:pt idx="3168">
                  <c:v>3.8690000000000123E-8</c:v>
                </c:pt>
                <c:pt idx="3169">
                  <c:v>2.9577000000000123E-8</c:v>
                </c:pt>
                <c:pt idx="3170">
                  <c:v>2.3073000000000113E-8</c:v>
                </c:pt>
                <c:pt idx="3171">
                  <c:v>1.9829000000000094E-8</c:v>
                </c:pt>
                <c:pt idx="3172">
                  <c:v>1.6833000000000082E-8</c:v>
                </c:pt>
                <c:pt idx="3173">
                  <c:v>1.561400000000006E-8</c:v>
                </c:pt>
                <c:pt idx="3174">
                  <c:v>1.3753000000000057E-8</c:v>
                </c:pt>
                <c:pt idx="3175">
                  <c:v>1.268600000000005E-8</c:v>
                </c:pt>
                <c:pt idx="3176">
                  <c:v>1.2052000000000034E-8</c:v>
                </c:pt>
                <c:pt idx="3177">
                  <c:v>1.0614000000000035E-8</c:v>
                </c:pt>
                <c:pt idx="3178">
                  <c:v>1.1098000000000044E-8</c:v>
                </c:pt>
                <c:pt idx="3179">
                  <c:v>1.0694000000000044E-8</c:v>
                </c:pt>
                <c:pt idx="3180">
                  <c:v>9.5627000000000559E-9</c:v>
                </c:pt>
                <c:pt idx="3181">
                  <c:v>9.0287000000000278E-9</c:v>
                </c:pt>
                <c:pt idx="3182">
                  <c:v>9.3518000000000487E-9</c:v>
                </c:pt>
                <c:pt idx="3183">
                  <c:v>8.751500000000037E-9</c:v>
                </c:pt>
                <c:pt idx="3184">
                  <c:v>8.1651000000000425E-9</c:v>
                </c:pt>
                <c:pt idx="3185">
                  <c:v>8.5116000000000317E-9</c:v>
                </c:pt>
                <c:pt idx="3186">
                  <c:v>7.9778000000000408E-9</c:v>
                </c:pt>
                <c:pt idx="3187">
                  <c:v>8.016100000000034E-9</c:v>
                </c:pt>
                <c:pt idx="3188">
                  <c:v>7.8879000000000302E-9</c:v>
                </c:pt>
                <c:pt idx="3189">
                  <c:v>7.3948000000000241E-9</c:v>
                </c:pt>
                <c:pt idx="3190">
                  <c:v>7.2249000000000229E-9</c:v>
                </c:pt>
                <c:pt idx="3191">
                  <c:v>7.3261000000000283E-9</c:v>
                </c:pt>
                <c:pt idx="3192">
                  <c:v>6.8144000000000223E-9</c:v>
                </c:pt>
                <c:pt idx="3193">
                  <c:v>7.0839000000000318E-9</c:v>
                </c:pt>
                <c:pt idx="3194">
                  <c:v>6.9976000000000346E-9</c:v>
                </c:pt>
                <c:pt idx="3195">
                  <c:v>6.8024000000000277E-9</c:v>
                </c:pt>
                <c:pt idx="3196">
                  <c:v>6.4775000000000294E-9</c:v>
                </c:pt>
                <c:pt idx="3197">
                  <c:v>6.6391000000000293E-9</c:v>
                </c:pt>
                <c:pt idx="3198">
                  <c:v>6.5035000000000283E-9</c:v>
                </c:pt>
                <c:pt idx="3199">
                  <c:v>6.6015000000000277E-9</c:v>
                </c:pt>
                <c:pt idx="3200">
                  <c:v>6.3256000000000237E-9</c:v>
                </c:pt>
                <c:pt idx="3201">
                  <c:v>6.1021000000000193E-9</c:v>
                </c:pt>
                <c:pt idx="3202">
                  <c:v>1.0671000000000038E-8</c:v>
                </c:pt>
                <c:pt idx="3203">
                  <c:v>1.2045000000000046E-8</c:v>
                </c:pt>
                <c:pt idx="3204">
                  <c:v>1.2632000000000045E-8</c:v>
                </c:pt>
                <c:pt idx="3205">
                  <c:v>1.3271000000000055E-8</c:v>
                </c:pt>
                <c:pt idx="3206">
                  <c:v>1.3291000000000053E-8</c:v>
                </c:pt>
                <c:pt idx="3207">
                  <c:v>2.2294000000000113E-8</c:v>
                </c:pt>
                <c:pt idx="3208">
                  <c:v>2.6430000000000115E-8</c:v>
                </c:pt>
                <c:pt idx="3209">
                  <c:v>2.9243000000000115E-8</c:v>
                </c:pt>
                <c:pt idx="3210">
                  <c:v>3.0495000000000128E-8</c:v>
                </c:pt>
                <c:pt idx="3211">
                  <c:v>3.2669000000000125E-8</c:v>
                </c:pt>
                <c:pt idx="3212">
                  <c:v>4.3821000000000131E-8</c:v>
                </c:pt>
                <c:pt idx="3213">
                  <c:v>4.9273000000000186E-8</c:v>
                </c:pt>
                <c:pt idx="3214">
                  <c:v>5.2683000000000221E-8</c:v>
                </c:pt>
                <c:pt idx="3215">
                  <c:v>5.5321000000000201E-8</c:v>
                </c:pt>
                <c:pt idx="3216">
                  <c:v>5.7026000000000249E-8</c:v>
                </c:pt>
                <c:pt idx="3217">
                  <c:v>5.6874000000000169E-8</c:v>
                </c:pt>
                <c:pt idx="3218">
                  <c:v>5.5992000000000287E-8</c:v>
                </c:pt>
                <c:pt idx="3219">
                  <c:v>5.2547000000000186E-8</c:v>
                </c:pt>
                <c:pt idx="3220">
                  <c:v>5.4618000000000238E-8</c:v>
                </c:pt>
                <c:pt idx="3221">
                  <c:v>5.2442000000000239E-8</c:v>
                </c:pt>
                <c:pt idx="3222">
                  <c:v>5.1965000000000168E-8</c:v>
                </c:pt>
                <c:pt idx="3223">
                  <c:v>5.0933000000000222E-8</c:v>
                </c:pt>
                <c:pt idx="3224">
                  <c:v>5.0754000000000231E-8</c:v>
                </c:pt>
                <c:pt idx="3225">
                  <c:v>5.1430000000000157E-8</c:v>
                </c:pt>
                <c:pt idx="3226">
                  <c:v>5.1253000000000141E-8</c:v>
                </c:pt>
                <c:pt idx="3227">
                  <c:v>4.9672000000000202E-8</c:v>
                </c:pt>
                <c:pt idx="3228">
                  <c:v>3.9182000000000119E-8</c:v>
                </c:pt>
                <c:pt idx="3229">
                  <c:v>2.951000000000009E-8</c:v>
                </c:pt>
                <c:pt idx="3230">
                  <c:v>2.3496000000000074E-8</c:v>
                </c:pt>
                <c:pt idx="3231">
                  <c:v>2.0042000000000081E-8</c:v>
                </c:pt>
                <c:pt idx="3232">
                  <c:v>1.7207000000000059E-8</c:v>
                </c:pt>
                <c:pt idx="3233">
                  <c:v>1.5531000000000058E-8</c:v>
                </c:pt>
                <c:pt idx="3234">
                  <c:v>1.4179000000000034E-8</c:v>
                </c:pt>
                <c:pt idx="3235">
                  <c:v>1.2600000000000055E-8</c:v>
                </c:pt>
                <c:pt idx="3236">
                  <c:v>1.1575000000000044E-8</c:v>
                </c:pt>
                <c:pt idx="3237">
                  <c:v>1.1112000000000045E-8</c:v>
                </c:pt>
                <c:pt idx="3238">
                  <c:v>1.0880000000000055E-8</c:v>
                </c:pt>
                <c:pt idx="3239">
                  <c:v>1.0000000000000045E-8</c:v>
                </c:pt>
                <c:pt idx="3240">
                  <c:v>9.4978000000000406E-9</c:v>
                </c:pt>
                <c:pt idx="3241">
                  <c:v>9.2885000000000338E-9</c:v>
                </c:pt>
                <c:pt idx="3242">
                  <c:v>8.6305000000000371E-9</c:v>
                </c:pt>
                <c:pt idx="3243">
                  <c:v>8.5965000000000466E-9</c:v>
                </c:pt>
                <c:pt idx="3244">
                  <c:v>8.161700000000034E-9</c:v>
                </c:pt>
                <c:pt idx="3245">
                  <c:v>8.1261000000000313E-9</c:v>
                </c:pt>
                <c:pt idx="3246">
                  <c:v>7.5284000000000295E-9</c:v>
                </c:pt>
                <c:pt idx="3247">
                  <c:v>8.0761000000000391E-9</c:v>
                </c:pt>
                <c:pt idx="3248">
                  <c:v>7.3998000000000348E-9</c:v>
                </c:pt>
                <c:pt idx="3249">
                  <c:v>7.7659000000000292E-9</c:v>
                </c:pt>
                <c:pt idx="3250">
                  <c:v>7.3385000000000304E-9</c:v>
                </c:pt>
                <c:pt idx="3251">
                  <c:v>7.2105000000000292E-9</c:v>
                </c:pt>
                <c:pt idx="3252">
                  <c:v>7.0683000000000295E-9</c:v>
                </c:pt>
                <c:pt idx="3253">
                  <c:v>7.0526000000000325E-9</c:v>
                </c:pt>
                <c:pt idx="3254">
                  <c:v>6.8574000000000239E-9</c:v>
                </c:pt>
                <c:pt idx="3255">
                  <c:v>6.32160000000003E-9</c:v>
                </c:pt>
                <c:pt idx="3256">
                  <c:v>6.4449000000000252E-9</c:v>
                </c:pt>
                <c:pt idx="3257">
                  <c:v>6.3330000000000293E-9</c:v>
                </c:pt>
                <c:pt idx="3258">
                  <c:v>6.6771000000000228E-9</c:v>
                </c:pt>
                <c:pt idx="3259">
                  <c:v>6.2933000000000324E-9</c:v>
                </c:pt>
                <c:pt idx="3260">
                  <c:v>6.5309000000000292E-9</c:v>
                </c:pt>
                <c:pt idx="3261">
                  <c:v>5.9321000000000283E-9</c:v>
                </c:pt>
                <c:pt idx="3262">
                  <c:v>9.8303000000000338E-9</c:v>
                </c:pt>
                <c:pt idx="3263">
                  <c:v>1.2137000000000028E-8</c:v>
                </c:pt>
                <c:pt idx="3264">
                  <c:v>1.2939000000000042E-8</c:v>
                </c:pt>
                <c:pt idx="3265">
                  <c:v>1.2800000000000055E-8</c:v>
                </c:pt>
                <c:pt idx="3266">
                  <c:v>1.3245000000000055E-8</c:v>
                </c:pt>
                <c:pt idx="3267">
                  <c:v>1.9743000000000093E-8</c:v>
                </c:pt>
                <c:pt idx="3268">
                  <c:v>2.5544000000000083E-8</c:v>
                </c:pt>
                <c:pt idx="3269">
                  <c:v>2.8217000000000113E-8</c:v>
                </c:pt>
                <c:pt idx="3270">
                  <c:v>3.0098000000000115E-8</c:v>
                </c:pt>
                <c:pt idx="3271">
                  <c:v>3.3841000000000124E-8</c:v>
                </c:pt>
                <c:pt idx="3272">
                  <c:v>4.1585000000000091E-8</c:v>
                </c:pt>
                <c:pt idx="3273">
                  <c:v>4.7933000000000221E-8</c:v>
                </c:pt>
                <c:pt idx="3274">
                  <c:v>5.2590000000000248E-8</c:v>
                </c:pt>
                <c:pt idx="3275">
                  <c:v>5.5069000000000194E-8</c:v>
                </c:pt>
                <c:pt idx="3276">
                  <c:v>5.7282000000000248E-8</c:v>
                </c:pt>
                <c:pt idx="3277">
                  <c:v>5.7687000000000231E-8</c:v>
                </c:pt>
                <c:pt idx="3278">
                  <c:v>5.5236000000000231E-8</c:v>
                </c:pt>
                <c:pt idx="3279">
                  <c:v>5.4802000000000301E-8</c:v>
                </c:pt>
                <c:pt idx="3280">
                  <c:v>5.2710000000000291E-8</c:v>
                </c:pt>
                <c:pt idx="3281">
                  <c:v>5.1672000000000133E-8</c:v>
                </c:pt>
                <c:pt idx="3282">
                  <c:v>5.2193000000000248E-8</c:v>
                </c:pt>
                <c:pt idx="3283">
                  <c:v>5.0083000000000231E-8</c:v>
                </c:pt>
                <c:pt idx="3284">
                  <c:v>4.9118000000000222E-8</c:v>
                </c:pt>
                <c:pt idx="3285">
                  <c:v>5.1283000000000149E-8</c:v>
                </c:pt>
                <c:pt idx="3286">
                  <c:v>5.1152000000000186E-8</c:v>
                </c:pt>
                <c:pt idx="3287">
                  <c:v>4.9949000000000152E-8</c:v>
                </c:pt>
                <c:pt idx="3288">
                  <c:v>4.0061000000000149E-8</c:v>
                </c:pt>
                <c:pt idx="3289">
                  <c:v>3.0818000000000111E-8</c:v>
                </c:pt>
                <c:pt idx="3290">
                  <c:v>2.3608000000000075E-8</c:v>
                </c:pt>
                <c:pt idx="3291">
                  <c:v>2.0180000000000056E-8</c:v>
                </c:pt>
                <c:pt idx="3292">
                  <c:v>1.7795000000000061E-8</c:v>
                </c:pt>
                <c:pt idx="3293">
                  <c:v>1.5165000000000063E-8</c:v>
                </c:pt>
                <c:pt idx="3294">
                  <c:v>1.3619000000000046E-8</c:v>
                </c:pt>
                <c:pt idx="3295">
                  <c:v>1.2732000000000042E-8</c:v>
                </c:pt>
                <c:pt idx="3296">
                  <c:v>1.154500000000006E-8</c:v>
                </c:pt>
                <c:pt idx="3297">
                  <c:v>1.0993000000000044E-8</c:v>
                </c:pt>
                <c:pt idx="3298">
                  <c:v>9.9465000000000454E-9</c:v>
                </c:pt>
                <c:pt idx="3299">
                  <c:v>9.7280000000000243E-9</c:v>
                </c:pt>
                <c:pt idx="3300">
                  <c:v>9.2605000000000451E-9</c:v>
                </c:pt>
                <c:pt idx="3301">
                  <c:v>9.5737000000000502E-9</c:v>
                </c:pt>
                <c:pt idx="3302">
                  <c:v>8.7634000000000452E-9</c:v>
                </c:pt>
                <c:pt idx="3303">
                  <c:v>8.4406000000000339E-9</c:v>
                </c:pt>
                <c:pt idx="3304">
                  <c:v>8.9160000000000449E-9</c:v>
                </c:pt>
                <c:pt idx="3305">
                  <c:v>8.0891000000000373E-9</c:v>
                </c:pt>
                <c:pt idx="3306">
                  <c:v>7.7403000000000428E-9</c:v>
                </c:pt>
                <c:pt idx="3307">
                  <c:v>7.1166000000000348E-9</c:v>
                </c:pt>
                <c:pt idx="3308">
                  <c:v>7.4354000000000399E-9</c:v>
                </c:pt>
                <c:pt idx="3309">
                  <c:v>7.1712000000000416E-9</c:v>
                </c:pt>
                <c:pt idx="3310">
                  <c:v>7.4064000000000401E-9</c:v>
                </c:pt>
                <c:pt idx="3311">
                  <c:v>6.5622000000000285E-9</c:v>
                </c:pt>
                <c:pt idx="3312">
                  <c:v>7.2395000000000398E-9</c:v>
                </c:pt>
                <c:pt idx="3313">
                  <c:v>6.7418000000000356E-9</c:v>
                </c:pt>
                <c:pt idx="3314">
                  <c:v>7.0676000000000288E-9</c:v>
                </c:pt>
                <c:pt idx="3315">
                  <c:v>6.4895000000000347E-9</c:v>
                </c:pt>
                <c:pt idx="3316">
                  <c:v>6.5538000000000284E-9</c:v>
                </c:pt>
                <c:pt idx="3317">
                  <c:v>6.9796000000000424E-9</c:v>
                </c:pt>
                <c:pt idx="3318">
                  <c:v>6.7684000000000289E-9</c:v>
                </c:pt>
                <c:pt idx="3319">
                  <c:v>6.3086000000000301E-9</c:v>
                </c:pt>
                <c:pt idx="3320">
                  <c:v>5.8942000000000204E-9</c:v>
                </c:pt>
                <c:pt idx="3321">
                  <c:v>6.3103000000000252E-9</c:v>
                </c:pt>
                <c:pt idx="3322">
                  <c:v>9.5174000000000466E-9</c:v>
                </c:pt>
                <c:pt idx="3323">
                  <c:v>1.1873000000000053E-8</c:v>
                </c:pt>
                <c:pt idx="3324">
                  <c:v>1.2478000000000034E-8</c:v>
                </c:pt>
                <c:pt idx="3325">
                  <c:v>1.2596000000000039E-8</c:v>
                </c:pt>
                <c:pt idx="3326">
                  <c:v>1.3455000000000052E-8</c:v>
                </c:pt>
                <c:pt idx="3327">
                  <c:v>1.8979000000000074E-8</c:v>
                </c:pt>
                <c:pt idx="3328">
                  <c:v>2.5313000000000096E-8</c:v>
                </c:pt>
                <c:pt idx="3329">
                  <c:v>2.8344000000000075E-8</c:v>
                </c:pt>
                <c:pt idx="3330">
                  <c:v>2.9660000000000092E-8</c:v>
                </c:pt>
                <c:pt idx="3331">
                  <c:v>3.2765000000000128E-8</c:v>
                </c:pt>
                <c:pt idx="3332">
                  <c:v>4.062200000000013E-8</c:v>
                </c:pt>
                <c:pt idx="3333">
                  <c:v>4.7824000000000184E-8</c:v>
                </c:pt>
                <c:pt idx="3334">
                  <c:v>5.364700000000013E-8</c:v>
                </c:pt>
                <c:pt idx="3335">
                  <c:v>5.5250000000000161E-8</c:v>
                </c:pt>
                <c:pt idx="3336">
                  <c:v>5.539900000000023E-8</c:v>
                </c:pt>
                <c:pt idx="3337">
                  <c:v>5.8989000000000172E-8</c:v>
                </c:pt>
                <c:pt idx="3338">
                  <c:v>5.4581000000000203E-8</c:v>
                </c:pt>
                <c:pt idx="3339">
                  <c:v>5.463200000000028E-8</c:v>
                </c:pt>
                <c:pt idx="3340">
                  <c:v>5.2640000000000152E-8</c:v>
                </c:pt>
                <c:pt idx="3341">
                  <c:v>5.2528000000000191E-8</c:v>
                </c:pt>
                <c:pt idx="3342">
                  <c:v>5.0500000000000174E-8</c:v>
                </c:pt>
                <c:pt idx="3343">
                  <c:v>4.9923000000000221E-8</c:v>
                </c:pt>
                <c:pt idx="3344">
                  <c:v>5.030700000000024E-8</c:v>
                </c:pt>
                <c:pt idx="3345">
                  <c:v>5.145000000000016E-8</c:v>
                </c:pt>
                <c:pt idx="3346">
                  <c:v>5.0513000000000222E-8</c:v>
                </c:pt>
                <c:pt idx="3347">
                  <c:v>4.892300000000016E-8</c:v>
                </c:pt>
                <c:pt idx="3348">
                  <c:v>4.3028000000000132E-8</c:v>
                </c:pt>
                <c:pt idx="3349">
                  <c:v>3.0785000000000126E-8</c:v>
                </c:pt>
                <c:pt idx="3350">
                  <c:v>2.4155000000000083E-8</c:v>
                </c:pt>
                <c:pt idx="3351">
                  <c:v>2.0292000000000087E-8</c:v>
                </c:pt>
                <c:pt idx="3352">
                  <c:v>1.8716000000000066E-8</c:v>
                </c:pt>
                <c:pt idx="3353">
                  <c:v>1.5663000000000059E-8</c:v>
                </c:pt>
                <c:pt idx="3354">
                  <c:v>1.4543000000000059E-8</c:v>
                </c:pt>
                <c:pt idx="3355">
                  <c:v>1.2760000000000059E-8</c:v>
                </c:pt>
                <c:pt idx="3356">
                  <c:v>1.1928000000000059E-8</c:v>
                </c:pt>
                <c:pt idx="3357">
                  <c:v>1.0927000000000046E-8</c:v>
                </c:pt>
                <c:pt idx="3358">
                  <c:v>1.0640000000000053E-8</c:v>
                </c:pt>
                <c:pt idx="3359">
                  <c:v>1.0343000000000045E-8</c:v>
                </c:pt>
                <c:pt idx="3360">
                  <c:v>9.750000000000041E-9</c:v>
                </c:pt>
                <c:pt idx="3361">
                  <c:v>8.9694000000000588E-9</c:v>
                </c:pt>
                <c:pt idx="3362">
                  <c:v>9.2109000000000282E-9</c:v>
                </c:pt>
                <c:pt idx="3363">
                  <c:v>8.7131000000000302E-9</c:v>
                </c:pt>
                <c:pt idx="3364">
                  <c:v>8.6055000000000502E-9</c:v>
                </c:pt>
                <c:pt idx="3365">
                  <c:v>8.1374000000000319E-9</c:v>
                </c:pt>
                <c:pt idx="3366">
                  <c:v>7.5680000000000301E-9</c:v>
                </c:pt>
                <c:pt idx="3367">
                  <c:v>7.6340000000000305E-9</c:v>
                </c:pt>
                <c:pt idx="3368">
                  <c:v>7.2312000000000443E-9</c:v>
                </c:pt>
                <c:pt idx="3369">
                  <c:v>7.6983000000000316E-9</c:v>
                </c:pt>
                <c:pt idx="3370">
                  <c:v>7.5317000000000426E-9</c:v>
                </c:pt>
                <c:pt idx="3371">
                  <c:v>7.2678000000000282E-9</c:v>
                </c:pt>
                <c:pt idx="3372">
                  <c:v>7.2332000000000416E-9</c:v>
                </c:pt>
                <c:pt idx="3373">
                  <c:v>7.0200000000000291E-9</c:v>
                </c:pt>
                <c:pt idx="3374">
                  <c:v>6.9063000000000401E-9</c:v>
                </c:pt>
                <c:pt idx="3375">
                  <c:v>6.782700000000032E-9</c:v>
                </c:pt>
                <c:pt idx="3376">
                  <c:v>6.3773000000000284E-9</c:v>
                </c:pt>
                <c:pt idx="3377">
                  <c:v>6.4942000000000324E-9</c:v>
                </c:pt>
                <c:pt idx="3378">
                  <c:v>6.5129000000000229E-9</c:v>
                </c:pt>
                <c:pt idx="3379">
                  <c:v>6.0954000000000251E-9</c:v>
                </c:pt>
                <c:pt idx="3380">
                  <c:v>6.0684000000000234E-9</c:v>
                </c:pt>
                <c:pt idx="3381">
                  <c:v>6.0458000000000248E-9</c:v>
                </c:pt>
                <c:pt idx="3382">
                  <c:v>8.8451000000000426E-9</c:v>
                </c:pt>
                <c:pt idx="3383">
                  <c:v>1.0956000000000037E-8</c:v>
                </c:pt>
                <c:pt idx="3384">
                  <c:v>1.2045000000000046E-8</c:v>
                </c:pt>
                <c:pt idx="3385">
                  <c:v>1.3267000000000057E-8</c:v>
                </c:pt>
                <c:pt idx="3386">
                  <c:v>1.4107000000000045E-8</c:v>
                </c:pt>
                <c:pt idx="3387">
                  <c:v>1.8078000000000061E-8</c:v>
                </c:pt>
                <c:pt idx="3388">
                  <c:v>2.3394000000000051E-8</c:v>
                </c:pt>
                <c:pt idx="3389">
                  <c:v>2.6766000000000079E-8</c:v>
                </c:pt>
                <c:pt idx="3390">
                  <c:v>3.036800000000009E-8</c:v>
                </c:pt>
                <c:pt idx="3391">
                  <c:v>3.1723000000000111E-8</c:v>
                </c:pt>
                <c:pt idx="3392">
                  <c:v>3.8185000000000146E-8</c:v>
                </c:pt>
                <c:pt idx="3393">
                  <c:v>4.7804000000000208E-8</c:v>
                </c:pt>
                <c:pt idx="3394">
                  <c:v>5.0866000000000245E-8</c:v>
                </c:pt>
                <c:pt idx="3395">
                  <c:v>5.3463000000000239E-8</c:v>
                </c:pt>
                <c:pt idx="3396">
                  <c:v>5.7315000000000285E-8</c:v>
                </c:pt>
                <c:pt idx="3397">
                  <c:v>5.6461000000000197E-8</c:v>
                </c:pt>
                <c:pt idx="3398">
                  <c:v>5.6304000000000211E-8</c:v>
                </c:pt>
                <c:pt idx="3399">
                  <c:v>5.5059000000000182E-8</c:v>
                </c:pt>
                <c:pt idx="3400">
                  <c:v>5.2583000000000214E-8</c:v>
                </c:pt>
                <c:pt idx="3401">
                  <c:v>5.2831000000000204E-8</c:v>
                </c:pt>
                <c:pt idx="3402">
                  <c:v>5.3858000000000184E-8</c:v>
                </c:pt>
                <c:pt idx="3403">
                  <c:v>5.0970000000000171E-8</c:v>
                </c:pt>
                <c:pt idx="3404">
                  <c:v>4.882400000000016E-8</c:v>
                </c:pt>
                <c:pt idx="3405">
                  <c:v>5.068900000000013E-8</c:v>
                </c:pt>
                <c:pt idx="3406">
                  <c:v>5.2056000000000238E-8</c:v>
                </c:pt>
                <c:pt idx="3407">
                  <c:v>4.9569000000000197E-8</c:v>
                </c:pt>
                <c:pt idx="3408">
                  <c:v>4.7624000000000142E-8</c:v>
                </c:pt>
                <c:pt idx="3409">
                  <c:v>3.5033000000000179E-8</c:v>
                </c:pt>
                <c:pt idx="3410">
                  <c:v>2.6036000000000115E-8</c:v>
                </c:pt>
                <c:pt idx="3411">
                  <c:v>2.1918000000000074E-8</c:v>
                </c:pt>
                <c:pt idx="3412">
                  <c:v>1.8166000000000078E-8</c:v>
                </c:pt>
                <c:pt idx="3413">
                  <c:v>1.6601000000000084E-8</c:v>
                </c:pt>
                <c:pt idx="3414">
                  <c:v>1.4907000000000055E-8</c:v>
                </c:pt>
                <c:pt idx="3415">
                  <c:v>1.3706000000000062E-8</c:v>
                </c:pt>
                <c:pt idx="3416">
                  <c:v>1.2331000000000044E-8</c:v>
                </c:pt>
                <c:pt idx="3417">
                  <c:v>1.1506000000000057E-8</c:v>
                </c:pt>
                <c:pt idx="3418">
                  <c:v>1.0274000000000028E-8</c:v>
                </c:pt>
                <c:pt idx="3419">
                  <c:v>9.6577000000000495E-9</c:v>
                </c:pt>
                <c:pt idx="3420">
                  <c:v>9.8829000000000557E-9</c:v>
                </c:pt>
                <c:pt idx="3421">
                  <c:v>9.0293000000000337E-9</c:v>
                </c:pt>
                <c:pt idx="3422">
                  <c:v>8.7215000000000295E-9</c:v>
                </c:pt>
                <c:pt idx="3423">
                  <c:v>8.6558000000000486E-9</c:v>
                </c:pt>
                <c:pt idx="3424">
                  <c:v>8.3616000000000452E-9</c:v>
                </c:pt>
                <c:pt idx="3425">
                  <c:v>8.1038000000000315E-9</c:v>
                </c:pt>
                <c:pt idx="3426">
                  <c:v>8.1394000000000391E-9</c:v>
                </c:pt>
                <c:pt idx="3427">
                  <c:v>7.8086000000000386E-9</c:v>
                </c:pt>
                <c:pt idx="3428">
                  <c:v>7.6606000000000296E-9</c:v>
                </c:pt>
                <c:pt idx="3429">
                  <c:v>7.4398000000000421E-9</c:v>
                </c:pt>
                <c:pt idx="3430">
                  <c:v>7.3201000000000248E-9</c:v>
                </c:pt>
                <c:pt idx="3431">
                  <c:v>6.8127000000000238E-9</c:v>
                </c:pt>
                <c:pt idx="3432">
                  <c:v>7.2515000000000327E-9</c:v>
                </c:pt>
                <c:pt idx="3433">
                  <c:v>6.7904000000000298E-9</c:v>
                </c:pt>
                <c:pt idx="3434">
                  <c:v>7.0080000000000304E-9</c:v>
                </c:pt>
                <c:pt idx="3435">
                  <c:v>6.7804000000000325E-9</c:v>
                </c:pt>
                <c:pt idx="3436">
                  <c:v>6.4592000000000399E-9</c:v>
                </c:pt>
                <c:pt idx="3437">
                  <c:v>6.5665000000000244E-9</c:v>
                </c:pt>
                <c:pt idx="3438">
                  <c:v>6.1804000000000239E-9</c:v>
                </c:pt>
                <c:pt idx="3439">
                  <c:v>6.6458000000000252E-9</c:v>
                </c:pt>
                <c:pt idx="3440">
                  <c:v>6.5702000000000359E-9</c:v>
                </c:pt>
                <c:pt idx="3441">
                  <c:v>6.2047000000000268E-9</c:v>
                </c:pt>
                <c:pt idx="3442">
                  <c:v>6.9833000000000406E-9</c:v>
                </c:pt>
                <c:pt idx="3443">
                  <c:v>1.1295000000000044E-8</c:v>
                </c:pt>
                <c:pt idx="3444">
                  <c:v>1.1754000000000057E-8</c:v>
                </c:pt>
                <c:pt idx="3445">
                  <c:v>1.2954000000000046E-8</c:v>
                </c:pt>
                <c:pt idx="3446">
                  <c:v>1.2309000000000046E-8</c:v>
                </c:pt>
                <c:pt idx="3447">
                  <c:v>1.5460000000000064E-8</c:v>
                </c:pt>
                <c:pt idx="3448">
                  <c:v>2.304400000000008E-8</c:v>
                </c:pt>
                <c:pt idx="3449">
                  <c:v>2.7209000000000125E-8</c:v>
                </c:pt>
                <c:pt idx="3450">
                  <c:v>2.8931000000000115E-8</c:v>
                </c:pt>
                <c:pt idx="3451">
                  <c:v>3.1134000000000112E-8</c:v>
                </c:pt>
                <c:pt idx="3452">
                  <c:v>3.4792000000000111E-8</c:v>
                </c:pt>
                <c:pt idx="3453">
                  <c:v>4.4154000000000172E-8</c:v>
                </c:pt>
                <c:pt idx="3454">
                  <c:v>5.1241000000000088E-8</c:v>
                </c:pt>
                <c:pt idx="3455">
                  <c:v>5.2124000000000183E-8</c:v>
                </c:pt>
                <c:pt idx="3456">
                  <c:v>5.4590000000000239E-8</c:v>
                </c:pt>
                <c:pt idx="3457">
                  <c:v>5.7992000000000299E-8</c:v>
                </c:pt>
                <c:pt idx="3458">
                  <c:v>6.3936000000000249E-8</c:v>
                </c:pt>
                <c:pt idx="3459">
                  <c:v>6.2482000000000294E-8</c:v>
                </c:pt>
                <c:pt idx="3460">
                  <c:v>6.3683000000000214E-8</c:v>
                </c:pt>
                <c:pt idx="3461">
                  <c:v>6.4780000000000346E-8</c:v>
                </c:pt>
                <c:pt idx="3462">
                  <c:v>6.41330000000003E-8</c:v>
                </c:pt>
                <c:pt idx="3463">
                  <c:v>6.1250000000000141E-8</c:v>
                </c:pt>
                <c:pt idx="3464">
                  <c:v>6.1362000000000295E-8</c:v>
                </c:pt>
                <c:pt idx="3465">
                  <c:v>5.8301000000000212E-8</c:v>
                </c:pt>
                <c:pt idx="3466">
                  <c:v>6.167500000000012E-8</c:v>
                </c:pt>
                <c:pt idx="3467">
                  <c:v>6.1542000000000221E-8</c:v>
                </c:pt>
                <c:pt idx="3468">
                  <c:v>6.0473000000000253E-8</c:v>
                </c:pt>
                <c:pt idx="3469">
                  <c:v>4.69210000000001E-8</c:v>
                </c:pt>
                <c:pt idx="3470">
                  <c:v>3.5821000000000159E-8</c:v>
                </c:pt>
                <c:pt idx="3471">
                  <c:v>2.8600000000000114E-8</c:v>
                </c:pt>
                <c:pt idx="3472">
                  <c:v>2.3670000000000089E-8</c:v>
                </c:pt>
                <c:pt idx="3473">
                  <c:v>1.973200000000009E-8</c:v>
                </c:pt>
                <c:pt idx="3474">
                  <c:v>1.711400000000006E-8</c:v>
                </c:pt>
                <c:pt idx="3475">
                  <c:v>1.543900000000006E-8</c:v>
                </c:pt>
                <c:pt idx="3476">
                  <c:v>1.4957000000000059E-8</c:v>
                </c:pt>
                <c:pt idx="3477">
                  <c:v>1.2806000000000057E-8</c:v>
                </c:pt>
                <c:pt idx="3478">
                  <c:v>1.2601000000000053E-8</c:v>
                </c:pt>
                <c:pt idx="3479">
                  <c:v>1.1429000000000052E-8</c:v>
                </c:pt>
                <c:pt idx="3480">
                  <c:v>1.0825000000000052E-8</c:v>
                </c:pt>
                <c:pt idx="3481">
                  <c:v>1.0512000000000035E-8</c:v>
                </c:pt>
                <c:pt idx="3482">
                  <c:v>9.6207000000000373E-9</c:v>
                </c:pt>
                <c:pt idx="3483">
                  <c:v>9.5821000000000495E-9</c:v>
                </c:pt>
                <c:pt idx="3484">
                  <c:v>9.7436000000000374E-9</c:v>
                </c:pt>
                <c:pt idx="3485">
                  <c:v>9.5118000000000316E-9</c:v>
                </c:pt>
                <c:pt idx="3486">
                  <c:v>8.5552000000000517E-9</c:v>
                </c:pt>
                <c:pt idx="3487">
                  <c:v>8.512200000000036E-9</c:v>
                </c:pt>
                <c:pt idx="3488">
                  <c:v>8.2783000000000193E-9</c:v>
                </c:pt>
                <c:pt idx="3489">
                  <c:v>7.7916000000000425E-9</c:v>
                </c:pt>
                <c:pt idx="3490">
                  <c:v>7.8256000000000297E-9</c:v>
                </c:pt>
                <c:pt idx="3491">
                  <c:v>7.62570000000003E-9</c:v>
                </c:pt>
                <c:pt idx="3492">
                  <c:v>7.3235000000000258E-9</c:v>
                </c:pt>
                <c:pt idx="3493">
                  <c:v>7.1532000000000319E-9</c:v>
                </c:pt>
                <c:pt idx="3494">
                  <c:v>6.9986000000000391E-9</c:v>
                </c:pt>
                <c:pt idx="3495">
                  <c:v>7.1329000000000253E-9</c:v>
                </c:pt>
                <c:pt idx="3496">
                  <c:v>7.2738000000000391E-9</c:v>
                </c:pt>
                <c:pt idx="3497">
                  <c:v>6.7454000000000317E-9</c:v>
                </c:pt>
                <c:pt idx="3498">
                  <c:v>6.7451000000000287E-9</c:v>
                </c:pt>
                <c:pt idx="3499">
                  <c:v>7.3055000000000286E-9</c:v>
                </c:pt>
                <c:pt idx="3500">
                  <c:v>6.4452000000000356E-9</c:v>
                </c:pt>
                <c:pt idx="3501">
                  <c:v>7.2222000000000341E-9</c:v>
                </c:pt>
                <c:pt idx="3502">
                  <c:v>6.9557000000000346E-9</c:v>
                </c:pt>
                <c:pt idx="3503">
                  <c:v>1.0529000000000044E-8</c:v>
                </c:pt>
                <c:pt idx="3504">
                  <c:v>1.1816000000000049E-8</c:v>
                </c:pt>
                <c:pt idx="3505">
                  <c:v>1.3454000000000052E-8</c:v>
                </c:pt>
                <c:pt idx="3506">
                  <c:v>1.2902000000000055E-8</c:v>
                </c:pt>
                <c:pt idx="3507">
                  <c:v>1.3625000000000059E-8</c:v>
                </c:pt>
                <c:pt idx="3508">
                  <c:v>2.2917000000000092E-8</c:v>
                </c:pt>
                <c:pt idx="3509">
                  <c:v>2.7012000000000123E-8</c:v>
                </c:pt>
                <c:pt idx="3510">
                  <c:v>2.972600000000008E-8</c:v>
                </c:pt>
                <c:pt idx="3511">
                  <c:v>3.2771000000000168E-8</c:v>
                </c:pt>
                <c:pt idx="3512">
                  <c:v>3.3608000000000111E-8</c:v>
                </c:pt>
                <c:pt idx="3513">
                  <c:v>4.4650000000000172E-8</c:v>
                </c:pt>
                <c:pt idx="3514">
                  <c:v>5.0426000000000203E-8</c:v>
                </c:pt>
                <c:pt idx="3515">
                  <c:v>5.3408000000000183E-8</c:v>
                </c:pt>
                <c:pt idx="3516">
                  <c:v>5.5702000000000283E-8</c:v>
                </c:pt>
                <c:pt idx="3517">
                  <c:v>5.9578000000000231E-8</c:v>
                </c:pt>
                <c:pt idx="3518">
                  <c:v>6.449800000000033E-8</c:v>
                </c:pt>
                <c:pt idx="3519">
                  <c:v>6.5554000000000244E-8</c:v>
                </c:pt>
                <c:pt idx="3520">
                  <c:v>6.741000000000035E-8</c:v>
                </c:pt>
                <c:pt idx="3521">
                  <c:v>6.8647000000000231E-8</c:v>
                </c:pt>
                <c:pt idx="3522">
                  <c:v>6.8056000000000249E-8</c:v>
                </c:pt>
                <c:pt idx="3523">
                  <c:v>6.6156000000000225E-8</c:v>
                </c:pt>
                <c:pt idx="3524">
                  <c:v>6.5662000000000247E-8</c:v>
                </c:pt>
                <c:pt idx="3525">
                  <c:v>6.3631000000000208E-8</c:v>
                </c:pt>
                <c:pt idx="3526">
                  <c:v>6.5753000000000311E-8</c:v>
                </c:pt>
                <c:pt idx="3527">
                  <c:v>6.5614000000000246E-8</c:v>
                </c:pt>
                <c:pt idx="3528">
                  <c:v>6.400700000000029E-8</c:v>
                </c:pt>
                <c:pt idx="3529">
                  <c:v>5.4608000000000194E-8</c:v>
                </c:pt>
                <c:pt idx="3530">
                  <c:v>4.2752000000000223E-8</c:v>
                </c:pt>
                <c:pt idx="3531">
                  <c:v>3.4035000000000165E-8</c:v>
                </c:pt>
                <c:pt idx="3532">
                  <c:v>2.7333000000000143E-8</c:v>
                </c:pt>
                <c:pt idx="3533">
                  <c:v>2.3716000000000045E-8</c:v>
                </c:pt>
                <c:pt idx="3534">
                  <c:v>2.0673000000000115E-8</c:v>
                </c:pt>
                <c:pt idx="3535">
                  <c:v>1.7237000000000057E-8</c:v>
                </c:pt>
                <c:pt idx="3536">
                  <c:v>1.5990000000000059E-8</c:v>
                </c:pt>
                <c:pt idx="3537">
                  <c:v>1.4337000000000044E-8</c:v>
                </c:pt>
                <c:pt idx="3538">
                  <c:v>1.2750000000000046E-8</c:v>
                </c:pt>
                <c:pt idx="3539">
                  <c:v>1.2075000000000034E-8</c:v>
                </c:pt>
                <c:pt idx="3540">
                  <c:v>1.1356000000000042E-8</c:v>
                </c:pt>
                <c:pt idx="3541">
                  <c:v>1.123900000000004E-8</c:v>
                </c:pt>
                <c:pt idx="3542">
                  <c:v>1.0230000000000038E-8</c:v>
                </c:pt>
                <c:pt idx="3543">
                  <c:v>9.7293000000000317E-9</c:v>
                </c:pt>
                <c:pt idx="3544">
                  <c:v>9.6204000000000376E-9</c:v>
                </c:pt>
                <c:pt idx="3545">
                  <c:v>9.2439000000000243E-9</c:v>
                </c:pt>
                <c:pt idx="3546">
                  <c:v>9.1313000000000204E-9</c:v>
                </c:pt>
                <c:pt idx="3547">
                  <c:v>8.5506000000000494E-9</c:v>
                </c:pt>
                <c:pt idx="3548">
                  <c:v>8.6089000000000222E-9</c:v>
                </c:pt>
                <c:pt idx="3549">
                  <c:v>7.8162000000000376E-9</c:v>
                </c:pt>
                <c:pt idx="3550">
                  <c:v>8.1108000000000312E-9</c:v>
                </c:pt>
                <c:pt idx="3551">
                  <c:v>7.8992000000000407E-9</c:v>
                </c:pt>
                <c:pt idx="3552">
                  <c:v>7.4181000000000342E-9</c:v>
                </c:pt>
                <c:pt idx="3553">
                  <c:v>7.4408000000000382E-9</c:v>
                </c:pt>
                <c:pt idx="3554">
                  <c:v>7.4464000000000416E-9</c:v>
                </c:pt>
                <c:pt idx="3555">
                  <c:v>7.6060000000000318E-9</c:v>
                </c:pt>
                <c:pt idx="3556">
                  <c:v>7.2458000000000339E-9</c:v>
                </c:pt>
                <c:pt idx="3557">
                  <c:v>7.0399000000000348E-9</c:v>
                </c:pt>
                <c:pt idx="3558">
                  <c:v>7.5717000000000449E-9</c:v>
                </c:pt>
                <c:pt idx="3559">
                  <c:v>7.5983000000000357E-9</c:v>
                </c:pt>
                <c:pt idx="3560">
                  <c:v>6.9983000000000353E-9</c:v>
                </c:pt>
                <c:pt idx="3561">
                  <c:v>6.8977000000000259E-9</c:v>
                </c:pt>
                <c:pt idx="3562">
                  <c:v>6.5392000000000404E-9</c:v>
                </c:pt>
                <c:pt idx="3563">
                  <c:v>1.044800000000004E-8</c:v>
                </c:pt>
                <c:pt idx="3564">
                  <c:v>1.2377000000000037E-8</c:v>
                </c:pt>
                <c:pt idx="3565">
                  <c:v>1.3097000000000046E-8</c:v>
                </c:pt>
                <c:pt idx="3566">
                  <c:v>1.3396000000000049E-8</c:v>
                </c:pt>
                <c:pt idx="3567">
                  <c:v>1.4192000000000044E-8</c:v>
                </c:pt>
                <c:pt idx="3568">
                  <c:v>2.0951000000000083E-8</c:v>
                </c:pt>
                <c:pt idx="3569">
                  <c:v>2.6374000000000114E-8</c:v>
                </c:pt>
                <c:pt idx="3570">
                  <c:v>2.9508000000000088E-8</c:v>
                </c:pt>
                <c:pt idx="3571">
                  <c:v>3.2055000000000157E-8</c:v>
                </c:pt>
                <c:pt idx="3572">
                  <c:v>3.3409000000000124E-8</c:v>
                </c:pt>
                <c:pt idx="3573">
                  <c:v>4.2145000000000091E-8</c:v>
                </c:pt>
                <c:pt idx="3574">
                  <c:v>4.7979000000000141E-8</c:v>
                </c:pt>
                <c:pt idx="3575">
                  <c:v>5.374100000000015E-8</c:v>
                </c:pt>
                <c:pt idx="3576">
                  <c:v>5.6815000000000201E-8</c:v>
                </c:pt>
                <c:pt idx="3577">
                  <c:v>5.7159000000000181E-8</c:v>
                </c:pt>
                <c:pt idx="3578">
                  <c:v>6.207200000000024E-8</c:v>
                </c:pt>
                <c:pt idx="3579">
                  <c:v>6.4474000000000237E-8</c:v>
                </c:pt>
                <c:pt idx="3580">
                  <c:v>6.726300000000025E-8</c:v>
                </c:pt>
                <c:pt idx="3581">
                  <c:v>6.7628000000000214E-8</c:v>
                </c:pt>
                <c:pt idx="3582">
                  <c:v>6.7229000000000211E-8</c:v>
                </c:pt>
                <c:pt idx="3583">
                  <c:v>6.5128000000000224E-8</c:v>
                </c:pt>
                <c:pt idx="3584">
                  <c:v>6.6959000000000156E-8</c:v>
                </c:pt>
                <c:pt idx="3585">
                  <c:v>6.4077000000000237E-8</c:v>
                </c:pt>
                <c:pt idx="3586">
                  <c:v>6.6408000000000233E-8</c:v>
                </c:pt>
                <c:pt idx="3587">
                  <c:v>6.5966000000000314E-8</c:v>
                </c:pt>
                <c:pt idx="3588">
                  <c:v>6.7015000000000286E-8</c:v>
                </c:pt>
                <c:pt idx="3589">
                  <c:v>1.0357000000000022E-7</c:v>
                </c:pt>
                <c:pt idx="3590">
                  <c:v>1.2863000000000051E-7</c:v>
                </c:pt>
                <c:pt idx="3591">
                  <c:v>1.0522000000000045E-7</c:v>
                </c:pt>
                <c:pt idx="3592">
                  <c:v>8.0371000000000237E-8</c:v>
                </c:pt>
                <c:pt idx="3593">
                  <c:v>6.0803000000000296E-8</c:v>
                </c:pt>
                <c:pt idx="3594">
                  <c:v>4.4936000000000238E-8</c:v>
                </c:pt>
                <c:pt idx="3595">
                  <c:v>3.4243000000000163E-8</c:v>
                </c:pt>
                <c:pt idx="3596">
                  <c:v>2.9097000000000115E-8</c:v>
                </c:pt>
                <c:pt idx="3597">
                  <c:v>2.3248000000000087E-8</c:v>
                </c:pt>
                <c:pt idx="3598">
                  <c:v>1.939300000000009E-8</c:v>
                </c:pt>
                <c:pt idx="3599">
                  <c:v>1.776500000000007E-8</c:v>
                </c:pt>
                <c:pt idx="3600">
                  <c:v>1.6155000000000061E-8</c:v>
                </c:pt>
                <c:pt idx="3601">
                  <c:v>1.5320000000000064E-8</c:v>
                </c:pt>
                <c:pt idx="3602">
                  <c:v>1.3541000000000063E-8</c:v>
                </c:pt>
                <c:pt idx="3603">
                  <c:v>1.2986000000000059E-8</c:v>
                </c:pt>
                <c:pt idx="3604">
                  <c:v>1.2217000000000026E-8</c:v>
                </c:pt>
                <c:pt idx="3605">
                  <c:v>1.185700000000005E-8</c:v>
                </c:pt>
                <c:pt idx="3606">
                  <c:v>1.0814000000000035E-8</c:v>
                </c:pt>
                <c:pt idx="3607">
                  <c:v>1.0665000000000046E-8</c:v>
                </c:pt>
                <c:pt idx="3608">
                  <c:v>1.0275000000000026E-8</c:v>
                </c:pt>
                <c:pt idx="3609">
                  <c:v>9.7466000000000342E-9</c:v>
                </c:pt>
                <c:pt idx="3610">
                  <c:v>9.3425000000000504E-9</c:v>
                </c:pt>
                <c:pt idx="3611">
                  <c:v>9.0373000000000263E-9</c:v>
                </c:pt>
                <c:pt idx="3612">
                  <c:v>9.4854000000000599E-9</c:v>
                </c:pt>
                <c:pt idx="3613">
                  <c:v>9.0333000000000284E-9</c:v>
                </c:pt>
                <c:pt idx="3614">
                  <c:v>8.1198000000000315E-9</c:v>
                </c:pt>
                <c:pt idx="3615">
                  <c:v>8.1328000000000363E-9</c:v>
                </c:pt>
                <c:pt idx="3616">
                  <c:v>8.2597000000000359E-9</c:v>
                </c:pt>
                <c:pt idx="3617">
                  <c:v>8.4060000000000423E-9</c:v>
                </c:pt>
                <c:pt idx="3618">
                  <c:v>8.3160000000000445E-9</c:v>
                </c:pt>
                <c:pt idx="3619">
                  <c:v>8.0238000000000318E-9</c:v>
                </c:pt>
                <c:pt idx="3620">
                  <c:v>7.6916000000000366E-9</c:v>
                </c:pt>
                <c:pt idx="3621">
                  <c:v>7.3548000000000251E-9</c:v>
                </c:pt>
                <c:pt idx="3622">
                  <c:v>7.7886000000000407E-9</c:v>
                </c:pt>
                <c:pt idx="3623">
                  <c:v>9.6224000000000482E-9</c:v>
                </c:pt>
                <c:pt idx="3624">
                  <c:v>1.221200000000004E-8</c:v>
                </c:pt>
                <c:pt idx="3625">
                  <c:v>1.3159000000000044E-8</c:v>
                </c:pt>
                <c:pt idx="3626">
                  <c:v>1.3827000000000062E-8</c:v>
                </c:pt>
                <c:pt idx="3627">
                  <c:v>1.4157000000000037E-8</c:v>
                </c:pt>
                <c:pt idx="3628">
                  <c:v>1.9054000000000086E-8</c:v>
                </c:pt>
                <c:pt idx="3629">
                  <c:v>2.5135000000000109E-8</c:v>
                </c:pt>
                <c:pt idx="3630">
                  <c:v>2.9848000000000116E-8</c:v>
                </c:pt>
                <c:pt idx="3631">
                  <c:v>3.2133000000000166E-8</c:v>
                </c:pt>
                <c:pt idx="3632">
                  <c:v>3.3306000000000113E-8</c:v>
                </c:pt>
                <c:pt idx="3633">
                  <c:v>4.061000000000013E-8</c:v>
                </c:pt>
                <c:pt idx="3634">
                  <c:v>4.977600000000028E-8</c:v>
                </c:pt>
                <c:pt idx="3635">
                  <c:v>5.3923000000000191E-8</c:v>
                </c:pt>
                <c:pt idx="3636">
                  <c:v>5.7860000000000294E-8</c:v>
                </c:pt>
                <c:pt idx="3637">
                  <c:v>6.0020000000000242E-8</c:v>
                </c:pt>
                <c:pt idx="3638">
                  <c:v>6.3608000000000221E-8</c:v>
                </c:pt>
                <c:pt idx="3639">
                  <c:v>6.379700000000029E-8</c:v>
                </c:pt>
                <c:pt idx="3640">
                  <c:v>6.5556000000000246E-8</c:v>
                </c:pt>
                <c:pt idx="3641">
                  <c:v>6.4818000000000296E-8</c:v>
                </c:pt>
                <c:pt idx="3642">
                  <c:v>6.6122000000000226E-8</c:v>
                </c:pt>
                <c:pt idx="3643">
                  <c:v>6.6658000000000186E-8</c:v>
                </c:pt>
                <c:pt idx="3644">
                  <c:v>6.8266000000000249E-8</c:v>
                </c:pt>
                <c:pt idx="3645">
                  <c:v>6.6070000000000207E-8</c:v>
                </c:pt>
                <c:pt idx="3646">
                  <c:v>6.7390000000000327E-8</c:v>
                </c:pt>
                <c:pt idx="3647">
                  <c:v>6.8481000000000254E-8</c:v>
                </c:pt>
                <c:pt idx="3648">
                  <c:v>6.530300000000033E-8</c:v>
                </c:pt>
                <c:pt idx="3649">
                  <c:v>6.0984000000000224E-8</c:v>
                </c:pt>
                <c:pt idx="3650">
                  <c:v>4.8630000000000152E-8</c:v>
                </c:pt>
                <c:pt idx="3651">
                  <c:v>3.8330000000000119E-8</c:v>
                </c:pt>
                <c:pt idx="3652">
                  <c:v>3.0967000000000114E-8</c:v>
                </c:pt>
                <c:pt idx="3653">
                  <c:v>2.5874000000000123E-8</c:v>
                </c:pt>
                <c:pt idx="3654">
                  <c:v>2.2268000000000087E-8</c:v>
                </c:pt>
                <c:pt idx="3655">
                  <c:v>1.9102000000000091E-8</c:v>
                </c:pt>
                <c:pt idx="3656">
                  <c:v>1.7655000000000061E-8</c:v>
                </c:pt>
                <c:pt idx="3657">
                  <c:v>1.549200000000006E-8</c:v>
                </c:pt>
                <c:pt idx="3658">
                  <c:v>1.4653000000000049E-8</c:v>
                </c:pt>
                <c:pt idx="3659">
                  <c:v>1.3820000000000067E-8</c:v>
                </c:pt>
                <c:pt idx="3660">
                  <c:v>1.2690000000000046E-8</c:v>
                </c:pt>
                <c:pt idx="3661">
                  <c:v>1.1812000000000055E-8</c:v>
                </c:pt>
                <c:pt idx="3662">
                  <c:v>1.1325000000000057E-8</c:v>
                </c:pt>
                <c:pt idx="3663">
                  <c:v>1.0970000000000046E-8</c:v>
                </c:pt>
                <c:pt idx="3664">
                  <c:v>9.9992000000000446E-9</c:v>
                </c:pt>
                <c:pt idx="3665">
                  <c:v>1.0596000000000032E-8</c:v>
                </c:pt>
                <c:pt idx="3666">
                  <c:v>1.0105000000000035E-8</c:v>
                </c:pt>
                <c:pt idx="3667">
                  <c:v>9.1669000000000445E-9</c:v>
                </c:pt>
                <c:pt idx="3668">
                  <c:v>8.9600000000000518E-9</c:v>
                </c:pt>
                <c:pt idx="3669">
                  <c:v>8.5139000000000336E-9</c:v>
                </c:pt>
                <c:pt idx="3670">
                  <c:v>8.9337000000000425E-9</c:v>
                </c:pt>
                <c:pt idx="3671">
                  <c:v>8.5592000000000446E-9</c:v>
                </c:pt>
                <c:pt idx="3672">
                  <c:v>8.1714000000000357E-9</c:v>
                </c:pt>
                <c:pt idx="3673">
                  <c:v>8.2417000000000221E-9</c:v>
                </c:pt>
                <c:pt idx="3674">
                  <c:v>8.354300000000036E-9</c:v>
                </c:pt>
                <c:pt idx="3675">
                  <c:v>7.5111000000000338E-9</c:v>
                </c:pt>
                <c:pt idx="3676">
                  <c:v>7.5081000000000304E-9</c:v>
                </c:pt>
                <c:pt idx="3677">
                  <c:v>7.5627000000000297E-9</c:v>
                </c:pt>
                <c:pt idx="3678">
                  <c:v>7.5057000000000346E-9</c:v>
                </c:pt>
                <c:pt idx="3679">
                  <c:v>7.5647000000000303E-9</c:v>
                </c:pt>
                <c:pt idx="3680">
                  <c:v>7.8086000000000386E-9</c:v>
                </c:pt>
                <c:pt idx="3681">
                  <c:v>7.2212000000000354E-9</c:v>
                </c:pt>
                <c:pt idx="3682">
                  <c:v>7.0976000000000298E-9</c:v>
                </c:pt>
                <c:pt idx="3683">
                  <c:v>8.7021000000000359E-9</c:v>
                </c:pt>
                <c:pt idx="3684">
                  <c:v>1.191700000000005E-8</c:v>
                </c:pt>
                <c:pt idx="3685">
                  <c:v>1.2926000000000052E-8</c:v>
                </c:pt>
                <c:pt idx="3686">
                  <c:v>1.3913000000000055E-8</c:v>
                </c:pt>
                <c:pt idx="3687">
                  <c:v>1.4225000000000048E-8</c:v>
                </c:pt>
                <c:pt idx="3688">
                  <c:v>1.8082000000000085E-8</c:v>
                </c:pt>
                <c:pt idx="3689">
                  <c:v>2.4965000000000065E-8</c:v>
                </c:pt>
                <c:pt idx="3690">
                  <c:v>2.7944000000000114E-8</c:v>
                </c:pt>
                <c:pt idx="3691">
                  <c:v>3.1568000000000114E-8</c:v>
                </c:pt>
                <c:pt idx="3692">
                  <c:v>3.3188000000000092E-8</c:v>
                </c:pt>
                <c:pt idx="3693">
                  <c:v>3.6682000000000169E-8</c:v>
                </c:pt>
                <c:pt idx="3694">
                  <c:v>4.8387000000000194E-8</c:v>
                </c:pt>
                <c:pt idx="3695">
                  <c:v>5.392500000000014E-8</c:v>
                </c:pt>
                <c:pt idx="3696">
                  <c:v>5.4748000000000213E-8</c:v>
                </c:pt>
                <c:pt idx="3697">
                  <c:v>5.8458000000000192E-8</c:v>
                </c:pt>
                <c:pt idx="3698">
                  <c:v>5.992200000000025E-8</c:v>
                </c:pt>
                <c:pt idx="3699">
                  <c:v>6.3770000000000233E-8</c:v>
                </c:pt>
                <c:pt idx="3700">
                  <c:v>6.458200000000032E-8</c:v>
                </c:pt>
                <c:pt idx="3701">
                  <c:v>6.4943000000000226E-8</c:v>
                </c:pt>
                <c:pt idx="3702">
                  <c:v>6.5267000000000236E-8</c:v>
                </c:pt>
                <c:pt idx="3703">
                  <c:v>6.4270000000000231E-8</c:v>
                </c:pt>
                <c:pt idx="3704">
                  <c:v>6.3585000000000222E-8</c:v>
                </c:pt>
                <c:pt idx="3705">
                  <c:v>6.2689000000000211E-8</c:v>
                </c:pt>
                <c:pt idx="3706">
                  <c:v>6.0838000000000243E-8</c:v>
                </c:pt>
                <c:pt idx="3707">
                  <c:v>6.430800000000034E-8</c:v>
                </c:pt>
                <c:pt idx="3708">
                  <c:v>6.3712000000000339E-8</c:v>
                </c:pt>
                <c:pt idx="3709">
                  <c:v>6.1933000000000254E-8</c:v>
                </c:pt>
                <c:pt idx="3710">
                  <c:v>4.9774000000000238E-8</c:v>
                </c:pt>
                <c:pt idx="3711">
                  <c:v>3.7062000000000124E-8</c:v>
                </c:pt>
                <c:pt idx="3712">
                  <c:v>3.0595000000000116E-8</c:v>
                </c:pt>
                <c:pt idx="3713">
                  <c:v>2.4650000000000088E-8</c:v>
                </c:pt>
                <c:pt idx="3714">
                  <c:v>2.1343000000000101E-8</c:v>
                </c:pt>
                <c:pt idx="3715">
                  <c:v>1.9339000000000078E-8</c:v>
                </c:pt>
                <c:pt idx="3716">
                  <c:v>1.6476000000000061E-8</c:v>
                </c:pt>
                <c:pt idx="3717">
                  <c:v>1.5126000000000056E-8</c:v>
                </c:pt>
                <c:pt idx="3718">
                  <c:v>1.4330000000000046E-8</c:v>
                </c:pt>
                <c:pt idx="3719">
                  <c:v>1.2628000000000049E-8</c:v>
                </c:pt>
                <c:pt idx="3720">
                  <c:v>1.2103000000000044E-8</c:v>
                </c:pt>
                <c:pt idx="3721">
                  <c:v>1.2017000000000026E-8</c:v>
                </c:pt>
                <c:pt idx="3722">
                  <c:v>1.0342000000000044E-8</c:v>
                </c:pt>
                <c:pt idx="3723">
                  <c:v>1.0493000000000035E-8</c:v>
                </c:pt>
                <c:pt idx="3724">
                  <c:v>9.8276000000000466E-9</c:v>
                </c:pt>
                <c:pt idx="3725">
                  <c:v>9.5154000000000526E-9</c:v>
                </c:pt>
                <c:pt idx="3726">
                  <c:v>9.4558000000000591E-9</c:v>
                </c:pt>
                <c:pt idx="3727">
                  <c:v>9.0733000000000373E-9</c:v>
                </c:pt>
                <c:pt idx="3728">
                  <c:v>9.0686000000000495E-9</c:v>
                </c:pt>
                <c:pt idx="3729">
                  <c:v>8.4060000000000423E-9</c:v>
                </c:pt>
                <c:pt idx="3730">
                  <c:v>8.2587000000000282E-9</c:v>
                </c:pt>
                <c:pt idx="3731">
                  <c:v>8.1641000000000314E-9</c:v>
                </c:pt>
                <c:pt idx="3732">
                  <c:v>8.0338000000000282E-9</c:v>
                </c:pt>
                <c:pt idx="3733">
                  <c:v>8.3553000000000503E-9</c:v>
                </c:pt>
                <c:pt idx="3734">
                  <c:v>8.0255000000000426E-9</c:v>
                </c:pt>
                <c:pt idx="3735">
                  <c:v>7.829900000000029E-9</c:v>
                </c:pt>
                <c:pt idx="3736">
                  <c:v>7.4114000000000392E-9</c:v>
                </c:pt>
                <c:pt idx="3737">
                  <c:v>7.6673000000000279E-9</c:v>
                </c:pt>
                <c:pt idx="3738">
                  <c:v>7.5337000000000399E-9</c:v>
                </c:pt>
                <c:pt idx="3739">
                  <c:v>7.2282000000000342E-9</c:v>
                </c:pt>
                <c:pt idx="3740">
                  <c:v>6.9443000000000319E-9</c:v>
                </c:pt>
                <c:pt idx="3741">
                  <c:v>7.0220000000000248E-9</c:v>
                </c:pt>
                <c:pt idx="3742">
                  <c:v>6.7994000000000342E-9</c:v>
                </c:pt>
                <c:pt idx="3743">
                  <c:v>7.5077000000000319E-9</c:v>
                </c:pt>
                <c:pt idx="3744">
                  <c:v>1.0948000000000048E-8</c:v>
                </c:pt>
                <c:pt idx="3745">
                  <c:v>1.3200000000000062E-8</c:v>
                </c:pt>
                <c:pt idx="3746">
                  <c:v>1.3327000000000057E-8</c:v>
                </c:pt>
                <c:pt idx="3747">
                  <c:v>1.3550000000000057E-8</c:v>
                </c:pt>
                <c:pt idx="3748">
                  <c:v>1.5169000000000058E-8</c:v>
                </c:pt>
                <c:pt idx="3749">
                  <c:v>2.4437000000000115E-8</c:v>
                </c:pt>
                <c:pt idx="3750">
                  <c:v>2.7531000000000152E-8</c:v>
                </c:pt>
                <c:pt idx="3751">
                  <c:v>2.9240000000000115E-8</c:v>
                </c:pt>
                <c:pt idx="3752">
                  <c:v>3.2541000000000165E-8</c:v>
                </c:pt>
                <c:pt idx="3753">
                  <c:v>3.5619000000000155E-8</c:v>
                </c:pt>
                <c:pt idx="3754">
                  <c:v>4.6619000000000128E-8</c:v>
                </c:pt>
                <c:pt idx="3755">
                  <c:v>5.2240000000000142E-8</c:v>
                </c:pt>
                <c:pt idx="3756">
                  <c:v>5.6377000000000201E-8</c:v>
                </c:pt>
                <c:pt idx="3757">
                  <c:v>5.7922000000000239E-8</c:v>
                </c:pt>
                <c:pt idx="3758">
                  <c:v>5.9726000000000346E-8</c:v>
                </c:pt>
                <c:pt idx="3759">
                  <c:v>6.8109000000000203E-8</c:v>
                </c:pt>
                <c:pt idx="3760">
                  <c:v>6.8011000000000238E-8</c:v>
                </c:pt>
                <c:pt idx="3761">
                  <c:v>6.9596000000000367E-8</c:v>
                </c:pt>
                <c:pt idx="3762">
                  <c:v>6.9410000000000328E-8</c:v>
                </c:pt>
                <c:pt idx="3763">
                  <c:v>6.7167000000000326E-8</c:v>
                </c:pt>
                <c:pt idx="3764">
                  <c:v>6.7821000000000247E-8</c:v>
                </c:pt>
                <c:pt idx="3765">
                  <c:v>6.5622000000000255E-8</c:v>
                </c:pt>
                <c:pt idx="3766">
                  <c:v>6.5160000000000247E-8</c:v>
                </c:pt>
                <c:pt idx="3767">
                  <c:v>6.630600000000025E-8</c:v>
                </c:pt>
                <c:pt idx="3768">
                  <c:v>6.4846000000000249E-8</c:v>
                </c:pt>
                <c:pt idx="3769">
                  <c:v>6.3641000000000126E-8</c:v>
                </c:pt>
                <c:pt idx="3770">
                  <c:v>5.3117000000000204E-8</c:v>
                </c:pt>
                <c:pt idx="3771">
                  <c:v>4.1771000000000103E-8</c:v>
                </c:pt>
                <c:pt idx="3772">
                  <c:v>3.2396000000000127E-8</c:v>
                </c:pt>
                <c:pt idx="3773">
                  <c:v>2.6686000000000114E-8</c:v>
                </c:pt>
                <c:pt idx="3774">
                  <c:v>2.3158000000000044E-8</c:v>
                </c:pt>
                <c:pt idx="3775">
                  <c:v>1.901100000000008E-8</c:v>
                </c:pt>
                <c:pt idx="3776">
                  <c:v>1.7554000000000059E-8</c:v>
                </c:pt>
                <c:pt idx="3777">
                  <c:v>1.6020000000000073E-8</c:v>
                </c:pt>
                <c:pt idx="3778">
                  <c:v>1.4935000000000057E-8</c:v>
                </c:pt>
                <c:pt idx="3779">
                  <c:v>1.3467000000000057E-8</c:v>
                </c:pt>
                <c:pt idx="3780">
                  <c:v>1.274700000000005E-8</c:v>
                </c:pt>
                <c:pt idx="3781">
                  <c:v>1.1795000000000057E-8</c:v>
                </c:pt>
                <c:pt idx="3782">
                  <c:v>1.1696000000000046E-8</c:v>
                </c:pt>
                <c:pt idx="3783">
                  <c:v>1.0987000000000046E-8</c:v>
                </c:pt>
                <c:pt idx="3784">
                  <c:v>1.0077000000000025E-8</c:v>
                </c:pt>
                <c:pt idx="3785">
                  <c:v>1.0009000000000037E-8</c:v>
                </c:pt>
                <c:pt idx="3786">
                  <c:v>9.6090000000000449E-9</c:v>
                </c:pt>
                <c:pt idx="3787">
                  <c:v>9.2785000000000357E-9</c:v>
                </c:pt>
                <c:pt idx="3788">
                  <c:v>8.9374000000000374E-9</c:v>
                </c:pt>
                <c:pt idx="3789">
                  <c:v>8.5905000000000431E-9</c:v>
                </c:pt>
                <c:pt idx="3790">
                  <c:v>8.5832000000000355E-9</c:v>
                </c:pt>
                <c:pt idx="3791">
                  <c:v>8.3277000000000386E-9</c:v>
                </c:pt>
                <c:pt idx="3792">
                  <c:v>8.4503000000000423E-9</c:v>
                </c:pt>
                <c:pt idx="3793">
                  <c:v>7.7823000000000375E-9</c:v>
                </c:pt>
                <c:pt idx="3794">
                  <c:v>7.6320000000000315E-9</c:v>
                </c:pt>
                <c:pt idx="3795">
                  <c:v>7.9548000000000346E-9</c:v>
                </c:pt>
                <c:pt idx="3796">
                  <c:v>7.8212000000000366E-9</c:v>
                </c:pt>
                <c:pt idx="3797">
                  <c:v>7.6920000000000301E-9</c:v>
                </c:pt>
                <c:pt idx="3798">
                  <c:v>7.6167000000000297E-9</c:v>
                </c:pt>
                <c:pt idx="3799">
                  <c:v>7.1586000000000303E-9</c:v>
                </c:pt>
                <c:pt idx="3800">
                  <c:v>7.5410000000000375E-9</c:v>
                </c:pt>
                <c:pt idx="3801">
                  <c:v>7.0246000000000256E-9</c:v>
                </c:pt>
                <c:pt idx="3802">
                  <c:v>6.9950000000000305E-9</c:v>
                </c:pt>
                <c:pt idx="3803">
                  <c:v>6.9990000000000359E-9</c:v>
                </c:pt>
                <c:pt idx="3804">
                  <c:v>1.1083000000000057E-8</c:v>
                </c:pt>
                <c:pt idx="3805">
                  <c:v>1.2265000000000044E-8</c:v>
                </c:pt>
                <c:pt idx="3806">
                  <c:v>1.3478000000000046E-8</c:v>
                </c:pt>
                <c:pt idx="3807">
                  <c:v>1.4105000000000049E-8</c:v>
                </c:pt>
                <c:pt idx="3808">
                  <c:v>1.3925000000000062E-8</c:v>
                </c:pt>
                <c:pt idx="3809">
                  <c:v>2.1986000000000075E-8</c:v>
                </c:pt>
                <c:pt idx="3810">
                  <c:v>2.7460000000000115E-8</c:v>
                </c:pt>
                <c:pt idx="3811">
                  <c:v>3.0472000000000129E-8</c:v>
                </c:pt>
                <c:pt idx="3812">
                  <c:v>3.2273000000000186E-8</c:v>
                </c:pt>
                <c:pt idx="3813">
                  <c:v>3.4237000000000163E-8</c:v>
                </c:pt>
                <c:pt idx="3814">
                  <c:v>4.430200000000028E-8</c:v>
                </c:pt>
                <c:pt idx="3815">
                  <c:v>5.0133000000000201E-8</c:v>
                </c:pt>
                <c:pt idx="3816">
                  <c:v>5.414900000000015E-8</c:v>
                </c:pt>
                <c:pt idx="3817">
                  <c:v>5.5655000000000143E-8</c:v>
                </c:pt>
                <c:pt idx="3818">
                  <c:v>5.6760000000000238E-8</c:v>
                </c:pt>
                <c:pt idx="3819">
                  <c:v>6.5574000000000214E-8</c:v>
                </c:pt>
                <c:pt idx="3820">
                  <c:v>6.5581000000000222E-8</c:v>
                </c:pt>
                <c:pt idx="3821">
                  <c:v>6.9173000000000285E-8</c:v>
                </c:pt>
                <c:pt idx="3822">
                  <c:v>6.8535000000000223E-8</c:v>
                </c:pt>
                <c:pt idx="3823">
                  <c:v>6.9552000000000344E-8</c:v>
                </c:pt>
                <c:pt idx="3824">
                  <c:v>6.8347000000000235E-8</c:v>
                </c:pt>
                <c:pt idx="3825">
                  <c:v>6.6863000000000286E-8</c:v>
                </c:pt>
                <c:pt idx="3826">
                  <c:v>6.6834000000000226E-8</c:v>
                </c:pt>
                <c:pt idx="3827">
                  <c:v>6.6769000000000245E-8</c:v>
                </c:pt>
                <c:pt idx="3828">
                  <c:v>6.5463000000000326E-8</c:v>
                </c:pt>
                <c:pt idx="3829">
                  <c:v>6.5921000000000223E-8</c:v>
                </c:pt>
                <c:pt idx="3830">
                  <c:v>5.5280000000000181E-8</c:v>
                </c:pt>
                <c:pt idx="3831">
                  <c:v>4.1823000000000142E-8</c:v>
                </c:pt>
                <c:pt idx="3832">
                  <c:v>3.3643000000000125E-8</c:v>
                </c:pt>
                <c:pt idx="3833">
                  <c:v>2.8096000000000075E-8</c:v>
                </c:pt>
                <c:pt idx="3834">
                  <c:v>2.3056000000000068E-8</c:v>
                </c:pt>
                <c:pt idx="3835">
                  <c:v>1.9865000000000089E-8</c:v>
                </c:pt>
                <c:pt idx="3836">
                  <c:v>1.7678000000000061E-8</c:v>
                </c:pt>
                <c:pt idx="3837">
                  <c:v>1.6544000000000082E-8</c:v>
                </c:pt>
                <c:pt idx="3838">
                  <c:v>1.4931000000000059E-8</c:v>
                </c:pt>
                <c:pt idx="3839">
                  <c:v>1.3921000000000069E-8</c:v>
                </c:pt>
                <c:pt idx="3840">
                  <c:v>1.3128000000000055E-8</c:v>
                </c:pt>
                <c:pt idx="3841">
                  <c:v>1.1890000000000057E-8</c:v>
                </c:pt>
                <c:pt idx="3842">
                  <c:v>1.1451000000000052E-8</c:v>
                </c:pt>
                <c:pt idx="3843">
                  <c:v>1.1397000000000042E-8</c:v>
                </c:pt>
                <c:pt idx="3844">
                  <c:v>9.8569000000000576E-9</c:v>
                </c:pt>
                <c:pt idx="3845">
                  <c:v>9.9652000000000557E-9</c:v>
                </c:pt>
                <c:pt idx="3846">
                  <c:v>9.986500000000056E-9</c:v>
                </c:pt>
                <c:pt idx="3847">
                  <c:v>9.2202000000000282E-9</c:v>
                </c:pt>
                <c:pt idx="3848">
                  <c:v>9.5791000000000477E-9</c:v>
                </c:pt>
                <c:pt idx="3849">
                  <c:v>9.2382000000000221E-9</c:v>
                </c:pt>
                <c:pt idx="3850">
                  <c:v>9.1583000000000295E-9</c:v>
                </c:pt>
                <c:pt idx="3851">
                  <c:v>8.2437000000000244E-9</c:v>
                </c:pt>
                <c:pt idx="3852">
                  <c:v>8.4843000000000312E-9</c:v>
                </c:pt>
                <c:pt idx="3853">
                  <c:v>7.7606000000000404E-9</c:v>
                </c:pt>
                <c:pt idx="3854">
                  <c:v>8.3940000000000403E-9</c:v>
                </c:pt>
                <c:pt idx="3855">
                  <c:v>8.0475000000000312E-9</c:v>
                </c:pt>
                <c:pt idx="3856">
                  <c:v>7.0699000000000291E-9</c:v>
                </c:pt>
                <c:pt idx="3857">
                  <c:v>7.3991000000000325E-9</c:v>
                </c:pt>
                <c:pt idx="3858">
                  <c:v>7.7986000000000454E-9</c:v>
                </c:pt>
                <c:pt idx="3859">
                  <c:v>7.6793000000000415E-9</c:v>
                </c:pt>
                <c:pt idx="3860">
                  <c:v>7.3158000000000289E-9</c:v>
                </c:pt>
                <c:pt idx="3861">
                  <c:v>7.4797000000000448E-9</c:v>
                </c:pt>
                <c:pt idx="3862">
                  <c:v>7.2745000000000298E-9</c:v>
                </c:pt>
                <c:pt idx="3863">
                  <c:v>7.0603000000000295E-9</c:v>
                </c:pt>
                <c:pt idx="3864">
                  <c:v>1.0918000000000037E-8</c:v>
                </c:pt>
                <c:pt idx="3865">
                  <c:v>1.2871000000000046E-8</c:v>
                </c:pt>
                <c:pt idx="3866">
                  <c:v>1.4213000000000044E-8</c:v>
                </c:pt>
                <c:pt idx="3867">
                  <c:v>1.4026000000000044E-8</c:v>
                </c:pt>
                <c:pt idx="3868">
                  <c:v>1.414500000000005E-8</c:v>
                </c:pt>
                <c:pt idx="3869">
                  <c:v>2.1712000000000062E-8</c:v>
                </c:pt>
                <c:pt idx="3870">
                  <c:v>2.644000000000012E-8</c:v>
                </c:pt>
                <c:pt idx="3871">
                  <c:v>2.9135000000000115E-8</c:v>
                </c:pt>
                <c:pt idx="3872">
                  <c:v>3.1881000000000165E-8</c:v>
                </c:pt>
                <c:pt idx="3873">
                  <c:v>3.3615000000000133E-8</c:v>
                </c:pt>
                <c:pt idx="3874">
                  <c:v>4.3157000000000133E-8</c:v>
                </c:pt>
                <c:pt idx="3875">
                  <c:v>5.0026000000000193E-8</c:v>
                </c:pt>
                <c:pt idx="3876">
                  <c:v>5.4067000000000295E-8</c:v>
                </c:pt>
                <c:pt idx="3877">
                  <c:v>5.706800000000025E-8</c:v>
                </c:pt>
                <c:pt idx="3878">
                  <c:v>5.7775000000000238E-8</c:v>
                </c:pt>
                <c:pt idx="3879">
                  <c:v>6.4237000000000246E-8</c:v>
                </c:pt>
                <c:pt idx="3880">
                  <c:v>6.7560000000000295E-8</c:v>
                </c:pt>
                <c:pt idx="3881">
                  <c:v>6.7389000000000247E-8</c:v>
                </c:pt>
                <c:pt idx="3882">
                  <c:v>6.7875000000000242E-8</c:v>
                </c:pt>
                <c:pt idx="3883">
                  <c:v>6.7763000000000353E-8</c:v>
                </c:pt>
                <c:pt idx="3884">
                  <c:v>6.8654000000000212E-8</c:v>
                </c:pt>
                <c:pt idx="3885">
                  <c:v>6.827500000000014E-8</c:v>
                </c:pt>
                <c:pt idx="3886">
                  <c:v>6.3613000000000253E-8</c:v>
                </c:pt>
                <c:pt idx="3887">
                  <c:v>6.8525000000000212E-8</c:v>
                </c:pt>
                <c:pt idx="3888">
                  <c:v>6.705300000000025E-8</c:v>
                </c:pt>
                <c:pt idx="3889">
                  <c:v>6.5922000000000238E-8</c:v>
                </c:pt>
                <c:pt idx="3890">
                  <c:v>5.5147000000000169E-8</c:v>
                </c:pt>
                <c:pt idx="3891">
                  <c:v>4.4443000000000182E-8</c:v>
                </c:pt>
                <c:pt idx="3892">
                  <c:v>3.3918000000000106E-8</c:v>
                </c:pt>
                <c:pt idx="3893">
                  <c:v>2.7825000000000125E-8</c:v>
                </c:pt>
                <c:pt idx="3894">
                  <c:v>2.417000000000009E-8</c:v>
                </c:pt>
                <c:pt idx="3895">
                  <c:v>2.0085000000000113E-8</c:v>
                </c:pt>
                <c:pt idx="3896">
                  <c:v>1.7761000000000082E-8</c:v>
                </c:pt>
                <c:pt idx="3897">
                  <c:v>1.6169000000000064E-8</c:v>
                </c:pt>
                <c:pt idx="3898">
                  <c:v>1.5329000000000061E-8</c:v>
                </c:pt>
                <c:pt idx="3899">
                  <c:v>1.3550000000000057E-8</c:v>
                </c:pt>
                <c:pt idx="3900">
                  <c:v>1.2586000000000046E-8</c:v>
                </c:pt>
                <c:pt idx="3901">
                  <c:v>1.1730000000000059E-8</c:v>
                </c:pt>
                <c:pt idx="3902">
                  <c:v>1.1388000000000057E-8</c:v>
                </c:pt>
                <c:pt idx="3903">
                  <c:v>1.1164000000000053E-8</c:v>
                </c:pt>
                <c:pt idx="3904">
                  <c:v>1.0890000000000045E-8</c:v>
                </c:pt>
                <c:pt idx="3905">
                  <c:v>9.960500000000058E-9</c:v>
                </c:pt>
                <c:pt idx="3906">
                  <c:v>9.8696000000000611E-9</c:v>
                </c:pt>
                <c:pt idx="3907">
                  <c:v>9.6460000000000339E-9</c:v>
                </c:pt>
                <c:pt idx="3908">
                  <c:v>9.0596000000000559E-9</c:v>
                </c:pt>
                <c:pt idx="3909">
                  <c:v>8.6209000000000259E-9</c:v>
                </c:pt>
                <c:pt idx="3910">
                  <c:v>8.6155000000000466E-9</c:v>
                </c:pt>
                <c:pt idx="3911">
                  <c:v>9.0766000000000487E-9</c:v>
                </c:pt>
                <c:pt idx="3912">
                  <c:v>8.3257000000000495E-9</c:v>
                </c:pt>
                <c:pt idx="3913">
                  <c:v>7.8529000000000286E-9</c:v>
                </c:pt>
                <c:pt idx="3914">
                  <c:v>8.4339000000000339E-9</c:v>
                </c:pt>
                <c:pt idx="3915">
                  <c:v>8.5499000000000281E-9</c:v>
                </c:pt>
                <c:pt idx="3916">
                  <c:v>7.5877000000000316E-9</c:v>
                </c:pt>
                <c:pt idx="3917">
                  <c:v>7.6623000000000305E-9</c:v>
                </c:pt>
                <c:pt idx="3918">
                  <c:v>7.5637000000000325E-9</c:v>
                </c:pt>
                <c:pt idx="3919">
                  <c:v>7.5460000000000366E-9</c:v>
                </c:pt>
                <c:pt idx="3920">
                  <c:v>7.5863000000000436E-9</c:v>
                </c:pt>
                <c:pt idx="3921">
                  <c:v>7.6417000000000366E-9</c:v>
                </c:pt>
                <c:pt idx="3922">
                  <c:v>7.1785000000000293E-9</c:v>
                </c:pt>
                <c:pt idx="3923">
                  <c:v>6.7268000000000293E-9</c:v>
                </c:pt>
                <c:pt idx="3924">
                  <c:v>9.8746000000000536E-9</c:v>
                </c:pt>
                <c:pt idx="3925">
                  <c:v>1.2660000000000057E-8</c:v>
                </c:pt>
                <c:pt idx="3926">
                  <c:v>1.3350000000000055E-8</c:v>
                </c:pt>
                <c:pt idx="3927">
                  <c:v>1.3936000000000059E-8</c:v>
                </c:pt>
                <c:pt idx="3928">
                  <c:v>1.4216000000000038E-8</c:v>
                </c:pt>
                <c:pt idx="3929">
                  <c:v>2.0094000000000074E-8</c:v>
                </c:pt>
                <c:pt idx="3930">
                  <c:v>2.6233000000000153E-8</c:v>
                </c:pt>
                <c:pt idx="3931">
                  <c:v>2.9337000000000119E-8</c:v>
                </c:pt>
                <c:pt idx="3932">
                  <c:v>3.1418000000000123E-8</c:v>
                </c:pt>
                <c:pt idx="3933">
                  <c:v>3.439200000000012E-8</c:v>
                </c:pt>
                <c:pt idx="3934">
                  <c:v>4.1422000000000144E-8</c:v>
                </c:pt>
                <c:pt idx="3935">
                  <c:v>4.8051000000000144E-8</c:v>
                </c:pt>
                <c:pt idx="3936">
                  <c:v>5.3714000000000239E-8</c:v>
                </c:pt>
                <c:pt idx="3937">
                  <c:v>5.6778000000000186E-8</c:v>
                </c:pt>
                <c:pt idx="3938">
                  <c:v>5.8348000000000193E-8</c:v>
                </c:pt>
                <c:pt idx="3939">
                  <c:v>6.1051000000000194E-8</c:v>
                </c:pt>
                <c:pt idx="3940">
                  <c:v>6.5465000000000236E-8</c:v>
                </c:pt>
                <c:pt idx="3941">
                  <c:v>6.5443000000000237E-8</c:v>
                </c:pt>
                <c:pt idx="3942">
                  <c:v>6.7117000000000296E-8</c:v>
                </c:pt>
                <c:pt idx="3943">
                  <c:v>6.5744000000000235E-8</c:v>
                </c:pt>
                <c:pt idx="3944">
                  <c:v>6.654500000000015E-8</c:v>
                </c:pt>
                <c:pt idx="3945">
                  <c:v>6.6410000000000249E-8</c:v>
                </c:pt>
                <c:pt idx="3946">
                  <c:v>6.2638000000000233E-8</c:v>
                </c:pt>
                <c:pt idx="3947">
                  <c:v>6.2816000000000316E-8</c:v>
                </c:pt>
                <c:pt idx="3948">
                  <c:v>6.5003000000000294E-8</c:v>
                </c:pt>
                <c:pt idx="3949">
                  <c:v>6.2692000000000294E-8</c:v>
                </c:pt>
                <c:pt idx="3950">
                  <c:v>5.8729000000000201E-8</c:v>
                </c:pt>
                <c:pt idx="3951">
                  <c:v>4.4384000000000214E-8</c:v>
                </c:pt>
                <c:pt idx="3952">
                  <c:v>3.2453000000000145E-8</c:v>
                </c:pt>
                <c:pt idx="3953">
                  <c:v>2.736800000000009E-8</c:v>
                </c:pt>
                <c:pt idx="3954">
                  <c:v>2.3202000000000081E-8</c:v>
                </c:pt>
                <c:pt idx="3955">
                  <c:v>2.1260000000000083E-8</c:v>
                </c:pt>
                <c:pt idx="3956">
                  <c:v>1.8237000000000059E-8</c:v>
                </c:pt>
                <c:pt idx="3957">
                  <c:v>1.624800000000007E-8</c:v>
                </c:pt>
                <c:pt idx="3958">
                  <c:v>1.5266000000000059E-8</c:v>
                </c:pt>
                <c:pt idx="3959">
                  <c:v>1.3714000000000059E-8</c:v>
                </c:pt>
                <c:pt idx="3960">
                  <c:v>1.2581000000000055E-8</c:v>
                </c:pt>
                <c:pt idx="3961">
                  <c:v>1.173300000000005E-8</c:v>
                </c:pt>
                <c:pt idx="3962">
                  <c:v>1.181500000000005E-8</c:v>
                </c:pt>
                <c:pt idx="3963">
                  <c:v>1.0477000000000032E-8</c:v>
                </c:pt>
                <c:pt idx="3964">
                  <c:v>1.0633000000000035E-8</c:v>
                </c:pt>
                <c:pt idx="3965">
                  <c:v>1.0055000000000028E-8</c:v>
                </c:pt>
                <c:pt idx="3966">
                  <c:v>9.7250000000000375E-9</c:v>
                </c:pt>
                <c:pt idx="3967">
                  <c:v>1.0153000000000028E-8</c:v>
                </c:pt>
                <c:pt idx="3968">
                  <c:v>8.9740000000000445E-9</c:v>
                </c:pt>
                <c:pt idx="3969">
                  <c:v>9.101300000000026E-9</c:v>
                </c:pt>
                <c:pt idx="3970">
                  <c:v>7.9259000000000303E-9</c:v>
                </c:pt>
                <c:pt idx="3971">
                  <c:v>8.5386000000000259E-9</c:v>
                </c:pt>
                <c:pt idx="3972">
                  <c:v>8.7198000000000335E-9</c:v>
                </c:pt>
                <c:pt idx="3973">
                  <c:v>8.438900000000028E-9</c:v>
                </c:pt>
                <c:pt idx="3974">
                  <c:v>8.0718000000000283E-9</c:v>
                </c:pt>
                <c:pt idx="3975">
                  <c:v>7.983200000000045E-9</c:v>
                </c:pt>
                <c:pt idx="3976">
                  <c:v>7.9115000000000375E-9</c:v>
                </c:pt>
                <c:pt idx="3977">
                  <c:v>7.9882000000000424E-9</c:v>
                </c:pt>
                <c:pt idx="3978">
                  <c:v>7.3138000000000299E-9</c:v>
                </c:pt>
                <c:pt idx="3979">
                  <c:v>7.3851000000000298E-9</c:v>
                </c:pt>
                <c:pt idx="3980">
                  <c:v>7.2642000000000304E-9</c:v>
                </c:pt>
                <c:pt idx="3981">
                  <c:v>7.2295000000000317E-9</c:v>
                </c:pt>
                <c:pt idx="3982">
                  <c:v>7.1705000000000294E-9</c:v>
                </c:pt>
                <c:pt idx="3983">
                  <c:v>6.9773000000000363E-9</c:v>
                </c:pt>
                <c:pt idx="3984">
                  <c:v>9.1050000000000425E-9</c:v>
                </c:pt>
                <c:pt idx="3985">
                  <c:v>1.223100000000004E-8</c:v>
                </c:pt>
                <c:pt idx="3986">
                  <c:v>1.2942000000000059E-8</c:v>
                </c:pt>
                <c:pt idx="3987">
                  <c:v>1.3912000000000057E-8</c:v>
                </c:pt>
                <c:pt idx="3988">
                  <c:v>1.361800000000005E-8</c:v>
                </c:pt>
                <c:pt idx="3989">
                  <c:v>1.799500000000006E-8</c:v>
                </c:pt>
                <c:pt idx="3990">
                  <c:v>2.4910000000000069E-8</c:v>
                </c:pt>
                <c:pt idx="3991">
                  <c:v>2.8297000000000114E-8</c:v>
                </c:pt>
                <c:pt idx="3992">
                  <c:v>3.094600000000011E-8</c:v>
                </c:pt>
                <c:pt idx="3993">
                  <c:v>3.2525000000000127E-8</c:v>
                </c:pt>
                <c:pt idx="3994">
                  <c:v>3.9155000000000128E-8</c:v>
                </c:pt>
                <c:pt idx="3995">
                  <c:v>4.749400000000024E-8</c:v>
                </c:pt>
                <c:pt idx="3996">
                  <c:v>5.2388000000000231E-8</c:v>
                </c:pt>
                <c:pt idx="3997">
                  <c:v>5.4370000000000248E-8</c:v>
                </c:pt>
                <c:pt idx="3998">
                  <c:v>5.6746000000000203E-8</c:v>
                </c:pt>
                <c:pt idx="3999">
                  <c:v>6.1172000000000212E-8</c:v>
                </c:pt>
                <c:pt idx="4000">
                  <c:v>6.1939000000000221E-8</c:v>
                </c:pt>
                <c:pt idx="4001">
                  <c:v>6.4119000000000285E-8</c:v>
                </c:pt>
                <c:pt idx="4002">
                  <c:v>6.5531000000000244E-8</c:v>
                </c:pt>
                <c:pt idx="4003">
                  <c:v>6.5283000000000254E-8</c:v>
                </c:pt>
                <c:pt idx="4004">
                  <c:v>6.6930000000000243E-8</c:v>
                </c:pt>
                <c:pt idx="4005">
                  <c:v>6.3769000000000245E-8</c:v>
                </c:pt>
                <c:pt idx="4006">
                  <c:v>6.2675000000000156E-8</c:v>
                </c:pt>
                <c:pt idx="4007">
                  <c:v>6.2364000000000306E-8</c:v>
                </c:pt>
                <c:pt idx="4008">
                  <c:v>6.3363000000000288E-8</c:v>
                </c:pt>
                <c:pt idx="4009">
                  <c:v>6.2189000000000214E-8</c:v>
                </c:pt>
                <c:pt idx="4010">
                  <c:v>6.0626000000000241E-8</c:v>
                </c:pt>
                <c:pt idx="4011">
                  <c:v>4.3124000000000109E-8</c:v>
                </c:pt>
                <c:pt idx="4012">
                  <c:v>3.4460000000000111E-8</c:v>
                </c:pt>
                <c:pt idx="4013">
                  <c:v>2.8849000000000115E-8</c:v>
                </c:pt>
                <c:pt idx="4014">
                  <c:v>2.3440000000000086E-8</c:v>
                </c:pt>
                <c:pt idx="4015">
                  <c:v>1.956000000000009E-8</c:v>
                </c:pt>
                <c:pt idx="4016">
                  <c:v>1.8342000000000086E-8</c:v>
                </c:pt>
                <c:pt idx="4017">
                  <c:v>1.564600000000006E-8</c:v>
                </c:pt>
                <c:pt idx="4018">
                  <c:v>1.4557000000000042E-8</c:v>
                </c:pt>
                <c:pt idx="4019">
                  <c:v>1.3874000000000057E-8</c:v>
                </c:pt>
                <c:pt idx="4020">
                  <c:v>1.275500000000004E-8</c:v>
                </c:pt>
                <c:pt idx="4021">
                  <c:v>1.2571000000000045E-8</c:v>
                </c:pt>
                <c:pt idx="4022">
                  <c:v>1.072200000000005E-8</c:v>
                </c:pt>
                <c:pt idx="4023">
                  <c:v>1.143100000000005E-8</c:v>
                </c:pt>
                <c:pt idx="4024">
                  <c:v>1.0868000000000046E-8</c:v>
                </c:pt>
                <c:pt idx="4025">
                  <c:v>1.0201000000000046E-8</c:v>
                </c:pt>
                <c:pt idx="4026">
                  <c:v>9.508400000000043E-9</c:v>
                </c:pt>
                <c:pt idx="4027">
                  <c:v>9.5311000000000313E-9</c:v>
                </c:pt>
                <c:pt idx="4028">
                  <c:v>8.9917000000000354E-9</c:v>
                </c:pt>
                <c:pt idx="4029">
                  <c:v>8.8188000000000316E-9</c:v>
                </c:pt>
                <c:pt idx="4030">
                  <c:v>8.2320000000000303E-9</c:v>
                </c:pt>
                <c:pt idx="4031">
                  <c:v>8.3550000000000556E-9</c:v>
                </c:pt>
                <c:pt idx="4032">
                  <c:v>8.509900000000039E-9</c:v>
                </c:pt>
                <c:pt idx="4033">
                  <c:v>8.2960000000000317E-9</c:v>
                </c:pt>
                <c:pt idx="4034">
                  <c:v>7.9808000000000426E-9</c:v>
                </c:pt>
                <c:pt idx="4035">
                  <c:v>7.6157000000000303E-9</c:v>
                </c:pt>
                <c:pt idx="4036">
                  <c:v>7.1546000000000282E-9</c:v>
                </c:pt>
                <c:pt idx="4037">
                  <c:v>7.3591000000000318E-9</c:v>
                </c:pt>
                <c:pt idx="4038">
                  <c:v>7.3401000000000293E-9</c:v>
                </c:pt>
                <c:pt idx="4039">
                  <c:v>7.4637000000000366E-9</c:v>
                </c:pt>
                <c:pt idx="4040">
                  <c:v>7.3158000000000289E-9</c:v>
                </c:pt>
                <c:pt idx="4041">
                  <c:v>7.2042000000000352E-9</c:v>
                </c:pt>
                <c:pt idx="4042">
                  <c:v>6.8824000000000283E-9</c:v>
                </c:pt>
                <c:pt idx="4043">
                  <c:v>7.1296000000000305E-9</c:v>
                </c:pt>
                <c:pt idx="4044">
                  <c:v>8.0764000000000454E-9</c:v>
                </c:pt>
                <c:pt idx="4045">
                  <c:v>1.1356000000000042E-8</c:v>
                </c:pt>
                <c:pt idx="4046">
                  <c:v>1.2857000000000044E-8</c:v>
                </c:pt>
                <c:pt idx="4047">
                  <c:v>1.3309000000000055E-8</c:v>
                </c:pt>
                <c:pt idx="4048">
                  <c:v>1.4380000000000055E-8</c:v>
                </c:pt>
                <c:pt idx="4049">
                  <c:v>1.7629000000000061E-8</c:v>
                </c:pt>
                <c:pt idx="4050">
                  <c:v>2.5903000000000106E-8</c:v>
                </c:pt>
                <c:pt idx="4051">
                  <c:v>2.8332000000000091E-8</c:v>
                </c:pt>
                <c:pt idx="4052">
                  <c:v>3.1669000000000123E-8</c:v>
                </c:pt>
                <c:pt idx="4053">
                  <c:v>3.4851000000000125E-8</c:v>
                </c:pt>
                <c:pt idx="4054">
                  <c:v>3.8375000000000143E-8</c:v>
                </c:pt>
                <c:pt idx="4055">
                  <c:v>4.8197000000000203E-8</c:v>
                </c:pt>
                <c:pt idx="4056">
                  <c:v>5.2984000000000212E-8</c:v>
                </c:pt>
                <c:pt idx="4057">
                  <c:v>5.5747000000000221E-8</c:v>
                </c:pt>
                <c:pt idx="4058">
                  <c:v>5.7226000000000231E-8</c:v>
                </c:pt>
                <c:pt idx="4059">
                  <c:v>6.0636000000000226E-8</c:v>
                </c:pt>
                <c:pt idx="4060">
                  <c:v>6.6231000000000178E-8</c:v>
                </c:pt>
                <c:pt idx="4061">
                  <c:v>6.6965000000000243E-8</c:v>
                </c:pt>
                <c:pt idx="4062">
                  <c:v>6.6952000000000254E-8</c:v>
                </c:pt>
                <c:pt idx="4063">
                  <c:v>6.7083000000000337E-8</c:v>
                </c:pt>
                <c:pt idx="4064">
                  <c:v>6.7160000000000239E-8</c:v>
                </c:pt>
                <c:pt idx="4065">
                  <c:v>6.7043000000000238E-8</c:v>
                </c:pt>
                <c:pt idx="4066">
                  <c:v>6.5494000000000295E-8</c:v>
                </c:pt>
                <c:pt idx="4067">
                  <c:v>6.3428000000000216E-8</c:v>
                </c:pt>
                <c:pt idx="4068">
                  <c:v>6.7283000000000246E-8</c:v>
                </c:pt>
                <c:pt idx="4069">
                  <c:v>6.3590000000000254E-8</c:v>
                </c:pt>
                <c:pt idx="4070">
                  <c:v>6.3463000000000255E-8</c:v>
                </c:pt>
                <c:pt idx="4071">
                  <c:v>4.7218000000000192E-8</c:v>
                </c:pt>
                <c:pt idx="4072">
                  <c:v>3.7407000000000191E-8</c:v>
                </c:pt>
                <c:pt idx="4073">
                  <c:v>3.0385000000000123E-8</c:v>
                </c:pt>
                <c:pt idx="4074">
                  <c:v>2.4118000000000051E-8</c:v>
                </c:pt>
                <c:pt idx="4075">
                  <c:v>2.1023000000000082E-8</c:v>
                </c:pt>
                <c:pt idx="4076">
                  <c:v>1.8429000000000075E-8</c:v>
                </c:pt>
                <c:pt idx="4077">
                  <c:v>1.6756000000000074E-8</c:v>
                </c:pt>
                <c:pt idx="4078">
                  <c:v>1.5520000000000066E-8</c:v>
                </c:pt>
                <c:pt idx="4079">
                  <c:v>1.3996000000000053E-8</c:v>
                </c:pt>
                <c:pt idx="4080">
                  <c:v>1.2652000000000046E-8</c:v>
                </c:pt>
                <c:pt idx="4081">
                  <c:v>1.2387000000000045E-8</c:v>
                </c:pt>
                <c:pt idx="4082">
                  <c:v>1.1212000000000048E-8</c:v>
                </c:pt>
                <c:pt idx="4083">
                  <c:v>1.0704000000000044E-8</c:v>
                </c:pt>
                <c:pt idx="4084">
                  <c:v>1.102700000000005E-8</c:v>
                </c:pt>
                <c:pt idx="4085">
                  <c:v>1.0675000000000038E-8</c:v>
                </c:pt>
                <c:pt idx="4086">
                  <c:v>1.0015000000000027E-8</c:v>
                </c:pt>
                <c:pt idx="4087">
                  <c:v>8.947000000000037E-9</c:v>
                </c:pt>
                <c:pt idx="4088">
                  <c:v>9.9256000000000551E-9</c:v>
                </c:pt>
                <c:pt idx="4089">
                  <c:v>9.4614000000000509E-9</c:v>
                </c:pt>
                <c:pt idx="4090">
                  <c:v>9.0167000000000423E-9</c:v>
                </c:pt>
                <c:pt idx="4091">
                  <c:v>8.6518000000000358E-9</c:v>
                </c:pt>
                <c:pt idx="4092">
                  <c:v>9.0970000000000367E-9</c:v>
                </c:pt>
                <c:pt idx="4093">
                  <c:v>8.1537000000000431E-9</c:v>
                </c:pt>
                <c:pt idx="4094">
                  <c:v>8.0045000000000387E-9</c:v>
                </c:pt>
                <c:pt idx="4095">
                  <c:v>8.169700000000043E-9</c:v>
                </c:pt>
                <c:pt idx="4096">
                  <c:v>7.8852000000000364E-9</c:v>
                </c:pt>
                <c:pt idx="4097">
                  <c:v>7.3918000000000331E-9</c:v>
                </c:pt>
                <c:pt idx="4098">
                  <c:v>7.7863000000000437E-9</c:v>
                </c:pt>
                <c:pt idx="4099">
                  <c:v>7.7376000000000408E-9</c:v>
                </c:pt>
                <c:pt idx="4100">
                  <c:v>7.2932000000000376E-9</c:v>
                </c:pt>
                <c:pt idx="4101">
                  <c:v>7.5767000000000406E-9</c:v>
                </c:pt>
                <c:pt idx="4102">
                  <c:v>7.6313000000000417E-9</c:v>
                </c:pt>
                <c:pt idx="4103">
                  <c:v>7.0146000000000299E-9</c:v>
                </c:pt>
                <c:pt idx="4104">
                  <c:v>7.1775000000000274E-9</c:v>
                </c:pt>
                <c:pt idx="4105">
                  <c:v>1.1643000000000062E-8</c:v>
                </c:pt>
                <c:pt idx="4106">
                  <c:v>1.257400000000004E-8</c:v>
                </c:pt>
                <c:pt idx="4107">
                  <c:v>1.3761000000000063E-8</c:v>
                </c:pt>
                <c:pt idx="4108">
                  <c:v>1.3705000000000064E-8</c:v>
                </c:pt>
                <c:pt idx="4109">
                  <c:v>1.441800000000004E-8</c:v>
                </c:pt>
                <c:pt idx="4110">
                  <c:v>2.4291000000000092E-8</c:v>
                </c:pt>
                <c:pt idx="4111">
                  <c:v>2.7884000000000139E-8</c:v>
                </c:pt>
                <c:pt idx="4112">
                  <c:v>3.0345000000000117E-8</c:v>
                </c:pt>
                <c:pt idx="4113">
                  <c:v>3.3414000000000116E-8</c:v>
                </c:pt>
                <c:pt idx="4114">
                  <c:v>3.478300000000014E-8</c:v>
                </c:pt>
                <c:pt idx="4115">
                  <c:v>4.4384000000000214E-8</c:v>
                </c:pt>
                <c:pt idx="4116">
                  <c:v>4.9479000000000181E-8</c:v>
                </c:pt>
                <c:pt idx="4117">
                  <c:v>5.536400000000025E-8</c:v>
                </c:pt>
                <c:pt idx="4118">
                  <c:v>5.5568000000000204E-8</c:v>
                </c:pt>
                <c:pt idx="4119">
                  <c:v>5.7945000000000172E-8</c:v>
                </c:pt>
                <c:pt idx="4120">
                  <c:v>6.2431000000000237E-8</c:v>
                </c:pt>
                <c:pt idx="4121">
                  <c:v>6.5345000000000232E-8</c:v>
                </c:pt>
                <c:pt idx="4122">
                  <c:v>6.6196000000000297E-8</c:v>
                </c:pt>
                <c:pt idx="4123">
                  <c:v>6.5755000000000247E-8</c:v>
                </c:pt>
                <c:pt idx="4124">
                  <c:v>6.6972000000000224E-8</c:v>
                </c:pt>
                <c:pt idx="4125">
                  <c:v>6.5601000000000231E-8</c:v>
                </c:pt>
                <c:pt idx="4126">
                  <c:v>6.3617000000000245E-8</c:v>
                </c:pt>
                <c:pt idx="4127">
                  <c:v>6.4160000000000265E-8</c:v>
                </c:pt>
                <c:pt idx="4128">
                  <c:v>6.5013000000000306E-8</c:v>
                </c:pt>
                <c:pt idx="4129">
                  <c:v>6.321600000000028E-8</c:v>
                </c:pt>
                <c:pt idx="4130">
                  <c:v>6.141900000000024E-8</c:v>
                </c:pt>
                <c:pt idx="4131">
                  <c:v>4.821400000000017E-8</c:v>
                </c:pt>
                <c:pt idx="4132">
                  <c:v>3.7126000000000117E-8</c:v>
                </c:pt>
                <c:pt idx="4133">
                  <c:v>2.9166000000000074E-8</c:v>
                </c:pt>
                <c:pt idx="4134">
                  <c:v>2.496900000000008E-8</c:v>
                </c:pt>
                <c:pt idx="4135">
                  <c:v>2.0701000000000091E-8</c:v>
                </c:pt>
                <c:pt idx="4136">
                  <c:v>1.8793000000000088E-8</c:v>
                </c:pt>
                <c:pt idx="4137">
                  <c:v>1.6819000000000059E-8</c:v>
                </c:pt>
                <c:pt idx="4138">
                  <c:v>1.5457000000000057E-8</c:v>
                </c:pt>
                <c:pt idx="4139">
                  <c:v>1.4243000000000057E-8</c:v>
                </c:pt>
                <c:pt idx="4140">
                  <c:v>1.3076000000000044E-8</c:v>
                </c:pt>
                <c:pt idx="4141">
                  <c:v>1.2638000000000037E-8</c:v>
                </c:pt>
                <c:pt idx="4142">
                  <c:v>1.1587000000000059E-8</c:v>
                </c:pt>
                <c:pt idx="4143">
                  <c:v>1.1754000000000057E-8</c:v>
                </c:pt>
                <c:pt idx="4144">
                  <c:v>1.0463000000000045E-8</c:v>
                </c:pt>
                <c:pt idx="4145">
                  <c:v>1.0500000000000049E-8</c:v>
                </c:pt>
                <c:pt idx="4146">
                  <c:v>9.9779000000000426E-9</c:v>
                </c:pt>
                <c:pt idx="4147">
                  <c:v>9.8483000000000261E-9</c:v>
                </c:pt>
                <c:pt idx="4148">
                  <c:v>8.8687000000000465E-9</c:v>
                </c:pt>
                <c:pt idx="4149">
                  <c:v>8.9144000000000428E-9</c:v>
                </c:pt>
                <c:pt idx="4150">
                  <c:v>8.7161000000000303E-9</c:v>
                </c:pt>
                <c:pt idx="4151">
                  <c:v>7.8815000000000365E-9</c:v>
                </c:pt>
                <c:pt idx="4152">
                  <c:v>7.8805000000000337E-9</c:v>
                </c:pt>
                <c:pt idx="4153">
                  <c:v>8.6988000000000263E-9</c:v>
                </c:pt>
                <c:pt idx="4154">
                  <c:v>7.6017000000000376E-9</c:v>
                </c:pt>
                <c:pt idx="4155">
                  <c:v>7.3148000000000228E-9</c:v>
                </c:pt>
                <c:pt idx="4156">
                  <c:v>7.9405000000000406E-9</c:v>
                </c:pt>
                <c:pt idx="4157">
                  <c:v>8.2807000000000283E-9</c:v>
                </c:pt>
                <c:pt idx="4158">
                  <c:v>7.0713000000000395E-9</c:v>
                </c:pt>
                <c:pt idx="4159">
                  <c:v>7.2418000000000359E-9</c:v>
                </c:pt>
                <c:pt idx="4160">
                  <c:v>7.0463000000000359E-9</c:v>
                </c:pt>
                <c:pt idx="4161">
                  <c:v>7.2548000000000283E-9</c:v>
                </c:pt>
                <c:pt idx="4162">
                  <c:v>6.8467000000000326E-9</c:v>
                </c:pt>
                <c:pt idx="4163">
                  <c:v>6.8777000000000297E-9</c:v>
                </c:pt>
                <c:pt idx="4164">
                  <c:v>6.7561000000000296E-9</c:v>
                </c:pt>
                <c:pt idx="4165">
                  <c:v>1.1613000000000046E-8</c:v>
                </c:pt>
                <c:pt idx="4166">
                  <c:v>1.2363000000000049E-8</c:v>
                </c:pt>
                <c:pt idx="4167">
                  <c:v>1.2886000000000055E-8</c:v>
                </c:pt>
                <c:pt idx="4168">
                  <c:v>1.4296000000000037E-8</c:v>
                </c:pt>
                <c:pt idx="4169">
                  <c:v>1.4122000000000057E-8</c:v>
                </c:pt>
                <c:pt idx="4170">
                  <c:v>2.2078000000000113E-8</c:v>
                </c:pt>
                <c:pt idx="4171">
                  <c:v>2.7875000000000159E-8</c:v>
                </c:pt>
                <c:pt idx="4172">
                  <c:v>3.0244000000000122E-8</c:v>
                </c:pt>
                <c:pt idx="4173">
                  <c:v>3.2131000000000164E-8</c:v>
                </c:pt>
                <c:pt idx="4174">
                  <c:v>3.3941000000000118E-8</c:v>
                </c:pt>
                <c:pt idx="4175">
                  <c:v>4.394200000000013E-8</c:v>
                </c:pt>
                <c:pt idx="4176">
                  <c:v>4.9334000000000248E-8</c:v>
                </c:pt>
                <c:pt idx="4177">
                  <c:v>5.3266000000000207E-8</c:v>
                </c:pt>
                <c:pt idx="4178">
                  <c:v>5.4413000000000297E-8</c:v>
                </c:pt>
                <c:pt idx="4179">
                  <c:v>5.8550000000000183E-8</c:v>
                </c:pt>
                <c:pt idx="4180">
                  <c:v>6.3192000000000239E-8</c:v>
                </c:pt>
                <c:pt idx="4181">
                  <c:v>6.4572000000000269E-8</c:v>
                </c:pt>
                <c:pt idx="4182">
                  <c:v>6.6347000000000243E-8</c:v>
                </c:pt>
                <c:pt idx="4183">
                  <c:v>6.7489000000000254E-8</c:v>
                </c:pt>
                <c:pt idx="4184">
                  <c:v>6.5736000000000358E-8</c:v>
                </c:pt>
                <c:pt idx="4185">
                  <c:v>6.5618000000000237E-8</c:v>
                </c:pt>
                <c:pt idx="4186">
                  <c:v>6.2156000000000256E-8</c:v>
                </c:pt>
                <c:pt idx="4187">
                  <c:v>6.2360000000000315E-8</c:v>
                </c:pt>
                <c:pt idx="4188">
                  <c:v>6.2710000000000315E-8</c:v>
                </c:pt>
                <c:pt idx="4189">
                  <c:v>6.2520000000000245E-8</c:v>
                </c:pt>
                <c:pt idx="4190">
                  <c:v>6.0634000000000224E-8</c:v>
                </c:pt>
                <c:pt idx="4191">
                  <c:v>4.9923000000000221E-8</c:v>
                </c:pt>
                <c:pt idx="4192">
                  <c:v>3.8317000000000117E-8</c:v>
                </c:pt>
                <c:pt idx="4193">
                  <c:v>3.1456000000000126E-8</c:v>
                </c:pt>
                <c:pt idx="4194">
                  <c:v>2.5665000000000114E-8</c:v>
                </c:pt>
                <c:pt idx="4195">
                  <c:v>2.1442000000000114E-8</c:v>
                </c:pt>
                <c:pt idx="4196">
                  <c:v>1.9333000000000078E-8</c:v>
                </c:pt>
                <c:pt idx="4197">
                  <c:v>1.6860000000000089E-8</c:v>
                </c:pt>
                <c:pt idx="4198">
                  <c:v>1.5374000000000055E-8</c:v>
                </c:pt>
                <c:pt idx="4199">
                  <c:v>1.4088000000000045E-8</c:v>
                </c:pt>
                <c:pt idx="4200">
                  <c:v>1.3335000000000048E-8</c:v>
                </c:pt>
                <c:pt idx="4201">
                  <c:v>1.2166000000000044E-8</c:v>
                </c:pt>
                <c:pt idx="4202">
                  <c:v>1.1648000000000052E-8</c:v>
                </c:pt>
                <c:pt idx="4203">
                  <c:v>1.0599000000000026E-8</c:v>
                </c:pt>
                <c:pt idx="4204">
                  <c:v>1.0383000000000044E-8</c:v>
                </c:pt>
                <c:pt idx="4205">
                  <c:v>1.0888000000000049E-8</c:v>
                </c:pt>
                <c:pt idx="4206">
                  <c:v>9.4671000000000448E-9</c:v>
                </c:pt>
                <c:pt idx="4207">
                  <c:v>9.7353000000000319E-9</c:v>
                </c:pt>
                <c:pt idx="4208">
                  <c:v>9.4171000000000394E-9</c:v>
                </c:pt>
                <c:pt idx="4209">
                  <c:v>9.3188000000000394E-9</c:v>
                </c:pt>
                <c:pt idx="4210">
                  <c:v>8.2427000000000315E-9</c:v>
                </c:pt>
                <c:pt idx="4211">
                  <c:v>9.0893000000000356E-9</c:v>
                </c:pt>
                <c:pt idx="4212">
                  <c:v>8.87470000000005E-9</c:v>
                </c:pt>
                <c:pt idx="4213">
                  <c:v>8.1674000000000411E-9</c:v>
                </c:pt>
                <c:pt idx="4214">
                  <c:v>8.5496000000000367E-9</c:v>
                </c:pt>
                <c:pt idx="4215">
                  <c:v>8.4816000000000407E-9</c:v>
                </c:pt>
                <c:pt idx="4216">
                  <c:v>7.7346000000000407E-9</c:v>
                </c:pt>
                <c:pt idx="4217">
                  <c:v>8.1058000000000371E-9</c:v>
                </c:pt>
                <c:pt idx="4218">
                  <c:v>7.8032000000000394E-9</c:v>
                </c:pt>
                <c:pt idx="4219">
                  <c:v>7.4791000000000454E-9</c:v>
                </c:pt>
                <c:pt idx="4220">
                  <c:v>7.4428000000000347E-9</c:v>
                </c:pt>
                <c:pt idx="4221">
                  <c:v>7.2702000000000413E-9</c:v>
                </c:pt>
                <c:pt idx="4222">
                  <c:v>7.3165000000000287E-9</c:v>
                </c:pt>
                <c:pt idx="4223">
                  <c:v>7.4141000000000296E-9</c:v>
                </c:pt>
                <c:pt idx="4224">
                  <c:v>7.3618000000000297E-9</c:v>
                </c:pt>
                <c:pt idx="4225">
                  <c:v>1.0543000000000045E-8</c:v>
                </c:pt>
                <c:pt idx="4226">
                  <c:v>1.3327000000000057E-8</c:v>
                </c:pt>
                <c:pt idx="4227">
                  <c:v>1.4361000000000055E-8</c:v>
                </c:pt>
                <c:pt idx="4228">
                  <c:v>1.425300000000004E-8</c:v>
                </c:pt>
                <c:pt idx="4229">
                  <c:v>1.4360000000000052E-8</c:v>
                </c:pt>
                <c:pt idx="4230">
                  <c:v>2.0393000000000069E-8</c:v>
                </c:pt>
                <c:pt idx="4231">
                  <c:v>2.5954000000000075E-8</c:v>
                </c:pt>
                <c:pt idx="4232">
                  <c:v>2.9896000000000111E-8</c:v>
                </c:pt>
                <c:pt idx="4233">
                  <c:v>3.3218000000000119E-8</c:v>
                </c:pt>
                <c:pt idx="4234">
                  <c:v>3.5982000000000123E-8</c:v>
                </c:pt>
                <c:pt idx="4235">
                  <c:v>4.2515000000000186E-8</c:v>
                </c:pt>
                <c:pt idx="4236">
                  <c:v>4.9873000000000231E-8</c:v>
                </c:pt>
                <c:pt idx="4237">
                  <c:v>5.5470000000000192E-8</c:v>
                </c:pt>
                <c:pt idx="4238">
                  <c:v>5.6672000000000172E-8</c:v>
                </c:pt>
                <c:pt idx="4239">
                  <c:v>5.9949000000000202E-8</c:v>
                </c:pt>
                <c:pt idx="4240">
                  <c:v>6.2972000000000254E-8</c:v>
                </c:pt>
                <c:pt idx="4241">
                  <c:v>6.4611000000000247E-8</c:v>
                </c:pt>
                <c:pt idx="4242">
                  <c:v>6.5109000000000216E-8</c:v>
                </c:pt>
                <c:pt idx="4243">
                  <c:v>6.5744000000000235E-8</c:v>
                </c:pt>
                <c:pt idx="4244">
                  <c:v>6.4545000000000225E-8</c:v>
                </c:pt>
                <c:pt idx="4245">
                  <c:v>6.4871000000000237E-8</c:v>
                </c:pt>
                <c:pt idx="4246">
                  <c:v>6.4061000000000285E-8</c:v>
                </c:pt>
                <c:pt idx="4247">
                  <c:v>6.3297000000000226E-8</c:v>
                </c:pt>
                <c:pt idx="4248">
                  <c:v>6.1700000000000255E-8</c:v>
                </c:pt>
                <c:pt idx="4249">
                  <c:v>6.1749000000000165E-8</c:v>
                </c:pt>
                <c:pt idx="4250">
                  <c:v>6.3091000000000244E-8</c:v>
                </c:pt>
                <c:pt idx="4251">
                  <c:v>5.216300000000024E-8</c:v>
                </c:pt>
                <c:pt idx="4252">
                  <c:v>3.9090000000000167E-8</c:v>
                </c:pt>
                <c:pt idx="4253">
                  <c:v>3.1406000000000123E-8</c:v>
                </c:pt>
                <c:pt idx="4254">
                  <c:v>2.5367000000000087E-8</c:v>
                </c:pt>
                <c:pt idx="4255">
                  <c:v>2.2062000000000075E-8</c:v>
                </c:pt>
                <c:pt idx="4256">
                  <c:v>1.9053000000000078E-8</c:v>
                </c:pt>
                <c:pt idx="4257">
                  <c:v>1.6786000000000082E-8</c:v>
                </c:pt>
                <c:pt idx="4258">
                  <c:v>1.6039000000000055E-8</c:v>
                </c:pt>
                <c:pt idx="4259">
                  <c:v>1.4260000000000053E-8</c:v>
                </c:pt>
                <c:pt idx="4260">
                  <c:v>1.2854000000000045E-8</c:v>
                </c:pt>
                <c:pt idx="4261">
                  <c:v>1.309000000000005E-8</c:v>
                </c:pt>
                <c:pt idx="4262">
                  <c:v>1.1973000000000057E-8</c:v>
                </c:pt>
                <c:pt idx="4263">
                  <c:v>1.1006000000000052E-8</c:v>
                </c:pt>
                <c:pt idx="4264">
                  <c:v>1.088400000000005E-8</c:v>
                </c:pt>
                <c:pt idx="4265">
                  <c:v>1.0532000000000044E-8</c:v>
                </c:pt>
                <c:pt idx="4266">
                  <c:v>9.6787000000000336E-9</c:v>
                </c:pt>
                <c:pt idx="4267">
                  <c:v>9.454500000000055E-9</c:v>
                </c:pt>
                <c:pt idx="4268">
                  <c:v>9.3205000000000503E-9</c:v>
                </c:pt>
                <c:pt idx="4269">
                  <c:v>8.5899000000000371E-9</c:v>
                </c:pt>
                <c:pt idx="4270">
                  <c:v>8.570200000000034E-9</c:v>
                </c:pt>
                <c:pt idx="4271">
                  <c:v>8.3756000000000578E-9</c:v>
                </c:pt>
                <c:pt idx="4272">
                  <c:v>8.5022000000000495E-9</c:v>
                </c:pt>
                <c:pt idx="4273">
                  <c:v>8.3603000000000395E-9</c:v>
                </c:pt>
                <c:pt idx="4274">
                  <c:v>8.6288000000000246E-9</c:v>
                </c:pt>
                <c:pt idx="4275">
                  <c:v>7.5794000000000427E-9</c:v>
                </c:pt>
                <c:pt idx="4276">
                  <c:v>7.5897000000000455E-9</c:v>
                </c:pt>
                <c:pt idx="4277">
                  <c:v>8.2687000000000279E-9</c:v>
                </c:pt>
                <c:pt idx="4278">
                  <c:v>7.7569000000000355E-9</c:v>
                </c:pt>
                <c:pt idx="4279">
                  <c:v>7.6450000000000297E-9</c:v>
                </c:pt>
                <c:pt idx="4280">
                  <c:v>7.2972000000000347E-9</c:v>
                </c:pt>
                <c:pt idx="4281">
                  <c:v>7.0393000000000396E-9</c:v>
                </c:pt>
                <c:pt idx="4282">
                  <c:v>7.6110000000000309E-9</c:v>
                </c:pt>
                <c:pt idx="4283">
                  <c:v>7.3208000000000287E-9</c:v>
                </c:pt>
                <c:pt idx="4284">
                  <c:v>7.0556000000000326E-9</c:v>
                </c:pt>
                <c:pt idx="4285">
                  <c:v>9.5501000000000496E-9</c:v>
                </c:pt>
                <c:pt idx="4286">
                  <c:v>1.1621000000000062E-8</c:v>
                </c:pt>
                <c:pt idx="4287">
                  <c:v>1.3120000000000057E-8</c:v>
                </c:pt>
                <c:pt idx="4288">
                  <c:v>1.3813000000000059E-8</c:v>
                </c:pt>
                <c:pt idx="4289">
                  <c:v>1.3565000000000059E-8</c:v>
                </c:pt>
                <c:pt idx="4290">
                  <c:v>1.8841000000000089E-8</c:v>
                </c:pt>
                <c:pt idx="4291">
                  <c:v>2.4139000000000081E-8</c:v>
                </c:pt>
                <c:pt idx="4292">
                  <c:v>2.7974000000000115E-8</c:v>
                </c:pt>
                <c:pt idx="4293">
                  <c:v>3.0776000000000116E-8</c:v>
                </c:pt>
                <c:pt idx="4294">
                  <c:v>3.3332000000000116E-8</c:v>
                </c:pt>
                <c:pt idx="4295">
                  <c:v>3.9792000000000122E-8</c:v>
                </c:pt>
                <c:pt idx="4296">
                  <c:v>4.8521000000000121E-8</c:v>
                </c:pt>
                <c:pt idx="4297">
                  <c:v>5.1996000000000223E-8</c:v>
                </c:pt>
                <c:pt idx="4298">
                  <c:v>5.4603000000000221E-8</c:v>
                </c:pt>
                <c:pt idx="4299">
                  <c:v>5.6733000000000241E-8</c:v>
                </c:pt>
                <c:pt idx="4300">
                  <c:v>6.0291000000000232E-8</c:v>
                </c:pt>
                <c:pt idx="4301">
                  <c:v>6.592900000000018E-8</c:v>
                </c:pt>
                <c:pt idx="4302">
                  <c:v>6.6698000000000244E-8</c:v>
                </c:pt>
                <c:pt idx="4303">
                  <c:v>6.6816000000000285E-8</c:v>
                </c:pt>
                <c:pt idx="4304">
                  <c:v>6.6245000000000114E-8</c:v>
                </c:pt>
                <c:pt idx="4305">
                  <c:v>6.6223000000000222E-8</c:v>
                </c:pt>
                <c:pt idx="4306">
                  <c:v>6.6698000000000244E-8</c:v>
                </c:pt>
                <c:pt idx="4307">
                  <c:v>6.488300000000033E-8</c:v>
                </c:pt>
                <c:pt idx="4308">
                  <c:v>6.5543000000000232E-8</c:v>
                </c:pt>
                <c:pt idx="4309">
                  <c:v>6.5439000000000246E-8</c:v>
                </c:pt>
                <c:pt idx="4310">
                  <c:v>6.4908000000000239E-8</c:v>
                </c:pt>
                <c:pt idx="4311">
                  <c:v>5.8581000000000192E-8</c:v>
                </c:pt>
                <c:pt idx="4312">
                  <c:v>4.3939000000000113E-8</c:v>
                </c:pt>
                <c:pt idx="4313">
                  <c:v>3.3772000000000112E-8</c:v>
                </c:pt>
                <c:pt idx="4314">
                  <c:v>2.7873000000000173E-8</c:v>
                </c:pt>
                <c:pt idx="4315">
                  <c:v>2.2750000000000088E-8</c:v>
                </c:pt>
                <c:pt idx="4316">
                  <c:v>1.9698000000000081E-8</c:v>
                </c:pt>
                <c:pt idx="4317">
                  <c:v>1.8061000000000081E-8</c:v>
                </c:pt>
                <c:pt idx="4318">
                  <c:v>1.6710000000000068E-8</c:v>
                </c:pt>
                <c:pt idx="4319">
                  <c:v>1.4370000000000045E-8</c:v>
                </c:pt>
                <c:pt idx="4320">
                  <c:v>1.3240000000000059E-8</c:v>
                </c:pt>
                <c:pt idx="4321">
                  <c:v>1.2814000000000046E-8</c:v>
                </c:pt>
                <c:pt idx="4322">
                  <c:v>1.1611000000000057E-8</c:v>
                </c:pt>
                <c:pt idx="4323">
                  <c:v>1.2415000000000037E-8</c:v>
                </c:pt>
                <c:pt idx="4324">
                  <c:v>1.0841000000000052E-8</c:v>
                </c:pt>
                <c:pt idx="4325">
                  <c:v>9.9922000000000483E-9</c:v>
                </c:pt>
                <c:pt idx="4326">
                  <c:v>9.737300000000021E-9</c:v>
                </c:pt>
                <c:pt idx="4327">
                  <c:v>9.4894000000000595E-9</c:v>
                </c:pt>
                <c:pt idx="4328">
                  <c:v>9.2016000000000316E-9</c:v>
                </c:pt>
                <c:pt idx="4329">
                  <c:v>9.1046000000000357E-9</c:v>
                </c:pt>
                <c:pt idx="4330">
                  <c:v>8.8354000000000557E-9</c:v>
                </c:pt>
                <c:pt idx="4331">
                  <c:v>8.7618000000000315E-9</c:v>
                </c:pt>
                <c:pt idx="4332">
                  <c:v>8.5462000000000282E-9</c:v>
                </c:pt>
                <c:pt idx="4333">
                  <c:v>8.9674000000000549E-9</c:v>
                </c:pt>
                <c:pt idx="4334">
                  <c:v>8.3120000000000482E-9</c:v>
                </c:pt>
                <c:pt idx="4335">
                  <c:v>7.9975000000000308E-9</c:v>
                </c:pt>
                <c:pt idx="4336">
                  <c:v>8.041100000000021E-9</c:v>
                </c:pt>
                <c:pt idx="4337">
                  <c:v>7.9362000000000463E-9</c:v>
                </c:pt>
                <c:pt idx="4338">
                  <c:v>8.0038000000000339E-9</c:v>
                </c:pt>
                <c:pt idx="4339">
                  <c:v>7.7529000000000293E-9</c:v>
                </c:pt>
                <c:pt idx="4340">
                  <c:v>7.2202000000000343E-9</c:v>
                </c:pt>
                <c:pt idx="4341">
                  <c:v>7.8982000000000346E-9</c:v>
                </c:pt>
                <c:pt idx="4342">
                  <c:v>7.2225000000000238E-9</c:v>
                </c:pt>
                <c:pt idx="4343">
                  <c:v>7.1506000000000303E-9</c:v>
                </c:pt>
                <c:pt idx="4344">
                  <c:v>7.0356000000000372E-9</c:v>
                </c:pt>
                <c:pt idx="4345">
                  <c:v>8.7308000000000261E-9</c:v>
                </c:pt>
                <c:pt idx="4346">
                  <c:v>1.2180000000000057E-8</c:v>
                </c:pt>
                <c:pt idx="4347">
                  <c:v>1.3337000000000049E-8</c:v>
                </c:pt>
                <c:pt idx="4348">
                  <c:v>1.3221000000000059E-8</c:v>
                </c:pt>
                <c:pt idx="4349">
                  <c:v>1.4753000000000048E-8</c:v>
                </c:pt>
                <c:pt idx="4350">
                  <c:v>1.7666000000000064E-8</c:v>
                </c:pt>
                <c:pt idx="4351">
                  <c:v>2.4739000000000113E-8</c:v>
                </c:pt>
                <c:pt idx="4352">
                  <c:v>2.8931000000000115E-8</c:v>
                </c:pt>
                <c:pt idx="4353">
                  <c:v>3.1233000000000165E-8</c:v>
                </c:pt>
                <c:pt idx="4354">
                  <c:v>3.4766000000000114E-8</c:v>
                </c:pt>
                <c:pt idx="4355">
                  <c:v>3.9337000000000169E-8</c:v>
                </c:pt>
                <c:pt idx="4356">
                  <c:v>4.7441000000000133E-8</c:v>
                </c:pt>
                <c:pt idx="4357">
                  <c:v>5.2996000000000291E-8</c:v>
                </c:pt>
                <c:pt idx="4358">
                  <c:v>5.6120000000000168E-8</c:v>
                </c:pt>
                <c:pt idx="4359">
                  <c:v>5.8866000000000277E-8</c:v>
                </c:pt>
                <c:pt idx="4360">
                  <c:v>6.1493000000000245E-8</c:v>
                </c:pt>
                <c:pt idx="4361">
                  <c:v>6.5296000000000282E-8</c:v>
                </c:pt>
                <c:pt idx="4362">
                  <c:v>6.5610000000000255E-8</c:v>
                </c:pt>
                <c:pt idx="4363">
                  <c:v>6.7313000000000373E-8</c:v>
                </c:pt>
                <c:pt idx="4364">
                  <c:v>6.6293000000000235E-8</c:v>
                </c:pt>
                <c:pt idx="4365">
                  <c:v>6.7017000000000355E-8</c:v>
                </c:pt>
                <c:pt idx="4366">
                  <c:v>6.396300000000028E-8</c:v>
                </c:pt>
                <c:pt idx="4367">
                  <c:v>6.2704000000000295E-8</c:v>
                </c:pt>
                <c:pt idx="4368">
                  <c:v>6.3041000000000174E-8</c:v>
                </c:pt>
                <c:pt idx="4369">
                  <c:v>6.4671000000000222E-8</c:v>
                </c:pt>
                <c:pt idx="4370">
                  <c:v>6.2178000000000241E-8</c:v>
                </c:pt>
                <c:pt idx="4371">
                  <c:v>6.1185000000000174E-8</c:v>
                </c:pt>
                <c:pt idx="4372">
                  <c:v>4.647200000000016E-8</c:v>
                </c:pt>
                <c:pt idx="4373">
                  <c:v>3.4287000000000167E-8</c:v>
                </c:pt>
                <c:pt idx="4374">
                  <c:v>2.8447000000000119E-8</c:v>
                </c:pt>
                <c:pt idx="4375">
                  <c:v>2.3997000000000076E-8</c:v>
                </c:pt>
                <c:pt idx="4376">
                  <c:v>2.0408000000000083E-8</c:v>
                </c:pt>
                <c:pt idx="4377">
                  <c:v>1.7854000000000058E-8</c:v>
                </c:pt>
                <c:pt idx="4378">
                  <c:v>1.6688000000000066E-8</c:v>
                </c:pt>
                <c:pt idx="4379">
                  <c:v>1.4877000000000046E-8</c:v>
                </c:pt>
                <c:pt idx="4380">
                  <c:v>1.365600000000005E-8</c:v>
                </c:pt>
                <c:pt idx="4381">
                  <c:v>1.2652000000000046E-8</c:v>
                </c:pt>
                <c:pt idx="4382">
                  <c:v>1.1681000000000062E-8</c:v>
                </c:pt>
                <c:pt idx="4383">
                  <c:v>1.1131000000000049E-8</c:v>
                </c:pt>
                <c:pt idx="4384">
                  <c:v>1.0519000000000028E-8</c:v>
                </c:pt>
                <c:pt idx="4385">
                  <c:v>1.0371000000000039E-8</c:v>
                </c:pt>
                <c:pt idx="4386">
                  <c:v>1.0098000000000025E-8</c:v>
                </c:pt>
                <c:pt idx="4387">
                  <c:v>9.3508000000000558E-9</c:v>
                </c:pt>
                <c:pt idx="4388">
                  <c:v>8.7151000000000375E-9</c:v>
                </c:pt>
                <c:pt idx="4389">
                  <c:v>8.7081000000000246E-9</c:v>
                </c:pt>
                <c:pt idx="4390">
                  <c:v>8.5842000000000283E-9</c:v>
                </c:pt>
                <c:pt idx="4391">
                  <c:v>8.8641000000000426E-9</c:v>
                </c:pt>
                <c:pt idx="4392">
                  <c:v>8.3407000000000368E-9</c:v>
                </c:pt>
                <c:pt idx="4393">
                  <c:v>8.3610000000000426E-9</c:v>
                </c:pt>
                <c:pt idx="4394">
                  <c:v>8.0758000000000428E-9</c:v>
                </c:pt>
                <c:pt idx="4395">
                  <c:v>8.0301000000000283E-9</c:v>
                </c:pt>
                <c:pt idx="4396">
                  <c:v>8.1051000000000373E-9</c:v>
                </c:pt>
                <c:pt idx="4397">
                  <c:v>7.9099000000000436E-9</c:v>
                </c:pt>
                <c:pt idx="4398">
                  <c:v>7.7399000000000427E-9</c:v>
                </c:pt>
                <c:pt idx="4399">
                  <c:v>7.4471000000000315E-9</c:v>
                </c:pt>
                <c:pt idx="4400">
                  <c:v>7.5970000000000283E-9</c:v>
                </c:pt>
                <c:pt idx="4401">
                  <c:v>6.9020000000000326E-9</c:v>
                </c:pt>
                <c:pt idx="4402">
                  <c:v>7.4344000000000346E-9</c:v>
                </c:pt>
                <c:pt idx="4403">
                  <c:v>7.3052000000000347E-9</c:v>
                </c:pt>
                <c:pt idx="4404">
                  <c:v>7.2109000000000294E-9</c:v>
                </c:pt>
                <c:pt idx="4405">
                  <c:v>8.2487000000000218E-9</c:v>
                </c:pt>
                <c:pt idx="4406">
                  <c:v>1.1199000000000038E-8</c:v>
                </c:pt>
                <c:pt idx="4407">
                  <c:v>1.317300000000005E-8</c:v>
                </c:pt>
                <c:pt idx="4408">
                  <c:v>1.3817000000000057E-8</c:v>
                </c:pt>
                <c:pt idx="4409">
                  <c:v>1.4405000000000057E-8</c:v>
                </c:pt>
                <c:pt idx="4410">
                  <c:v>1.5953000000000064E-8</c:v>
                </c:pt>
                <c:pt idx="4411">
                  <c:v>2.3476000000000091E-8</c:v>
                </c:pt>
                <c:pt idx="4412">
                  <c:v>2.7970000000000124E-8</c:v>
                </c:pt>
                <c:pt idx="4413">
                  <c:v>2.9395000000000099E-8</c:v>
                </c:pt>
                <c:pt idx="4414">
                  <c:v>3.3023000000000116E-8</c:v>
                </c:pt>
                <c:pt idx="4415">
                  <c:v>3.5859000000000162E-8</c:v>
                </c:pt>
                <c:pt idx="4416">
                  <c:v>4.6040000000000113E-8</c:v>
                </c:pt>
                <c:pt idx="4417">
                  <c:v>5.115000000000013E-8</c:v>
                </c:pt>
                <c:pt idx="4418">
                  <c:v>5.3561000000000191E-8</c:v>
                </c:pt>
                <c:pt idx="4419">
                  <c:v>5.7574000000000202E-8</c:v>
                </c:pt>
                <c:pt idx="4420">
                  <c:v>5.7960000000000223E-8</c:v>
                </c:pt>
                <c:pt idx="4421">
                  <c:v>6.4740000000000248E-8</c:v>
                </c:pt>
                <c:pt idx="4422">
                  <c:v>6.5147000000000233E-8</c:v>
                </c:pt>
                <c:pt idx="4423">
                  <c:v>6.6826000000000257E-8</c:v>
                </c:pt>
                <c:pt idx="4424">
                  <c:v>6.6754000000000255E-8</c:v>
                </c:pt>
                <c:pt idx="4425">
                  <c:v>6.9526000000000314E-8</c:v>
                </c:pt>
                <c:pt idx="4426">
                  <c:v>6.5596000000000345E-8</c:v>
                </c:pt>
                <c:pt idx="4427">
                  <c:v>6.477700000000025E-8</c:v>
                </c:pt>
                <c:pt idx="4428">
                  <c:v>6.4195000000000238E-8</c:v>
                </c:pt>
                <c:pt idx="4429">
                  <c:v>6.6228000000000201E-8</c:v>
                </c:pt>
                <c:pt idx="4430">
                  <c:v>6.3937000000000237E-8</c:v>
                </c:pt>
                <c:pt idx="4431">
                  <c:v>6.3465000000000244E-8</c:v>
                </c:pt>
                <c:pt idx="4432">
                  <c:v>4.7022000000000214E-8</c:v>
                </c:pt>
                <c:pt idx="4433">
                  <c:v>3.5298000000000122E-8</c:v>
                </c:pt>
                <c:pt idx="4434">
                  <c:v>2.8803000000000119E-8</c:v>
                </c:pt>
                <c:pt idx="4435">
                  <c:v>2.4291000000000092E-8</c:v>
                </c:pt>
                <c:pt idx="4436">
                  <c:v>2.0813000000000092E-8</c:v>
                </c:pt>
                <c:pt idx="4437">
                  <c:v>1.9088000000000078E-8</c:v>
                </c:pt>
                <c:pt idx="4438">
                  <c:v>1.5850000000000059E-8</c:v>
                </c:pt>
                <c:pt idx="4439">
                  <c:v>1.4556000000000044E-8</c:v>
                </c:pt>
                <c:pt idx="4440">
                  <c:v>1.4283000000000053E-8</c:v>
                </c:pt>
                <c:pt idx="4441">
                  <c:v>1.2852000000000046E-8</c:v>
                </c:pt>
                <c:pt idx="4442">
                  <c:v>1.2195000000000031E-8</c:v>
                </c:pt>
                <c:pt idx="4443">
                  <c:v>1.2164000000000045E-8</c:v>
                </c:pt>
                <c:pt idx="4444">
                  <c:v>1.1041000000000052E-8</c:v>
                </c:pt>
                <c:pt idx="4445">
                  <c:v>1.0405000000000044E-8</c:v>
                </c:pt>
                <c:pt idx="4446">
                  <c:v>1.0673000000000037E-8</c:v>
                </c:pt>
                <c:pt idx="4447">
                  <c:v>9.6350000000000429E-9</c:v>
                </c:pt>
                <c:pt idx="4448">
                  <c:v>9.5974000000000446E-9</c:v>
                </c:pt>
                <c:pt idx="4449">
                  <c:v>9.8359000000000487E-9</c:v>
                </c:pt>
                <c:pt idx="4450">
                  <c:v>9.1896000000000444E-9</c:v>
                </c:pt>
                <c:pt idx="4451">
                  <c:v>8.3900000000000407E-9</c:v>
                </c:pt>
                <c:pt idx="4452">
                  <c:v>8.538900000000019E-9</c:v>
                </c:pt>
                <c:pt idx="4453">
                  <c:v>7.9802000000000449E-9</c:v>
                </c:pt>
                <c:pt idx="4454">
                  <c:v>8.6305000000000371E-9</c:v>
                </c:pt>
                <c:pt idx="4455">
                  <c:v>7.7060000000000377E-9</c:v>
                </c:pt>
                <c:pt idx="4456">
                  <c:v>8.4653000000000477E-9</c:v>
                </c:pt>
                <c:pt idx="4457">
                  <c:v>7.9818000000000454E-9</c:v>
                </c:pt>
                <c:pt idx="4458">
                  <c:v>7.7623000000000331E-9</c:v>
                </c:pt>
                <c:pt idx="4459">
                  <c:v>7.9765000000000417E-9</c:v>
                </c:pt>
                <c:pt idx="4460">
                  <c:v>7.4484000000000398E-9</c:v>
                </c:pt>
                <c:pt idx="4461">
                  <c:v>7.1236000000000286E-9</c:v>
                </c:pt>
                <c:pt idx="4462">
                  <c:v>7.4687000000000356E-9</c:v>
                </c:pt>
                <c:pt idx="4463">
                  <c:v>7.046900000000032E-9</c:v>
                </c:pt>
                <c:pt idx="4464">
                  <c:v>7.2592000000000404E-9</c:v>
                </c:pt>
                <c:pt idx="4465">
                  <c:v>7.2159000000000284E-9</c:v>
                </c:pt>
                <c:pt idx="4466">
                  <c:v>1.0999000000000034E-8</c:v>
                </c:pt>
                <c:pt idx="4467">
                  <c:v>1.2348000000000044E-8</c:v>
                </c:pt>
                <c:pt idx="4468">
                  <c:v>1.303000000000005E-8</c:v>
                </c:pt>
                <c:pt idx="4469">
                  <c:v>1.3683000000000057E-8</c:v>
                </c:pt>
                <c:pt idx="4470">
                  <c:v>1.3398000000000045E-8</c:v>
                </c:pt>
                <c:pt idx="4471">
                  <c:v>2.2143000000000114E-8</c:v>
                </c:pt>
                <c:pt idx="4472">
                  <c:v>2.5852000000000091E-8</c:v>
                </c:pt>
                <c:pt idx="4473">
                  <c:v>2.8634000000000119E-8</c:v>
                </c:pt>
                <c:pt idx="4474">
                  <c:v>3.1813000000000167E-8</c:v>
                </c:pt>
                <c:pt idx="4475">
                  <c:v>3.2440000000000163E-8</c:v>
                </c:pt>
                <c:pt idx="4476">
                  <c:v>4.3048000000000102E-8</c:v>
                </c:pt>
                <c:pt idx="4477">
                  <c:v>4.964700000000016E-8</c:v>
                </c:pt>
                <c:pt idx="4478">
                  <c:v>5.328000000000013E-8</c:v>
                </c:pt>
                <c:pt idx="4479">
                  <c:v>5.581300000000025E-8</c:v>
                </c:pt>
                <c:pt idx="4480">
                  <c:v>5.5976000000000203E-8</c:v>
                </c:pt>
                <c:pt idx="4481">
                  <c:v>6.1391000000000235E-8</c:v>
                </c:pt>
                <c:pt idx="4482">
                  <c:v>6.496400000000029E-8</c:v>
                </c:pt>
                <c:pt idx="4483">
                  <c:v>6.4058000000000255E-8</c:v>
                </c:pt>
                <c:pt idx="4484">
                  <c:v>6.5462000000000338E-8</c:v>
                </c:pt>
                <c:pt idx="4485">
                  <c:v>6.760500000000024E-8</c:v>
                </c:pt>
                <c:pt idx="4486">
                  <c:v>6.6602000000000255E-8</c:v>
                </c:pt>
                <c:pt idx="4487">
                  <c:v>6.4497000000000356E-8</c:v>
                </c:pt>
                <c:pt idx="4488">
                  <c:v>6.3688000000000166E-8</c:v>
                </c:pt>
                <c:pt idx="4489">
                  <c:v>6.7470000000000246E-8</c:v>
                </c:pt>
                <c:pt idx="4490">
                  <c:v>6.4611000000000247E-8</c:v>
                </c:pt>
                <c:pt idx="4491">
                  <c:v>6.5042000000000219E-8</c:v>
                </c:pt>
                <c:pt idx="4492">
                  <c:v>5.0775000000000182E-8</c:v>
                </c:pt>
                <c:pt idx="4493">
                  <c:v>3.7431000000000198E-8</c:v>
                </c:pt>
                <c:pt idx="4494">
                  <c:v>3.0305000000000112E-8</c:v>
                </c:pt>
                <c:pt idx="4495">
                  <c:v>2.5412000000000089E-8</c:v>
                </c:pt>
                <c:pt idx="4496">
                  <c:v>2.1142000000000074E-8</c:v>
                </c:pt>
                <c:pt idx="4497">
                  <c:v>1.8578000000000059E-8</c:v>
                </c:pt>
                <c:pt idx="4498">
                  <c:v>1.717000000000006E-8</c:v>
                </c:pt>
                <c:pt idx="4499">
                  <c:v>1.5280000000000055E-8</c:v>
                </c:pt>
                <c:pt idx="4500">
                  <c:v>1.3769000000000057E-8</c:v>
                </c:pt>
                <c:pt idx="4501">
                  <c:v>1.2773000000000046E-8</c:v>
                </c:pt>
                <c:pt idx="4502">
                  <c:v>1.2530000000000045E-8</c:v>
                </c:pt>
                <c:pt idx="4503">
                  <c:v>1.1997000000000049E-8</c:v>
                </c:pt>
                <c:pt idx="4504">
                  <c:v>1.089600000000004E-8</c:v>
                </c:pt>
                <c:pt idx="4505">
                  <c:v>1.0848000000000045E-8</c:v>
                </c:pt>
                <c:pt idx="4506">
                  <c:v>1.0399000000000026E-8</c:v>
                </c:pt>
                <c:pt idx="4507">
                  <c:v>9.7813000000000278E-9</c:v>
                </c:pt>
                <c:pt idx="4508">
                  <c:v>9.9612000000000495E-9</c:v>
                </c:pt>
                <c:pt idx="4509">
                  <c:v>9.6604000000000549E-9</c:v>
                </c:pt>
                <c:pt idx="4510">
                  <c:v>8.87470000000005E-9</c:v>
                </c:pt>
                <c:pt idx="4511">
                  <c:v>8.6395000000000358E-9</c:v>
                </c:pt>
                <c:pt idx="4512">
                  <c:v>8.6885000000000318E-9</c:v>
                </c:pt>
                <c:pt idx="4513">
                  <c:v>8.4749000000000357E-9</c:v>
                </c:pt>
                <c:pt idx="4514">
                  <c:v>8.1028000000000386E-9</c:v>
                </c:pt>
                <c:pt idx="4515">
                  <c:v>8.4076000000000412E-9</c:v>
                </c:pt>
                <c:pt idx="4516">
                  <c:v>8.0791000000000359E-9</c:v>
                </c:pt>
                <c:pt idx="4517">
                  <c:v>7.8772000000000406E-9</c:v>
                </c:pt>
                <c:pt idx="4518">
                  <c:v>8.3417000000000313E-9</c:v>
                </c:pt>
                <c:pt idx="4519">
                  <c:v>7.4727000000000418E-9</c:v>
                </c:pt>
                <c:pt idx="4520">
                  <c:v>7.3991000000000325E-9</c:v>
                </c:pt>
                <c:pt idx="4521">
                  <c:v>7.6856000000000348E-9</c:v>
                </c:pt>
                <c:pt idx="4522">
                  <c:v>6.9826000000000383E-9</c:v>
                </c:pt>
                <c:pt idx="4523">
                  <c:v>7.411800000000036E-9</c:v>
                </c:pt>
                <c:pt idx="4524">
                  <c:v>7.3745000000000282E-9</c:v>
                </c:pt>
                <c:pt idx="4525">
                  <c:v>6.9540000000000287E-9</c:v>
                </c:pt>
                <c:pt idx="4526">
                  <c:v>1.1059000000000035E-8</c:v>
                </c:pt>
                <c:pt idx="4527">
                  <c:v>1.2353000000000038E-8</c:v>
                </c:pt>
                <c:pt idx="4528">
                  <c:v>1.2754000000000046E-8</c:v>
                </c:pt>
                <c:pt idx="4529">
                  <c:v>1.3568000000000059E-8</c:v>
                </c:pt>
                <c:pt idx="4530">
                  <c:v>1.3815000000000053E-8</c:v>
                </c:pt>
                <c:pt idx="4531">
                  <c:v>2.1755000000000081E-8</c:v>
                </c:pt>
                <c:pt idx="4532">
                  <c:v>2.5793000000000101E-8</c:v>
                </c:pt>
                <c:pt idx="4533">
                  <c:v>2.8574000000000091E-8</c:v>
                </c:pt>
                <c:pt idx="4534">
                  <c:v>3.0447000000000167E-8</c:v>
                </c:pt>
                <c:pt idx="4535">
                  <c:v>3.3577000000000123E-8</c:v>
                </c:pt>
                <c:pt idx="4536">
                  <c:v>4.2034000000000183E-8</c:v>
                </c:pt>
                <c:pt idx="4537">
                  <c:v>4.8086000000000203E-8</c:v>
                </c:pt>
                <c:pt idx="4538">
                  <c:v>5.1941000000000101E-8</c:v>
                </c:pt>
                <c:pt idx="4539">
                  <c:v>5.5422000000000223E-8</c:v>
                </c:pt>
                <c:pt idx="4540">
                  <c:v>5.6710000000000248E-8</c:v>
                </c:pt>
                <c:pt idx="4541">
                  <c:v>6.2447000000000255E-8</c:v>
                </c:pt>
                <c:pt idx="4542">
                  <c:v>6.5485000000000245E-8</c:v>
                </c:pt>
                <c:pt idx="4543">
                  <c:v>6.4433000000000336E-8</c:v>
                </c:pt>
                <c:pt idx="4544">
                  <c:v>6.6428000000000203E-8</c:v>
                </c:pt>
                <c:pt idx="4545">
                  <c:v>6.5947000000000226E-8</c:v>
                </c:pt>
                <c:pt idx="4546">
                  <c:v>6.754600000000024E-8</c:v>
                </c:pt>
                <c:pt idx="4547">
                  <c:v>6.5046000000000237E-8</c:v>
                </c:pt>
                <c:pt idx="4548">
                  <c:v>6.4239000000000235E-8</c:v>
                </c:pt>
                <c:pt idx="4549">
                  <c:v>6.4969000000000256E-8</c:v>
                </c:pt>
                <c:pt idx="4550">
                  <c:v>6.2574000000000213E-8</c:v>
                </c:pt>
                <c:pt idx="4551">
                  <c:v>6.2481000000000254E-8</c:v>
                </c:pt>
                <c:pt idx="4552">
                  <c:v>5.0298000000000183E-8</c:v>
                </c:pt>
                <c:pt idx="4553">
                  <c:v>3.911300000000016E-8</c:v>
                </c:pt>
                <c:pt idx="4554">
                  <c:v>2.9701000000000115E-8</c:v>
                </c:pt>
                <c:pt idx="4555">
                  <c:v>2.6138000000000092E-8</c:v>
                </c:pt>
                <c:pt idx="4556">
                  <c:v>2.15320000000001E-8</c:v>
                </c:pt>
                <c:pt idx="4557">
                  <c:v>1.8741000000000082E-8</c:v>
                </c:pt>
                <c:pt idx="4558">
                  <c:v>1.7061000000000059E-8</c:v>
                </c:pt>
                <c:pt idx="4559">
                  <c:v>1.4809000000000052E-8</c:v>
                </c:pt>
                <c:pt idx="4560">
                  <c:v>1.4357000000000042E-8</c:v>
                </c:pt>
                <c:pt idx="4561">
                  <c:v>1.3052000000000046E-8</c:v>
                </c:pt>
                <c:pt idx="4562">
                  <c:v>1.2571000000000045E-8</c:v>
                </c:pt>
                <c:pt idx="4563">
                  <c:v>1.2064000000000046E-8</c:v>
                </c:pt>
                <c:pt idx="4564">
                  <c:v>1.1343000000000059E-8</c:v>
                </c:pt>
                <c:pt idx="4565">
                  <c:v>1.0493000000000035E-8</c:v>
                </c:pt>
                <c:pt idx="4566">
                  <c:v>1.0066000000000037E-8</c:v>
                </c:pt>
                <c:pt idx="4567">
                  <c:v>9.8786000000000482E-9</c:v>
                </c:pt>
                <c:pt idx="4568">
                  <c:v>9.5707000000000501E-9</c:v>
                </c:pt>
                <c:pt idx="4569">
                  <c:v>9.2399000000000313E-9</c:v>
                </c:pt>
                <c:pt idx="4570">
                  <c:v>8.9210000000000373E-9</c:v>
                </c:pt>
                <c:pt idx="4571">
                  <c:v>9.007300000000032E-9</c:v>
                </c:pt>
                <c:pt idx="4572">
                  <c:v>8.3636000000000508E-9</c:v>
                </c:pt>
                <c:pt idx="4573">
                  <c:v>8.3890000000000495E-9</c:v>
                </c:pt>
                <c:pt idx="4574">
                  <c:v>8.6348000000000265E-9</c:v>
                </c:pt>
                <c:pt idx="4575">
                  <c:v>7.9895000000000448E-9</c:v>
                </c:pt>
                <c:pt idx="4576">
                  <c:v>8.347300000000028E-9</c:v>
                </c:pt>
                <c:pt idx="4577">
                  <c:v>7.9595000000000406E-9</c:v>
                </c:pt>
                <c:pt idx="4578">
                  <c:v>7.7083000000000396E-9</c:v>
                </c:pt>
                <c:pt idx="4579">
                  <c:v>8.1331000000000244E-9</c:v>
                </c:pt>
                <c:pt idx="4580">
                  <c:v>7.7809000000000346E-9</c:v>
                </c:pt>
                <c:pt idx="4581">
                  <c:v>7.5644000000000274E-9</c:v>
                </c:pt>
                <c:pt idx="4582">
                  <c:v>7.4474000000000337E-9</c:v>
                </c:pt>
                <c:pt idx="4583">
                  <c:v>6.5802000000000348E-9</c:v>
                </c:pt>
                <c:pt idx="4584">
                  <c:v>7.6477000000000302E-9</c:v>
                </c:pt>
                <c:pt idx="4585">
                  <c:v>6.6448000000000207E-9</c:v>
                </c:pt>
                <c:pt idx="4586">
                  <c:v>9.8426000000000553E-9</c:v>
                </c:pt>
                <c:pt idx="4587">
                  <c:v>1.2449000000000044E-8</c:v>
                </c:pt>
                <c:pt idx="4588">
                  <c:v>1.324600000000006E-8</c:v>
                </c:pt>
                <c:pt idx="4589">
                  <c:v>1.3152000000000052E-8</c:v>
                </c:pt>
                <c:pt idx="4590">
                  <c:v>1.4134000000000037E-8</c:v>
                </c:pt>
                <c:pt idx="4591">
                  <c:v>2.0189000000000082E-8</c:v>
                </c:pt>
                <c:pt idx="4592">
                  <c:v>2.5812000000000096E-8</c:v>
                </c:pt>
                <c:pt idx="4593">
                  <c:v>2.9017000000000114E-8</c:v>
                </c:pt>
                <c:pt idx="4594">
                  <c:v>3.2009000000000145E-8</c:v>
                </c:pt>
                <c:pt idx="4595">
                  <c:v>3.2693000000000179E-8</c:v>
                </c:pt>
                <c:pt idx="4596">
                  <c:v>4.1052000000000168E-8</c:v>
                </c:pt>
                <c:pt idx="4597">
                  <c:v>4.8910000000000171E-8</c:v>
                </c:pt>
                <c:pt idx="4598">
                  <c:v>5.2654000000000182E-8</c:v>
                </c:pt>
                <c:pt idx="4599">
                  <c:v>5.5357000000000249E-8</c:v>
                </c:pt>
                <c:pt idx="4600">
                  <c:v>5.7499000000000249E-8</c:v>
                </c:pt>
                <c:pt idx="4601">
                  <c:v>6.1944000000000187E-8</c:v>
                </c:pt>
                <c:pt idx="4602">
                  <c:v>6.5129000000000212E-8</c:v>
                </c:pt>
                <c:pt idx="4603">
                  <c:v>6.4208000000000253E-8</c:v>
                </c:pt>
                <c:pt idx="4604">
                  <c:v>6.7145000000000222E-8</c:v>
                </c:pt>
                <c:pt idx="4605">
                  <c:v>6.7715000000000299E-8</c:v>
                </c:pt>
                <c:pt idx="4606">
                  <c:v>6.7819000000000324E-8</c:v>
                </c:pt>
                <c:pt idx="4607">
                  <c:v>6.6591000000000242E-8</c:v>
                </c:pt>
                <c:pt idx="4608">
                  <c:v>6.2438000000000284E-8</c:v>
                </c:pt>
                <c:pt idx="4609">
                  <c:v>6.4697000000000344E-8</c:v>
                </c:pt>
                <c:pt idx="4610">
                  <c:v>6.4340000000000297E-8</c:v>
                </c:pt>
                <c:pt idx="4611">
                  <c:v>6.1700000000000255E-8</c:v>
                </c:pt>
                <c:pt idx="4612">
                  <c:v>5.5826000000000238E-8</c:v>
                </c:pt>
                <c:pt idx="4613">
                  <c:v>4.1260000000000113E-8</c:v>
                </c:pt>
                <c:pt idx="4614">
                  <c:v>3.2028000000000126E-8</c:v>
                </c:pt>
                <c:pt idx="4615">
                  <c:v>2.6421000000000115E-8</c:v>
                </c:pt>
                <c:pt idx="4616">
                  <c:v>2.2355000000000113E-8</c:v>
                </c:pt>
                <c:pt idx="4617">
                  <c:v>1.949500000000009E-8</c:v>
                </c:pt>
                <c:pt idx="4618">
                  <c:v>1.7047000000000063E-8</c:v>
                </c:pt>
                <c:pt idx="4619">
                  <c:v>1.4993000000000057E-8</c:v>
                </c:pt>
                <c:pt idx="4620">
                  <c:v>1.4055000000000037E-8</c:v>
                </c:pt>
                <c:pt idx="4621">
                  <c:v>1.3342000000000059E-8</c:v>
                </c:pt>
                <c:pt idx="4622">
                  <c:v>1.1687000000000057E-8</c:v>
                </c:pt>
                <c:pt idx="4623">
                  <c:v>1.2058000000000029E-8</c:v>
                </c:pt>
                <c:pt idx="4624">
                  <c:v>1.1021000000000059E-8</c:v>
                </c:pt>
                <c:pt idx="4625">
                  <c:v>1.074400000000005E-8</c:v>
                </c:pt>
                <c:pt idx="4626">
                  <c:v>1.0455000000000028E-8</c:v>
                </c:pt>
                <c:pt idx="4627">
                  <c:v>9.3605000000000576E-9</c:v>
                </c:pt>
                <c:pt idx="4628">
                  <c:v>9.7480000000000255E-9</c:v>
                </c:pt>
                <c:pt idx="4629">
                  <c:v>9.3112000000000338E-9</c:v>
                </c:pt>
                <c:pt idx="4630">
                  <c:v>9.3375000000000447E-9</c:v>
                </c:pt>
                <c:pt idx="4631">
                  <c:v>9.2269000000000315E-9</c:v>
                </c:pt>
                <c:pt idx="4632">
                  <c:v>8.9394000000000446E-9</c:v>
                </c:pt>
                <c:pt idx="4633">
                  <c:v>8.7331000000000281E-9</c:v>
                </c:pt>
                <c:pt idx="4634">
                  <c:v>8.1727000000000431E-9</c:v>
                </c:pt>
                <c:pt idx="4635">
                  <c:v>8.5216000000000315E-9</c:v>
                </c:pt>
                <c:pt idx="4636">
                  <c:v>7.9472000000000406E-9</c:v>
                </c:pt>
                <c:pt idx="4637">
                  <c:v>7.9382000000000452E-9</c:v>
                </c:pt>
                <c:pt idx="4638">
                  <c:v>7.6950000000000302E-9</c:v>
                </c:pt>
                <c:pt idx="4639">
                  <c:v>7.5677000000000304E-9</c:v>
                </c:pt>
                <c:pt idx="4640">
                  <c:v>7.5087000000000347E-9</c:v>
                </c:pt>
                <c:pt idx="4641">
                  <c:v>7.3818000000000359E-9</c:v>
                </c:pt>
                <c:pt idx="4642">
                  <c:v>7.0876000000000341E-9</c:v>
                </c:pt>
                <c:pt idx="4643">
                  <c:v>7.1449000000000215E-9</c:v>
                </c:pt>
                <c:pt idx="4644">
                  <c:v>7.6010000000000311E-9</c:v>
                </c:pt>
                <c:pt idx="4645">
                  <c:v>7.3551000000000281E-9</c:v>
                </c:pt>
                <c:pt idx="4646">
                  <c:v>1.0166000000000045E-8</c:v>
                </c:pt>
                <c:pt idx="4647">
                  <c:v>1.2014000000000031E-8</c:v>
                </c:pt>
                <c:pt idx="4648">
                  <c:v>1.2728000000000048E-8</c:v>
                </c:pt>
                <c:pt idx="4649">
                  <c:v>1.3189000000000053E-8</c:v>
                </c:pt>
                <c:pt idx="4650">
                  <c:v>1.3077000000000045E-8</c:v>
                </c:pt>
                <c:pt idx="4651">
                  <c:v>1.9316000000000082E-8</c:v>
                </c:pt>
                <c:pt idx="4652">
                  <c:v>2.5074000000000119E-8</c:v>
                </c:pt>
                <c:pt idx="4653">
                  <c:v>2.8793000000000091E-8</c:v>
                </c:pt>
                <c:pt idx="4654">
                  <c:v>3.0863000000000122E-8</c:v>
                </c:pt>
                <c:pt idx="4655">
                  <c:v>3.3837000000000166E-8</c:v>
                </c:pt>
                <c:pt idx="4656">
                  <c:v>3.9166000000000121E-8</c:v>
                </c:pt>
                <c:pt idx="4657">
                  <c:v>4.9428000000000183E-8</c:v>
                </c:pt>
                <c:pt idx="4658">
                  <c:v>5.1960000000000182E-8</c:v>
                </c:pt>
                <c:pt idx="4659">
                  <c:v>5.6015000000000188E-8</c:v>
                </c:pt>
                <c:pt idx="4660">
                  <c:v>5.6308000000000202E-8</c:v>
                </c:pt>
                <c:pt idx="4661">
                  <c:v>6.089300000000024E-8</c:v>
                </c:pt>
                <c:pt idx="4662">
                  <c:v>6.4223000000000244E-8</c:v>
                </c:pt>
                <c:pt idx="4663">
                  <c:v>6.6926000000000225E-8</c:v>
                </c:pt>
                <c:pt idx="4664">
                  <c:v>6.6376000000000236E-8</c:v>
                </c:pt>
                <c:pt idx="4665">
                  <c:v>6.6031000000000242E-8</c:v>
                </c:pt>
                <c:pt idx="4666">
                  <c:v>6.6913000000000237E-8</c:v>
                </c:pt>
                <c:pt idx="4667">
                  <c:v>6.5613000000000285E-8</c:v>
                </c:pt>
                <c:pt idx="4668">
                  <c:v>6.3416000000000295E-8</c:v>
                </c:pt>
                <c:pt idx="4669">
                  <c:v>6.4464000000000345E-8</c:v>
                </c:pt>
                <c:pt idx="4670">
                  <c:v>6.4940000000000236E-8</c:v>
                </c:pt>
                <c:pt idx="4671">
                  <c:v>6.3777000000000254E-8</c:v>
                </c:pt>
                <c:pt idx="4672">
                  <c:v>5.8455000000000182E-8</c:v>
                </c:pt>
                <c:pt idx="4673">
                  <c:v>4.3941000000000089E-8</c:v>
                </c:pt>
                <c:pt idx="4674">
                  <c:v>3.5063000000000166E-8</c:v>
                </c:pt>
                <c:pt idx="4675">
                  <c:v>2.7693000000000141E-8</c:v>
                </c:pt>
                <c:pt idx="4676">
                  <c:v>2.3434000000000093E-8</c:v>
                </c:pt>
                <c:pt idx="4677">
                  <c:v>2.0980000000000076E-8</c:v>
                </c:pt>
                <c:pt idx="4678">
                  <c:v>1.8498000000000067E-8</c:v>
                </c:pt>
                <c:pt idx="4679">
                  <c:v>1.5909000000000063E-8</c:v>
                </c:pt>
                <c:pt idx="4680">
                  <c:v>1.4159000000000033E-8</c:v>
                </c:pt>
                <c:pt idx="4681">
                  <c:v>1.3388000000000057E-8</c:v>
                </c:pt>
                <c:pt idx="4682">
                  <c:v>1.2733000000000044E-8</c:v>
                </c:pt>
                <c:pt idx="4683">
                  <c:v>1.1461000000000057E-8</c:v>
                </c:pt>
                <c:pt idx="4684">
                  <c:v>1.1846000000000057E-8</c:v>
                </c:pt>
                <c:pt idx="4685">
                  <c:v>1.122100000000006E-8</c:v>
                </c:pt>
                <c:pt idx="4686">
                  <c:v>1.0259000000000024E-8</c:v>
                </c:pt>
                <c:pt idx="4687">
                  <c:v>9.9022000000000471E-9</c:v>
                </c:pt>
                <c:pt idx="4688">
                  <c:v>9.6134000000000446E-9</c:v>
                </c:pt>
                <c:pt idx="4689">
                  <c:v>9.7976000000000357E-9</c:v>
                </c:pt>
                <c:pt idx="4690">
                  <c:v>9.5321000000000391E-9</c:v>
                </c:pt>
                <c:pt idx="4691">
                  <c:v>9.7243000000000244E-9</c:v>
                </c:pt>
                <c:pt idx="4692">
                  <c:v>8.4499000000000339E-9</c:v>
                </c:pt>
                <c:pt idx="4693">
                  <c:v>8.4689000000000339E-9</c:v>
                </c:pt>
                <c:pt idx="4694">
                  <c:v>8.2977000000000261E-9</c:v>
                </c:pt>
                <c:pt idx="4695">
                  <c:v>7.7303000000000431E-9</c:v>
                </c:pt>
                <c:pt idx="4696">
                  <c:v>7.9678000000000295E-9</c:v>
                </c:pt>
                <c:pt idx="4697">
                  <c:v>8.0501000000000394E-9</c:v>
                </c:pt>
                <c:pt idx="4698">
                  <c:v>7.715300000000036E-9</c:v>
                </c:pt>
                <c:pt idx="4699">
                  <c:v>8.2337000000000279E-9</c:v>
                </c:pt>
                <c:pt idx="4700">
                  <c:v>7.7110000000000368E-9</c:v>
                </c:pt>
                <c:pt idx="4701">
                  <c:v>7.1096000000000359E-9</c:v>
                </c:pt>
                <c:pt idx="4702">
                  <c:v>7.1532000000000319E-9</c:v>
                </c:pt>
                <c:pt idx="4703">
                  <c:v>7.3588000000000296E-9</c:v>
                </c:pt>
                <c:pt idx="4704">
                  <c:v>7.6593000000000337E-9</c:v>
                </c:pt>
                <c:pt idx="4705">
                  <c:v>7.1969000000000275E-9</c:v>
                </c:pt>
                <c:pt idx="4706">
                  <c:v>8.7175000000000316E-9</c:v>
                </c:pt>
                <c:pt idx="4707">
                  <c:v>1.1854000000000053E-8</c:v>
                </c:pt>
                <c:pt idx="4708">
                  <c:v>1.2837000000000042E-8</c:v>
                </c:pt>
                <c:pt idx="4709">
                  <c:v>1.3580000000000063E-8</c:v>
                </c:pt>
                <c:pt idx="4710">
                  <c:v>1.3742000000000059E-8</c:v>
                </c:pt>
                <c:pt idx="4711">
                  <c:v>1.7738000000000059E-8</c:v>
                </c:pt>
                <c:pt idx="4712">
                  <c:v>2.4973000000000114E-8</c:v>
                </c:pt>
                <c:pt idx="4713">
                  <c:v>2.8455000000000115E-8</c:v>
                </c:pt>
                <c:pt idx="4714">
                  <c:v>3.0170000000000111E-8</c:v>
                </c:pt>
                <c:pt idx="4715">
                  <c:v>3.3508000000000111E-8</c:v>
                </c:pt>
                <c:pt idx="4716">
                  <c:v>3.7507000000000165E-8</c:v>
                </c:pt>
                <c:pt idx="4717">
                  <c:v>4.6184000000000124E-8</c:v>
                </c:pt>
                <c:pt idx="4718">
                  <c:v>5.1279000000000032E-8</c:v>
                </c:pt>
                <c:pt idx="4719">
                  <c:v>5.3403000000000204E-8</c:v>
                </c:pt>
                <c:pt idx="4720">
                  <c:v>5.6076000000000184E-8</c:v>
                </c:pt>
                <c:pt idx="4721">
                  <c:v>6.0615000000000216E-8</c:v>
                </c:pt>
                <c:pt idx="4722">
                  <c:v>6.2962000000000296E-8</c:v>
                </c:pt>
                <c:pt idx="4723">
                  <c:v>6.5658000000000203E-8</c:v>
                </c:pt>
                <c:pt idx="4724">
                  <c:v>6.6795000000000248E-8</c:v>
                </c:pt>
                <c:pt idx="4725">
                  <c:v>6.7320000000000248E-8</c:v>
                </c:pt>
                <c:pt idx="4726">
                  <c:v>6.6364000000000249E-8</c:v>
                </c:pt>
                <c:pt idx="4727">
                  <c:v>6.5968000000000237E-8</c:v>
                </c:pt>
                <c:pt idx="4728">
                  <c:v>6.539900000000028E-8</c:v>
                </c:pt>
                <c:pt idx="4729">
                  <c:v>6.5146000000000245E-8</c:v>
                </c:pt>
                <c:pt idx="4730">
                  <c:v>6.7611000000000247E-8</c:v>
                </c:pt>
                <c:pt idx="4731">
                  <c:v>6.3322000000000294E-8</c:v>
                </c:pt>
                <c:pt idx="4732">
                  <c:v>6.072200000000031E-8</c:v>
                </c:pt>
                <c:pt idx="4733">
                  <c:v>4.3565000000000132E-8</c:v>
                </c:pt>
                <c:pt idx="4734">
                  <c:v>3.354000000000012E-8</c:v>
                </c:pt>
                <c:pt idx="4735">
                  <c:v>2.8461000000000092E-8</c:v>
                </c:pt>
                <c:pt idx="4736">
                  <c:v>2.3301000000000087E-8</c:v>
                </c:pt>
                <c:pt idx="4737">
                  <c:v>1.9054000000000086E-8</c:v>
                </c:pt>
                <c:pt idx="4738">
                  <c:v>1.8129000000000059E-8</c:v>
                </c:pt>
                <c:pt idx="4739">
                  <c:v>1.6416000000000059E-8</c:v>
                </c:pt>
                <c:pt idx="4740">
                  <c:v>1.5021000000000059E-8</c:v>
                </c:pt>
                <c:pt idx="4741">
                  <c:v>1.3216000000000045E-8</c:v>
                </c:pt>
                <c:pt idx="4742">
                  <c:v>1.2541000000000059E-8</c:v>
                </c:pt>
                <c:pt idx="4743">
                  <c:v>1.2426000000000046E-8</c:v>
                </c:pt>
                <c:pt idx="4744">
                  <c:v>1.2373000000000037E-8</c:v>
                </c:pt>
                <c:pt idx="4745">
                  <c:v>1.0758000000000026E-8</c:v>
                </c:pt>
                <c:pt idx="4746">
                  <c:v>9.9312000000000354E-9</c:v>
                </c:pt>
                <c:pt idx="4747">
                  <c:v>1.023500000000003E-8</c:v>
                </c:pt>
                <c:pt idx="4748">
                  <c:v>9.9592000000000539E-9</c:v>
                </c:pt>
                <c:pt idx="4749">
                  <c:v>8.8864000000000557E-9</c:v>
                </c:pt>
                <c:pt idx="4750">
                  <c:v>8.947000000000037E-9</c:v>
                </c:pt>
                <c:pt idx="4751">
                  <c:v>8.9094000000000536E-9</c:v>
                </c:pt>
                <c:pt idx="4752">
                  <c:v>9.1409000000000283E-9</c:v>
                </c:pt>
                <c:pt idx="4753">
                  <c:v>8.6755000000000518E-9</c:v>
                </c:pt>
                <c:pt idx="4754">
                  <c:v>8.5795000000000488E-9</c:v>
                </c:pt>
                <c:pt idx="4755">
                  <c:v>8.3790000000000481E-9</c:v>
                </c:pt>
                <c:pt idx="4756">
                  <c:v>8.1341000000000189E-9</c:v>
                </c:pt>
                <c:pt idx="4757">
                  <c:v>8.0165000000000391E-9</c:v>
                </c:pt>
                <c:pt idx="4758">
                  <c:v>7.6546000000000294E-9</c:v>
                </c:pt>
                <c:pt idx="4759">
                  <c:v>8.0021000000000495E-9</c:v>
                </c:pt>
                <c:pt idx="4760">
                  <c:v>7.7336000000000412E-9</c:v>
                </c:pt>
                <c:pt idx="4761">
                  <c:v>7.6467000000000356E-9</c:v>
                </c:pt>
                <c:pt idx="4762">
                  <c:v>8.2307000000000278E-9</c:v>
                </c:pt>
                <c:pt idx="4763">
                  <c:v>7.7080000000000367E-9</c:v>
                </c:pt>
                <c:pt idx="4764">
                  <c:v>7.7743000000000367E-9</c:v>
                </c:pt>
                <c:pt idx="4765">
                  <c:v>7.0516000000000363E-9</c:v>
                </c:pt>
                <c:pt idx="4766">
                  <c:v>8.6045000000000374E-9</c:v>
                </c:pt>
                <c:pt idx="4767">
                  <c:v>1.1595000000000049E-8</c:v>
                </c:pt>
                <c:pt idx="4768">
                  <c:v>1.2752000000000045E-8</c:v>
                </c:pt>
                <c:pt idx="4769">
                  <c:v>1.3622000000000064E-8</c:v>
                </c:pt>
                <c:pt idx="4770">
                  <c:v>1.4070000000000046E-8</c:v>
                </c:pt>
                <c:pt idx="4771">
                  <c:v>1.6618000000000063E-8</c:v>
                </c:pt>
                <c:pt idx="4772">
                  <c:v>2.4356000000000056E-8</c:v>
                </c:pt>
                <c:pt idx="4773">
                  <c:v>2.7731000000000141E-8</c:v>
                </c:pt>
                <c:pt idx="4774">
                  <c:v>2.8882000000000106E-8</c:v>
                </c:pt>
                <c:pt idx="4775">
                  <c:v>3.3105000000000117E-8</c:v>
                </c:pt>
                <c:pt idx="4776">
                  <c:v>3.6535000000000168E-8</c:v>
                </c:pt>
                <c:pt idx="4777">
                  <c:v>4.5736000000000238E-8</c:v>
                </c:pt>
                <c:pt idx="4778">
                  <c:v>5.0682000000000202E-8</c:v>
                </c:pt>
                <c:pt idx="4779">
                  <c:v>5.3499000000000193E-8</c:v>
                </c:pt>
                <c:pt idx="4780">
                  <c:v>5.576100000000023E-8</c:v>
                </c:pt>
                <c:pt idx="4781">
                  <c:v>5.9121000000000202E-8</c:v>
                </c:pt>
                <c:pt idx="4782">
                  <c:v>6.6088000000000241E-8</c:v>
                </c:pt>
                <c:pt idx="4783">
                  <c:v>6.5021000000000222E-8</c:v>
                </c:pt>
                <c:pt idx="4784">
                  <c:v>6.7507000000000248E-8</c:v>
                </c:pt>
                <c:pt idx="4785">
                  <c:v>6.7915000000000248E-8</c:v>
                </c:pt>
                <c:pt idx="4786">
                  <c:v>6.629100000000018E-8</c:v>
                </c:pt>
                <c:pt idx="4787">
                  <c:v>6.7297000000000249E-8</c:v>
                </c:pt>
                <c:pt idx="4788">
                  <c:v>6.5123000000000245E-8</c:v>
                </c:pt>
                <c:pt idx="4789">
                  <c:v>6.3597000000000248E-8</c:v>
                </c:pt>
                <c:pt idx="4790">
                  <c:v>6.5582000000000249E-8</c:v>
                </c:pt>
                <c:pt idx="4791">
                  <c:v>6.4295000000000246E-8</c:v>
                </c:pt>
                <c:pt idx="4792">
                  <c:v>6.2691000000000253E-8</c:v>
                </c:pt>
                <c:pt idx="4793">
                  <c:v>4.7412000000000286E-8</c:v>
                </c:pt>
                <c:pt idx="4794">
                  <c:v>3.6981000000000164E-8</c:v>
                </c:pt>
                <c:pt idx="4795">
                  <c:v>3.0122000000000096E-8</c:v>
                </c:pt>
                <c:pt idx="4796">
                  <c:v>2.5271000000000124E-8</c:v>
                </c:pt>
                <c:pt idx="4797">
                  <c:v>2.0752000000000049E-8</c:v>
                </c:pt>
                <c:pt idx="4798">
                  <c:v>1.8328000000000067E-8</c:v>
                </c:pt>
                <c:pt idx="4799">
                  <c:v>1.7500000000000077E-8</c:v>
                </c:pt>
                <c:pt idx="4800">
                  <c:v>1.5595000000000058E-8</c:v>
                </c:pt>
                <c:pt idx="4801">
                  <c:v>1.3807000000000062E-8</c:v>
                </c:pt>
                <c:pt idx="4802">
                  <c:v>1.2798000000000038E-8</c:v>
                </c:pt>
                <c:pt idx="4803">
                  <c:v>1.2718000000000035E-8</c:v>
                </c:pt>
                <c:pt idx="4804">
                  <c:v>1.1858000000000046E-8</c:v>
                </c:pt>
                <c:pt idx="4805">
                  <c:v>1.0845000000000045E-8</c:v>
                </c:pt>
                <c:pt idx="4806">
                  <c:v>1.0912000000000045E-8</c:v>
                </c:pt>
                <c:pt idx="4807">
                  <c:v>1.0277000000000025E-8</c:v>
                </c:pt>
                <c:pt idx="4808">
                  <c:v>9.9266000000000497E-9</c:v>
                </c:pt>
                <c:pt idx="4809">
                  <c:v>9.0996000000000466E-9</c:v>
                </c:pt>
                <c:pt idx="4810">
                  <c:v>9.2102000000000284E-9</c:v>
                </c:pt>
                <c:pt idx="4811">
                  <c:v>8.7501000000000374E-9</c:v>
                </c:pt>
                <c:pt idx="4812">
                  <c:v>8.9094000000000536E-9</c:v>
                </c:pt>
                <c:pt idx="4813">
                  <c:v>8.3596000000000579E-9</c:v>
                </c:pt>
                <c:pt idx="4814">
                  <c:v>8.6029000000000403E-9</c:v>
                </c:pt>
                <c:pt idx="4815">
                  <c:v>8.5732000000000374E-9</c:v>
                </c:pt>
                <c:pt idx="4816">
                  <c:v>8.0468000000000281E-9</c:v>
                </c:pt>
                <c:pt idx="4817">
                  <c:v>8.1841000000000259E-9</c:v>
                </c:pt>
                <c:pt idx="4818">
                  <c:v>7.5214000000000315E-9</c:v>
                </c:pt>
                <c:pt idx="4819">
                  <c:v>7.9562000000000425E-9</c:v>
                </c:pt>
                <c:pt idx="4820">
                  <c:v>7.9039000000000384E-9</c:v>
                </c:pt>
                <c:pt idx="4821">
                  <c:v>7.5814000000000367E-9</c:v>
                </c:pt>
                <c:pt idx="4822">
                  <c:v>7.8146000000000338E-9</c:v>
                </c:pt>
                <c:pt idx="4823">
                  <c:v>7.3641000000000209E-9</c:v>
                </c:pt>
                <c:pt idx="4824">
                  <c:v>7.4487000000000369E-9</c:v>
                </c:pt>
                <c:pt idx="4825">
                  <c:v>6.9960000000000358E-9</c:v>
                </c:pt>
                <c:pt idx="4826">
                  <c:v>7.0646000000000254E-9</c:v>
                </c:pt>
                <c:pt idx="4827">
                  <c:v>1.0671000000000038E-8</c:v>
                </c:pt>
                <c:pt idx="4828">
                  <c:v>1.3147000000000055E-8</c:v>
                </c:pt>
                <c:pt idx="4829">
                  <c:v>1.2914000000000044E-8</c:v>
                </c:pt>
                <c:pt idx="4830">
                  <c:v>1.3660000000000071E-8</c:v>
                </c:pt>
                <c:pt idx="4831">
                  <c:v>1.4252000000000042E-8</c:v>
                </c:pt>
                <c:pt idx="4832">
                  <c:v>2.2650000000000113E-8</c:v>
                </c:pt>
                <c:pt idx="4833">
                  <c:v>2.6313000000000101E-8</c:v>
                </c:pt>
                <c:pt idx="4834">
                  <c:v>2.8310000000000079E-8</c:v>
                </c:pt>
                <c:pt idx="4835">
                  <c:v>3.211600000000012E-8</c:v>
                </c:pt>
                <c:pt idx="4836">
                  <c:v>3.3377000000000127E-8</c:v>
                </c:pt>
                <c:pt idx="4837">
                  <c:v>4.2607000000000171E-8</c:v>
                </c:pt>
                <c:pt idx="4838">
                  <c:v>4.8613000000000192E-8</c:v>
                </c:pt>
                <c:pt idx="4839">
                  <c:v>5.0976000000000171E-8</c:v>
                </c:pt>
                <c:pt idx="4840">
                  <c:v>5.5631000000000182E-8</c:v>
                </c:pt>
                <c:pt idx="4841">
                  <c:v>5.6633000000000187E-8</c:v>
                </c:pt>
                <c:pt idx="4842">
                  <c:v>6.2693000000000256E-8</c:v>
                </c:pt>
                <c:pt idx="4843">
                  <c:v>6.4625000000000223E-8</c:v>
                </c:pt>
                <c:pt idx="4844">
                  <c:v>6.6438000000000254E-8</c:v>
                </c:pt>
                <c:pt idx="4845">
                  <c:v>6.7059000000000243E-8</c:v>
                </c:pt>
                <c:pt idx="4846">
                  <c:v>6.8306000000000294E-8</c:v>
                </c:pt>
                <c:pt idx="4847">
                  <c:v>6.4643000000000243E-8</c:v>
                </c:pt>
                <c:pt idx="4848">
                  <c:v>6.3865000000000235E-8</c:v>
                </c:pt>
                <c:pt idx="4849">
                  <c:v>6.2900000000000226E-8</c:v>
                </c:pt>
                <c:pt idx="4850">
                  <c:v>6.496400000000029E-8</c:v>
                </c:pt>
                <c:pt idx="4851">
                  <c:v>6.4388000000000285E-8</c:v>
                </c:pt>
                <c:pt idx="4852">
                  <c:v>6.080600000000026E-8</c:v>
                </c:pt>
                <c:pt idx="4853">
                  <c:v>4.8479000000000113E-8</c:v>
                </c:pt>
                <c:pt idx="4854">
                  <c:v>3.5834000000000167E-8</c:v>
                </c:pt>
                <c:pt idx="4855">
                  <c:v>3.0746000000000115E-8</c:v>
                </c:pt>
                <c:pt idx="4856">
                  <c:v>2.5334000000000103E-8</c:v>
                </c:pt>
                <c:pt idx="4857">
                  <c:v>2.1447000000000119E-8</c:v>
                </c:pt>
                <c:pt idx="4858">
                  <c:v>1.7874000000000061E-8</c:v>
                </c:pt>
                <c:pt idx="4859">
                  <c:v>1.7732000000000059E-8</c:v>
                </c:pt>
                <c:pt idx="4860">
                  <c:v>1.4750000000000049E-8</c:v>
                </c:pt>
                <c:pt idx="4861">
                  <c:v>1.422800000000005E-8</c:v>
                </c:pt>
                <c:pt idx="4862">
                  <c:v>1.293700000000004E-8</c:v>
                </c:pt>
                <c:pt idx="4863">
                  <c:v>1.2442000000000049E-8</c:v>
                </c:pt>
                <c:pt idx="4864">
                  <c:v>1.1471000000000057E-8</c:v>
                </c:pt>
                <c:pt idx="4865">
                  <c:v>1.1266000000000053E-8</c:v>
                </c:pt>
                <c:pt idx="4866">
                  <c:v>1.0610000000000042E-8</c:v>
                </c:pt>
                <c:pt idx="4867">
                  <c:v>1.0069000000000035E-8</c:v>
                </c:pt>
                <c:pt idx="4868">
                  <c:v>9.6624000000000588E-9</c:v>
                </c:pt>
                <c:pt idx="4869">
                  <c:v>9.7536000000000454E-9</c:v>
                </c:pt>
                <c:pt idx="4870">
                  <c:v>9.8503000000000548E-9</c:v>
                </c:pt>
                <c:pt idx="4871">
                  <c:v>8.8477000000000359E-9</c:v>
                </c:pt>
                <c:pt idx="4872">
                  <c:v>8.4962000000000394E-9</c:v>
                </c:pt>
                <c:pt idx="4873">
                  <c:v>8.6195000000000495E-9</c:v>
                </c:pt>
                <c:pt idx="4874">
                  <c:v>8.7911000000000244E-9</c:v>
                </c:pt>
                <c:pt idx="4875">
                  <c:v>8.3057000000000517E-9</c:v>
                </c:pt>
                <c:pt idx="4876">
                  <c:v>8.0058000000000428E-9</c:v>
                </c:pt>
                <c:pt idx="4877">
                  <c:v>8.1038000000000315E-9</c:v>
                </c:pt>
                <c:pt idx="4878">
                  <c:v>7.7223000000000307E-9</c:v>
                </c:pt>
                <c:pt idx="4879">
                  <c:v>7.8562000000000416E-9</c:v>
                </c:pt>
                <c:pt idx="4880">
                  <c:v>7.9358000000000445E-9</c:v>
                </c:pt>
                <c:pt idx="4881">
                  <c:v>7.4178000000000304E-9</c:v>
                </c:pt>
                <c:pt idx="4882">
                  <c:v>7.7593000000000445E-9</c:v>
                </c:pt>
                <c:pt idx="4883">
                  <c:v>7.5377000000000312E-9</c:v>
                </c:pt>
                <c:pt idx="4884">
                  <c:v>7.5767000000000406E-9</c:v>
                </c:pt>
                <c:pt idx="4885">
                  <c:v>7.1059000000000228E-9</c:v>
                </c:pt>
                <c:pt idx="4886">
                  <c:v>6.8151000000000237E-9</c:v>
                </c:pt>
                <c:pt idx="4887">
                  <c:v>1.0487000000000045E-8</c:v>
                </c:pt>
                <c:pt idx="4888">
                  <c:v>1.2803000000000057E-8</c:v>
                </c:pt>
                <c:pt idx="4889">
                  <c:v>1.2995000000000046E-8</c:v>
                </c:pt>
                <c:pt idx="4890">
                  <c:v>1.3426000000000057E-8</c:v>
                </c:pt>
                <c:pt idx="4891">
                  <c:v>1.4390000000000046E-8</c:v>
                </c:pt>
                <c:pt idx="4892">
                  <c:v>2.1017000000000092E-8</c:v>
                </c:pt>
                <c:pt idx="4893">
                  <c:v>2.5503000000000106E-8</c:v>
                </c:pt>
                <c:pt idx="4894">
                  <c:v>2.8753000000000082E-8</c:v>
                </c:pt>
                <c:pt idx="4895">
                  <c:v>3.0818000000000111E-8</c:v>
                </c:pt>
                <c:pt idx="4896">
                  <c:v>3.2656000000000124E-8</c:v>
                </c:pt>
                <c:pt idx="4897">
                  <c:v>4.2777000000000192E-8</c:v>
                </c:pt>
                <c:pt idx="4898">
                  <c:v>5.0156000000000208E-8</c:v>
                </c:pt>
                <c:pt idx="4899">
                  <c:v>5.3799000000000223E-8</c:v>
                </c:pt>
                <c:pt idx="4900">
                  <c:v>5.5682000000000214E-8</c:v>
                </c:pt>
                <c:pt idx="4901">
                  <c:v>5.8373000000000221E-8</c:v>
                </c:pt>
                <c:pt idx="4902">
                  <c:v>6.3242000000000203E-8</c:v>
                </c:pt>
                <c:pt idx="4903">
                  <c:v>6.1853000000000243E-8</c:v>
                </c:pt>
                <c:pt idx="4904">
                  <c:v>6.5382000000000301E-8</c:v>
                </c:pt>
                <c:pt idx="4905">
                  <c:v>6.4554000000000248E-8</c:v>
                </c:pt>
                <c:pt idx="4906">
                  <c:v>6.5643000000000213E-8</c:v>
                </c:pt>
                <c:pt idx="4907">
                  <c:v>6.479800000000034E-8</c:v>
                </c:pt>
                <c:pt idx="4908">
                  <c:v>6.1966000000000239E-8</c:v>
                </c:pt>
                <c:pt idx="4909">
                  <c:v>6.1363000000000296E-8</c:v>
                </c:pt>
                <c:pt idx="4910">
                  <c:v>6.4969000000000256E-8</c:v>
                </c:pt>
                <c:pt idx="4911">
                  <c:v>6.9438000000000334E-8</c:v>
                </c:pt>
                <c:pt idx="4912">
                  <c:v>7.3551000000000233E-8</c:v>
                </c:pt>
                <c:pt idx="4913">
                  <c:v>7.8661000000000257E-8</c:v>
                </c:pt>
                <c:pt idx="4914">
                  <c:v>6.6404000000000242E-8</c:v>
                </c:pt>
                <c:pt idx="4915">
                  <c:v>5.2006000000000247E-8</c:v>
                </c:pt>
                <c:pt idx="4916">
                  <c:v>4.0130000000000168E-8</c:v>
                </c:pt>
                <c:pt idx="4917">
                  <c:v>3.2909000000000159E-8</c:v>
                </c:pt>
                <c:pt idx="4918">
                  <c:v>2.5584000000000075E-8</c:v>
                </c:pt>
                <c:pt idx="4919">
                  <c:v>2.2364000000000074E-8</c:v>
                </c:pt>
                <c:pt idx="4920">
                  <c:v>1.9220000000000089E-8</c:v>
                </c:pt>
                <c:pt idx="4921">
                  <c:v>1.7124000000000061E-8</c:v>
                </c:pt>
                <c:pt idx="4922">
                  <c:v>1.5481000000000068E-8</c:v>
                </c:pt>
                <c:pt idx="4923">
                  <c:v>1.4242000000000052E-8</c:v>
                </c:pt>
                <c:pt idx="4924">
                  <c:v>1.2570000000000044E-8</c:v>
                </c:pt>
                <c:pt idx="4925">
                  <c:v>1.2592000000000044E-8</c:v>
                </c:pt>
                <c:pt idx="4926">
                  <c:v>1.1947000000000059E-8</c:v>
                </c:pt>
                <c:pt idx="4927">
                  <c:v>1.1193000000000046E-8</c:v>
                </c:pt>
                <c:pt idx="4928">
                  <c:v>1.0277000000000025E-8</c:v>
                </c:pt>
                <c:pt idx="4929">
                  <c:v>9.7906000000000394E-9</c:v>
                </c:pt>
                <c:pt idx="4930">
                  <c:v>1.0241000000000045E-8</c:v>
                </c:pt>
                <c:pt idx="4931">
                  <c:v>9.7003000000000319E-9</c:v>
                </c:pt>
                <c:pt idx="4932">
                  <c:v>9.0540000000000426E-9</c:v>
                </c:pt>
                <c:pt idx="4933">
                  <c:v>8.8581000000000424E-9</c:v>
                </c:pt>
                <c:pt idx="4934">
                  <c:v>8.9857000000000518E-9</c:v>
                </c:pt>
                <c:pt idx="4935">
                  <c:v>8.6875000000000356E-9</c:v>
                </c:pt>
                <c:pt idx="4936">
                  <c:v>9.0053000000000495E-9</c:v>
                </c:pt>
                <c:pt idx="4937">
                  <c:v>7.7190000000000376E-9</c:v>
                </c:pt>
                <c:pt idx="4938">
                  <c:v>7.5484000000000307E-9</c:v>
                </c:pt>
                <c:pt idx="4939">
                  <c:v>8.365600000000058E-9</c:v>
                </c:pt>
                <c:pt idx="4940">
                  <c:v>7.8329000000000307E-9</c:v>
                </c:pt>
                <c:pt idx="4941">
                  <c:v>7.5544000000000276E-9</c:v>
                </c:pt>
                <c:pt idx="4942">
                  <c:v>7.8342000000000365E-9</c:v>
                </c:pt>
                <c:pt idx="4943">
                  <c:v>7.8432000000000417E-9</c:v>
                </c:pt>
                <c:pt idx="4944">
                  <c:v>7.6050000000000274E-9</c:v>
                </c:pt>
                <c:pt idx="4945">
                  <c:v>7.3695000000000292E-9</c:v>
                </c:pt>
                <c:pt idx="4946">
                  <c:v>7.9778000000000408E-9</c:v>
                </c:pt>
                <c:pt idx="4947">
                  <c:v>1.0631000000000037E-8</c:v>
                </c:pt>
                <c:pt idx="4948">
                  <c:v>1.2268000000000042E-8</c:v>
                </c:pt>
                <c:pt idx="4949">
                  <c:v>1.3058000000000045E-8</c:v>
                </c:pt>
                <c:pt idx="4950">
                  <c:v>1.4004000000000046E-8</c:v>
                </c:pt>
                <c:pt idx="4951">
                  <c:v>1.390400000000006E-8</c:v>
                </c:pt>
                <c:pt idx="4952">
                  <c:v>2.0713000000000081E-8</c:v>
                </c:pt>
                <c:pt idx="4953">
                  <c:v>2.5630000000000114E-8</c:v>
                </c:pt>
                <c:pt idx="4954">
                  <c:v>2.8858000000000089E-8</c:v>
                </c:pt>
                <c:pt idx="4955">
                  <c:v>3.0930000000000119E-8</c:v>
                </c:pt>
                <c:pt idx="4956">
                  <c:v>3.3762000000000114E-8</c:v>
                </c:pt>
                <c:pt idx="4957">
                  <c:v>4.1696000000000144E-8</c:v>
                </c:pt>
                <c:pt idx="4958">
                  <c:v>4.9056000000000231E-8</c:v>
                </c:pt>
                <c:pt idx="4959">
                  <c:v>5.4096000000000301E-8</c:v>
                </c:pt>
                <c:pt idx="4960">
                  <c:v>5.5171000000000144E-8</c:v>
                </c:pt>
                <c:pt idx="4961">
                  <c:v>5.7991000000000238E-8</c:v>
                </c:pt>
                <c:pt idx="4962">
                  <c:v>6.3013000000000248E-8</c:v>
                </c:pt>
                <c:pt idx="4963">
                  <c:v>6.6200000000000222E-8</c:v>
                </c:pt>
                <c:pt idx="4964">
                  <c:v>6.7747000000000282E-8</c:v>
                </c:pt>
                <c:pt idx="4965">
                  <c:v>6.8543000000000232E-8</c:v>
                </c:pt>
                <c:pt idx="4966">
                  <c:v>6.703000000000029E-8</c:v>
                </c:pt>
                <c:pt idx="4967">
                  <c:v>6.8289000000000222E-8</c:v>
                </c:pt>
                <c:pt idx="4968">
                  <c:v>6.5644000000000187E-8</c:v>
                </c:pt>
                <c:pt idx="4969">
                  <c:v>6.7490000000000309E-8</c:v>
                </c:pt>
                <c:pt idx="4970">
                  <c:v>6.4875000000000255E-8</c:v>
                </c:pt>
                <c:pt idx="4971">
                  <c:v>6.7382000000000358E-8</c:v>
                </c:pt>
                <c:pt idx="4972">
                  <c:v>6.5033000000000249E-8</c:v>
                </c:pt>
                <c:pt idx="4973">
                  <c:v>5.6759000000000178E-8</c:v>
                </c:pt>
                <c:pt idx="4974">
                  <c:v>4.2888000000000192E-8</c:v>
                </c:pt>
                <c:pt idx="4975">
                  <c:v>3.2803000000000165E-8</c:v>
                </c:pt>
                <c:pt idx="4976">
                  <c:v>2.7563000000000119E-8</c:v>
                </c:pt>
                <c:pt idx="4977">
                  <c:v>2.3102000000000067E-8</c:v>
                </c:pt>
                <c:pt idx="4978">
                  <c:v>1.9528000000000091E-8</c:v>
                </c:pt>
                <c:pt idx="4979">
                  <c:v>1.7840000000000086E-8</c:v>
                </c:pt>
                <c:pt idx="4980">
                  <c:v>1.5904000000000084E-8</c:v>
                </c:pt>
                <c:pt idx="4981">
                  <c:v>1.4994000000000048E-8</c:v>
                </c:pt>
                <c:pt idx="4982">
                  <c:v>1.3840000000000063E-8</c:v>
                </c:pt>
                <c:pt idx="4983">
                  <c:v>1.2508000000000045E-8</c:v>
                </c:pt>
                <c:pt idx="4984">
                  <c:v>1.2173000000000031E-8</c:v>
                </c:pt>
                <c:pt idx="4985">
                  <c:v>1.120800000000005E-8</c:v>
                </c:pt>
                <c:pt idx="4986">
                  <c:v>1.1066000000000053E-8</c:v>
                </c:pt>
                <c:pt idx="4987">
                  <c:v>1.1468000000000057E-8</c:v>
                </c:pt>
                <c:pt idx="4988">
                  <c:v>1.0243000000000042E-8</c:v>
                </c:pt>
                <c:pt idx="4989">
                  <c:v>9.8822000000000559E-9</c:v>
                </c:pt>
                <c:pt idx="4990">
                  <c:v>9.5171000000000353E-9</c:v>
                </c:pt>
                <c:pt idx="4991">
                  <c:v>9.5854000000000575E-9</c:v>
                </c:pt>
                <c:pt idx="4992">
                  <c:v>9.007700000000037E-9</c:v>
                </c:pt>
                <c:pt idx="4993">
                  <c:v>8.9240000000000358E-9</c:v>
                </c:pt>
                <c:pt idx="4994">
                  <c:v>8.8671000000000427E-9</c:v>
                </c:pt>
                <c:pt idx="4995">
                  <c:v>8.6029000000000403E-9</c:v>
                </c:pt>
                <c:pt idx="4996">
                  <c:v>8.5855000000000506E-9</c:v>
                </c:pt>
                <c:pt idx="4997">
                  <c:v>8.4499000000000339E-9</c:v>
                </c:pt>
                <c:pt idx="4998">
                  <c:v>8.3710000000000423E-9</c:v>
                </c:pt>
                <c:pt idx="4999">
                  <c:v>8.2657000000000411E-9</c:v>
                </c:pt>
                <c:pt idx="5000">
                  <c:v>8.3846000000000465E-9</c:v>
                </c:pt>
                <c:pt idx="5001">
                  <c:v>7.62830000000003E-9</c:v>
                </c:pt>
                <c:pt idx="5002">
                  <c:v>7.5937000000000334E-9</c:v>
                </c:pt>
                <c:pt idx="5003">
                  <c:v>7.2825000000000298E-9</c:v>
                </c:pt>
                <c:pt idx="5004">
                  <c:v>7.4541000000000303E-9</c:v>
                </c:pt>
                <c:pt idx="5005">
                  <c:v>7.5074000000000306E-9</c:v>
                </c:pt>
                <c:pt idx="5006">
                  <c:v>7.1332000000000365E-9</c:v>
                </c:pt>
                <c:pt idx="5007">
                  <c:v>9.3638000000000524E-9</c:v>
                </c:pt>
                <c:pt idx="5008">
                  <c:v>1.1903000000000064E-8</c:v>
                </c:pt>
                <c:pt idx="5009">
                  <c:v>1.3962000000000074E-8</c:v>
                </c:pt>
                <c:pt idx="5010">
                  <c:v>1.4151000000000043E-8</c:v>
                </c:pt>
                <c:pt idx="5011">
                  <c:v>1.426600000000005E-8</c:v>
                </c:pt>
                <c:pt idx="5012">
                  <c:v>1.9256000000000073E-8</c:v>
                </c:pt>
                <c:pt idx="5013">
                  <c:v>2.4621000000000082E-8</c:v>
                </c:pt>
                <c:pt idx="5014">
                  <c:v>2.8450000000000096E-8</c:v>
                </c:pt>
                <c:pt idx="5015">
                  <c:v>3.0420000000000116E-8</c:v>
                </c:pt>
                <c:pt idx="5016">
                  <c:v>3.3619000000000117E-8</c:v>
                </c:pt>
                <c:pt idx="5017">
                  <c:v>3.9305000000000159E-8</c:v>
                </c:pt>
                <c:pt idx="5018">
                  <c:v>4.891500000000017E-8</c:v>
                </c:pt>
                <c:pt idx="5019">
                  <c:v>5.2094000000000248E-8</c:v>
                </c:pt>
                <c:pt idx="5020">
                  <c:v>5.5005000000000187E-8</c:v>
                </c:pt>
                <c:pt idx="5021">
                  <c:v>5.7040000000000192E-8</c:v>
                </c:pt>
                <c:pt idx="5022">
                  <c:v>6.1771000000000203E-8</c:v>
                </c:pt>
                <c:pt idx="5023">
                  <c:v>6.5126000000000235E-8</c:v>
                </c:pt>
                <c:pt idx="5024">
                  <c:v>6.7006000000000316E-8</c:v>
                </c:pt>
                <c:pt idx="5025">
                  <c:v>6.8342000000000256E-8</c:v>
                </c:pt>
                <c:pt idx="5026">
                  <c:v>6.9579000000000242E-8</c:v>
                </c:pt>
                <c:pt idx="5027">
                  <c:v>6.7685000000000225E-8</c:v>
                </c:pt>
                <c:pt idx="5028">
                  <c:v>7.0502000000000296E-8</c:v>
                </c:pt>
                <c:pt idx="5029">
                  <c:v>6.573200000000034E-8</c:v>
                </c:pt>
                <c:pt idx="5030">
                  <c:v>6.5190000000000255E-8</c:v>
                </c:pt>
                <c:pt idx="5031">
                  <c:v>6.9732000000000402E-8</c:v>
                </c:pt>
                <c:pt idx="5032">
                  <c:v>6.461700000000028E-8</c:v>
                </c:pt>
                <c:pt idx="5033">
                  <c:v>6.0717000000000344E-8</c:v>
                </c:pt>
                <c:pt idx="5034">
                  <c:v>4.5729000000000144E-8</c:v>
                </c:pt>
                <c:pt idx="5035">
                  <c:v>3.4647000000000125E-8</c:v>
                </c:pt>
                <c:pt idx="5036">
                  <c:v>2.8854000000000091E-8</c:v>
                </c:pt>
                <c:pt idx="5037">
                  <c:v>2.3401000000000092E-8</c:v>
                </c:pt>
                <c:pt idx="5038">
                  <c:v>2.0012000000000074E-8</c:v>
                </c:pt>
                <c:pt idx="5039">
                  <c:v>1.7731000000000061E-8</c:v>
                </c:pt>
                <c:pt idx="5040">
                  <c:v>1.7005000000000059E-8</c:v>
                </c:pt>
                <c:pt idx="5041">
                  <c:v>1.4712000000000049E-8</c:v>
                </c:pt>
                <c:pt idx="5042">
                  <c:v>1.4619000000000038E-8</c:v>
                </c:pt>
                <c:pt idx="5043">
                  <c:v>1.3495000000000052E-8</c:v>
                </c:pt>
                <c:pt idx="5044">
                  <c:v>1.3156000000000045E-8</c:v>
                </c:pt>
                <c:pt idx="5045">
                  <c:v>1.2159000000000028E-8</c:v>
                </c:pt>
                <c:pt idx="5046">
                  <c:v>1.1125000000000055E-8</c:v>
                </c:pt>
                <c:pt idx="5047">
                  <c:v>1.1210000000000054E-8</c:v>
                </c:pt>
                <c:pt idx="5048">
                  <c:v>1.0226000000000038E-8</c:v>
                </c:pt>
                <c:pt idx="5049">
                  <c:v>9.9832000000000447E-9</c:v>
                </c:pt>
                <c:pt idx="5050">
                  <c:v>1.0083000000000045E-8</c:v>
                </c:pt>
                <c:pt idx="5051">
                  <c:v>1.0242000000000046E-8</c:v>
                </c:pt>
                <c:pt idx="5052">
                  <c:v>8.9783000000000338E-9</c:v>
                </c:pt>
                <c:pt idx="5053">
                  <c:v>9.2356000000000371E-9</c:v>
                </c:pt>
                <c:pt idx="5054">
                  <c:v>9.3225000000000575E-9</c:v>
                </c:pt>
                <c:pt idx="5055">
                  <c:v>8.4902000000000359E-9</c:v>
                </c:pt>
                <c:pt idx="5056">
                  <c:v>8.4666000000000518E-9</c:v>
                </c:pt>
                <c:pt idx="5057">
                  <c:v>8.2077000000000282E-9</c:v>
                </c:pt>
                <c:pt idx="5058">
                  <c:v>7.8809000000000339E-9</c:v>
                </c:pt>
                <c:pt idx="5059">
                  <c:v>8.3010000000000358E-9</c:v>
                </c:pt>
                <c:pt idx="5060">
                  <c:v>7.7120000000000346E-9</c:v>
                </c:pt>
                <c:pt idx="5061">
                  <c:v>7.0883000000000356E-9</c:v>
                </c:pt>
                <c:pt idx="5062">
                  <c:v>7.839900000000037E-9</c:v>
                </c:pt>
                <c:pt idx="5063">
                  <c:v>7.8969000000000338E-9</c:v>
                </c:pt>
                <c:pt idx="5064">
                  <c:v>7.3958000000000286E-9</c:v>
                </c:pt>
                <c:pt idx="5065">
                  <c:v>7.8665000000000294E-9</c:v>
                </c:pt>
                <c:pt idx="5066">
                  <c:v>7.1516000000000347E-9</c:v>
                </c:pt>
                <c:pt idx="5067">
                  <c:v>8.5832000000000355E-9</c:v>
                </c:pt>
                <c:pt idx="5068">
                  <c:v>1.1814000000000057E-8</c:v>
                </c:pt>
                <c:pt idx="5069">
                  <c:v>1.3803000000000064E-8</c:v>
                </c:pt>
                <c:pt idx="5070">
                  <c:v>1.3279000000000042E-8</c:v>
                </c:pt>
                <c:pt idx="5071">
                  <c:v>1.4309000000000044E-8</c:v>
                </c:pt>
                <c:pt idx="5072">
                  <c:v>1.7727000000000063E-8</c:v>
                </c:pt>
                <c:pt idx="5073">
                  <c:v>2.4986000000000069E-8</c:v>
                </c:pt>
                <c:pt idx="5074">
                  <c:v>2.7427000000000124E-8</c:v>
                </c:pt>
                <c:pt idx="5075">
                  <c:v>3.000300000000016E-8</c:v>
                </c:pt>
                <c:pt idx="5076">
                  <c:v>3.2850000000000125E-8</c:v>
                </c:pt>
                <c:pt idx="5077">
                  <c:v>3.7825000000000175E-8</c:v>
                </c:pt>
                <c:pt idx="5078">
                  <c:v>4.5100000000000152E-8</c:v>
                </c:pt>
                <c:pt idx="5079">
                  <c:v>5.0953000000000192E-8</c:v>
                </c:pt>
                <c:pt idx="5080">
                  <c:v>5.3820000000000187E-8</c:v>
                </c:pt>
                <c:pt idx="5081">
                  <c:v>5.4282000000000247E-8</c:v>
                </c:pt>
                <c:pt idx="5082">
                  <c:v>6.0027000000000224E-8</c:v>
                </c:pt>
                <c:pt idx="5083">
                  <c:v>6.3181000000000214E-8</c:v>
                </c:pt>
                <c:pt idx="5084">
                  <c:v>6.4737000000000363E-8</c:v>
                </c:pt>
                <c:pt idx="5085">
                  <c:v>6.6842000000000236E-8</c:v>
                </c:pt>
                <c:pt idx="5086">
                  <c:v>6.6738000000000237E-8</c:v>
                </c:pt>
                <c:pt idx="5087">
                  <c:v>6.741500000000029E-8</c:v>
                </c:pt>
                <c:pt idx="5088">
                  <c:v>6.5716000000000348E-8</c:v>
                </c:pt>
                <c:pt idx="5089">
                  <c:v>6.6083000000000235E-8</c:v>
                </c:pt>
                <c:pt idx="5090">
                  <c:v>6.3769000000000245E-8</c:v>
                </c:pt>
                <c:pt idx="5091">
                  <c:v>6.6951000000000187E-8</c:v>
                </c:pt>
                <c:pt idx="5092">
                  <c:v>6.3342000000000237E-8</c:v>
                </c:pt>
                <c:pt idx="5093">
                  <c:v>6.0057000000000245E-8</c:v>
                </c:pt>
                <c:pt idx="5094">
                  <c:v>4.3857000000000172E-8</c:v>
                </c:pt>
                <c:pt idx="5095">
                  <c:v>3.4616000000000123E-8</c:v>
                </c:pt>
                <c:pt idx="5096">
                  <c:v>2.8709000000000082E-8</c:v>
                </c:pt>
                <c:pt idx="5097">
                  <c:v>2.5077000000000133E-8</c:v>
                </c:pt>
                <c:pt idx="5098">
                  <c:v>2.1702000000000087E-8</c:v>
                </c:pt>
                <c:pt idx="5099">
                  <c:v>1.826100000000008E-8</c:v>
                </c:pt>
                <c:pt idx="5100">
                  <c:v>1.6311000000000059E-8</c:v>
                </c:pt>
                <c:pt idx="5101">
                  <c:v>1.4966000000000059E-8</c:v>
                </c:pt>
                <c:pt idx="5102">
                  <c:v>1.3959000000000052E-8</c:v>
                </c:pt>
                <c:pt idx="5103">
                  <c:v>1.2974000000000044E-8</c:v>
                </c:pt>
                <c:pt idx="5104">
                  <c:v>1.2481000000000052E-8</c:v>
                </c:pt>
                <c:pt idx="5105">
                  <c:v>1.1846000000000057E-8</c:v>
                </c:pt>
                <c:pt idx="5106">
                  <c:v>1.1393000000000048E-8</c:v>
                </c:pt>
                <c:pt idx="5107">
                  <c:v>1.0647000000000042E-8</c:v>
                </c:pt>
                <c:pt idx="5108">
                  <c:v>1.0428000000000042E-8</c:v>
                </c:pt>
                <c:pt idx="5109">
                  <c:v>1.0212000000000034E-8</c:v>
                </c:pt>
                <c:pt idx="5110">
                  <c:v>9.4688000000000391E-9</c:v>
                </c:pt>
                <c:pt idx="5111">
                  <c:v>9.4038000000000448E-9</c:v>
                </c:pt>
                <c:pt idx="5112">
                  <c:v>9.2929000000000385E-9</c:v>
                </c:pt>
                <c:pt idx="5113">
                  <c:v>8.5536000000000495E-9</c:v>
                </c:pt>
                <c:pt idx="5114">
                  <c:v>8.6402000000000223E-9</c:v>
                </c:pt>
                <c:pt idx="5115">
                  <c:v>9.1016000000000357E-9</c:v>
                </c:pt>
                <c:pt idx="5116">
                  <c:v>8.7908000000000346E-9</c:v>
                </c:pt>
                <c:pt idx="5117">
                  <c:v>8.2817000000000261E-9</c:v>
                </c:pt>
                <c:pt idx="5118">
                  <c:v>8.117400000000034E-9</c:v>
                </c:pt>
                <c:pt idx="5119">
                  <c:v>7.6573000000000281E-9</c:v>
                </c:pt>
                <c:pt idx="5120">
                  <c:v>8.187400000000034E-9</c:v>
                </c:pt>
                <c:pt idx="5121">
                  <c:v>8.2434000000000313E-9</c:v>
                </c:pt>
                <c:pt idx="5122">
                  <c:v>7.2462000000000414E-9</c:v>
                </c:pt>
                <c:pt idx="5123">
                  <c:v>7.1982000000000325E-9</c:v>
                </c:pt>
                <c:pt idx="5124">
                  <c:v>7.5424000000000338E-9</c:v>
                </c:pt>
                <c:pt idx="5125">
                  <c:v>7.0863000000000383E-9</c:v>
                </c:pt>
                <c:pt idx="5126">
                  <c:v>8.6695000000000483E-9</c:v>
                </c:pt>
                <c:pt idx="5127">
                  <c:v>8.2254000000000374E-9</c:v>
                </c:pt>
                <c:pt idx="5128">
                  <c:v>1.1727000000000059E-8</c:v>
                </c:pt>
                <c:pt idx="5129">
                  <c:v>1.2351000000000042E-8</c:v>
                </c:pt>
                <c:pt idx="5130">
                  <c:v>1.3321000000000062E-8</c:v>
                </c:pt>
                <c:pt idx="5131">
                  <c:v>1.3707000000000059E-8</c:v>
                </c:pt>
                <c:pt idx="5132">
                  <c:v>1.5729000000000061E-8</c:v>
                </c:pt>
                <c:pt idx="5133">
                  <c:v>2.2596000000000072E-8</c:v>
                </c:pt>
                <c:pt idx="5134">
                  <c:v>2.780600000000013E-8</c:v>
                </c:pt>
                <c:pt idx="5135">
                  <c:v>2.9664000000000096E-8</c:v>
                </c:pt>
                <c:pt idx="5136">
                  <c:v>3.2810000000000159E-8</c:v>
                </c:pt>
                <c:pt idx="5137">
                  <c:v>3.5386000000000122E-8</c:v>
                </c:pt>
                <c:pt idx="5138">
                  <c:v>4.5279000000000024E-8</c:v>
                </c:pt>
                <c:pt idx="5139">
                  <c:v>4.975300000000028E-8</c:v>
                </c:pt>
                <c:pt idx="5140">
                  <c:v>5.2772000000000223E-8</c:v>
                </c:pt>
                <c:pt idx="5141">
                  <c:v>5.5390000000000286E-8</c:v>
                </c:pt>
                <c:pt idx="5142">
                  <c:v>5.800200000000025E-8</c:v>
                </c:pt>
                <c:pt idx="5143">
                  <c:v>6.2980000000000237E-8</c:v>
                </c:pt>
                <c:pt idx="5144">
                  <c:v>6.577200000000028E-8</c:v>
                </c:pt>
                <c:pt idx="5145">
                  <c:v>6.5420000000000238E-8</c:v>
                </c:pt>
                <c:pt idx="5146">
                  <c:v>6.7320000000000248E-8</c:v>
                </c:pt>
                <c:pt idx="5147">
                  <c:v>6.5903000000000256E-8</c:v>
                </c:pt>
                <c:pt idx="5148">
                  <c:v>6.6899000000000234E-8</c:v>
                </c:pt>
                <c:pt idx="5149">
                  <c:v>6.5205000000000179E-8</c:v>
                </c:pt>
                <c:pt idx="5150">
                  <c:v>6.4355000000000248E-8</c:v>
                </c:pt>
                <c:pt idx="5151">
                  <c:v>6.6454000000000232E-8</c:v>
                </c:pt>
                <c:pt idx="5152">
                  <c:v>6.448500000000025E-8</c:v>
                </c:pt>
                <c:pt idx="5153">
                  <c:v>6.2285000000000203E-8</c:v>
                </c:pt>
                <c:pt idx="5154">
                  <c:v>4.7889000000000191E-8</c:v>
                </c:pt>
                <c:pt idx="5155">
                  <c:v>3.7048000000000167E-8</c:v>
                </c:pt>
                <c:pt idx="5156">
                  <c:v>2.9539000000000123E-8</c:v>
                </c:pt>
                <c:pt idx="5157">
                  <c:v>2.5326000000000067E-8</c:v>
                </c:pt>
                <c:pt idx="5158">
                  <c:v>2.1011000000000101E-8</c:v>
                </c:pt>
                <c:pt idx="5159">
                  <c:v>1.836900000000008E-8</c:v>
                </c:pt>
                <c:pt idx="5160">
                  <c:v>1.6847000000000078E-8</c:v>
                </c:pt>
                <c:pt idx="5161">
                  <c:v>1.5269000000000056E-8</c:v>
                </c:pt>
                <c:pt idx="5162">
                  <c:v>1.4620000000000059E-8</c:v>
                </c:pt>
                <c:pt idx="5163">
                  <c:v>1.2774000000000044E-8</c:v>
                </c:pt>
                <c:pt idx="5164">
                  <c:v>1.2732000000000042E-8</c:v>
                </c:pt>
                <c:pt idx="5165">
                  <c:v>1.1947000000000059E-8</c:v>
                </c:pt>
                <c:pt idx="5166">
                  <c:v>1.1451000000000052E-8</c:v>
                </c:pt>
                <c:pt idx="5167">
                  <c:v>1.1177000000000044E-8</c:v>
                </c:pt>
                <c:pt idx="5168">
                  <c:v>1.064200000000005E-8</c:v>
                </c:pt>
                <c:pt idx="5169">
                  <c:v>9.8536000000000595E-9</c:v>
                </c:pt>
                <c:pt idx="5170">
                  <c:v>1.064200000000005E-8</c:v>
                </c:pt>
                <c:pt idx="5171">
                  <c:v>8.9480000000000282E-9</c:v>
                </c:pt>
                <c:pt idx="5172">
                  <c:v>9.4271000000000358E-9</c:v>
                </c:pt>
                <c:pt idx="5173">
                  <c:v>8.5286000000000278E-9</c:v>
                </c:pt>
                <c:pt idx="5174">
                  <c:v>9.178300000000024E-9</c:v>
                </c:pt>
                <c:pt idx="5175">
                  <c:v>8.6732000000000316E-9</c:v>
                </c:pt>
                <c:pt idx="5176">
                  <c:v>8.9787000000000406E-9</c:v>
                </c:pt>
                <c:pt idx="5177">
                  <c:v>8.3973000000000318E-9</c:v>
                </c:pt>
                <c:pt idx="5178">
                  <c:v>7.7926000000000436E-9</c:v>
                </c:pt>
                <c:pt idx="5179">
                  <c:v>7.8745000000000302E-9</c:v>
                </c:pt>
                <c:pt idx="5180">
                  <c:v>7.9139000000000365E-9</c:v>
                </c:pt>
                <c:pt idx="5181">
                  <c:v>7.8745000000000302E-9</c:v>
                </c:pt>
                <c:pt idx="5182">
                  <c:v>7.5953000000000356E-9</c:v>
                </c:pt>
                <c:pt idx="5183">
                  <c:v>7.2892000000000422E-9</c:v>
                </c:pt>
                <c:pt idx="5184">
                  <c:v>7.2332000000000416E-9</c:v>
                </c:pt>
                <c:pt idx="5185">
                  <c:v>6.9783000000000407E-9</c:v>
                </c:pt>
                <c:pt idx="5186">
                  <c:v>7.7143000000000316E-9</c:v>
                </c:pt>
                <c:pt idx="5187">
                  <c:v>7.3195000000000296E-9</c:v>
                </c:pt>
                <c:pt idx="5188">
                  <c:v>1.0942000000000059E-8</c:v>
                </c:pt>
                <c:pt idx="5189">
                  <c:v>1.2783000000000052E-8</c:v>
                </c:pt>
                <c:pt idx="5190">
                  <c:v>1.3164000000000059E-8</c:v>
                </c:pt>
                <c:pt idx="5191">
                  <c:v>1.3800000000000062E-8</c:v>
                </c:pt>
                <c:pt idx="5192">
                  <c:v>1.385300000000006E-8</c:v>
                </c:pt>
                <c:pt idx="5193">
                  <c:v>2.2470000000000115E-8</c:v>
                </c:pt>
                <c:pt idx="5194">
                  <c:v>2.659800000000009E-8</c:v>
                </c:pt>
                <c:pt idx="5195">
                  <c:v>2.9017000000000114E-8</c:v>
                </c:pt>
                <c:pt idx="5196">
                  <c:v>3.1826000000000122E-8</c:v>
                </c:pt>
                <c:pt idx="5197">
                  <c:v>3.3232000000000122E-8</c:v>
                </c:pt>
                <c:pt idx="5198">
                  <c:v>4.4703000000000238E-8</c:v>
                </c:pt>
                <c:pt idx="5199">
                  <c:v>5.0006000000000223E-8</c:v>
                </c:pt>
                <c:pt idx="5200">
                  <c:v>5.3353000000000213E-8</c:v>
                </c:pt>
                <c:pt idx="5201">
                  <c:v>5.7232000000000231E-8</c:v>
                </c:pt>
                <c:pt idx="5202">
                  <c:v>5.7379000000000192E-8</c:v>
                </c:pt>
                <c:pt idx="5203">
                  <c:v>6.2165000000000226E-8</c:v>
                </c:pt>
                <c:pt idx="5204">
                  <c:v>6.7035000000000256E-8</c:v>
                </c:pt>
                <c:pt idx="5205">
                  <c:v>6.6623000000000212E-8</c:v>
                </c:pt>
                <c:pt idx="5206">
                  <c:v>6.6483000000000239E-8</c:v>
                </c:pt>
                <c:pt idx="5207">
                  <c:v>6.8723000000000251E-8</c:v>
                </c:pt>
                <c:pt idx="5208">
                  <c:v>6.8159000000000194E-8</c:v>
                </c:pt>
                <c:pt idx="5209">
                  <c:v>6.8388000000000255E-8</c:v>
                </c:pt>
                <c:pt idx="5210">
                  <c:v>6.5755000000000247E-8</c:v>
                </c:pt>
                <c:pt idx="5211">
                  <c:v>6.7998000000000249E-8</c:v>
                </c:pt>
                <c:pt idx="5212">
                  <c:v>6.5946000000000225E-8</c:v>
                </c:pt>
                <c:pt idx="5213">
                  <c:v>6.5624000000000231E-8</c:v>
                </c:pt>
                <c:pt idx="5214">
                  <c:v>5.1412000000000222E-8</c:v>
                </c:pt>
                <c:pt idx="5215">
                  <c:v>3.9433000000000192E-8</c:v>
                </c:pt>
                <c:pt idx="5216">
                  <c:v>3.1602000000000159E-8</c:v>
                </c:pt>
                <c:pt idx="5217">
                  <c:v>2.5671000000000131E-8</c:v>
                </c:pt>
                <c:pt idx="5218">
                  <c:v>2.1255000000000113E-8</c:v>
                </c:pt>
                <c:pt idx="5219">
                  <c:v>1.969100000000009E-8</c:v>
                </c:pt>
                <c:pt idx="5220">
                  <c:v>1.7317000000000055E-8</c:v>
                </c:pt>
                <c:pt idx="5221">
                  <c:v>1.5542000000000077E-8</c:v>
                </c:pt>
                <c:pt idx="5222">
                  <c:v>1.3981000000000074E-8</c:v>
                </c:pt>
                <c:pt idx="5223">
                  <c:v>1.3390000000000052E-8</c:v>
                </c:pt>
                <c:pt idx="5224">
                  <c:v>1.2227000000000042E-8</c:v>
                </c:pt>
                <c:pt idx="5225">
                  <c:v>1.1754000000000057E-8</c:v>
                </c:pt>
                <c:pt idx="5226">
                  <c:v>1.1556000000000044E-8</c:v>
                </c:pt>
                <c:pt idx="5227">
                  <c:v>1.0660000000000057E-8</c:v>
                </c:pt>
                <c:pt idx="5228">
                  <c:v>1.0471000000000035E-8</c:v>
                </c:pt>
                <c:pt idx="5229">
                  <c:v>9.8319000000000359E-9</c:v>
                </c:pt>
                <c:pt idx="5230">
                  <c:v>9.8183000000000317E-9</c:v>
                </c:pt>
                <c:pt idx="5231">
                  <c:v>9.4558000000000591E-9</c:v>
                </c:pt>
                <c:pt idx="5232">
                  <c:v>9.4235000000000446E-9</c:v>
                </c:pt>
                <c:pt idx="5233">
                  <c:v>9.0500000000000446E-9</c:v>
                </c:pt>
                <c:pt idx="5234">
                  <c:v>9.0623000000000447E-9</c:v>
                </c:pt>
                <c:pt idx="5235">
                  <c:v>9.0127000000000427E-9</c:v>
                </c:pt>
                <c:pt idx="5236">
                  <c:v>8.5549000000000355E-9</c:v>
                </c:pt>
                <c:pt idx="5237">
                  <c:v>8.5855000000000506E-9</c:v>
                </c:pt>
                <c:pt idx="5238">
                  <c:v>7.8892000000000426E-9</c:v>
                </c:pt>
                <c:pt idx="5239">
                  <c:v>8.0938000000000318E-9</c:v>
                </c:pt>
                <c:pt idx="5240">
                  <c:v>8.0568000000000411E-9</c:v>
                </c:pt>
                <c:pt idx="5241">
                  <c:v>7.7273000000000314E-9</c:v>
                </c:pt>
                <c:pt idx="5242">
                  <c:v>7.4058000000000358E-9</c:v>
                </c:pt>
                <c:pt idx="5243">
                  <c:v>7.3341000000000283E-9</c:v>
                </c:pt>
                <c:pt idx="5244">
                  <c:v>7.2632000000000359E-9</c:v>
                </c:pt>
                <c:pt idx="5245">
                  <c:v>7.108900000000027E-9</c:v>
                </c:pt>
                <c:pt idx="5246">
                  <c:v>7.7559000000000294E-9</c:v>
                </c:pt>
                <c:pt idx="5247">
                  <c:v>6.9616000000000368E-9</c:v>
                </c:pt>
                <c:pt idx="5248">
                  <c:v>1.0868000000000046E-8</c:v>
                </c:pt>
                <c:pt idx="5249">
                  <c:v>1.296300000000006E-8</c:v>
                </c:pt>
                <c:pt idx="5250">
                  <c:v>1.4000000000000053E-8</c:v>
                </c:pt>
                <c:pt idx="5251">
                  <c:v>1.375100000000006E-8</c:v>
                </c:pt>
                <c:pt idx="5252">
                  <c:v>1.3570000000000053E-8</c:v>
                </c:pt>
                <c:pt idx="5253">
                  <c:v>1.9672000000000085E-8</c:v>
                </c:pt>
                <c:pt idx="5254">
                  <c:v>2.6050000000000114E-8</c:v>
                </c:pt>
                <c:pt idx="5255">
                  <c:v>2.8514000000000066E-8</c:v>
                </c:pt>
                <c:pt idx="5256">
                  <c:v>3.1207000000000155E-8</c:v>
                </c:pt>
                <c:pt idx="5257">
                  <c:v>3.2898000000000147E-8</c:v>
                </c:pt>
                <c:pt idx="5258">
                  <c:v>4.2109000000000142E-8</c:v>
                </c:pt>
                <c:pt idx="5259">
                  <c:v>4.7974000000000169E-8</c:v>
                </c:pt>
                <c:pt idx="5260">
                  <c:v>5.282200000000024E-8</c:v>
                </c:pt>
                <c:pt idx="5261">
                  <c:v>5.3654000000000131E-8</c:v>
                </c:pt>
                <c:pt idx="5262">
                  <c:v>5.6243000000000142E-8</c:v>
                </c:pt>
                <c:pt idx="5263">
                  <c:v>6.0053000000000253E-8</c:v>
                </c:pt>
                <c:pt idx="5264">
                  <c:v>6.4044000000000226E-8</c:v>
                </c:pt>
                <c:pt idx="5265">
                  <c:v>6.4773000000000285E-8</c:v>
                </c:pt>
                <c:pt idx="5266">
                  <c:v>6.5795000000000239E-8</c:v>
                </c:pt>
                <c:pt idx="5267">
                  <c:v>6.5170000000000232E-8</c:v>
                </c:pt>
                <c:pt idx="5268">
                  <c:v>6.5837000000000287E-8</c:v>
                </c:pt>
                <c:pt idx="5269">
                  <c:v>6.3836000000000294E-8</c:v>
                </c:pt>
                <c:pt idx="5270">
                  <c:v>6.3240000000000175E-8</c:v>
                </c:pt>
                <c:pt idx="5271">
                  <c:v>6.3160000000000243E-8</c:v>
                </c:pt>
                <c:pt idx="5272">
                  <c:v>6.3468000000000248E-8</c:v>
                </c:pt>
                <c:pt idx="5273">
                  <c:v>6.3199000000000234E-8</c:v>
                </c:pt>
                <c:pt idx="5274">
                  <c:v>5.2281000000000169E-8</c:v>
                </c:pt>
                <c:pt idx="5275">
                  <c:v>3.9175000000000164E-8</c:v>
                </c:pt>
                <c:pt idx="5276">
                  <c:v>3.0884000000000133E-8</c:v>
                </c:pt>
                <c:pt idx="5277">
                  <c:v>2.5615000000000114E-8</c:v>
                </c:pt>
                <c:pt idx="5278">
                  <c:v>2.1789000000000113E-8</c:v>
                </c:pt>
                <c:pt idx="5279">
                  <c:v>1.845400000000007E-8</c:v>
                </c:pt>
                <c:pt idx="5280">
                  <c:v>1.6274000000000064E-8</c:v>
                </c:pt>
                <c:pt idx="5281">
                  <c:v>1.5279000000000057E-8</c:v>
                </c:pt>
                <c:pt idx="5282">
                  <c:v>1.3950000000000057E-8</c:v>
                </c:pt>
                <c:pt idx="5283">
                  <c:v>1.2727000000000052E-8</c:v>
                </c:pt>
                <c:pt idx="5284">
                  <c:v>1.3133000000000046E-8</c:v>
                </c:pt>
                <c:pt idx="5285">
                  <c:v>1.0993000000000044E-8</c:v>
                </c:pt>
                <c:pt idx="5286">
                  <c:v>1.1540000000000057E-8</c:v>
                </c:pt>
                <c:pt idx="5287">
                  <c:v>1.1115000000000044E-8</c:v>
                </c:pt>
                <c:pt idx="5288">
                  <c:v>1.0334000000000032E-8</c:v>
                </c:pt>
                <c:pt idx="5289">
                  <c:v>1.0386000000000043E-8</c:v>
                </c:pt>
                <c:pt idx="5290">
                  <c:v>9.4205000000000495E-9</c:v>
                </c:pt>
                <c:pt idx="5291">
                  <c:v>9.4661000000000503E-9</c:v>
                </c:pt>
                <c:pt idx="5292">
                  <c:v>9.8549000000000488E-9</c:v>
                </c:pt>
                <c:pt idx="5293">
                  <c:v>8.9607000000000483E-9</c:v>
                </c:pt>
                <c:pt idx="5294">
                  <c:v>8.5662000000000393E-9</c:v>
                </c:pt>
                <c:pt idx="5295">
                  <c:v>8.5202000000000335E-9</c:v>
                </c:pt>
                <c:pt idx="5296">
                  <c:v>7.9012000000000463E-9</c:v>
                </c:pt>
                <c:pt idx="5297">
                  <c:v>7.7883000000000427E-9</c:v>
                </c:pt>
                <c:pt idx="5298">
                  <c:v>7.8979000000000267E-9</c:v>
                </c:pt>
                <c:pt idx="5299">
                  <c:v>8.0911000000000313E-9</c:v>
                </c:pt>
                <c:pt idx="5300">
                  <c:v>7.2895000000000353E-9</c:v>
                </c:pt>
                <c:pt idx="5301">
                  <c:v>7.9968000000000409E-9</c:v>
                </c:pt>
                <c:pt idx="5302">
                  <c:v>7.3328000000000324E-9</c:v>
                </c:pt>
                <c:pt idx="5303">
                  <c:v>8.1861000000000315E-9</c:v>
                </c:pt>
                <c:pt idx="5304">
                  <c:v>7.3735000000000337E-9</c:v>
                </c:pt>
                <c:pt idx="5305">
                  <c:v>7.3718000000000361E-9</c:v>
                </c:pt>
                <c:pt idx="5306">
                  <c:v>7.2159000000000284E-9</c:v>
                </c:pt>
                <c:pt idx="5307">
                  <c:v>7.0053000000000341E-9</c:v>
                </c:pt>
                <c:pt idx="5308">
                  <c:v>1.0051000000000032E-8</c:v>
                </c:pt>
                <c:pt idx="5309">
                  <c:v>1.1889000000000059E-8</c:v>
                </c:pt>
                <c:pt idx="5310">
                  <c:v>1.2984000000000057E-8</c:v>
                </c:pt>
                <c:pt idx="5311">
                  <c:v>1.3668000000000062E-8</c:v>
                </c:pt>
                <c:pt idx="5312">
                  <c:v>1.4280000000000052E-8</c:v>
                </c:pt>
                <c:pt idx="5313">
                  <c:v>2.0440000000000092E-8</c:v>
                </c:pt>
                <c:pt idx="5314">
                  <c:v>2.5709000000000091E-8</c:v>
                </c:pt>
                <c:pt idx="5315">
                  <c:v>2.7956000000000092E-8</c:v>
                </c:pt>
                <c:pt idx="5316">
                  <c:v>3.0174000000000115E-8</c:v>
                </c:pt>
                <c:pt idx="5317">
                  <c:v>3.2888000000000168E-8</c:v>
                </c:pt>
                <c:pt idx="5318">
                  <c:v>3.8985000000000167E-8</c:v>
                </c:pt>
                <c:pt idx="5319">
                  <c:v>4.5865000000000186E-8</c:v>
                </c:pt>
                <c:pt idx="5320">
                  <c:v>5.0779000000000173E-8</c:v>
                </c:pt>
                <c:pt idx="5321">
                  <c:v>5.3356000000000223E-8</c:v>
                </c:pt>
                <c:pt idx="5322">
                  <c:v>5.4557000000000222E-8</c:v>
                </c:pt>
                <c:pt idx="5323">
                  <c:v>5.9478000000000223E-8</c:v>
                </c:pt>
                <c:pt idx="5324">
                  <c:v>6.1333000000000249E-8</c:v>
                </c:pt>
                <c:pt idx="5325">
                  <c:v>6.3291000000000232E-8</c:v>
                </c:pt>
                <c:pt idx="5326">
                  <c:v>6.3183000000000242E-8</c:v>
                </c:pt>
                <c:pt idx="5327">
                  <c:v>6.4437000000000341E-8</c:v>
                </c:pt>
                <c:pt idx="5328">
                  <c:v>6.4243000000000227E-8</c:v>
                </c:pt>
                <c:pt idx="5329">
                  <c:v>6.3591000000000242E-8</c:v>
                </c:pt>
                <c:pt idx="5330">
                  <c:v>6.088200000000028E-8</c:v>
                </c:pt>
                <c:pt idx="5331">
                  <c:v>6.2638000000000233E-8</c:v>
                </c:pt>
                <c:pt idx="5332">
                  <c:v>6.2398000000000345E-8</c:v>
                </c:pt>
                <c:pt idx="5333">
                  <c:v>5.9792000000000368E-8</c:v>
                </c:pt>
                <c:pt idx="5334">
                  <c:v>5.576400000000028E-8</c:v>
                </c:pt>
                <c:pt idx="5335">
                  <c:v>4.1351000000000123E-8</c:v>
                </c:pt>
                <c:pt idx="5336">
                  <c:v>3.2101000000000163E-8</c:v>
                </c:pt>
                <c:pt idx="5337">
                  <c:v>2.6790000000000103E-8</c:v>
                </c:pt>
                <c:pt idx="5338">
                  <c:v>2.1625000000000096E-8</c:v>
                </c:pt>
                <c:pt idx="5339">
                  <c:v>2.013400000000008E-8</c:v>
                </c:pt>
                <c:pt idx="5340">
                  <c:v>1.7664000000000061E-8</c:v>
                </c:pt>
                <c:pt idx="5341">
                  <c:v>1.5006000000000055E-8</c:v>
                </c:pt>
                <c:pt idx="5342">
                  <c:v>1.3920000000000071E-8</c:v>
                </c:pt>
                <c:pt idx="5343">
                  <c:v>1.2979000000000045E-8</c:v>
                </c:pt>
                <c:pt idx="5344">
                  <c:v>1.1872000000000055E-8</c:v>
                </c:pt>
                <c:pt idx="5345">
                  <c:v>1.1540000000000057E-8</c:v>
                </c:pt>
                <c:pt idx="5346">
                  <c:v>1.0878000000000035E-8</c:v>
                </c:pt>
                <c:pt idx="5347">
                  <c:v>1.055700000000003E-8</c:v>
                </c:pt>
                <c:pt idx="5348">
                  <c:v>9.8573000000000495E-9</c:v>
                </c:pt>
                <c:pt idx="5349">
                  <c:v>1.0121000000000045E-8</c:v>
                </c:pt>
                <c:pt idx="5350">
                  <c:v>9.1223000000000284E-9</c:v>
                </c:pt>
                <c:pt idx="5351">
                  <c:v>9.5444000000000391E-9</c:v>
                </c:pt>
                <c:pt idx="5352">
                  <c:v>8.8707000000000488E-9</c:v>
                </c:pt>
                <c:pt idx="5353">
                  <c:v>8.7871000000000281E-9</c:v>
                </c:pt>
                <c:pt idx="5354">
                  <c:v>8.3253000000000411E-9</c:v>
                </c:pt>
                <c:pt idx="5355">
                  <c:v>9.3815000000000516E-9</c:v>
                </c:pt>
                <c:pt idx="5356">
                  <c:v>8.134800000000022E-9</c:v>
                </c:pt>
                <c:pt idx="5357">
                  <c:v>8.1554000000000556E-9</c:v>
                </c:pt>
                <c:pt idx="5358">
                  <c:v>8.3593000000000466E-9</c:v>
                </c:pt>
                <c:pt idx="5359">
                  <c:v>7.7869000000000365E-9</c:v>
                </c:pt>
                <c:pt idx="5360">
                  <c:v>7.2755000000000343E-9</c:v>
                </c:pt>
                <c:pt idx="5361">
                  <c:v>8.4339000000000339E-9</c:v>
                </c:pt>
                <c:pt idx="5362">
                  <c:v>7.8875000000000301E-9</c:v>
                </c:pt>
                <c:pt idx="5363">
                  <c:v>7.8929000000000276E-9</c:v>
                </c:pt>
                <c:pt idx="5364">
                  <c:v>7.7463000000000447E-9</c:v>
                </c:pt>
                <c:pt idx="5365">
                  <c:v>7.1222000000000249E-9</c:v>
                </c:pt>
                <c:pt idx="5366">
                  <c:v>6.6072000000000282E-9</c:v>
                </c:pt>
                <c:pt idx="5367">
                  <c:v>7.2765000000000362E-9</c:v>
                </c:pt>
                <c:pt idx="5368">
                  <c:v>9.176900000000036E-9</c:v>
                </c:pt>
                <c:pt idx="5369">
                  <c:v>1.1384000000000059E-8</c:v>
                </c:pt>
                <c:pt idx="5370">
                  <c:v>1.327400000000005E-8</c:v>
                </c:pt>
                <c:pt idx="5371">
                  <c:v>1.3480000000000062E-8</c:v>
                </c:pt>
                <c:pt idx="5372">
                  <c:v>1.3758000000000049E-8</c:v>
                </c:pt>
                <c:pt idx="5373">
                  <c:v>1.8115000000000063E-8</c:v>
                </c:pt>
                <c:pt idx="5374">
                  <c:v>2.4749000000000082E-8</c:v>
                </c:pt>
                <c:pt idx="5375">
                  <c:v>2.665000000000012E-8</c:v>
                </c:pt>
                <c:pt idx="5376">
                  <c:v>3.035600000000011E-8</c:v>
                </c:pt>
                <c:pt idx="5377">
                  <c:v>3.1970000000000147E-8</c:v>
                </c:pt>
                <c:pt idx="5378">
                  <c:v>3.7158000000000127E-8</c:v>
                </c:pt>
                <c:pt idx="5379">
                  <c:v>4.7066000000000251E-8</c:v>
                </c:pt>
                <c:pt idx="5380">
                  <c:v>5.073300000000024E-8</c:v>
                </c:pt>
                <c:pt idx="5381">
                  <c:v>5.4131000000000222E-8</c:v>
                </c:pt>
                <c:pt idx="5382">
                  <c:v>5.5922000000000221E-8</c:v>
                </c:pt>
                <c:pt idx="5383">
                  <c:v>5.9250000000000203E-8</c:v>
                </c:pt>
                <c:pt idx="5384">
                  <c:v>6.2756000000000314E-8</c:v>
                </c:pt>
                <c:pt idx="5385">
                  <c:v>6.4268000000000255E-8</c:v>
                </c:pt>
                <c:pt idx="5386">
                  <c:v>6.5484000000000257E-8</c:v>
                </c:pt>
                <c:pt idx="5387">
                  <c:v>6.5684000000000233E-8</c:v>
                </c:pt>
                <c:pt idx="5388">
                  <c:v>6.8019000000000247E-8</c:v>
                </c:pt>
                <c:pt idx="5389">
                  <c:v>6.3434000000000236E-8</c:v>
                </c:pt>
                <c:pt idx="5390">
                  <c:v>6.5800000000000258E-8</c:v>
                </c:pt>
                <c:pt idx="5391">
                  <c:v>6.3057000000000245E-8</c:v>
                </c:pt>
                <c:pt idx="5392">
                  <c:v>6.4887000000000295E-8</c:v>
                </c:pt>
                <c:pt idx="5393">
                  <c:v>6.2270000000000213E-8</c:v>
                </c:pt>
                <c:pt idx="5394">
                  <c:v>5.9287000000000238E-8</c:v>
                </c:pt>
                <c:pt idx="5395">
                  <c:v>4.2995000000000174E-8</c:v>
                </c:pt>
                <c:pt idx="5396">
                  <c:v>3.5160000000000111E-8</c:v>
                </c:pt>
                <c:pt idx="5397">
                  <c:v>2.8449000000000115E-8</c:v>
                </c:pt>
                <c:pt idx="5398">
                  <c:v>2.3287000000000091E-8</c:v>
                </c:pt>
                <c:pt idx="5399">
                  <c:v>1.965300000000009E-8</c:v>
                </c:pt>
                <c:pt idx="5400">
                  <c:v>1.7218000000000055E-8</c:v>
                </c:pt>
                <c:pt idx="5401">
                  <c:v>1.609900000000006E-8</c:v>
                </c:pt>
                <c:pt idx="5402">
                  <c:v>1.5000000000000055E-8</c:v>
                </c:pt>
                <c:pt idx="5403">
                  <c:v>1.3966000000000067E-8</c:v>
                </c:pt>
                <c:pt idx="5404">
                  <c:v>1.2605000000000052E-8</c:v>
                </c:pt>
                <c:pt idx="5405">
                  <c:v>1.2276000000000037E-8</c:v>
                </c:pt>
                <c:pt idx="5406">
                  <c:v>1.0926000000000049E-8</c:v>
                </c:pt>
                <c:pt idx="5407">
                  <c:v>1.0716000000000035E-8</c:v>
                </c:pt>
                <c:pt idx="5408">
                  <c:v>1.0537000000000032E-8</c:v>
                </c:pt>
                <c:pt idx="5409">
                  <c:v>1.0249000000000038E-8</c:v>
                </c:pt>
                <c:pt idx="5410">
                  <c:v>9.9066000000000518E-9</c:v>
                </c:pt>
                <c:pt idx="5411">
                  <c:v>9.729000000000037E-9</c:v>
                </c:pt>
                <c:pt idx="5412">
                  <c:v>9.8832000000000454E-9</c:v>
                </c:pt>
                <c:pt idx="5413">
                  <c:v>9.0243000000000281E-9</c:v>
                </c:pt>
                <c:pt idx="5414">
                  <c:v>8.9410000000000319E-9</c:v>
                </c:pt>
                <c:pt idx="5415">
                  <c:v>8.5012000000000302E-9</c:v>
                </c:pt>
                <c:pt idx="5416">
                  <c:v>8.7285000000000258E-9</c:v>
                </c:pt>
                <c:pt idx="5417">
                  <c:v>8.8581000000000424E-9</c:v>
                </c:pt>
                <c:pt idx="5418">
                  <c:v>8.0515000000000424E-9</c:v>
                </c:pt>
                <c:pt idx="5419">
                  <c:v>7.6290000000000315E-9</c:v>
                </c:pt>
                <c:pt idx="5420">
                  <c:v>7.6250000000000269E-9</c:v>
                </c:pt>
                <c:pt idx="5421">
                  <c:v>7.6723000000000336E-9</c:v>
                </c:pt>
                <c:pt idx="5422">
                  <c:v>7.8259000000000277E-9</c:v>
                </c:pt>
                <c:pt idx="5423">
                  <c:v>7.9179000000000295E-9</c:v>
                </c:pt>
                <c:pt idx="5424">
                  <c:v>7.7213000000000412E-9</c:v>
                </c:pt>
                <c:pt idx="5425">
                  <c:v>7.5680000000000301E-9</c:v>
                </c:pt>
                <c:pt idx="5426">
                  <c:v>7.0146000000000299E-9</c:v>
                </c:pt>
                <c:pt idx="5427">
                  <c:v>7.0346000000000336E-9</c:v>
                </c:pt>
                <c:pt idx="5428">
                  <c:v>8.3730000000000496E-9</c:v>
                </c:pt>
                <c:pt idx="5429">
                  <c:v>1.1543000000000059E-8</c:v>
                </c:pt>
                <c:pt idx="5430">
                  <c:v>1.2527000000000047E-8</c:v>
                </c:pt>
                <c:pt idx="5431">
                  <c:v>1.2940000000000055E-8</c:v>
                </c:pt>
                <c:pt idx="5432">
                  <c:v>1.3641000000000064E-8</c:v>
                </c:pt>
                <c:pt idx="5433">
                  <c:v>1.6447000000000088E-8</c:v>
                </c:pt>
                <c:pt idx="5434">
                  <c:v>2.2765000000000082E-8</c:v>
                </c:pt>
                <c:pt idx="5435">
                  <c:v>2.6023000000000113E-8</c:v>
                </c:pt>
                <c:pt idx="5436">
                  <c:v>2.8935000000000123E-8</c:v>
                </c:pt>
                <c:pt idx="5437">
                  <c:v>3.0738000000000126E-8</c:v>
                </c:pt>
                <c:pt idx="5438">
                  <c:v>3.5390000000000127E-8</c:v>
                </c:pt>
                <c:pt idx="5439">
                  <c:v>4.5618000000000151E-8</c:v>
                </c:pt>
                <c:pt idx="5440">
                  <c:v>4.8994000000000187E-8</c:v>
                </c:pt>
                <c:pt idx="5441">
                  <c:v>5.1353000000000202E-8</c:v>
                </c:pt>
                <c:pt idx="5442">
                  <c:v>5.6932000000000222E-8</c:v>
                </c:pt>
                <c:pt idx="5443">
                  <c:v>5.7981000000000193E-8</c:v>
                </c:pt>
                <c:pt idx="5444">
                  <c:v>6.1812000000000249E-8</c:v>
                </c:pt>
                <c:pt idx="5445">
                  <c:v>6.3885000000000231E-8</c:v>
                </c:pt>
                <c:pt idx="5446">
                  <c:v>6.5593000000000249E-8</c:v>
                </c:pt>
                <c:pt idx="5447">
                  <c:v>6.7324000000000239E-8</c:v>
                </c:pt>
                <c:pt idx="5448">
                  <c:v>6.5113000000000287E-8</c:v>
                </c:pt>
                <c:pt idx="5449">
                  <c:v>6.4068000000000293E-8</c:v>
                </c:pt>
                <c:pt idx="5450">
                  <c:v>6.4294000000000311E-8</c:v>
                </c:pt>
                <c:pt idx="5451">
                  <c:v>6.2081000000000237E-8</c:v>
                </c:pt>
                <c:pt idx="5452">
                  <c:v>6.3936000000000249E-8</c:v>
                </c:pt>
                <c:pt idx="5453">
                  <c:v>6.4656000000000285E-8</c:v>
                </c:pt>
                <c:pt idx="5454">
                  <c:v>6.2999000000000245E-8</c:v>
                </c:pt>
                <c:pt idx="5455">
                  <c:v>4.7002000000000238E-8</c:v>
                </c:pt>
                <c:pt idx="5456">
                  <c:v>3.6371000000000174E-8</c:v>
                </c:pt>
                <c:pt idx="5457">
                  <c:v>2.7627000000000116E-8</c:v>
                </c:pt>
                <c:pt idx="5458">
                  <c:v>2.355700000000008E-8</c:v>
                </c:pt>
                <c:pt idx="5459">
                  <c:v>2.0359000000000073E-8</c:v>
                </c:pt>
                <c:pt idx="5460">
                  <c:v>1.8422000000000084E-8</c:v>
                </c:pt>
                <c:pt idx="5461">
                  <c:v>1.579800000000006E-8</c:v>
                </c:pt>
                <c:pt idx="5462">
                  <c:v>1.4583000000000057E-8</c:v>
                </c:pt>
                <c:pt idx="5463">
                  <c:v>1.3073000000000049E-8</c:v>
                </c:pt>
                <c:pt idx="5464">
                  <c:v>1.234300000000005E-8</c:v>
                </c:pt>
                <c:pt idx="5465">
                  <c:v>1.1879000000000046E-8</c:v>
                </c:pt>
                <c:pt idx="5466">
                  <c:v>1.1579000000000044E-8</c:v>
                </c:pt>
                <c:pt idx="5467">
                  <c:v>1.0342000000000044E-8</c:v>
                </c:pt>
                <c:pt idx="5468">
                  <c:v>1.0348000000000037E-8</c:v>
                </c:pt>
                <c:pt idx="5469">
                  <c:v>9.7900000000000367E-9</c:v>
                </c:pt>
                <c:pt idx="5470">
                  <c:v>9.5654000000000613E-9</c:v>
                </c:pt>
                <c:pt idx="5471">
                  <c:v>9.8479000000000359E-9</c:v>
                </c:pt>
                <c:pt idx="5472">
                  <c:v>9.2422000000000283E-9</c:v>
                </c:pt>
                <c:pt idx="5473">
                  <c:v>8.8261000000000359E-9</c:v>
                </c:pt>
                <c:pt idx="5474">
                  <c:v>8.7175000000000316E-9</c:v>
                </c:pt>
                <c:pt idx="5475">
                  <c:v>8.2963000000000281E-9</c:v>
                </c:pt>
                <c:pt idx="5476">
                  <c:v>8.0934000000000465E-9</c:v>
                </c:pt>
                <c:pt idx="5477">
                  <c:v>8.4279000000000337E-9</c:v>
                </c:pt>
                <c:pt idx="5478">
                  <c:v>8.0388000000000174E-9</c:v>
                </c:pt>
                <c:pt idx="5479">
                  <c:v>7.9285000000000319E-9</c:v>
                </c:pt>
                <c:pt idx="5480">
                  <c:v>7.6447000000000301E-9</c:v>
                </c:pt>
                <c:pt idx="5481">
                  <c:v>7.2512000000000405E-9</c:v>
                </c:pt>
                <c:pt idx="5482">
                  <c:v>7.5097000000000408E-9</c:v>
                </c:pt>
                <c:pt idx="5483">
                  <c:v>7.3221000000000229E-9</c:v>
                </c:pt>
                <c:pt idx="5484">
                  <c:v>7.4747000000000375E-9</c:v>
                </c:pt>
                <c:pt idx="5485">
                  <c:v>7.5754000000000365E-9</c:v>
                </c:pt>
                <c:pt idx="5486">
                  <c:v>7.3901000000000289E-9</c:v>
                </c:pt>
                <c:pt idx="5487">
                  <c:v>7.411800000000036E-9</c:v>
                </c:pt>
                <c:pt idx="5488">
                  <c:v>7.5194000000000359E-9</c:v>
                </c:pt>
                <c:pt idx="5489">
                  <c:v>1.0548000000000044E-8</c:v>
                </c:pt>
                <c:pt idx="5490">
                  <c:v>1.248600000000005E-8</c:v>
                </c:pt>
                <c:pt idx="5491">
                  <c:v>1.3258000000000045E-8</c:v>
                </c:pt>
                <c:pt idx="5492">
                  <c:v>1.3722000000000065E-8</c:v>
                </c:pt>
                <c:pt idx="5493">
                  <c:v>1.4186000000000045E-8</c:v>
                </c:pt>
                <c:pt idx="5494">
                  <c:v>2.2144000000000079E-8</c:v>
                </c:pt>
                <c:pt idx="5495">
                  <c:v>2.6814000000000114E-8</c:v>
                </c:pt>
                <c:pt idx="5496">
                  <c:v>2.7988000000000115E-8</c:v>
                </c:pt>
                <c:pt idx="5497">
                  <c:v>3.1635000000000164E-8</c:v>
                </c:pt>
                <c:pt idx="5498">
                  <c:v>3.3514000000000091E-8</c:v>
                </c:pt>
                <c:pt idx="5499">
                  <c:v>4.4472000000000221E-8</c:v>
                </c:pt>
                <c:pt idx="5500">
                  <c:v>4.8461000000000172E-8</c:v>
                </c:pt>
                <c:pt idx="5501">
                  <c:v>5.228800000000017E-8</c:v>
                </c:pt>
                <c:pt idx="5502">
                  <c:v>5.4539000000000221E-8</c:v>
                </c:pt>
                <c:pt idx="5503">
                  <c:v>5.473100000000028E-8</c:v>
                </c:pt>
                <c:pt idx="5504">
                  <c:v>6.3155000000000197E-8</c:v>
                </c:pt>
                <c:pt idx="5505">
                  <c:v>6.3590000000000254E-8</c:v>
                </c:pt>
                <c:pt idx="5506">
                  <c:v>6.3987000000000254E-8</c:v>
                </c:pt>
                <c:pt idx="5507">
                  <c:v>6.4756000000000358E-8</c:v>
                </c:pt>
                <c:pt idx="5508">
                  <c:v>6.6403000000000254E-8</c:v>
                </c:pt>
                <c:pt idx="5509">
                  <c:v>6.3836000000000294E-8</c:v>
                </c:pt>
                <c:pt idx="5510">
                  <c:v>6.271100000000025E-8</c:v>
                </c:pt>
                <c:pt idx="5511">
                  <c:v>6.2906000000000285E-8</c:v>
                </c:pt>
                <c:pt idx="5512">
                  <c:v>6.3594000000000245E-8</c:v>
                </c:pt>
                <c:pt idx="5513">
                  <c:v>6.3574000000000196E-8</c:v>
                </c:pt>
                <c:pt idx="5514">
                  <c:v>6.2838000000000248E-8</c:v>
                </c:pt>
                <c:pt idx="5515">
                  <c:v>4.7026000000000212E-8</c:v>
                </c:pt>
                <c:pt idx="5516">
                  <c:v>3.596200000000012E-8</c:v>
                </c:pt>
                <c:pt idx="5517">
                  <c:v>3.0296000000000115E-8</c:v>
                </c:pt>
                <c:pt idx="5518">
                  <c:v>2.5273000000000143E-8</c:v>
                </c:pt>
                <c:pt idx="5519">
                  <c:v>2.1246000000000103E-8</c:v>
                </c:pt>
                <c:pt idx="5520">
                  <c:v>1.8388000000000072E-8</c:v>
                </c:pt>
                <c:pt idx="5521">
                  <c:v>1.5869000000000061E-8</c:v>
                </c:pt>
                <c:pt idx="5522">
                  <c:v>1.5939000000000058E-8</c:v>
                </c:pt>
                <c:pt idx="5523">
                  <c:v>1.4503000000000057E-8</c:v>
                </c:pt>
                <c:pt idx="5524">
                  <c:v>1.2443000000000052E-8</c:v>
                </c:pt>
                <c:pt idx="5525">
                  <c:v>1.1795000000000057E-8</c:v>
                </c:pt>
                <c:pt idx="5526">
                  <c:v>1.1617000000000045E-8</c:v>
                </c:pt>
                <c:pt idx="5527">
                  <c:v>1.1089000000000046E-8</c:v>
                </c:pt>
                <c:pt idx="5528">
                  <c:v>1.0370000000000044E-8</c:v>
                </c:pt>
                <c:pt idx="5529">
                  <c:v>1.0320000000000049E-8</c:v>
                </c:pt>
                <c:pt idx="5530">
                  <c:v>1.0331000000000035E-8</c:v>
                </c:pt>
                <c:pt idx="5531">
                  <c:v>9.5407000000000359E-9</c:v>
                </c:pt>
                <c:pt idx="5532">
                  <c:v>9.7073000000000283E-9</c:v>
                </c:pt>
                <c:pt idx="5533">
                  <c:v>9.6660000000000467E-9</c:v>
                </c:pt>
                <c:pt idx="5534">
                  <c:v>9.4624000000000636E-9</c:v>
                </c:pt>
                <c:pt idx="5535">
                  <c:v>8.6248000000000284E-9</c:v>
                </c:pt>
                <c:pt idx="5536">
                  <c:v>8.7968000000000315E-9</c:v>
                </c:pt>
                <c:pt idx="5537">
                  <c:v>8.3643000000000357E-9</c:v>
                </c:pt>
                <c:pt idx="5538">
                  <c:v>8.9020000000000522E-9</c:v>
                </c:pt>
                <c:pt idx="5539">
                  <c:v>7.7130000000000357E-9</c:v>
                </c:pt>
                <c:pt idx="5540">
                  <c:v>7.9305000000000408E-9</c:v>
                </c:pt>
                <c:pt idx="5541">
                  <c:v>7.5600000000000293E-9</c:v>
                </c:pt>
                <c:pt idx="5542">
                  <c:v>7.9442000000000454E-9</c:v>
                </c:pt>
                <c:pt idx="5543">
                  <c:v>7.3298000000000298E-9</c:v>
                </c:pt>
                <c:pt idx="5544">
                  <c:v>7.3191000000000303E-9</c:v>
                </c:pt>
                <c:pt idx="5545">
                  <c:v>7.253200000000037E-9</c:v>
                </c:pt>
                <c:pt idx="5546">
                  <c:v>7.4964000000000363E-9</c:v>
                </c:pt>
                <c:pt idx="5547">
                  <c:v>7.1146000000000259E-9</c:v>
                </c:pt>
                <c:pt idx="5548">
                  <c:v>6.7314000000000365E-9</c:v>
                </c:pt>
                <c:pt idx="5549">
                  <c:v>1.0322000000000046E-8</c:v>
                </c:pt>
                <c:pt idx="5550">
                  <c:v>1.2130000000000035E-8</c:v>
                </c:pt>
                <c:pt idx="5551">
                  <c:v>1.2313000000000042E-8</c:v>
                </c:pt>
                <c:pt idx="5552">
                  <c:v>1.2806000000000057E-8</c:v>
                </c:pt>
                <c:pt idx="5553">
                  <c:v>1.2856000000000042E-8</c:v>
                </c:pt>
                <c:pt idx="5554">
                  <c:v>2.037700000000009E-8</c:v>
                </c:pt>
                <c:pt idx="5555">
                  <c:v>2.4975000000000106E-8</c:v>
                </c:pt>
                <c:pt idx="5556">
                  <c:v>2.6759000000000114E-8</c:v>
                </c:pt>
                <c:pt idx="5557">
                  <c:v>2.9649000000000125E-8</c:v>
                </c:pt>
                <c:pt idx="5558">
                  <c:v>3.1742000000000126E-8</c:v>
                </c:pt>
                <c:pt idx="5559">
                  <c:v>3.9941000000000166E-8</c:v>
                </c:pt>
                <c:pt idx="5560">
                  <c:v>4.6952000000000181E-8</c:v>
                </c:pt>
                <c:pt idx="5561">
                  <c:v>5.2377000000000238E-8</c:v>
                </c:pt>
                <c:pt idx="5562">
                  <c:v>5.5945000000000148E-8</c:v>
                </c:pt>
                <c:pt idx="5563">
                  <c:v>5.5644000000000131E-8</c:v>
                </c:pt>
                <c:pt idx="5564">
                  <c:v>6.1426000000000222E-8</c:v>
                </c:pt>
                <c:pt idx="5565">
                  <c:v>6.5185000000000223E-8</c:v>
                </c:pt>
                <c:pt idx="5566">
                  <c:v>6.3816000000000298E-8</c:v>
                </c:pt>
                <c:pt idx="5567">
                  <c:v>6.5708000000000247E-8</c:v>
                </c:pt>
                <c:pt idx="5568">
                  <c:v>6.5030000000000219E-8</c:v>
                </c:pt>
                <c:pt idx="5569">
                  <c:v>6.5781000000000237E-8</c:v>
                </c:pt>
                <c:pt idx="5570">
                  <c:v>6.2803000000000248E-8</c:v>
                </c:pt>
                <c:pt idx="5571">
                  <c:v>6.1843000000000232E-8</c:v>
                </c:pt>
                <c:pt idx="5572">
                  <c:v>6.3275000000000135E-8</c:v>
                </c:pt>
                <c:pt idx="5573">
                  <c:v>6.288700000000029E-8</c:v>
                </c:pt>
                <c:pt idx="5574">
                  <c:v>6.1466000000000281E-8</c:v>
                </c:pt>
                <c:pt idx="5575">
                  <c:v>5.1760000000000193E-8</c:v>
                </c:pt>
                <c:pt idx="5576">
                  <c:v>3.9750000000000128E-8</c:v>
                </c:pt>
                <c:pt idx="5577">
                  <c:v>3.0962000000000089E-8</c:v>
                </c:pt>
                <c:pt idx="5578">
                  <c:v>2.4729000000000069E-8</c:v>
                </c:pt>
                <c:pt idx="5579">
                  <c:v>2.268500000000013E-8</c:v>
                </c:pt>
                <c:pt idx="5580">
                  <c:v>1.8794000000000085E-8</c:v>
                </c:pt>
                <c:pt idx="5581">
                  <c:v>1.6879000000000061E-8</c:v>
                </c:pt>
                <c:pt idx="5582">
                  <c:v>1.5714000000000061E-8</c:v>
                </c:pt>
                <c:pt idx="5583">
                  <c:v>1.4337000000000044E-8</c:v>
                </c:pt>
                <c:pt idx="5584">
                  <c:v>1.268600000000005E-8</c:v>
                </c:pt>
                <c:pt idx="5585">
                  <c:v>1.1607000000000059E-8</c:v>
                </c:pt>
                <c:pt idx="5586">
                  <c:v>1.118800000000005E-8</c:v>
                </c:pt>
                <c:pt idx="5587">
                  <c:v>1.1153000000000044E-8</c:v>
                </c:pt>
                <c:pt idx="5588">
                  <c:v>1.1052000000000045E-8</c:v>
                </c:pt>
                <c:pt idx="5589">
                  <c:v>1.0134000000000028E-8</c:v>
                </c:pt>
                <c:pt idx="5590">
                  <c:v>9.7826000000000502E-9</c:v>
                </c:pt>
                <c:pt idx="5591">
                  <c:v>9.698300000000028E-9</c:v>
                </c:pt>
                <c:pt idx="5592">
                  <c:v>9.0140000000000336E-9</c:v>
                </c:pt>
                <c:pt idx="5593">
                  <c:v>8.9743000000000359E-9</c:v>
                </c:pt>
                <c:pt idx="5594">
                  <c:v>9.0060000000000411E-9</c:v>
                </c:pt>
                <c:pt idx="5595">
                  <c:v>8.8904000000000536E-9</c:v>
                </c:pt>
                <c:pt idx="5596">
                  <c:v>8.0941000000000281E-9</c:v>
                </c:pt>
                <c:pt idx="5597">
                  <c:v>8.6778000000000339E-9</c:v>
                </c:pt>
                <c:pt idx="5598">
                  <c:v>8.1261000000000313E-9</c:v>
                </c:pt>
                <c:pt idx="5599">
                  <c:v>8.3756000000000578E-9</c:v>
                </c:pt>
                <c:pt idx="5600">
                  <c:v>7.7223000000000307E-9</c:v>
                </c:pt>
                <c:pt idx="5601">
                  <c:v>7.8469000000000317E-9</c:v>
                </c:pt>
                <c:pt idx="5602">
                  <c:v>8.1218000000000255E-9</c:v>
                </c:pt>
                <c:pt idx="5603">
                  <c:v>7.3221000000000229E-9</c:v>
                </c:pt>
                <c:pt idx="5604">
                  <c:v>7.5144000000000286E-9</c:v>
                </c:pt>
                <c:pt idx="5605">
                  <c:v>7.9515000000000365E-9</c:v>
                </c:pt>
                <c:pt idx="5606">
                  <c:v>6.8554000000000274E-9</c:v>
                </c:pt>
                <c:pt idx="5607">
                  <c:v>7.62830000000003E-9</c:v>
                </c:pt>
                <c:pt idx="5608">
                  <c:v>7.4474000000000337E-9</c:v>
                </c:pt>
                <c:pt idx="5609">
                  <c:v>9.8829000000000557E-9</c:v>
                </c:pt>
                <c:pt idx="5610">
                  <c:v>1.1603000000000059E-8</c:v>
                </c:pt>
                <c:pt idx="5611">
                  <c:v>1.2488000000000045E-8</c:v>
                </c:pt>
                <c:pt idx="5612">
                  <c:v>1.2427000000000044E-8</c:v>
                </c:pt>
                <c:pt idx="5613">
                  <c:v>1.349400000000005E-8</c:v>
                </c:pt>
                <c:pt idx="5614">
                  <c:v>1.8998000000000075E-8</c:v>
                </c:pt>
                <c:pt idx="5615">
                  <c:v>2.4420000000000079E-8</c:v>
                </c:pt>
                <c:pt idx="5616">
                  <c:v>2.712000000000009E-8</c:v>
                </c:pt>
                <c:pt idx="5617">
                  <c:v>3.026000000000012E-8</c:v>
                </c:pt>
                <c:pt idx="5618">
                  <c:v>3.0526000000000091E-8</c:v>
                </c:pt>
                <c:pt idx="5619">
                  <c:v>3.8706000000000122E-8</c:v>
                </c:pt>
                <c:pt idx="5620">
                  <c:v>4.6113000000000183E-8</c:v>
                </c:pt>
                <c:pt idx="5621">
                  <c:v>5.0256000000000182E-8</c:v>
                </c:pt>
                <c:pt idx="5622">
                  <c:v>5.3452000000000213E-8</c:v>
                </c:pt>
                <c:pt idx="5623">
                  <c:v>5.4292000000000292E-8</c:v>
                </c:pt>
                <c:pt idx="5624">
                  <c:v>6.0591000000000255E-8</c:v>
                </c:pt>
                <c:pt idx="5625">
                  <c:v>6.3295000000000224E-8</c:v>
                </c:pt>
                <c:pt idx="5626">
                  <c:v>4.278200000000023E-8</c:v>
                </c:pt>
                <c:pt idx="5627">
                  <c:v>3.0755000000000112E-8</c:v>
                </c:pt>
                <c:pt idx="5628">
                  <c:v>2.3736000000000074E-8</c:v>
                </c:pt>
                <c:pt idx="5629">
                  <c:v>1.9595000000000084E-8</c:v>
                </c:pt>
                <c:pt idx="5630">
                  <c:v>1.6852000000000067E-8</c:v>
                </c:pt>
                <c:pt idx="5631">
                  <c:v>1.5224000000000061E-8</c:v>
                </c:pt>
                <c:pt idx="5632">
                  <c:v>1.3363000000000061E-8</c:v>
                </c:pt>
                <c:pt idx="5633">
                  <c:v>1.2315000000000035E-8</c:v>
                </c:pt>
                <c:pt idx="5634">
                  <c:v>1.1350000000000057E-8</c:v>
                </c:pt>
                <c:pt idx="5635">
                  <c:v>1.1252000000000045E-8</c:v>
                </c:pt>
                <c:pt idx="5636">
                  <c:v>1.0476000000000034E-8</c:v>
                </c:pt>
                <c:pt idx="5637">
                  <c:v>9.9262000000000495E-9</c:v>
                </c:pt>
                <c:pt idx="5638">
                  <c:v>9.1003000000000282E-9</c:v>
                </c:pt>
                <c:pt idx="5639">
                  <c:v>8.8907000000000467E-9</c:v>
                </c:pt>
                <c:pt idx="5640">
                  <c:v>8.8717000000000466E-9</c:v>
                </c:pt>
                <c:pt idx="5641">
                  <c:v>9.2819000000000244E-9</c:v>
                </c:pt>
                <c:pt idx="5642">
                  <c:v>8.6572000000000317E-9</c:v>
                </c:pt>
                <c:pt idx="5643">
                  <c:v>7.8679000000000274E-9</c:v>
                </c:pt>
                <c:pt idx="5644">
                  <c:v>7.9059000000000324E-9</c:v>
                </c:pt>
                <c:pt idx="5645">
                  <c:v>7.9918000000000418E-9</c:v>
                </c:pt>
                <c:pt idx="5646">
                  <c:v>7.4238000000000347E-9</c:v>
                </c:pt>
                <c:pt idx="5647">
                  <c:v>7.4727000000000418E-9</c:v>
                </c:pt>
                <c:pt idx="5648">
                  <c:v>7.1456000000000304E-9</c:v>
                </c:pt>
                <c:pt idx="5649">
                  <c:v>7.1459000000000251E-9</c:v>
                </c:pt>
                <c:pt idx="5650">
                  <c:v>6.3716000000000354E-9</c:v>
                </c:pt>
                <c:pt idx="5651">
                  <c:v>7.0816000000000406E-9</c:v>
                </c:pt>
                <c:pt idx="5652">
                  <c:v>6.7291000000000296E-9</c:v>
                </c:pt>
                <c:pt idx="5653">
                  <c:v>6.8317000000000363E-9</c:v>
                </c:pt>
                <c:pt idx="5654">
                  <c:v>6.9673000000000299E-9</c:v>
                </c:pt>
                <c:pt idx="5655">
                  <c:v>6.4562000000000373E-9</c:v>
                </c:pt>
                <c:pt idx="5656">
                  <c:v>6.8014000000000299E-9</c:v>
                </c:pt>
                <c:pt idx="5657">
                  <c:v>6.6488000000000253E-9</c:v>
                </c:pt>
                <c:pt idx="5658">
                  <c:v>7.1436000000000348E-9</c:v>
                </c:pt>
                <c:pt idx="5659">
                  <c:v>6.3389000000000274E-9</c:v>
                </c:pt>
                <c:pt idx="5660">
                  <c:v>6.4809000000000296E-9</c:v>
                </c:pt>
                <c:pt idx="5661">
                  <c:v>6.860700000000027E-9</c:v>
                </c:pt>
                <c:pt idx="5662">
                  <c:v>6.3459000000000229E-9</c:v>
                </c:pt>
                <c:pt idx="5663">
                  <c:v>6.6448000000000207E-9</c:v>
                </c:pt>
                <c:pt idx="5664">
                  <c:v>6.0188000000000239E-9</c:v>
                </c:pt>
                <c:pt idx="5665">
                  <c:v>6.2400000000000297E-9</c:v>
                </c:pt>
                <c:pt idx="5666">
                  <c:v>5.8868000000000281E-9</c:v>
                </c:pt>
                <c:pt idx="5667">
                  <c:v>6.2277000000000222E-9</c:v>
                </c:pt>
                <c:pt idx="5668">
                  <c:v>6.1540000000000191E-9</c:v>
                </c:pt>
                <c:pt idx="5669">
                  <c:v>6.1914000000000272E-9</c:v>
                </c:pt>
                <c:pt idx="5670">
                  <c:v>6.0441000000000205E-9</c:v>
                </c:pt>
                <c:pt idx="5671">
                  <c:v>5.923800000000027E-9</c:v>
                </c:pt>
                <c:pt idx="5672">
                  <c:v>5.9748000000000286E-9</c:v>
                </c:pt>
                <c:pt idx="5673">
                  <c:v>5.9085000000000277E-9</c:v>
                </c:pt>
                <c:pt idx="5674">
                  <c:v>5.5250000000000189E-9</c:v>
                </c:pt>
                <c:pt idx="5675">
                  <c:v>5.7669000000000223E-9</c:v>
                </c:pt>
                <c:pt idx="5676">
                  <c:v>5.4957000000000268E-9</c:v>
                </c:pt>
                <c:pt idx="5677">
                  <c:v>5.3254000000000147E-9</c:v>
                </c:pt>
                <c:pt idx="5678">
                  <c:v>5.4657000000000251E-9</c:v>
                </c:pt>
                <c:pt idx="5679">
                  <c:v>5.5220000000000188E-9</c:v>
                </c:pt>
                <c:pt idx="5680">
                  <c:v>5.4607000000000252E-9</c:v>
                </c:pt>
                <c:pt idx="5681">
                  <c:v>5.7262000000000293E-9</c:v>
                </c:pt>
                <c:pt idx="5682">
                  <c:v>5.5157000000000214E-9</c:v>
                </c:pt>
                <c:pt idx="5683">
                  <c:v>5.3038000000000213E-9</c:v>
                </c:pt>
                <c:pt idx="5684">
                  <c:v>5.8838000000000272E-9</c:v>
                </c:pt>
                <c:pt idx="5685">
                  <c:v>5.5747000000000238E-9</c:v>
                </c:pt>
                <c:pt idx="5686">
                  <c:v>5.4207000000000245E-9</c:v>
                </c:pt>
                <c:pt idx="5687">
                  <c:v>5.6230000000000191E-9</c:v>
                </c:pt>
                <c:pt idx="5688">
                  <c:v>5.3424000000000208E-9</c:v>
                </c:pt>
                <c:pt idx="5689">
                  <c:v>5.239800000000029E-9</c:v>
                </c:pt>
                <c:pt idx="5690">
                  <c:v>5.3651000000000141E-9</c:v>
                </c:pt>
                <c:pt idx="5691">
                  <c:v>5.3018000000000224E-9</c:v>
                </c:pt>
                <c:pt idx="5692">
                  <c:v>5.1642000000000141E-9</c:v>
                </c:pt>
                <c:pt idx="5693">
                  <c:v>5.1822000000000204E-9</c:v>
                </c:pt>
                <c:pt idx="5694">
                  <c:v>5.0915000000000211E-9</c:v>
                </c:pt>
                <c:pt idx="5695">
                  <c:v>5.0346000000000223E-9</c:v>
                </c:pt>
                <c:pt idx="5696">
                  <c:v>5.182500000000016E-9</c:v>
                </c:pt>
                <c:pt idx="5697">
                  <c:v>5.125900000000011E-9</c:v>
                </c:pt>
                <c:pt idx="5698">
                  <c:v>5.5330000000000255E-9</c:v>
                </c:pt>
                <c:pt idx="5699">
                  <c:v>5.034900000000017E-9</c:v>
                </c:pt>
                <c:pt idx="5700">
                  <c:v>5.2132000000000291E-9</c:v>
                </c:pt>
                <c:pt idx="5701">
                  <c:v>5.2478000000000207E-9</c:v>
                </c:pt>
                <c:pt idx="5702">
                  <c:v>5.2955000000000208E-9</c:v>
                </c:pt>
                <c:pt idx="5703">
                  <c:v>5.1545000000000107E-9</c:v>
                </c:pt>
                <c:pt idx="5704">
                  <c:v>5.117200000000017E-9</c:v>
                </c:pt>
                <c:pt idx="5705">
                  <c:v>5.5117000000000268E-9</c:v>
                </c:pt>
                <c:pt idx="5706">
                  <c:v>5.6839000000000209E-9</c:v>
                </c:pt>
                <c:pt idx="5707">
                  <c:v>4.9536000000000289E-9</c:v>
                </c:pt>
                <c:pt idx="5708">
                  <c:v>5.0792000000000327E-9</c:v>
                </c:pt>
                <c:pt idx="5709">
                  <c:v>5.4334000000000296E-9</c:v>
                </c:pt>
                <c:pt idx="5710">
                  <c:v>4.9193000000000287E-9</c:v>
                </c:pt>
                <c:pt idx="5711">
                  <c:v>5.2931000000000226E-9</c:v>
                </c:pt>
                <c:pt idx="5712">
                  <c:v>5.5567000000000249E-9</c:v>
                </c:pt>
                <c:pt idx="5713">
                  <c:v>4.8986000000000203E-9</c:v>
                </c:pt>
                <c:pt idx="5714">
                  <c:v>4.6504000000000145E-9</c:v>
                </c:pt>
                <c:pt idx="5715">
                  <c:v>5.1292000000000215E-9</c:v>
                </c:pt>
                <c:pt idx="5716">
                  <c:v>5.156900000000018E-9</c:v>
                </c:pt>
                <c:pt idx="5717">
                  <c:v>5.1255000000000117E-9</c:v>
                </c:pt>
                <c:pt idx="5718">
                  <c:v>4.8047000000000159E-9</c:v>
                </c:pt>
                <c:pt idx="5719">
                  <c:v>5.3914000000000234E-9</c:v>
                </c:pt>
                <c:pt idx="5720">
                  <c:v>4.9426000000000247E-9</c:v>
                </c:pt>
                <c:pt idx="5721">
                  <c:v>5.0656000000000211E-9</c:v>
                </c:pt>
                <c:pt idx="5722">
                  <c:v>5.1589000000000129E-9</c:v>
                </c:pt>
                <c:pt idx="5723">
                  <c:v>4.6834000000000188E-9</c:v>
                </c:pt>
                <c:pt idx="5724">
                  <c:v>5.2285000000000168E-9</c:v>
                </c:pt>
                <c:pt idx="5725">
                  <c:v>4.8760000000000241E-9</c:v>
                </c:pt>
                <c:pt idx="5726">
                  <c:v>5.1495000000000207E-9</c:v>
                </c:pt>
                <c:pt idx="5727">
                  <c:v>5.1552000000000196E-9</c:v>
                </c:pt>
                <c:pt idx="5728">
                  <c:v>4.7324000000000222E-9</c:v>
                </c:pt>
                <c:pt idx="5729">
                  <c:v>4.9473000000000224E-9</c:v>
                </c:pt>
                <c:pt idx="5730">
                  <c:v>4.880700000000021E-9</c:v>
                </c:pt>
                <c:pt idx="5731">
                  <c:v>4.7450000000000203E-9</c:v>
                </c:pt>
                <c:pt idx="5732">
                  <c:v>4.4825000000000188E-9</c:v>
                </c:pt>
                <c:pt idx="5733">
                  <c:v>4.7207000000000207E-9</c:v>
                </c:pt>
                <c:pt idx="5734">
                  <c:v>4.8060000000000225E-9</c:v>
                </c:pt>
                <c:pt idx="5735">
                  <c:v>4.5788000000000215E-9</c:v>
                </c:pt>
                <c:pt idx="5736">
                  <c:v>4.9056000000000282E-9</c:v>
                </c:pt>
                <c:pt idx="5737">
                  <c:v>4.577800000000017E-9</c:v>
                </c:pt>
                <c:pt idx="5738">
                  <c:v>4.9833000000000293E-9</c:v>
                </c:pt>
                <c:pt idx="5739">
                  <c:v>4.8996000000000239E-9</c:v>
                </c:pt>
                <c:pt idx="5740">
                  <c:v>4.8597000000000212E-9</c:v>
                </c:pt>
                <c:pt idx="5741">
                  <c:v>4.7397000000000299E-9</c:v>
                </c:pt>
                <c:pt idx="5742">
                  <c:v>4.3849000000000112E-9</c:v>
                </c:pt>
                <c:pt idx="5743">
                  <c:v>4.466900000000019E-9</c:v>
                </c:pt>
                <c:pt idx="5744">
                  <c:v>5.0006000000000259E-9</c:v>
                </c:pt>
                <c:pt idx="5745">
                  <c:v>4.4642000000000169E-9</c:v>
                </c:pt>
                <c:pt idx="5746">
                  <c:v>4.5875000000000138E-9</c:v>
                </c:pt>
                <c:pt idx="5747">
                  <c:v>4.9789000000000238E-9</c:v>
                </c:pt>
                <c:pt idx="5748">
                  <c:v>4.4655000000000161E-9</c:v>
                </c:pt>
                <c:pt idx="5749">
                  <c:v>4.7371000000000208E-9</c:v>
                </c:pt>
                <c:pt idx="5750">
                  <c:v>4.5928000000000142E-9</c:v>
                </c:pt>
                <c:pt idx="5751">
                  <c:v>4.6448000000000119E-9</c:v>
                </c:pt>
                <c:pt idx="5752">
                  <c:v>4.4309000000000212E-9</c:v>
                </c:pt>
                <c:pt idx="5753">
                  <c:v>4.5092000000000282E-9</c:v>
                </c:pt>
                <c:pt idx="5754">
                  <c:v>4.5771000000000189E-9</c:v>
                </c:pt>
                <c:pt idx="5755">
                  <c:v>4.3762000000000247E-9</c:v>
                </c:pt>
                <c:pt idx="5756">
                  <c:v>4.8387000000000238E-9</c:v>
                </c:pt>
                <c:pt idx="5757">
                  <c:v>4.5318000000000236E-9</c:v>
                </c:pt>
                <c:pt idx="5758">
                  <c:v>4.5955000000000146E-9</c:v>
                </c:pt>
                <c:pt idx="5759">
                  <c:v>4.5888000000000196E-9</c:v>
                </c:pt>
                <c:pt idx="5760">
                  <c:v>4.4918000000000229E-9</c:v>
                </c:pt>
                <c:pt idx="5761">
                  <c:v>4.3702000000000228E-9</c:v>
                </c:pt>
                <c:pt idx="5762">
                  <c:v>3.9997000000000163E-9</c:v>
                </c:pt>
                <c:pt idx="5763">
                  <c:v>4.3962000000000233E-9</c:v>
                </c:pt>
                <c:pt idx="5764">
                  <c:v>4.7457000000000243E-9</c:v>
                </c:pt>
                <c:pt idx="5765">
                  <c:v>4.1104000000000126E-9</c:v>
                </c:pt>
                <c:pt idx="5766">
                  <c:v>4.1593000000000189E-9</c:v>
                </c:pt>
                <c:pt idx="5767">
                  <c:v>3.9811000000000197E-9</c:v>
                </c:pt>
                <c:pt idx="5768">
                  <c:v>4.671800000000021E-9</c:v>
                </c:pt>
                <c:pt idx="5769">
                  <c:v>4.0827000000000169E-9</c:v>
                </c:pt>
                <c:pt idx="5770">
                  <c:v>4.4075000000000165E-9</c:v>
                </c:pt>
                <c:pt idx="5771">
                  <c:v>4.244600000000019E-9</c:v>
                </c:pt>
                <c:pt idx="5772">
                  <c:v>4.4079000000000158E-9</c:v>
                </c:pt>
                <c:pt idx="5773">
                  <c:v>4.244600000000019E-9</c:v>
                </c:pt>
                <c:pt idx="5774">
                  <c:v>4.4788000000000239E-9</c:v>
                </c:pt>
                <c:pt idx="5775">
                  <c:v>4.750000000000021E-9</c:v>
                </c:pt>
                <c:pt idx="5776">
                  <c:v>4.2613000000000204E-9</c:v>
                </c:pt>
                <c:pt idx="5777">
                  <c:v>4.2956000000000214E-9</c:v>
                </c:pt>
                <c:pt idx="5778">
                  <c:v>4.191300000000018E-9</c:v>
                </c:pt>
                <c:pt idx="5779">
                  <c:v>4.5218000000000189E-9</c:v>
                </c:pt>
                <c:pt idx="5780">
                  <c:v>4.3086000000000196E-9</c:v>
                </c:pt>
                <c:pt idx="5781">
                  <c:v>4.459900000000021E-9</c:v>
                </c:pt>
                <c:pt idx="5782">
                  <c:v>4.9283000000000215E-9</c:v>
                </c:pt>
                <c:pt idx="5783">
                  <c:v>4.183700000000019E-9</c:v>
                </c:pt>
                <c:pt idx="5784">
                  <c:v>4.5598000000000214E-9</c:v>
                </c:pt>
                <c:pt idx="5785">
                  <c:v>4.4422000000000259E-9</c:v>
                </c:pt>
                <c:pt idx="5786">
                  <c:v>4.1627000000000109E-9</c:v>
                </c:pt>
                <c:pt idx="5787">
                  <c:v>4.0540000000000118E-9</c:v>
                </c:pt>
                <c:pt idx="5788">
                  <c:v>4.5315000000000222E-9</c:v>
                </c:pt>
                <c:pt idx="5789">
                  <c:v>4.3649000000000034E-9</c:v>
                </c:pt>
                <c:pt idx="5790">
                  <c:v>4.3712000000000289E-9</c:v>
                </c:pt>
                <c:pt idx="5791">
                  <c:v>4.3539000000000141E-9</c:v>
                </c:pt>
                <c:pt idx="5792">
                  <c:v>4.5285000000000131E-9</c:v>
                </c:pt>
                <c:pt idx="5793">
                  <c:v>4.058400000000014E-9</c:v>
                </c:pt>
                <c:pt idx="5794">
                  <c:v>4.2166000000000228E-9</c:v>
                </c:pt>
                <c:pt idx="5795">
                  <c:v>4.3702000000000228E-9</c:v>
                </c:pt>
                <c:pt idx="5796">
                  <c:v>4.0044000000000132E-9</c:v>
                </c:pt>
                <c:pt idx="5797">
                  <c:v>4.1230000000000107E-9</c:v>
                </c:pt>
                <c:pt idx="5798">
                  <c:v>4.032700000000019E-9</c:v>
                </c:pt>
                <c:pt idx="5799">
                  <c:v>4.2879000000000137E-9</c:v>
                </c:pt>
                <c:pt idx="5800">
                  <c:v>4.4055000000000192E-9</c:v>
                </c:pt>
                <c:pt idx="5801">
                  <c:v>4.9583000000000258E-9</c:v>
                </c:pt>
                <c:pt idx="5802">
                  <c:v>4.2829000000000146E-9</c:v>
                </c:pt>
                <c:pt idx="5803">
                  <c:v>4.4365000000000237E-9</c:v>
                </c:pt>
                <c:pt idx="5804">
                  <c:v>4.3169000000000152E-9</c:v>
                </c:pt>
                <c:pt idx="5805">
                  <c:v>4.0847000000000159E-9</c:v>
                </c:pt>
                <c:pt idx="5806">
                  <c:v>4.3649000000000034E-9</c:v>
                </c:pt>
                <c:pt idx="5807">
                  <c:v>4.1747000000000129E-9</c:v>
                </c:pt>
                <c:pt idx="5808">
                  <c:v>4.7740000000000209E-9</c:v>
                </c:pt>
                <c:pt idx="5809">
                  <c:v>4.3679000000000085E-9</c:v>
                </c:pt>
                <c:pt idx="5810">
                  <c:v>4.2996000000000268E-9</c:v>
                </c:pt>
                <c:pt idx="5811">
                  <c:v>3.9728000000000142E-9</c:v>
                </c:pt>
                <c:pt idx="5812">
                  <c:v>4.348200000000021E-9</c:v>
                </c:pt>
                <c:pt idx="5813">
                  <c:v>4.4252000000000215E-9</c:v>
                </c:pt>
                <c:pt idx="5814">
                  <c:v>4.4285000000000155E-9</c:v>
                </c:pt>
                <c:pt idx="5815">
                  <c:v>4.218600000000021E-9</c:v>
                </c:pt>
                <c:pt idx="5816">
                  <c:v>4.4182000000000251E-9</c:v>
                </c:pt>
                <c:pt idx="5817">
                  <c:v>4.0174000000000122E-9</c:v>
                </c:pt>
                <c:pt idx="5818">
                  <c:v>4.7284000000000169E-9</c:v>
                </c:pt>
                <c:pt idx="5819">
                  <c:v>4.2356000000000245E-9</c:v>
                </c:pt>
                <c:pt idx="5820">
                  <c:v>4.1887000000000155E-9</c:v>
                </c:pt>
                <c:pt idx="5821">
                  <c:v>4.3456000000000194E-9</c:v>
                </c:pt>
                <c:pt idx="5822">
                  <c:v>3.9538000000000159E-9</c:v>
                </c:pt>
                <c:pt idx="5823">
                  <c:v>4.1970000000000102E-9</c:v>
                </c:pt>
                <c:pt idx="5824">
                  <c:v>4.1450000000000141E-9</c:v>
                </c:pt>
                <c:pt idx="5825">
                  <c:v>4.2393000000000277E-9</c:v>
                </c:pt>
                <c:pt idx="5826">
                  <c:v>4.5541000000000118E-9</c:v>
                </c:pt>
                <c:pt idx="5827">
                  <c:v>3.9038000000000171E-9</c:v>
                </c:pt>
                <c:pt idx="5828">
                  <c:v>3.9934000000000148E-9</c:v>
                </c:pt>
                <c:pt idx="5829">
                  <c:v>4.0431000000000155E-9</c:v>
                </c:pt>
                <c:pt idx="5830">
                  <c:v>4.0557000000000161E-9</c:v>
                </c:pt>
                <c:pt idx="5831">
                  <c:v>4.212000000000014E-9</c:v>
                </c:pt>
                <c:pt idx="5832">
                  <c:v>4.1170000000000088E-9</c:v>
                </c:pt>
                <c:pt idx="5833">
                  <c:v>3.8115000000000148E-9</c:v>
                </c:pt>
                <c:pt idx="5834">
                  <c:v>4.0481000000000154E-9</c:v>
                </c:pt>
                <c:pt idx="5835">
                  <c:v>3.9987000000000193E-9</c:v>
                </c:pt>
                <c:pt idx="5836">
                  <c:v>3.9391000000000167E-9</c:v>
                </c:pt>
                <c:pt idx="5837">
                  <c:v>4.0354000000000169E-9</c:v>
                </c:pt>
                <c:pt idx="5838">
                  <c:v>3.7449000000000217E-9</c:v>
                </c:pt>
                <c:pt idx="5839">
                  <c:v>4.087700000000016E-9</c:v>
                </c:pt>
                <c:pt idx="5840">
                  <c:v>4.2110000000000178E-9</c:v>
                </c:pt>
                <c:pt idx="5841">
                  <c:v>4.0894000000000211E-9</c:v>
                </c:pt>
                <c:pt idx="5842">
                  <c:v>4.2380000000000203E-9</c:v>
                </c:pt>
                <c:pt idx="5843">
                  <c:v>3.9141000000000173E-9</c:v>
                </c:pt>
                <c:pt idx="5844">
                  <c:v>3.9184000000000158E-9</c:v>
                </c:pt>
                <c:pt idx="5845">
                  <c:v>3.7209000000000201E-9</c:v>
                </c:pt>
                <c:pt idx="5846">
                  <c:v>4.0061000000000166E-9</c:v>
                </c:pt>
                <c:pt idx="5847">
                  <c:v>4.3009000000000136E-9</c:v>
                </c:pt>
                <c:pt idx="5848">
                  <c:v>4.2486000000000227E-9</c:v>
                </c:pt>
                <c:pt idx="5849">
                  <c:v>4.1633000000000144E-9</c:v>
                </c:pt>
                <c:pt idx="5850">
                  <c:v>4.0441000000000117E-9</c:v>
                </c:pt>
                <c:pt idx="5851">
                  <c:v>4.2323000000000215E-9</c:v>
                </c:pt>
                <c:pt idx="5852">
                  <c:v>3.7689000000000224E-9</c:v>
                </c:pt>
                <c:pt idx="5853">
                  <c:v>3.7692000000000196E-9</c:v>
                </c:pt>
                <c:pt idx="5854">
                  <c:v>4.1260000000000133E-9</c:v>
                </c:pt>
                <c:pt idx="5855">
                  <c:v>3.852500000000015E-9</c:v>
                </c:pt>
                <c:pt idx="5856">
                  <c:v>4.0940000000000117E-9</c:v>
                </c:pt>
                <c:pt idx="5857">
                  <c:v>3.9291000000000178E-9</c:v>
                </c:pt>
                <c:pt idx="5858">
                  <c:v>4.2936000000000241E-9</c:v>
                </c:pt>
                <c:pt idx="5859">
                  <c:v>4.1497000000000193E-9</c:v>
                </c:pt>
                <c:pt idx="5860">
                  <c:v>3.9021000000000178E-9</c:v>
                </c:pt>
                <c:pt idx="5861">
                  <c:v>3.9135000000000171E-9</c:v>
                </c:pt>
                <c:pt idx="5862">
                  <c:v>4.1487000000000165E-9</c:v>
                </c:pt>
                <c:pt idx="5863">
                  <c:v>3.9338000000000147E-9</c:v>
                </c:pt>
                <c:pt idx="5864">
                  <c:v>4.0197000000000208E-9</c:v>
                </c:pt>
                <c:pt idx="5865">
                  <c:v>3.8768000000000121E-9</c:v>
                </c:pt>
                <c:pt idx="5866">
                  <c:v>3.5979000000000171E-9</c:v>
                </c:pt>
                <c:pt idx="5867">
                  <c:v>3.9471000000000217E-9</c:v>
                </c:pt>
                <c:pt idx="5868">
                  <c:v>4.1340000000000132E-9</c:v>
                </c:pt>
                <c:pt idx="5869">
                  <c:v>3.9561000000000145E-9</c:v>
                </c:pt>
                <c:pt idx="5870">
                  <c:v>4.0337000000000226E-9</c:v>
                </c:pt>
                <c:pt idx="5871">
                  <c:v>3.9774000000000148E-9</c:v>
                </c:pt>
                <c:pt idx="5872">
                  <c:v>4.0890000000000209E-9</c:v>
                </c:pt>
                <c:pt idx="5873">
                  <c:v>4.0487000000000197E-9</c:v>
                </c:pt>
                <c:pt idx="5874">
                  <c:v>4.2056000000000203E-9</c:v>
                </c:pt>
                <c:pt idx="5875">
                  <c:v>3.9738000000000162E-9</c:v>
                </c:pt>
                <c:pt idx="5876">
                  <c:v>3.8442000000000153E-9</c:v>
                </c:pt>
                <c:pt idx="5877">
                  <c:v>3.975100000000017E-9</c:v>
                </c:pt>
                <c:pt idx="5878">
                  <c:v>4.1543000000000116E-9</c:v>
                </c:pt>
                <c:pt idx="5879">
                  <c:v>3.7022000000000168E-9</c:v>
                </c:pt>
                <c:pt idx="5880">
                  <c:v>4.0081000000000139E-9</c:v>
                </c:pt>
                <c:pt idx="5881">
                  <c:v>3.9471000000000217E-9</c:v>
                </c:pt>
                <c:pt idx="5882">
                  <c:v>3.7085000000000213E-9</c:v>
                </c:pt>
                <c:pt idx="5883">
                  <c:v>4.0784000000000193E-9</c:v>
                </c:pt>
                <c:pt idx="5884">
                  <c:v>4.0287000000000144E-9</c:v>
                </c:pt>
                <c:pt idx="5885">
                  <c:v>3.7385000000000189E-9</c:v>
                </c:pt>
                <c:pt idx="5886">
                  <c:v>4.0244000000000086E-9</c:v>
                </c:pt>
                <c:pt idx="5887">
                  <c:v>4.1457000000000139E-9</c:v>
                </c:pt>
                <c:pt idx="5888">
                  <c:v>4.0594000000000185E-9</c:v>
                </c:pt>
                <c:pt idx="5889">
                  <c:v>3.9584000000000148E-9</c:v>
                </c:pt>
                <c:pt idx="5890">
                  <c:v>3.9811000000000197E-9</c:v>
                </c:pt>
                <c:pt idx="5891">
                  <c:v>3.8748000000000148E-9</c:v>
                </c:pt>
                <c:pt idx="5892">
                  <c:v>4.1167000000000158E-9</c:v>
                </c:pt>
                <c:pt idx="5893">
                  <c:v>3.8085000000000172E-9</c:v>
                </c:pt>
                <c:pt idx="5894">
                  <c:v>4.081000000000021E-9</c:v>
                </c:pt>
                <c:pt idx="5895">
                  <c:v>3.8388000000000145E-9</c:v>
                </c:pt>
                <c:pt idx="5896">
                  <c:v>4.1343000000000129E-9</c:v>
                </c:pt>
                <c:pt idx="5897">
                  <c:v>3.9578000000000163E-9</c:v>
                </c:pt>
                <c:pt idx="5898">
                  <c:v>3.8641000000000194E-9</c:v>
                </c:pt>
                <c:pt idx="5899">
                  <c:v>3.7995000000000202E-9</c:v>
                </c:pt>
                <c:pt idx="5900">
                  <c:v>3.7649000000000212E-9</c:v>
                </c:pt>
                <c:pt idx="5901">
                  <c:v>3.7632000000000227E-9</c:v>
                </c:pt>
                <c:pt idx="5902">
                  <c:v>4.212300000000017E-9</c:v>
                </c:pt>
                <c:pt idx="5903">
                  <c:v>3.9628000000000153E-9</c:v>
                </c:pt>
                <c:pt idx="5904">
                  <c:v>3.8628000000000152E-9</c:v>
                </c:pt>
                <c:pt idx="5905">
                  <c:v>3.7888000000000207E-9</c:v>
                </c:pt>
                <c:pt idx="5906">
                  <c:v>4.0231000000000119E-9</c:v>
                </c:pt>
                <c:pt idx="5907">
                  <c:v>3.635900000000016E-9</c:v>
                </c:pt>
                <c:pt idx="5908">
                  <c:v>3.9321000000000154E-9</c:v>
                </c:pt>
                <c:pt idx="5909">
                  <c:v>3.7642000000000214E-9</c:v>
                </c:pt>
                <c:pt idx="5910">
                  <c:v>3.6476000000000187E-9</c:v>
                </c:pt>
                <c:pt idx="5911">
                  <c:v>3.9468000000000145E-9</c:v>
                </c:pt>
                <c:pt idx="5912">
                  <c:v>3.8105000000000145E-9</c:v>
                </c:pt>
                <c:pt idx="5913">
                  <c:v>4.1647000000000098E-9</c:v>
                </c:pt>
                <c:pt idx="5914">
                  <c:v>4.0091000000000192E-9</c:v>
                </c:pt>
                <c:pt idx="5915">
                  <c:v>3.9798000000000147E-9</c:v>
                </c:pt>
                <c:pt idx="5916">
                  <c:v>3.8245000000000171E-9</c:v>
                </c:pt>
                <c:pt idx="5917">
                  <c:v>4.0461000000000189E-9</c:v>
                </c:pt>
                <c:pt idx="5918">
                  <c:v>3.8821000000000174E-9</c:v>
                </c:pt>
                <c:pt idx="5919">
                  <c:v>3.8278000000000169E-9</c:v>
                </c:pt>
                <c:pt idx="5920">
                  <c:v>3.9814000000000169E-9</c:v>
                </c:pt>
                <c:pt idx="5921">
                  <c:v>3.9941000000000187E-9</c:v>
                </c:pt>
                <c:pt idx="5922">
                  <c:v>3.8571000000000172E-9</c:v>
                </c:pt>
                <c:pt idx="5923">
                  <c:v>3.9314000000000148E-9</c:v>
                </c:pt>
                <c:pt idx="5924">
                  <c:v>3.8975000000000172E-9</c:v>
                </c:pt>
                <c:pt idx="5925">
                  <c:v>3.886100000000017E-9</c:v>
                </c:pt>
                <c:pt idx="5926">
                  <c:v>3.9774000000000148E-9</c:v>
                </c:pt>
                <c:pt idx="5927">
                  <c:v>3.8815000000000156E-9</c:v>
                </c:pt>
                <c:pt idx="5928">
                  <c:v>3.6626000000000159E-9</c:v>
                </c:pt>
                <c:pt idx="5929">
                  <c:v>3.7352000000000166E-9</c:v>
                </c:pt>
                <c:pt idx="5930">
                  <c:v>3.6776000000000167E-9</c:v>
                </c:pt>
                <c:pt idx="5931">
                  <c:v>3.7395000000000175E-9</c:v>
                </c:pt>
                <c:pt idx="5932">
                  <c:v>3.6243000000000203E-9</c:v>
                </c:pt>
                <c:pt idx="5933">
                  <c:v>4.018100000000012E-9</c:v>
                </c:pt>
                <c:pt idx="5934">
                  <c:v>3.7099000000000205E-9</c:v>
                </c:pt>
                <c:pt idx="5935">
                  <c:v>3.6656000000000168E-9</c:v>
                </c:pt>
                <c:pt idx="5936">
                  <c:v>3.702600000000017E-9</c:v>
                </c:pt>
                <c:pt idx="5937">
                  <c:v>3.7509000000000194E-9</c:v>
                </c:pt>
                <c:pt idx="5938">
                  <c:v>3.7422000000000163E-9</c:v>
                </c:pt>
                <c:pt idx="5939">
                  <c:v>3.6323000000000148E-9</c:v>
                </c:pt>
                <c:pt idx="5940">
                  <c:v>3.6512000000000149E-9</c:v>
                </c:pt>
                <c:pt idx="5941">
                  <c:v>3.3591000000000134E-9</c:v>
                </c:pt>
                <c:pt idx="5942">
                  <c:v>3.5086000000000162E-9</c:v>
                </c:pt>
                <c:pt idx="5943">
                  <c:v>3.5566000000000123E-9</c:v>
                </c:pt>
                <c:pt idx="5944">
                  <c:v>3.6046000000000171E-9</c:v>
                </c:pt>
                <c:pt idx="5945">
                  <c:v>3.3367000000000106E-9</c:v>
                </c:pt>
                <c:pt idx="5946">
                  <c:v>3.5713000000000156E-9</c:v>
                </c:pt>
                <c:pt idx="5947">
                  <c:v>3.8711000000000149E-9</c:v>
                </c:pt>
                <c:pt idx="5948">
                  <c:v>3.6346000000000151E-9</c:v>
                </c:pt>
                <c:pt idx="5949">
                  <c:v>3.5553000000000148E-9</c:v>
                </c:pt>
                <c:pt idx="5950">
                  <c:v>3.5983000000000168E-9</c:v>
                </c:pt>
                <c:pt idx="5951">
                  <c:v>3.9264000000000149E-9</c:v>
                </c:pt>
                <c:pt idx="5952">
                  <c:v>3.5839000000000203E-9</c:v>
                </c:pt>
                <c:pt idx="5953">
                  <c:v>3.8058000000000143E-9</c:v>
                </c:pt>
                <c:pt idx="5954">
                  <c:v>3.4503000000000149E-9</c:v>
                </c:pt>
                <c:pt idx="5955">
                  <c:v>4.0870000000000137E-9</c:v>
                </c:pt>
                <c:pt idx="5956">
                  <c:v>3.3337000000000151E-9</c:v>
                </c:pt>
                <c:pt idx="5957">
                  <c:v>3.8028000000000134E-9</c:v>
                </c:pt>
                <c:pt idx="5958">
                  <c:v>3.515000000000014E-9</c:v>
                </c:pt>
                <c:pt idx="5959">
                  <c:v>4.003400000000017E-9</c:v>
                </c:pt>
                <c:pt idx="5960">
                  <c:v>3.6956000000000148E-9</c:v>
                </c:pt>
                <c:pt idx="5961">
                  <c:v>3.9461000000000172E-9</c:v>
                </c:pt>
                <c:pt idx="5962">
                  <c:v>3.4890000000000151E-9</c:v>
                </c:pt>
                <c:pt idx="5963">
                  <c:v>4.1290000000000142E-9</c:v>
                </c:pt>
                <c:pt idx="5964">
                  <c:v>3.515600000000013E-9</c:v>
                </c:pt>
                <c:pt idx="5965">
                  <c:v>4.0271000000000098E-9</c:v>
                </c:pt>
                <c:pt idx="5966">
                  <c:v>3.4693000000000174E-9</c:v>
                </c:pt>
                <c:pt idx="5967">
                  <c:v>3.5143000000000163E-9</c:v>
                </c:pt>
                <c:pt idx="5968">
                  <c:v>3.3044000000000131E-9</c:v>
                </c:pt>
                <c:pt idx="5969">
                  <c:v>3.6299000000000187E-9</c:v>
                </c:pt>
                <c:pt idx="5970">
                  <c:v>3.3514000000000106E-9</c:v>
                </c:pt>
                <c:pt idx="5971">
                  <c:v>3.5420000000000149E-9</c:v>
                </c:pt>
                <c:pt idx="5972">
                  <c:v>3.9451000000000202E-9</c:v>
                </c:pt>
                <c:pt idx="5973">
                  <c:v>3.338400000000012E-9</c:v>
                </c:pt>
                <c:pt idx="5974">
                  <c:v>3.5420000000000149E-9</c:v>
                </c:pt>
                <c:pt idx="5975">
                  <c:v>3.702600000000017E-9</c:v>
                </c:pt>
                <c:pt idx="5976">
                  <c:v>3.8275000000000189E-9</c:v>
                </c:pt>
                <c:pt idx="5977">
                  <c:v>3.5983000000000168E-9</c:v>
                </c:pt>
                <c:pt idx="5978">
                  <c:v>3.3321000000000121E-9</c:v>
                </c:pt>
                <c:pt idx="5979">
                  <c:v>3.4457000000000159E-9</c:v>
                </c:pt>
                <c:pt idx="5980">
                  <c:v>3.5663000000000173E-9</c:v>
                </c:pt>
                <c:pt idx="5981">
                  <c:v>3.520000000000016E-9</c:v>
                </c:pt>
                <c:pt idx="5982">
                  <c:v>3.5350000000000144E-9</c:v>
                </c:pt>
                <c:pt idx="5983">
                  <c:v>3.5026000000000144E-9</c:v>
                </c:pt>
                <c:pt idx="5984">
                  <c:v>3.5819000000000172E-9</c:v>
                </c:pt>
                <c:pt idx="5985">
                  <c:v>3.9451000000000202E-9</c:v>
                </c:pt>
                <c:pt idx="5986">
                  <c:v>3.6696000000000168E-9</c:v>
                </c:pt>
                <c:pt idx="5987">
                  <c:v>3.4144000000000125E-9</c:v>
                </c:pt>
                <c:pt idx="5988">
                  <c:v>3.2741000000000179E-9</c:v>
                </c:pt>
                <c:pt idx="5989">
                  <c:v>3.5783000000000169E-9</c:v>
                </c:pt>
                <c:pt idx="5990">
                  <c:v>3.444700000000016E-9</c:v>
                </c:pt>
                <c:pt idx="5991">
                  <c:v>3.7992000000000148E-9</c:v>
                </c:pt>
                <c:pt idx="5992">
                  <c:v>3.6336000000000169E-9</c:v>
                </c:pt>
                <c:pt idx="5993">
                  <c:v>3.7752000000000165E-9</c:v>
                </c:pt>
                <c:pt idx="5994">
                  <c:v>3.5313000000000161E-9</c:v>
                </c:pt>
                <c:pt idx="5995">
                  <c:v>3.8155000000000152E-9</c:v>
                </c:pt>
                <c:pt idx="5996">
                  <c:v>4.0301000000000173E-9</c:v>
                </c:pt>
                <c:pt idx="5997">
                  <c:v>3.5666000000000158E-9</c:v>
                </c:pt>
                <c:pt idx="5998">
                  <c:v>3.1338000000000137E-9</c:v>
                </c:pt>
                <c:pt idx="5999">
                  <c:v>3.9321000000000154E-9</c:v>
                </c:pt>
                <c:pt idx="6000">
                  <c:v>3.71790000000002E-9</c:v>
                </c:pt>
                <c:pt idx="6001">
                  <c:v>3.6306000000000152E-9</c:v>
                </c:pt>
                <c:pt idx="6002">
                  <c:v>3.5640000000000171E-9</c:v>
                </c:pt>
                <c:pt idx="6003">
                  <c:v>3.8611000000000168E-9</c:v>
                </c:pt>
                <c:pt idx="6004">
                  <c:v>3.7875000000000232E-9</c:v>
                </c:pt>
                <c:pt idx="6005">
                  <c:v>3.6512000000000149E-9</c:v>
                </c:pt>
                <c:pt idx="6006">
                  <c:v>3.7006000000000176E-9</c:v>
                </c:pt>
                <c:pt idx="6007">
                  <c:v>3.4037000000000171E-9</c:v>
                </c:pt>
                <c:pt idx="6008">
                  <c:v>3.5663000000000173E-9</c:v>
                </c:pt>
                <c:pt idx="6009">
                  <c:v>3.6063000000000168E-9</c:v>
                </c:pt>
                <c:pt idx="6010">
                  <c:v>3.802200000000014E-9</c:v>
                </c:pt>
                <c:pt idx="6011">
                  <c:v>3.3527000000000106E-9</c:v>
                </c:pt>
                <c:pt idx="6012">
                  <c:v>3.5356000000000133E-9</c:v>
                </c:pt>
                <c:pt idx="6013">
                  <c:v>3.9881000000000218E-9</c:v>
                </c:pt>
                <c:pt idx="6014">
                  <c:v>3.3464000000000123E-9</c:v>
                </c:pt>
                <c:pt idx="6015">
                  <c:v>3.546600000000015E-9</c:v>
                </c:pt>
                <c:pt idx="6016">
                  <c:v>3.4537000000000159E-9</c:v>
                </c:pt>
                <c:pt idx="6017">
                  <c:v>3.4567000000000119E-9</c:v>
                </c:pt>
                <c:pt idx="6018">
                  <c:v>3.6139000000000179E-9</c:v>
                </c:pt>
                <c:pt idx="6019">
                  <c:v>3.5506000000000154E-9</c:v>
                </c:pt>
                <c:pt idx="6020">
                  <c:v>3.5566000000000123E-9</c:v>
                </c:pt>
                <c:pt idx="6021">
                  <c:v>3.6536000000000168E-9</c:v>
                </c:pt>
                <c:pt idx="6022">
                  <c:v>3.8958000000000138E-9</c:v>
                </c:pt>
                <c:pt idx="6023">
                  <c:v>3.3874000000000162E-9</c:v>
                </c:pt>
                <c:pt idx="6024">
                  <c:v>3.1991000000000151E-9</c:v>
                </c:pt>
                <c:pt idx="6025">
                  <c:v>3.6719000000000171E-9</c:v>
                </c:pt>
                <c:pt idx="6026">
                  <c:v>3.7609000000000208E-9</c:v>
                </c:pt>
                <c:pt idx="6027">
                  <c:v>3.5286000000000165E-9</c:v>
                </c:pt>
                <c:pt idx="6028">
                  <c:v>3.6599000000000163E-9</c:v>
                </c:pt>
                <c:pt idx="6029">
                  <c:v>3.5010000000000155E-9</c:v>
                </c:pt>
                <c:pt idx="6030">
                  <c:v>3.6063000000000168E-9</c:v>
                </c:pt>
                <c:pt idx="6031">
                  <c:v>3.5103000000000163E-9</c:v>
                </c:pt>
                <c:pt idx="6032">
                  <c:v>3.3980000000000129E-9</c:v>
                </c:pt>
                <c:pt idx="6033">
                  <c:v>3.8252000000000161E-9</c:v>
                </c:pt>
                <c:pt idx="6034">
                  <c:v>3.6679000000000212E-9</c:v>
                </c:pt>
                <c:pt idx="6035">
                  <c:v>3.7535000000000218E-9</c:v>
                </c:pt>
                <c:pt idx="6036">
                  <c:v>3.3737000000000162E-9</c:v>
                </c:pt>
                <c:pt idx="6037">
                  <c:v>3.2531000000000172E-9</c:v>
                </c:pt>
                <c:pt idx="6038">
                  <c:v>3.3770000000000131E-9</c:v>
                </c:pt>
                <c:pt idx="6039">
                  <c:v>3.7409000000000213E-9</c:v>
                </c:pt>
                <c:pt idx="6040">
                  <c:v>3.5726000000000123E-9</c:v>
                </c:pt>
                <c:pt idx="6041">
                  <c:v>3.5876000000000185E-9</c:v>
                </c:pt>
                <c:pt idx="6042">
                  <c:v>3.4357000000000141E-9</c:v>
                </c:pt>
                <c:pt idx="6043">
                  <c:v>3.5280000000000168E-9</c:v>
                </c:pt>
                <c:pt idx="6044">
                  <c:v>3.314100000000014E-9</c:v>
                </c:pt>
                <c:pt idx="6045">
                  <c:v>3.6256000000000173E-9</c:v>
                </c:pt>
                <c:pt idx="6046">
                  <c:v>3.816500000000013E-9</c:v>
                </c:pt>
                <c:pt idx="6047">
                  <c:v>3.3204000000000139E-9</c:v>
                </c:pt>
                <c:pt idx="6048">
                  <c:v>3.3477000000000169E-9</c:v>
                </c:pt>
                <c:pt idx="6049">
                  <c:v>3.2571000000000172E-9</c:v>
                </c:pt>
                <c:pt idx="6050">
                  <c:v>3.1032000000000163E-9</c:v>
                </c:pt>
                <c:pt idx="6051">
                  <c:v>3.314700000000013E-9</c:v>
                </c:pt>
                <c:pt idx="6052">
                  <c:v>3.2324000000000121E-9</c:v>
                </c:pt>
                <c:pt idx="6053">
                  <c:v>3.0659000000000148E-9</c:v>
                </c:pt>
                <c:pt idx="6054">
                  <c:v>3.2135000000000171E-9</c:v>
                </c:pt>
                <c:pt idx="6055">
                  <c:v>3.6296000000000173E-9</c:v>
                </c:pt>
                <c:pt idx="6056">
                  <c:v>3.6106000000000148E-9</c:v>
                </c:pt>
                <c:pt idx="6057">
                  <c:v>3.4623000000000148E-9</c:v>
                </c:pt>
                <c:pt idx="6058">
                  <c:v>3.3554000000000106E-9</c:v>
                </c:pt>
                <c:pt idx="6059">
                  <c:v>3.3824000000000122E-9</c:v>
                </c:pt>
                <c:pt idx="6060">
                  <c:v>3.2748000000000148E-9</c:v>
                </c:pt>
                <c:pt idx="6061">
                  <c:v>3.5746000000000149E-9</c:v>
                </c:pt>
                <c:pt idx="6062">
                  <c:v>3.4397000000000145E-9</c:v>
                </c:pt>
                <c:pt idx="6063">
                  <c:v>3.8845000000000182E-9</c:v>
                </c:pt>
                <c:pt idx="6064">
                  <c:v>3.5183000000000163E-9</c:v>
                </c:pt>
                <c:pt idx="6065">
                  <c:v>3.9854000000000148E-9</c:v>
                </c:pt>
                <c:pt idx="6066">
                  <c:v>3.3980000000000129E-9</c:v>
                </c:pt>
                <c:pt idx="6067">
                  <c:v>3.538300000000017E-9</c:v>
                </c:pt>
                <c:pt idx="6068">
                  <c:v>3.5893000000000182E-9</c:v>
                </c:pt>
                <c:pt idx="6069">
                  <c:v>3.7615000000000218E-9</c:v>
                </c:pt>
                <c:pt idx="6070">
                  <c:v>3.4367000000000123E-9</c:v>
                </c:pt>
                <c:pt idx="6071">
                  <c:v>3.6862000000000173E-9</c:v>
                </c:pt>
                <c:pt idx="6072">
                  <c:v>3.3584000000000115E-9</c:v>
                </c:pt>
                <c:pt idx="6073">
                  <c:v>3.3547000000000145E-9</c:v>
                </c:pt>
                <c:pt idx="6074">
                  <c:v>3.4190000000000119E-9</c:v>
                </c:pt>
                <c:pt idx="6075">
                  <c:v>3.2531000000000172E-9</c:v>
                </c:pt>
                <c:pt idx="6076">
                  <c:v>3.5070000000000174E-9</c:v>
                </c:pt>
                <c:pt idx="6077">
                  <c:v>3.6992000000000159E-9</c:v>
                </c:pt>
                <c:pt idx="6078">
                  <c:v>3.5823000000000169E-9</c:v>
                </c:pt>
                <c:pt idx="6079">
                  <c:v>3.5986000000000148E-9</c:v>
                </c:pt>
                <c:pt idx="6080">
                  <c:v>3.1648000000000162E-9</c:v>
                </c:pt>
                <c:pt idx="6081">
                  <c:v>3.7725000000000177E-9</c:v>
                </c:pt>
                <c:pt idx="6082">
                  <c:v>3.3164000000000094E-9</c:v>
                </c:pt>
                <c:pt idx="6083">
                  <c:v>4.0187000000000172E-9</c:v>
                </c:pt>
                <c:pt idx="6084">
                  <c:v>3.2151000000000159E-9</c:v>
                </c:pt>
                <c:pt idx="6085">
                  <c:v>3.7109000000000174E-9</c:v>
                </c:pt>
                <c:pt idx="6086">
                  <c:v>3.4687000000000168E-9</c:v>
                </c:pt>
                <c:pt idx="6087">
                  <c:v>3.9078000000000183E-9</c:v>
                </c:pt>
                <c:pt idx="6088">
                  <c:v>3.4300000000000136E-9</c:v>
                </c:pt>
                <c:pt idx="6089">
                  <c:v>3.1868000000000143E-9</c:v>
                </c:pt>
                <c:pt idx="6090">
                  <c:v>3.4560000000000121E-9</c:v>
                </c:pt>
                <c:pt idx="6091">
                  <c:v>3.4453000000000162E-9</c:v>
                </c:pt>
                <c:pt idx="6092">
                  <c:v>3.2055000000000171E-9</c:v>
                </c:pt>
                <c:pt idx="6093">
                  <c:v>3.6872000000000193E-9</c:v>
                </c:pt>
                <c:pt idx="6094">
                  <c:v>3.635300000000017E-9</c:v>
                </c:pt>
                <c:pt idx="6095">
                  <c:v>3.2858000000000149E-9</c:v>
                </c:pt>
                <c:pt idx="6096">
                  <c:v>3.6549000000000168E-9</c:v>
                </c:pt>
                <c:pt idx="6097">
                  <c:v>3.2858000000000149E-9</c:v>
                </c:pt>
                <c:pt idx="6098">
                  <c:v>3.4780000000000143E-9</c:v>
                </c:pt>
                <c:pt idx="6099">
                  <c:v>3.4150000000000119E-9</c:v>
                </c:pt>
                <c:pt idx="6100">
                  <c:v>3.2381000000000168E-9</c:v>
                </c:pt>
                <c:pt idx="6101">
                  <c:v>3.1222000000000139E-9</c:v>
                </c:pt>
                <c:pt idx="6102">
                  <c:v>3.4960000000000119E-9</c:v>
                </c:pt>
                <c:pt idx="6103">
                  <c:v>3.299100000000016E-9</c:v>
                </c:pt>
                <c:pt idx="6104">
                  <c:v>3.3690000000000143E-9</c:v>
                </c:pt>
                <c:pt idx="6105">
                  <c:v>3.4350000000000122E-9</c:v>
                </c:pt>
                <c:pt idx="6106">
                  <c:v>3.6922000000000154E-9</c:v>
                </c:pt>
                <c:pt idx="6107">
                  <c:v>3.2868000000000147E-9</c:v>
                </c:pt>
                <c:pt idx="6108">
                  <c:v>3.299100000000016E-9</c:v>
                </c:pt>
                <c:pt idx="6109">
                  <c:v>3.3844000000000149E-9</c:v>
                </c:pt>
                <c:pt idx="6110">
                  <c:v>3.5170000000000159E-9</c:v>
                </c:pt>
                <c:pt idx="6111">
                  <c:v>3.5660000000000148E-9</c:v>
                </c:pt>
                <c:pt idx="6112">
                  <c:v>3.323700000000017E-9</c:v>
                </c:pt>
                <c:pt idx="6113">
                  <c:v>3.0998000000000112E-9</c:v>
                </c:pt>
                <c:pt idx="6114">
                  <c:v>3.4963000000000145E-9</c:v>
                </c:pt>
                <c:pt idx="6115">
                  <c:v>3.4737000000000162E-9</c:v>
                </c:pt>
                <c:pt idx="6116">
                  <c:v>3.2378000000000158E-9</c:v>
                </c:pt>
                <c:pt idx="6117">
                  <c:v>3.3534000000000124E-9</c:v>
                </c:pt>
                <c:pt idx="6118">
                  <c:v>3.3021000000000145E-9</c:v>
                </c:pt>
                <c:pt idx="6119">
                  <c:v>3.2364000000000125E-9</c:v>
                </c:pt>
                <c:pt idx="6120">
                  <c:v>3.6086000000000171E-9</c:v>
                </c:pt>
                <c:pt idx="6121">
                  <c:v>3.2274000000000168E-9</c:v>
                </c:pt>
                <c:pt idx="6122">
                  <c:v>3.400700000000017E-9</c:v>
                </c:pt>
                <c:pt idx="6123">
                  <c:v>3.6976000000000171E-9</c:v>
                </c:pt>
                <c:pt idx="6124">
                  <c:v>3.7512000000000166E-9</c:v>
                </c:pt>
                <c:pt idx="6125">
                  <c:v>3.109200000000014E-9</c:v>
                </c:pt>
                <c:pt idx="6126">
                  <c:v>3.2061000000000169E-9</c:v>
                </c:pt>
                <c:pt idx="6127">
                  <c:v>3.2434000000000172E-9</c:v>
                </c:pt>
                <c:pt idx="6128">
                  <c:v>3.310700000000013E-9</c:v>
                </c:pt>
                <c:pt idx="6129">
                  <c:v>3.1062000000000131E-9</c:v>
                </c:pt>
                <c:pt idx="6130">
                  <c:v>3.1065000000000149E-9</c:v>
                </c:pt>
                <c:pt idx="6131">
                  <c:v>3.3987000000000131E-9</c:v>
                </c:pt>
                <c:pt idx="6132">
                  <c:v>3.3844000000000149E-9</c:v>
                </c:pt>
                <c:pt idx="6133">
                  <c:v>3.3367000000000106E-9</c:v>
                </c:pt>
                <c:pt idx="6134">
                  <c:v>3.4090000000000146E-9</c:v>
                </c:pt>
                <c:pt idx="6135">
                  <c:v>3.4190000000000119E-9</c:v>
                </c:pt>
                <c:pt idx="6136">
                  <c:v>3.437700000000016E-9</c:v>
                </c:pt>
                <c:pt idx="6137">
                  <c:v>3.8425000000000169E-9</c:v>
                </c:pt>
                <c:pt idx="6138">
                  <c:v>3.4210000000000154E-9</c:v>
                </c:pt>
                <c:pt idx="6139">
                  <c:v>3.169500000000016E-9</c:v>
                </c:pt>
                <c:pt idx="6140">
                  <c:v>3.2838000000000171E-9</c:v>
                </c:pt>
                <c:pt idx="6141">
                  <c:v>3.4017000000000148E-9</c:v>
                </c:pt>
                <c:pt idx="6142">
                  <c:v>3.4380000000000136E-9</c:v>
                </c:pt>
                <c:pt idx="6143">
                  <c:v>3.3087000000000148E-9</c:v>
                </c:pt>
                <c:pt idx="6144">
                  <c:v>3.4170000000000142E-9</c:v>
                </c:pt>
                <c:pt idx="6145">
                  <c:v>3.4597000000000144E-9</c:v>
                </c:pt>
                <c:pt idx="6146">
                  <c:v>3.3860000000000125E-9</c:v>
                </c:pt>
                <c:pt idx="6147">
                  <c:v>3.5193000000000162E-9</c:v>
                </c:pt>
                <c:pt idx="6148">
                  <c:v>3.1265000000000148E-9</c:v>
                </c:pt>
                <c:pt idx="6149">
                  <c:v>3.3371000000000149E-9</c:v>
                </c:pt>
                <c:pt idx="6150">
                  <c:v>3.6649000000000203E-9</c:v>
                </c:pt>
                <c:pt idx="6151">
                  <c:v>3.4050000000000142E-9</c:v>
                </c:pt>
                <c:pt idx="6152">
                  <c:v>3.0122000000000099E-9</c:v>
                </c:pt>
                <c:pt idx="6153">
                  <c:v>3.5693000000000174E-9</c:v>
                </c:pt>
                <c:pt idx="6154">
                  <c:v>3.1475000000000188E-9</c:v>
                </c:pt>
                <c:pt idx="6155">
                  <c:v>3.2364000000000125E-9</c:v>
                </c:pt>
                <c:pt idx="6156">
                  <c:v>3.4527000000000123E-9</c:v>
                </c:pt>
                <c:pt idx="6157">
                  <c:v>3.1298000000000137E-9</c:v>
                </c:pt>
                <c:pt idx="6158">
                  <c:v>3.3807000000000163E-9</c:v>
                </c:pt>
                <c:pt idx="6159">
                  <c:v>3.3824000000000122E-9</c:v>
                </c:pt>
                <c:pt idx="6160">
                  <c:v>3.307700000000017E-9</c:v>
                </c:pt>
                <c:pt idx="6161">
                  <c:v>3.2171000000000178E-9</c:v>
                </c:pt>
                <c:pt idx="6162">
                  <c:v>3.1678000000000163E-9</c:v>
                </c:pt>
                <c:pt idx="6163">
                  <c:v>3.2681000000000185E-9</c:v>
                </c:pt>
                <c:pt idx="6164">
                  <c:v>2.9736000000000121E-9</c:v>
                </c:pt>
                <c:pt idx="6165">
                  <c:v>3.2045000000000172E-9</c:v>
                </c:pt>
                <c:pt idx="6166">
                  <c:v>3.2401000000000199E-9</c:v>
                </c:pt>
                <c:pt idx="6167">
                  <c:v>3.2788000000000148E-9</c:v>
                </c:pt>
                <c:pt idx="6168">
                  <c:v>3.2734000000000156E-9</c:v>
                </c:pt>
                <c:pt idx="6169">
                  <c:v>3.4217000000000152E-9</c:v>
                </c:pt>
                <c:pt idx="6170">
                  <c:v>3.7988000000000163E-9</c:v>
                </c:pt>
                <c:pt idx="6171">
                  <c:v>3.3231000000000168E-9</c:v>
                </c:pt>
                <c:pt idx="6172">
                  <c:v>3.2254000000000162E-9</c:v>
                </c:pt>
                <c:pt idx="6173">
                  <c:v>3.310100000000014E-9</c:v>
                </c:pt>
                <c:pt idx="6174">
                  <c:v>3.1775000000000168E-9</c:v>
                </c:pt>
                <c:pt idx="6175">
                  <c:v>3.0965000000000122E-9</c:v>
                </c:pt>
                <c:pt idx="6176">
                  <c:v>3.35640000000001E-9</c:v>
                </c:pt>
                <c:pt idx="6177">
                  <c:v>3.3524000000000096E-9</c:v>
                </c:pt>
                <c:pt idx="6178">
                  <c:v>3.1322000000000112E-9</c:v>
                </c:pt>
                <c:pt idx="6179">
                  <c:v>2.9499000000000127E-9</c:v>
                </c:pt>
                <c:pt idx="6180">
                  <c:v>3.3597000000000119E-9</c:v>
                </c:pt>
                <c:pt idx="6181">
                  <c:v>3.2841000000000189E-9</c:v>
                </c:pt>
                <c:pt idx="6182">
                  <c:v>3.3650000000000143E-9</c:v>
                </c:pt>
                <c:pt idx="6183">
                  <c:v>3.7202000000000195E-9</c:v>
                </c:pt>
                <c:pt idx="6184">
                  <c:v>3.6246000000000174E-9</c:v>
                </c:pt>
                <c:pt idx="6185">
                  <c:v>3.5350000000000144E-9</c:v>
                </c:pt>
                <c:pt idx="6186">
                  <c:v>3.3357000000000124E-9</c:v>
                </c:pt>
                <c:pt idx="6187">
                  <c:v>3.3780000000000125E-9</c:v>
                </c:pt>
                <c:pt idx="6188">
                  <c:v>3.2238000000000173E-9</c:v>
                </c:pt>
                <c:pt idx="6189">
                  <c:v>3.2764000000000124E-9</c:v>
                </c:pt>
                <c:pt idx="6190">
                  <c:v>3.6146000000000148E-9</c:v>
                </c:pt>
                <c:pt idx="6191">
                  <c:v>3.0089000000000155E-9</c:v>
                </c:pt>
                <c:pt idx="6192">
                  <c:v>3.0775000000000159E-9</c:v>
                </c:pt>
                <c:pt idx="6193">
                  <c:v>3.1475000000000188E-9</c:v>
                </c:pt>
                <c:pt idx="6194">
                  <c:v>3.1068000000000125E-9</c:v>
                </c:pt>
                <c:pt idx="6195">
                  <c:v>3.5683000000000192E-9</c:v>
                </c:pt>
                <c:pt idx="6196">
                  <c:v>3.1535000000000169E-9</c:v>
                </c:pt>
                <c:pt idx="6197">
                  <c:v>3.2278000000000173E-9</c:v>
                </c:pt>
                <c:pt idx="6198">
                  <c:v>3.4560000000000121E-9</c:v>
                </c:pt>
                <c:pt idx="6199">
                  <c:v>3.5689000000000173E-9</c:v>
                </c:pt>
                <c:pt idx="6200">
                  <c:v>3.4383000000000161E-9</c:v>
                </c:pt>
                <c:pt idx="6201">
                  <c:v>3.1771000000000171E-9</c:v>
                </c:pt>
                <c:pt idx="6202">
                  <c:v>3.5123000000000144E-9</c:v>
                </c:pt>
                <c:pt idx="6203">
                  <c:v>3.0429000000000127E-9</c:v>
                </c:pt>
                <c:pt idx="6204">
                  <c:v>3.2858000000000149E-9</c:v>
                </c:pt>
                <c:pt idx="6205">
                  <c:v>3.307100000000016E-9</c:v>
                </c:pt>
                <c:pt idx="6206">
                  <c:v>3.2085000000000172E-9</c:v>
                </c:pt>
                <c:pt idx="6207">
                  <c:v>3.1835000000000199E-9</c:v>
                </c:pt>
                <c:pt idx="6208">
                  <c:v>3.0309000000000124E-9</c:v>
                </c:pt>
                <c:pt idx="6209">
                  <c:v>3.0732000000000133E-9</c:v>
                </c:pt>
                <c:pt idx="6210">
                  <c:v>3.255100000000017E-9</c:v>
                </c:pt>
                <c:pt idx="6211">
                  <c:v>3.5516000000000137E-9</c:v>
                </c:pt>
                <c:pt idx="6212">
                  <c:v>3.4077000000000171E-9</c:v>
                </c:pt>
                <c:pt idx="6213">
                  <c:v>3.6216000000000165E-9</c:v>
                </c:pt>
                <c:pt idx="6214">
                  <c:v>3.5736000000000159E-9</c:v>
                </c:pt>
                <c:pt idx="6215">
                  <c:v>3.2944000000000158E-9</c:v>
                </c:pt>
                <c:pt idx="6216">
                  <c:v>3.1428000000000123E-9</c:v>
                </c:pt>
                <c:pt idx="6217">
                  <c:v>3.404700000000017E-9</c:v>
                </c:pt>
                <c:pt idx="6218">
                  <c:v>3.1938000000000148E-9</c:v>
                </c:pt>
                <c:pt idx="6219">
                  <c:v>3.2364000000000125E-9</c:v>
                </c:pt>
                <c:pt idx="6220">
                  <c:v>3.2611000000000172E-9</c:v>
                </c:pt>
                <c:pt idx="6221">
                  <c:v>3.0432000000000161E-9</c:v>
                </c:pt>
                <c:pt idx="6222">
                  <c:v>3.0485000000000149E-9</c:v>
                </c:pt>
                <c:pt idx="6223">
                  <c:v>3.1521000000000127E-9</c:v>
                </c:pt>
                <c:pt idx="6224">
                  <c:v>3.2774000000000156E-9</c:v>
                </c:pt>
                <c:pt idx="6225">
                  <c:v>3.1728000000000116E-9</c:v>
                </c:pt>
                <c:pt idx="6226">
                  <c:v>3.2188000000000137E-9</c:v>
                </c:pt>
                <c:pt idx="6227">
                  <c:v>3.4687000000000168E-9</c:v>
                </c:pt>
                <c:pt idx="6228">
                  <c:v>2.9529000000000099E-9</c:v>
                </c:pt>
                <c:pt idx="6229">
                  <c:v>2.8120000000000068E-9</c:v>
                </c:pt>
                <c:pt idx="6230">
                  <c:v>2.9023000000000126E-9</c:v>
                </c:pt>
                <c:pt idx="6231">
                  <c:v>3.0066000000000103E-9</c:v>
                </c:pt>
                <c:pt idx="6232">
                  <c:v>3.3161000000000113E-9</c:v>
                </c:pt>
                <c:pt idx="6233">
                  <c:v>3.1132000000000149E-9</c:v>
                </c:pt>
                <c:pt idx="6234">
                  <c:v>3.0775000000000159E-9</c:v>
                </c:pt>
                <c:pt idx="6235">
                  <c:v>3.3917000000000134E-9</c:v>
                </c:pt>
                <c:pt idx="6236">
                  <c:v>2.93290000000001E-9</c:v>
                </c:pt>
                <c:pt idx="6237">
                  <c:v>3.0699000000000148E-9</c:v>
                </c:pt>
                <c:pt idx="6238">
                  <c:v>3.2618000000000162E-9</c:v>
                </c:pt>
                <c:pt idx="6239">
                  <c:v>3.2068000000000134E-9</c:v>
                </c:pt>
                <c:pt idx="6240">
                  <c:v>2.8083000000000127E-9</c:v>
                </c:pt>
                <c:pt idx="6241">
                  <c:v>2.9706000000000104E-9</c:v>
                </c:pt>
                <c:pt idx="6242">
                  <c:v>3.2548000000000149E-9</c:v>
                </c:pt>
                <c:pt idx="6243">
                  <c:v>3.3251000000000157E-9</c:v>
                </c:pt>
                <c:pt idx="6244">
                  <c:v>3.416000000000011E-9</c:v>
                </c:pt>
                <c:pt idx="6245">
                  <c:v>3.2398000000000136E-9</c:v>
                </c:pt>
                <c:pt idx="6246">
                  <c:v>3.4907000000000148E-9</c:v>
                </c:pt>
                <c:pt idx="6247">
                  <c:v>3.2698000000000162E-9</c:v>
                </c:pt>
                <c:pt idx="6248">
                  <c:v>3.2321000000000162E-9</c:v>
                </c:pt>
                <c:pt idx="6249">
                  <c:v>3.2981000000000178E-9</c:v>
                </c:pt>
                <c:pt idx="6250">
                  <c:v>3.0705000000000142E-9</c:v>
                </c:pt>
                <c:pt idx="6251">
                  <c:v>3.3057000000000135E-9</c:v>
                </c:pt>
                <c:pt idx="6252">
                  <c:v>3.2914000000000145E-9</c:v>
                </c:pt>
                <c:pt idx="6253">
                  <c:v>3.3750000000000116E-9</c:v>
                </c:pt>
                <c:pt idx="6254">
                  <c:v>2.9986000000000107E-9</c:v>
                </c:pt>
                <c:pt idx="6255">
                  <c:v>3.0132000000000131E-9</c:v>
                </c:pt>
                <c:pt idx="6256">
                  <c:v>2.9619000000000127E-9</c:v>
                </c:pt>
                <c:pt idx="6257">
                  <c:v>3.2048000000000148E-9</c:v>
                </c:pt>
                <c:pt idx="6258">
                  <c:v>3.3041000000000159E-9</c:v>
                </c:pt>
                <c:pt idx="6259">
                  <c:v>3.1142000000000143E-9</c:v>
                </c:pt>
                <c:pt idx="6260">
                  <c:v>2.8849000000000131E-9</c:v>
                </c:pt>
                <c:pt idx="6261">
                  <c:v>3.5056000000000149E-9</c:v>
                </c:pt>
                <c:pt idx="6262">
                  <c:v>3.2268000000000141E-9</c:v>
                </c:pt>
                <c:pt idx="6263">
                  <c:v>3.3351000000000134E-9</c:v>
                </c:pt>
                <c:pt idx="6264">
                  <c:v>2.8550000000000089E-9</c:v>
                </c:pt>
                <c:pt idx="6265">
                  <c:v>3.0039000000000152E-9</c:v>
                </c:pt>
                <c:pt idx="6266">
                  <c:v>3.334400000000012E-9</c:v>
                </c:pt>
                <c:pt idx="6267">
                  <c:v>3.3247000000000148E-9</c:v>
                </c:pt>
                <c:pt idx="6268">
                  <c:v>2.9403000000000148E-9</c:v>
                </c:pt>
                <c:pt idx="6269">
                  <c:v>3.3800000000000148E-9</c:v>
                </c:pt>
                <c:pt idx="6270">
                  <c:v>2.8816000000000104E-9</c:v>
                </c:pt>
                <c:pt idx="6271">
                  <c:v>3.0022000000000114E-9</c:v>
                </c:pt>
                <c:pt idx="6272">
                  <c:v>3.0609000000000162E-9</c:v>
                </c:pt>
                <c:pt idx="6273">
                  <c:v>3.2308000000000149E-9</c:v>
                </c:pt>
                <c:pt idx="6274">
                  <c:v>3.2578000000000162E-9</c:v>
                </c:pt>
                <c:pt idx="6275">
                  <c:v>3.0902000000000123E-9</c:v>
                </c:pt>
                <c:pt idx="6276">
                  <c:v>2.9759000000000116E-9</c:v>
                </c:pt>
                <c:pt idx="6277">
                  <c:v>3.1698000000000148E-9</c:v>
                </c:pt>
                <c:pt idx="6278">
                  <c:v>3.1591000000000149E-9</c:v>
                </c:pt>
                <c:pt idx="6279">
                  <c:v>3.2091000000000174E-9</c:v>
                </c:pt>
                <c:pt idx="6280">
                  <c:v>2.8876000000000139E-9</c:v>
                </c:pt>
                <c:pt idx="6281">
                  <c:v>2.7793000000000142E-9</c:v>
                </c:pt>
                <c:pt idx="6282">
                  <c:v>2.8363000000000093E-9</c:v>
                </c:pt>
                <c:pt idx="6283">
                  <c:v>3.075500000000014E-9</c:v>
                </c:pt>
                <c:pt idx="6284">
                  <c:v>3.2384000000000148E-9</c:v>
                </c:pt>
                <c:pt idx="6285">
                  <c:v>2.7357000000000124E-9</c:v>
                </c:pt>
                <c:pt idx="6286">
                  <c:v>3.4244000000000148E-9</c:v>
                </c:pt>
                <c:pt idx="6287">
                  <c:v>3.2031000000000189E-9</c:v>
                </c:pt>
                <c:pt idx="6288">
                  <c:v>3.3097000000000131E-9</c:v>
                </c:pt>
                <c:pt idx="6289">
                  <c:v>3.1448000000000159E-9</c:v>
                </c:pt>
                <c:pt idx="6290">
                  <c:v>3.2334000000000162E-9</c:v>
                </c:pt>
                <c:pt idx="6291">
                  <c:v>3.2544000000000147E-9</c:v>
                </c:pt>
                <c:pt idx="6292">
                  <c:v>2.6371000000000144E-9</c:v>
                </c:pt>
                <c:pt idx="6293">
                  <c:v>3.4737000000000162E-9</c:v>
                </c:pt>
                <c:pt idx="6294">
                  <c:v>3.1611000000000167E-9</c:v>
                </c:pt>
                <c:pt idx="6295">
                  <c:v>3.059900000000013E-9</c:v>
                </c:pt>
                <c:pt idx="6296">
                  <c:v>3.4850000000000147E-9</c:v>
                </c:pt>
                <c:pt idx="6297">
                  <c:v>3.059900000000013E-9</c:v>
                </c:pt>
                <c:pt idx="6298">
                  <c:v>2.5931000000000137E-9</c:v>
                </c:pt>
                <c:pt idx="6299">
                  <c:v>3.0219000000000158E-9</c:v>
                </c:pt>
                <c:pt idx="6300">
                  <c:v>3.076900000000012E-9</c:v>
                </c:pt>
                <c:pt idx="6301">
                  <c:v>2.93290000000001E-9</c:v>
                </c:pt>
                <c:pt idx="6302">
                  <c:v>2.8390000000000093E-9</c:v>
                </c:pt>
                <c:pt idx="6303">
                  <c:v>2.9319000000000109E-9</c:v>
                </c:pt>
                <c:pt idx="6304">
                  <c:v>3.2131000000000178E-9</c:v>
                </c:pt>
                <c:pt idx="6305">
                  <c:v>3.1561000000000135E-9</c:v>
                </c:pt>
                <c:pt idx="6306">
                  <c:v>3.2678000000000176E-9</c:v>
                </c:pt>
                <c:pt idx="6307">
                  <c:v>3.2698000000000162E-9</c:v>
                </c:pt>
                <c:pt idx="6308">
                  <c:v>3.2428000000000149E-9</c:v>
                </c:pt>
                <c:pt idx="6309">
                  <c:v>3.2974000000000163E-9</c:v>
                </c:pt>
                <c:pt idx="6310">
                  <c:v>3.318400000000012E-9</c:v>
                </c:pt>
                <c:pt idx="6311">
                  <c:v>2.7687000000000163E-9</c:v>
                </c:pt>
                <c:pt idx="6312">
                  <c:v>3.2831000000000202E-9</c:v>
                </c:pt>
                <c:pt idx="6313">
                  <c:v>3.3001000000000159E-9</c:v>
                </c:pt>
                <c:pt idx="6314">
                  <c:v>3.4267000000000151E-9</c:v>
                </c:pt>
                <c:pt idx="6315">
                  <c:v>3.0595000000000137E-9</c:v>
                </c:pt>
                <c:pt idx="6316">
                  <c:v>3.3327000000000106E-9</c:v>
                </c:pt>
                <c:pt idx="6317">
                  <c:v>2.8943000000000118E-9</c:v>
                </c:pt>
                <c:pt idx="6318">
                  <c:v>2.6880000000000143E-9</c:v>
                </c:pt>
                <c:pt idx="6319">
                  <c:v>3.255100000000017E-9</c:v>
                </c:pt>
                <c:pt idx="6320">
                  <c:v>2.9779000000000131E-9</c:v>
                </c:pt>
                <c:pt idx="6321">
                  <c:v>3.0175000000000149E-9</c:v>
                </c:pt>
                <c:pt idx="6322">
                  <c:v>3.1601000000000168E-9</c:v>
                </c:pt>
                <c:pt idx="6323">
                  <c:v>3.6596000000000154E-9</c:v>
                </c:pt>
                <c:pt idx="6324">
                  <c:v>2.8200000000000118E-9</c:v>
                </c:pt>
                <c:pt idx="6325">
                  <c:v>3.2454000000000165E-9</c:v>
                </c:pt>
                <c:pt idx="6326">
                  <c:v>3.1058000000000142E-9</c:v>
                </c:pt>
                <c:pt idx="6327">
                  <c:v>3.1651000000000163E-9</c:v>
                </c:pt>
                <c:pt idx="6328">
                  <c:v>3.2438000000000173E-9</c:v>
                </c:pt>
                <c:pt idx="6329">
                  <c:v>2.9582000000000111E-9</c:v>
                </c:pt>
                <c:pt idx="6330">
                  <c:v>3.0835000000000177E-9</c:v>
                </c:pt>
                <c:pt idx="6331">
                  <c:v>3.3341000000000135E-9</c:v>
                </c:pt>
                <c:pt idx="6332">
                  <c:v>2.9792000000000101E-9</c:v>
                </c:pt>
                <c:pt idx="6333">
                  <c:v>2.9039000000000148E-9</c:v>
                </c:pt>
                <c:pt idx="6334">
                  <c:v>2.9726000000000089E-9</c:v>
                </c:pt>
                <c:pt idx="6335">
                  <c:v>2.9276000000000133E-9</c:v>
                </c:pt>
                <c:pt idx="6336">
                  <c:v>3.0145000000000127E-9</c:v>
                </c:pt>
                <c:pt idx="6337">
                  <c:v>2.8286000000000103E-9</c:v>
                </c:pt>
                <c:pt idx="6338">
                  <c:v>2.9669000000000126E-9</c:v>
                </c:pt>
                <c:pt idx="6339">
                  <c:v>3.0822000000000124E-9</c:v>
                </c:pt>
                <c:pt idx="6340">
                  <c:v>2.7757000000000131E-9</c:v>
                </c:pt>
                <c:pt idx="6341">
                  <c:v>3.0908000000000121E-9</c:v>
                </c:pt>
                <c:pt idx="6342">
                  <c:v>2.8440000000000121E-9</c:v>
                </c:pt>
                <c:pt idx="6343">
                  <c:v>3.0912000000000118E-9</c:v>
                </c:pt>
                <c:pt idx="6344">
                  <c:v>2.8836000000000127E-9</c:v>
                </c:pt>
                <c:pt idx="6345">
                  <c:v>3.2268000000000141E-9</c:v>
                </c:pt>
                <c:pt idx="6346">
                  <c:v>3.2628000000000148E-9</c:v>
                </c:pt>
                <c:pt idx="6347">
                  <c:v>3.1005000000000167E-9</c:v>
                </c:pt>
                <c:pt idx="6348">
                  <c:v>3.5100000000000158E-9</c:v>
                </c:pt>
                <c:pt idx="6349">
                  <c:v>3.1448000000000159E-9</c:v>
                </c:pt>
                <c:pt idx="6350">
                  <c:v>3.1298000000000137E-9</c:v>
                </c:pt>
                <c:pt idx="6351">
                  <c:v>3.058500000000015E-9</c:v>
                </c:pt>
                <c:pt idx="6352">
                  <c:v>3.0315000000000125E-9</c:v>
                </c:pt>
                <c:pt idx="6353">
                  <c:v>2.9829000000000125E-9</c:v>
                </c:pt>
                <c:pt idx="6354">
                  <c:v>3.0255000000000144E-9</c:v>
                </c:pt>
                <c:pt idx="6355">
                  <c:v>3.0992000000000118E-9</c:v>
                </c:pt>
                <c:pt idx="6356">
                  <c:v>2.9436000000000137E-9</c:v>
                </c:pt>
                <c:pt idx="6357">
                  <c:v>3.1402000000000149E-9</c:v>
                </c:pt>
                <c:pt idx="6358">
                  <c:v>3.0059000000000142E-9</c:v>
                </c:pt>
                <c:pt idx="6359">
                  <c:v>2.8906000000000094E-9</c:v>
                </c:pt>
                <c:pt idx="6360">
                  <c:v>3.2674000000000179E-9</c:v>
                </c:pt>
                <c:pt idx="6361">
                  <c:v>3.4423000000000149E-9</c:v>
                </c:pt>
                <c:pt idx="6362">
                  <c:v>2.8846000000000117E-9</c:v>
                </c:pt>
                <c:pt idx="6363">
                  <c:v>2.8999000000000102E-9</c:v>
                </c:pt>
                <c:pt idx="6364">
                  <c:v>3.568600000000016E-9</c:v>
                </c:pt>
                <c:pt idx="6365">
                  <c:v>3.2714000000000137E-9</c:v>
                </c:pt>
                <c:pt idx="6366">
                  <c:v>3.0745000000000158E-9</c:v>
                </c:pt>
                <c:pt idx="6367">
                  <c:v>3.0905000000000153E-9</c:v>
                </c:pt>
                <c:pt idx="6368">
                  <c:v>3.2368000000000118E-9</c:v>
                </c:pt>
                <c:pt idx="6369">
                  <c:v>2.9299000000000124E-9</c:v>
                </c:pt>
                <c:pt idx="6370">
                  <c:v>3.4167000000000124E-9</c:v>
                </c:pt>
                <c:pt idx="6371">
                  <c:v>2.918300000000013E-9</c:v>
                </c:pt>
                <c:pt idx="6372">
                  <c:v>3.3081000000000159E-9</c:v>
                </c:pt>
                <c:pt idx="6373">
                  <c:v>3.3357000000000124E-9</c:v>
                </c:pt>
                <c:pt idx="6374">
                  <c:v>3.0352000000000116E-9</c:v>
                </c:pt>
                <c:pt idx="6375">
                  <c:v>3.1278000000000152E-9</c:v>
                </c:pt>
                <c:pt idx="6376">
                  <c:v>3.0885000000000168E-9</c:v>
                </c:pt>
                <c:pt idx="6377">
                  <c:v>3.3117000000000125E-9</c:v>
                </c:pt>
                <c:pt idx="6378">
                  <c:v>3.0952000000000118E-9</c:v>
                </c:pt>
                <c:pt idx="6379">
                  <c:v>3.1618000000000145E-9</c:v>
                </c:pt>
                <c:pt idx="6380">
                  <c:v>2.9066000000000094E-9</c:v>
                </c:pt>
                <c:pt idx="6381">
                  <c:v>3.2278000000000173E-9</c:v>
                </c:pt>
                <c:pt idx="6382">
                  <c:v>3.5613000000000179E-9</c:v>
                </c:pt>
                <c:pt idx="6383">
                  <c:v>3.0329000000000109E-9</c:v>
                </c:pt>
                <c:pt idx="6384">
                  <c:v>2.8093000000000118E-9</c:v>
                </c:pt>
                <c:pt idx="6385">
                  <c:v>2.9196000000000088E-9</c:v>
                </c:pt>
                <c:pt idx="6386">
                  <c:v>3.1342000000000143E-9</c:v>
                </c:pt>
                <c:pt idx="6387">
                  <c:v>2.8583000000000123E-9</c:v>
                </c:pt>
                <c:pt idx="6388">
                  <c:v>3.0342000000000117E-9</c:v>
                </c:pt>
                <c:pt idx="6389">
                  <c:v>2.9746000000000112E-9</c:v>
                </c:pt>
                <c:pt idx="6390">
                  <c:v>2.7720000000000099E-9</c:v>
                </c:pt>
                <c:pt idx="6391">
                  <c:v>2.9746000000000112E-9</c:v>
                </c:pt>
                <c:pt idx="6392">
                  <c:v>2.819000000000009E-9</c:v>
                </c:pt>
                <c:pt idx="6393">
                  <c:v>2.892600000000008E-9</c:v>
                </c:pt>
                <c:pt idx="6394">
                  <c:v>3.079500000000014E-9</c:v>
                </c:pt>
                <c:pt idx="6395">
                  <c:v>2.8460000000000094E-9</c:v>
                </c:pt>
                <c:pt idx="6396">
                  <c:v>3.0282000000000148E-9</c:v>
                </c:pt>
                <c:pt idx="6397">
                  <c:v>2.8476000000000124E-9</c:v>
                </c:pt>
                <c:pt idx="6398">
                  <c:v>2.933900000000014E-9</c:v>
                </c:pt>
                <c:pt idx="6399">
                  <c:v>2.8476000000000124E-9</c:v>
                </c:pt>
                <c:pt idx="6400">
                  <c:v>2.9213000000000131E-9</c:v>
                </c:pt>
                <c:pt idx="6401">
                  <c:v>2.9999000000000124E-9</c:v>
                </c:pt>
                <c:pt idx="6402">
                  <c:v>2.8746000000000099E-9</c:v>
                </c:pt>
                <c:pt idx="6403">
                  <c:v>2.868000000000012E-9</c:v>
                </c:pt>
                <c:pt idx="6404">
                  <c:v>3.3017000000000135E-9</c:v>
                </c:pt>
                <c:pt idx="6405">
                  <c:v>3.1885000000000169E-9</c:v>
                </c:pt>
                <c:pt idx="6406">
                  <c:v>2.9559000000000113E-9</c:v>
                </c:pt>
                <c:pt idx="6407">
                  <c:v>3.0069000000000137E-9</c:v>
                </c:pt>
                <c:pt idx="6408">
                  <c:v>2.8400000000000113E-9</c:v>
                </c:pt>
                <c:pt idx="6409">
                  <c:v>2.9499000000000127E-9</c:v>
                </c:pt>
                <c:pt idx="6410">
                  <c:v>2.8696000000000104E-9</c:v>
                </c:pt>
                <c:pt idx="6411">
                  <c:v>2.9502000000000103E-9</c:v>
                </c:pt>
                <c:pt idx="6412">
                  <c:v>2.919300000000012E-9</c:v>
                </c:pt>
                <c:pt idx="6413">
                  <c:v>2.8740000000000101E-9</c:v>
                </c:pt>
                <c:pt idx="6414">
                  <c:v>2.9542000000000103E-9</c:v>
                </c:pt>
                <c:pt idx="6415">
                  <c:v>2.9646000000000131E-9</c:v>
                </c:pt>
                <c:pt idx="6416">
                  <c:v>3.0219000000000158E-9</c:v>
                </c:pt>
                <c:pt idx="6417">
                  <c:v>2.7493000000000161E-9</c:v>
                </c:pt>
                <c:pt idx="6418">
                  <c:v>3.079500000000014E-9</c:v>
                </c:pt>
                <c:pt idx="6419">
                  <c:v>2.8563000000000088E-9</c:v>
                </c:pt>
                <c:pt idx="6420">
                  <c:v>2.7327000000000119E-9</c:v>
                </c:pt>
                <c:pt idx="6421">
                  <c:v>3.0382000000000121E-9</c:v>
                </c:pt>
                <c:pt idx="6422">
                  <c:v>2.713400000000013E-9</c:v>
                </c:pt>
                <c:pt idx="6423">
                  <c:v>2.8759000000000099E-9</c:v>
                </c:pt>
                <c:pt idx="6424">
                  <c:v>2.9662000000000107E-9</c:v>
                </c:pt>
                <c:pt idx="6425">
                  <c:v>2.929300000000013E-9</c:v>
                </c:pt>
                <c:pt idx="6426">
                  <c:v>3.0465000000000147E-9</c:v>
                </c:pt>
                <c:pt idx="6427">
                  <c:v>2.8733000000000124E-9</c:v>
                </c:pt>
                <c:pt idx="6428">
                  <c:v>2.7727000000000121E-9</c:v>
                </c:pt>
                <c:pt idx="6429">
                  <c:v>3.0126000000000088E-9</c:v>
                </c:pt>
                <c:pt idx="6430">
                  <c:v>2.9343000000000125E-9</c:v>
                </c:pt>
                <c:pt idx="6431">
                  <c:v>3.0512000000000111E-9</c:v>
                </c:pt>
                <c:pt idx="6432">
                  <c:v>3.0629000000000131E-9</c:v>
                </c:pt>
                <c:pt idx="6433">
                  <c:v>3.0655000000000155E-9</c:v>
                </c:pt>
                <c:pt idx="6434">
                  <c:v>2.9219000000000137E-9</c:v>
                </c:pt>
                <c:pt idx="6435">
                  <c:v>3.3187000000000134E-9</c:v>
                </c:pt>
                <c:pt idx="6436">
                  <c:v>2.5997000000000116E-9</c:v>
                </c:pt>
                <c:pt idx="6437">
                  <c:v>2.9592000000000094E-9</c:v>
                </c:pt>
                <c:pt idx="6438">
                  <c:v>2.8393000000000098E-9</c:v>
                </c:pt>
                <c:pt idx="6439">
                  <c:v>3.1445000000000174E-9</c:v>
                </c:pt>
                <c:pt idx="6440">
                  <c:v>2.93690000000001E-9</c:v>
                </c:pt>
                <c:pt idx="6441">
                  <c:v>3.1335000000000165E-9</c:v>
                </c:pt>
                <c:pt idx="6442">
                  <c:v>2.9742000000000103E-9</c:v>
                </c:pt>
                <c:pt idx="6443">
                  <c:v>3.1115000000000131E-9</c:v>
                </c:pt>
                <c:pt idx="6444">
                  <c:v>3.2201000000000187E-9</c:v>
                </c:pt>
                <c:pt idx="6445">
                  <c:v>3.3974000000000143E-9</c:v>
                </c:pt>
                <c:pt idx="6446">
                  <c:v>2.919300000000012E-9</c:v>
                </c:pt>
                <c:pt idx="6447">
                  <c:v>3.2681000000000185E-9</c:v>
                </c:pt>
                <c:pt idx="6448">
                  <c:v>2.929300000000013E-9</c:v>
                </c:pt>
                <c:pt idx="6449">
                  <c:v>2.9373000000000142E-9</c:v>
                </c:pt>
                <c:pt idx="6450">
                  <c:v>2.9986000000000107E-9</c:v>
                </c:pt>
                <c:pt idx="6451">
                  <c:v>2.8430000000000126E-9</c:v>
                </c:pt>
                <c:pt idx="6452">
                  <c:v>3.0579000000000148E-9</c:v>
                </c:pt>
                <c:pt idx="6453">
                  <c:v>3.2198000000000124E-9</c:v>
                </c:pt>
                <c:pt idx="6454">
                  <c:v>2.9009000000000142E-9</c:v>
                </c:pt>
                <c:pt idx="6455">
                  <c:v>3.0835000000000177E-9</c:v>
                </c:pt>
                <c:pt idx="6456">
                  <c:v>2.9056000000000111E-9</c:v>
                </c:pt>
                <c:pt idx="6457">
                  <c:v>2.93290000000001E-9</c:v>
                </c:pt>
                <c:pt idx="6458">
                  <c:v>3.1188000000000124E-9</c:v>
                </c:pt>
                <c:pt idx="6459">
                  <c:v>3.0579000000000148E-9</c:v>
                </c:pt>
                <c:pt idx="6460">
                  <c:v>2.970900000000013E-9</c:v>
                </c:pt>
                <c:pt idx="6461">
                  <c:v>2.6424000000000102E-9</c:v>
                </c:pt>
                <c:pt idx="6462">
                  <c:v>2.9166000000000079E-9</c:v>
                </c:pt>
                <c:pt idx="6463">
                  <c:v>2.6477000000000156E-9</c:v>
                </c:pt>
                <c:pt idx="6464">
                  <c:v>2.9442000000000139E-9</c:v>
                </c:pt>
                <c:pt idx="6465">
                  <c:v>2.8230000000000119E-9</c:v>
                </c:pt>
                <c:pt idx="6466">
                  <c:v>2.8286000000000103E-9</c:v>
                </c:pt>
                <c:pt idx="6467">
                  <c:v>3.0515000000000129E-9</c:v>
                </c:pt>
                <c:pt idx="6468">
                  <c:v>2.8809000000000131E-9</c:v>
                </c:pt>
                <c:pt idx="6469">
                  <c:v>2.8953000000000105E-9</c:v>
                </c:pt>
                <c:pt idx="6470">
                  <c:v>3.0632000000000148E-9</c:v>
                </c:pt>
                <c:pt idx="6471">
                  <c:v>3.2754000000000137E-9</c:v>
                </c:pt>
                <c:pt idx="6472">
                  <c:v>2.868000000000012E-9</c:v>
                </c:pt>
                <c:pt idx="6473">
                  <c:v>3.2301000000000168E-9</c:v>
                </c:pt>
                <c:pt idx="6474">
                  <c:v>3.1475000000000188E-9</c:v>
                </c:pt>
                <c:pt idx="6475">
                  <c:v>2.7460000000000126E-9</c:v>
                </c:pt>
                <c:pt idx="6476">
                  <c:v>2.8740000000000101E-9</c:v>
                </c:pt>
                <c:pt idx="6477">
                  <c:v>2.8520000000000079E-9</c:v>
                </c:pt>
                <c:pt idx="6478">
                  <c:v>2.9866000000000103E-9</c:v>
                </c:pt>
                <c:pt idx="6479">
                  <c:v>2.6637000000000159E-9</c:v>
                </c:pt>
                <c:pt idx="6480">
                  <c:v>2.6377000000000142E-9</c:v>
                </c:pt>
                <c:pt idx="6481">
                  <c:v>2.9452000000000117E-9</c:v>
                </c:pt>
                <c:pt idx="6482">
                  <c:v>2.9942000000000114E-9</c:v>
                </c:pt>
                <c:pt idx="6483">
                  <c:v>2.9906000000000112E-9</c:v>
                </c:pt>
                <c:pt idx="6484">
                  <c:v>3.025900000000015E-9</c:v>
                </c:pt>
                <c:pt idx="6485">
                  <c:v>2.964200000000013E-9</c:v>
                </c:pt>
                <c:pt idx="6486">
                  <c:v>2.9886000000000139E-9</c:v>
                </c:pt>
                <c:pt idx="6487">
                  <c:v>2.87630000000001E-9</c:v>
                </c:pt>
                <c:pt idx="6488">
                  <c:v>2.920600000000012E-9</c:v>
                </c:pt>
                <c:pt idx="6489">
                  <c:v>3.0709000000000143E-9</c:v>
                </c:pt>
                <c:pt idx="6490">
                  <c:v>2.8007000000000129E-9</c:v>
                </c:pt>
                <c:pt idx="6491">
                  <c:v>3.2874000000000187E-9</c:v>
                </c:pt>
                <c:pt idx="6492">
                  <c:v>3.1095000000000162E-9</c:v>
                </c:pt>
                <c:pt idx="6493">
                  <c:v>2.7807000000000163E-9</c:v>
                </c:pt>
                <c:pt idx="6494">
                  <c:v>2.744700000000016E-9</c:v>
                </c:pt>
                <c:pt idx="6495">
                  <c:v>2.7853000000000156E-9</c:v>
                </c:pt>
                <c:pt idx="6496">
                  <c:v>2.7547000000000149E-9</c:v>
                </c:pt>
                <c:pt idx="6497">
                  <c:v>2.9416000000000114E-9</c:v>
                </c:pt>
                <c:pt idx="6498">
                  <c:v>2.8580000000000094E-9</c:v>
                </c:pt>
                <c:pt idx="6499">
                  <c:v>3.2511000000000162E-9</c:v>
                </c:pt>
                <c:pt idx="6500">
                  <c:v>2.7437000000000169E-9</c:v>
                </c:pt>
                <c:pt idx="6501">
                  <c:v>3.4350000000000122E-9</c:v>
                </c:pt>
                <c:pt idx="6502">
                  <c:v>3.0745000000000158E-9</c:v>
                </c:pt>
                <c:pt idx="6503">
                  <c:v>2.7064000000000121E-9</c:v>
                </c:pt>
                <c:pt idx="6504">
                  <c:v>2.7640000000000149E-9</c:v>
                </c:pt>
                <c:pt idx="6505">
                  <c:v>2.9972000000000124E-9</c:v>
                </c:pt>
                <c:pt idx="6506">
                  <c:v>2.8946000000000094E-9</c:v>
                </c:pt>
                <c:pt idx="6507">
                  <c:v>2.8896000000000112E-9</c:v>
                </c:pt>
                <c:pt idx="6508">
                  <c:v>2.8066000000000089E-9</c:v>
                </c:pt>
                <c:pt idx="6509">
                  <c:v>2.7573000000000165E-9</c:v>
                </c:pt>
                <c:pt idx="6510">
                  <c:v>2.7503000000000135E-9</c:v>
                </c:pt>
                <c:pt idx="6511">
                  <c:v>2.5628000000000094E-9</c:v>
                </c:pt>
                <c:pt idx="6512">
                  <c:v>2.4988000000000084E-9</c:v>
                </c:pt>
                <c:pt idx="6513">
                  <c:v>3.0695000000000155E-9</c:v>
                </c:pt>
                <c:pt idx="6514">
                  <c:v>2.8916000000000093E-9</c:v>
                </c:pt>
                <c:pt idx="6515">
                  <c:v>2.5411000000000122E-9</c:v>
                </c:pt>
                <c:pt idx="6516">
                  <c:v>2.740700000000016E-9</c:v>
                </c:pt>
                <c:pt idx="6517">
                  <c:v>2.9689000000000148E-9</c:v>
                </c:pt>
                <c:pt idx="6518">
                  <c:v>2.939300000000012E-9</c:v>
                </c:pt>
                <c:pt idx="6519">
                  <c:v>2.7144000000000125E-9</c:v>
                </c:pt>
                <c:pt idx="6520">
                  <c:v>2.5624000000000093E-9</c:v>
                </c:pt>
                <c:pt idx="6521">
                  <c:v>2.8423000000000112E-9</c:v>
                </c:pt>
                <c:pt idx="6522">
                  <c:v>2.6674000000000154E-9</c:v>
                </c:pt>
                <c:pt idx="6523">
                  <c:v>3.0752000000000115E-9</c:v>
                </c:pt>
                <c:pt idx="6524">
                  <c:v>2.8540000000000094E-9</c:v>
                </c:pt>
                <c:pt idx="6525">
                  <c:v>3.0605000000000169E-9</c:v>
                </c:pt>
                <c:pt idx="6526">
                  <c:v>3.1308000000000124E-9</c:v>
                </c:pt>
                <c:pt idx="6527">
                  <c:v>2.7147000000000134E-9</c:v>
                </c:pt>
                <c:pt idx="6528">
                  <c:v>2.8640000000000124E-9</c:v>
                </c:pt>
                <c:pt idx="6529">
                  <c:v>2.9366000000000078E-9</c:v>
                </c:pt>
                <c:pt idx="6530">
                  <c:v>2.5561000000000098E-9</c:v>
                </c:pt>
                <c:pt idx="6531">
                  <c:v>2.6850000000000125E-9</c:v>
                </c:pt>
                <c:pt idx="6532">
                  <c:v>2.8160000000000068E-9</c:v>
                </c:pt>
                <c:pt idx="6533">
                  <c:v>2.8323000000000093E-9</c:v>
                </c:pt>
                <c:pt idx="6534">
                  <c:v>2.6664000000000114E-9</c:v>
                </c:pt>
                <c:pt idx="6535">
                  <c:v>2.7493000000000161E-9</c:v>
                </c:pt>
                <c:pt idx="6536">
                  <c:v>2.9616000000000118E-9</c:v>
                </c:pt>
                <c:pt idx="6537">
                  <c:v>2.694000000000012E-9</c:v>
                </c:pt>
                <c:pt idx="6538">
                  <c:v>2.8686000000000118E-9</c:v>
                </c:pt>
                <c:pt idx="6539">
                  <c:v>3.1888000000000149E-9</c:v>
                </c:pt>
                <c:pt idx="6540">
                  <c:v>3.0126000000000088E-9</c:v>
                </c:pt>
                <c:pt idx="6541">
                  <c:v>2.8440000000000121E-9</c:v>
                </c:pt>
                <c:pt idx="6542">
                  <c:v>2.7547000000000149E-9</c:v>
                </c:pt>
                <c:pt idx="6543">
                  <c:v>2.7267000000000142E-9</c:v>
                </c:pt>
                <c:pt idx="6544">
                  <c:v>2.7044000000000144E-9</c:v>
                </c:pt>
                <c:pt idx="6545">
                  <c:v>2.8113000000000099E-9</c:v>
                </c:pt>
                <c:pt idx="6546">
                  <c:v>3.2191000000000159E-9</c:v>
                </c:pt>
                <c:pt idx="6547">
                  <c:v>2.7140000000000123E-9</c:v>
                </c:pt>
                <c:pt idx="6548">
                  <c:v>3.1195000000000131E-9</c:v>
                </c:pt>
                <c:pt idx="6549">
                  <c:v>3.1778000000000148E-9</c:v>
                </c:pt>
                <c:pt idx="6550">
                  <c:v>2.8849000000000131E-9</c:v>
                </c:pt>
                <c:pt idx="6551">
                  <c:v>2.7617000000000162E-9</c:v>
                </c:pt>
                <c:pt idx="6552">
                  <c:v>3.0565000000000123E-9</c:v>
                </c:pt>
                <c:pt idx="6553">
                  <c:v>2.7450000000000144E-9</c:v>
                </c:pt>
                <c:pt idx="6554">
                  <c:v>2.6937000000000144E-9</c:v>
                </c:pt>
                <c:pt idx="6555">
                  <c:v>2.9492000000000121E-9</c:v>
                </c:pt>
                <c:pt idx="6556">
                  <c:v>3.2338000000000159E-9</c:v>
                </c:pt>
                <c:pt idx="6557">
                  <c:v>2.8853000000000136E-9</c:v>
                </c:pt>
                <c:pt idx="6558">
                  <c:v>2.8616000000000105E-9</c:v>
                </c:pt>
                <c:pt idx="6559">
                  <c:v>2.967600000000014E-9</c:v>
                </c:pt>
                <c:pt idx="6560">
                  <c:v>2.9216000000000103E-9</c:v>
                </c:pt>
                <c:pt idx="6561">
                  <c:v>3.0082000000000145E-9</c:v>
                </c:pt>
                <c:pt idx="6562">
                  <c:v>2.7357000000000124E-9</c:v>
                </c:pt>
                <c:pt idx="6563">
                  <c:v>3.0965000000000122E-9</c:v>
                </c:pt>
                <c:pt idx="6564">
                  <c:v>2.9186000000000102E-9</c:v>
                </c:pt>
                <c:pt idx="6565">
                  <c:v>2.9283000000000148E-9</c:v>
                </c:pt>
                <c:pt idx="6566">
                  <c:v>2.8706000000000099E-9</c:v>
                </c:pt>
                <c:pt idx="6567">
                  <c:v>2.6787000000000123E-9</c:v>
                </c:pt>
                <c:pt idx="6568">
                  <c:v>3.0339000000000149E-9</c:v>
                </c:pt>
                <c:pt idx="6569">
                  <c:v>2.7960000000000106E-9</c:v>
                </c:pt>
                <c:pt idx="6570">
                  <c:v>2.9789000000000125E-9</c:v>
                </c:pt>
                <c:pt idx="6571">
                  <c:v>2.8050000000000105E-9</c:v>
                </c:pt>
                <c:pt idx="6572">
                  <c:v>3.248400000000017E-9</c:v>
                </c:pt>
                <c:pt idx="6573">
                  <c:v>3.1205000000000171E-9</c:v>
                </c:pt>
                <c:pt idx="6574">
                  <c:v>2.8703000000000115E-9</c:v>
                </c:pt>
                <c:pt idx="6575">
                  <c:v>3.218100000000016E-9</c:v>
                </c:pt>
                <c:pt idx="6576">
                  <c:v>2.6197000000000107E-9</c:v>
                </c:pt>
                <c:pt idx="6577">
                  <c:v>2.9826000000000108E-9</c:v>
                </c:pt>
                <c:pt idx="6578">
                  <c:v>2.5688000000000121E-9</c:v>
                </c:pt>
                <c:pt idx="6579">
                  <c:v>2.5958000000000088E-9</c:v>
                </c:pt>
                <c:pt idx="6580">
                  <c:v>2.6644000000000137E-9</c:v>
                </c:pt>
                <c:pt idx="6581">
                  <c:v>2.6501000000000142E-9</c:v>
                </c:pt>
                <c:pt idx="6582">
                  <c:v>2.7647000000000167E-9</c:v>
                </c:pt>
                <c:pt idx="6583">
                  <c:v>2.8256000000000098E-9</c:v>
                </c:pt>
                <c:pt idx="6584">
                  <c:v>2.7257000000000151E-9</c:v>
                </c:pt>
                <c:pt idx="6585">
                  <c:v>3.0489000000000162E-9</c:v>
                </c:pt>
                <c:pt idx="6586">
                  <c:v>2.9209000000000146E-9</c:v>
                </c:pt>
                <c:pt idx="6587">
                  <c:v>2.8180000000000099E-9</c:v>
                </c:pt>
                <c:pt idx="6588">
                  <c:v>3.1058000000000142E-9</c:v>
                </c:pt>
                <c:pt idx="6589">
                  <c:v>3.0629000000000131E-9</c:v>
                </c:pt>
                <c:pt idx="6590">
                  <c:v>2.8013000000000118E-9</c:v>
                </c:pt>
                <c:pt idx="6591">
                  <c:v>3.0722000000000105E-9</c:v>
                </c:pt>
                <c:pt idx="6592">
                  <c:v>2.8663000000000119E-9</c:v>
                </c:pt>
                <c:pt idx="6593">
                  <c:v>2.9343000000000125E-9</c:v>
                </c:pt>
                <c:pt idx="6594">
                  <c:v>2.7870000000000165E-9</c:v>
                </c:pt>
                <c:pt idx="6595">
                  <c:v>2.7627000000000145E-9</c:v>
                </c:pt>
                <c:pt idx="6596">
                  <c:v>2.9972000000000124E-9</c:v>
                </c:pt>
                <c:pt idx="6597">
                  <c:v>2.8886000000000113E-9</c:v>
                </c:pt>
                <c:pt idx="6598">
                  <c:v>2.7577000000000158E-9</c:v>
                </c:pt>
                <c:pt idx="6599">
                  <c:v>2.9742000000000103E-9</c:v>
                </c:pt>
                <c:pt idx="6600">
                  <c:v>2.5538000000000108E-9</c:v>
                </c:pt>
                <c:pt idx="6601">
                  <c:v>3.2741000000000179E-9</c:v>
                </c:pt>
                <c:pt idx="6602">
                  <c:v>3.1388000000000124E-9</c:v>
                </c:pt>
                <c:pt idx="6603">
                  <c:v>2.5241000000000145E-9</c:v>
                </c:pt>
                <c:pt idx="6604">
                  <c:v>3.0785000000000158E-9</c:v>
                </c:pt>
                <c:pt idx="6605">
                  <c:v>2.8430000000000126E-9</c:v>
                </c:pt>
                <c:pt idx="6606">
                  <c:v>2.8440000000000121E-9</c:v>
                </c:pt>
                <c:pt idx="6607">
                  <c:v>2.9462000000000108E-9</c:v>
                </c:pt>
                <c:pt idx="6608">
                  <c:v>3.0032000000000159E-9</c:v>
                </c:pt>
                <c:pt idx="6609">
                  <c:v>3.0815000000000159E-9</c:v>
                </c:pt>
                <c:pt idx="6610">
                  <c:v>2.8789000000000121E-9</c:v>
                </c:pt>
                <c:pt idx="6611">
                  <c:v>3.2281000000000191E-9</c:v>
                </c:pt>
                <c:pt idx="6612">
                  <c:v>2.9879000000000165E-9</c:v>
                </c:pt>
                <c:pt idx="6613">
                  <c:v>2.7927000000000125E-9</c:v>
                </c:pt>
                <c:pt idx="6614">
                  <c:v>2.8563000000000088E-9</c:v>
                </c:pt>
                <c:pt idx="6615">
                  <c:v>2.7927000000000125E-9</c:v>
                </c:pt>
                <c:pt idx="6616">
                  <c:v>3.0295000000000148E-9</c:v>
                </c:pt>
                <c:pt idx="6617">
                  <c:v>2.9652000000000125E-9</c:v>
                </c:pt>
                <c:pt idx="6618">
                  <c:v>3.1335000000000165E-9</c:v>
                </c:pt>
                <c:pt idx="6619">
                  <c:v>2.8876000000000139E-9</c:v>
                </c:pt>
                <c:pt idx="6620">
                  <c:v>2.9326000000000078E-9</c:v>
                </c:pt>
                <c:pt idx="6621">
                  <c:v>2.7480000000000149E-9</c:v>
                </c:pt>
                <c:pt idx="6622">
                  <c:v>3.1235000000000172E-9</c:v>
                </c:pt>
                <c:pt idx="6623">
                  <c:v>3.0219000000000158E-9</c:v>
                </c:pt>
                <c:pt idx="6624">
                  <c:v>2.8543000000000119E-9</c:v>
                </c:pt>
                <c:pt idx="6625">
                  <c:v>2.8106000000000089E-9</c:v>
                </c:pt>
                <c:pt idx="6626">
                  <c:v>2.7997000000000138E-9</c:v>
                </c:pt>
                <c:pt idx="6627">
                  <c:v>2.7344000000000124E-9</c:v>
                </c:pt>
                <c:pt idx="6628">
                  <c:v>2.6674000000000154E-9</c:v>
                </c:pt>
                <c:pt idx="6629">
                  <c:v>3.0842000000000155E-9</c:v>
                </c:pt>
                <c:pt idx="6630">
                  <c:v>2.7140000000000123E-9</c:v>
                </c:pt>
                <c:pt idx="6631">
                  <c:v>3.0175000000000149E-9</c:v>
                </c:pt>
                <c:pt idx="6632">
                  <c:v>2.6774000000000127E-9</c:v>
                </c:pt>
                <c:pt idx="6633">
                  <c:v>2.9679000000000162E-9</c:v>
                </c:pt>
                <c:pt idx="6634">
                  <c:v>3.0629000000000131E-9</c:v>
                </c:pt>
                <c:pt idx="6635">
                  <c:v>2.6511000000000125E-9</c:v>
                </c:pt>
                <c:pt idx="6636">
                  <c:v>2.4728000000000062E-9</c:v>
                </c:pt>
                <c:pt idx="6637">
                  <c:v>2.9739000000000131E-9</c:v>
                </c:pt>
                <c:pt idx="6638">
                  <c:v>2.6937000000000144E-9</c:v>
                </c:pt>
                <c:pt idx="6639">
                  <c:v>2.9336000000000106E-9</c:v>
                </c:pt>
                <c:pt idx="6640">
                  <c:v>2.9812000000000124E-9</c:v>
                </c:pt>
                <c:pt idx="6641">
                  <c:v>2.6784000000000118E-9</c:v>
                </c:pt>
                <c:pt idx="6642">
                  <c:v>2.7453000000000162E-9</c:v>
                </c:pt>
                <c:pt idx="6643">
                  <c:v>2.7194000000000099E-9</c:v>
                </c:pt>
                <c:pt idx="6644">
                  <c:v>2.7040000000000147E-9</c:v>
                </c:pt>
                <c:pt idx="6645">
                  <c:v>2.7257000000000151E-9</c:v>
                </c:pt>
                <c:pt idx="6646">
                  <c:v>2.6670000000000149E-9</c:v>
                </c:pt>
                <c:pt idx="6647">
                  <c:v>2.7913000000000141E-9</c:v>
                </c:pt>
                <c:pt idx="6648">
                  <c:v>3.025900000000015E-9</c:v>
                </c:pt>
                <c:pt idx="6649">
                  <c:v>2.8043000000000123E-9</c:v>
                </c:pt>
                <c:pt idx="6650">
                  <c:v>2.9776000000000113E-9</c:v>
                </c:pt>
                <c:pt idx="6651">
                  <c:v>2.906900000000012E-9</c:v>
                </c:pt>
                <c:pt idx="6652">
                  <c:v>2.8113000000000099E-9</c:v>
                </c:pt>
                <c:pt idx="6653">
                  <c:v>3.0359000000000118E-9</c:v>
                </c:pt>
                <c:pt idx="6654">
                  <c:v>2.8769000000000094E-9</c:v>
                </c:pt>
                <c:pt idx="6655">
                  <c:v>2.7907000000000148E-9</c:v>
                </c:pt>
                <c:pt idx="6656">
                  <c:v>2.7417000000000159E-9</c:v>
                </c:pt>
                <c:pt idx="6657">
                  <c:v>2.7137000000000147E-9</c:v>
                </c:pt>
                <c:pt idx="6658">
                  <c:v>2.3602000000000093E-9</c:v>
                </c:pt>
                <c:pt idx="6659">
                  <c:v>2.812600000000007E-9</c:v>
                </c:pt>
                <c:pt idx="6660">
                  <c:v>2.6437000000000156E-9</c:v>
                </c:pt>
                <c:pt idx="6661">
                  <c:v>2.8490000000000103E-9</c:v>
                </c:pt>
                <c:pt idx="6662">
                  <c:v>2.4831000000000147E-9</c:v>
                </c:pt>
                <c:pt idx="6663">
                  <c:v>2.6734000000000119E-9</c:v>
                </c:pt>
                <c:pt idx="6664">
                  <c:v>2.5291000000000123E-9</c:v>
                </c:pt>
                <c:pt idx="6665">
                  <c:v>2.9806000000000139E-9</c:v>
                </c:pt>
                <c:pt idx="6666">
                  <c:v>2.5871000000000152E-9</c:v>
                </c:pt>
                <c:pt idx="6667">
                  <c:v>2.7164000000000094E-9</c:v>
                </c:pt>
                <c:pt idx="6668">
                  <c:v>2.6537000000000141E-9</c:v>
                </c:pt>
                <c:pt idx="6669">
                  <c:v>2.7747000000000144E-9</c:v>
                </c:pt>
                <c:pt idx="6670">
                  <c:v>2.9006000000000121E-9</c:v>
                </c:pt>
                <c:pt idx="6671">
                  <c:v>2.7314000000000111E-9</c:v>
                </c:pt>
                <c:pt idx="6672">
                  <c:v>2.6121000000000104E-9</c:v>
                </c:pt>
                <c:pt idx="6673">
                  <c:v>3.1765000000000128E-9</c:v>
                </c:pt>
                <c:pt idx="6674">
                  <c:v>2.5641000000000148E-9</c:v>
                </c:pt>
                <c:pt idx="6675">
                  <c:v>2.846300000000012E-9</c:v>
                </c:pt>
                <c:pt idx="6676">
                  <c:v>3.4234000000000165E-9</c:v>
                </c:pt>
                <c:pt idx="6677">
                  <c:v>2.7663000000000147E-9</c:v>
                </c:pt>
                <c:pt idx="6678">
                  <c:v>2.6507000000000124E-9</c:v>
                </c:pt>
                <c:pt idx="6679">
                  <c:v>2.6111000000000106E-9</c:v>
                </c:pt>
                <c:pt idx="6680">
                  <c:v>2.694000000000012E-9</c:v>
                </c:pt>
                <c:pt idx="6681">
                  <c:v>2.6074000000000131E-9</c:v>
                </c:pt>
                <c:pt idx="6682">
                  <c:v>2.8393000000000098E-9</c:v>
                </c:pt>
                <c:pt idx="6683">
                  <c:v>2.8856000000000112E-9</c:v>
                </c:pt>
                <c:pt idx="6684">
                  <c:v>3.1115000000000131E-9</c:v>
                </c:pt>
                <c:pt idx="6685">
                  <c:v>2.8296000000000102E-9</c:v>
                </c:pt>
                <c:pt idx="6686">
                  <c:v>2.7650000000000148E-9</c:v>
                </c:pt>
                <c:pt idx="6687">
                  <c:v>2.7733000000000152E-9</c:v>
                </c:pt>
                <c:pt idx="6688">
                  <c:v>2.6417000000000137E-9</c:v>
                </c:pt>
                <c:pt idx="6689">
                  <c:v>2.7430000000000163E-9</c:v>
                </c:pt>
                <c:pt idx="6690">
                  <c:v>2.516800000000006E-9</c:v>
                </c:pt>
                <c:pt idx="6691">
                  <c:v>2.8310000000000089E-9</c:v>
                </c:pt>
                <c:pt idx="6692">
                  <c:v>2.7324000000000097E-9</c:v>
                </c:pt>
                <c:pt idx="6693">
                  <c:v>2.8037000000000134E-9</c:v>
                </c:pt>
                <c:pt idx="6694">
                  <c:v>2.8873000000000159E-9</c:v>
                </c:pt>
                <c:pt idx="6695">
                  <c:v>2.9133000000000127E-9</c:v>
                </c:pt>
                <c:pt idx="6696">
                  <c:v>2.9486000000000123E-9</c:v>
                </c:pt>
                <c:pt idx="6697">
                  <c:v>2.7977000000000149E-9</c:v>
                </c:pt>
                <c:pt idx="6698">
                  <c:v>2.8056000000000094E-9</c:v>
                </c:pt>
                <c:pt idx="6699">
                  <c:v>2.8363000000000093E-9</c:v>
                </c:pt>
                <c:pt idx="6700">
                  <c:v>2.8636000000000123E-9</c:v>
                </c:pt>
                <c:pt idx="6701">
                  <c:v>2.7327000000000119E-9</c:v>
                </c:pt>
                <c:pt idx="6702">
                  <c:v>2.8333000000000121E-9</c:v>
                </c:pt>
                <c:pt idx="6703">
                  <c:v>3.4810000000000148E-9</c:v>
                </c:pt>
                <c:pt idx="6704">
                  <c:v>2.8037000000000134E-9</c:v>
                </c:pt>
                <c:pt idx="6705">
                  <c:v>2.7823000000000151E-9</c:v>
                </c:pt>
                <c:pt idx="6706">
                  <c:v>2.6554000000000101E-9</c:v>
                </c:pt>
                <c:pt idx="6707">
                  <c:v>2.7927000000000125E-9</c:v>
                </c:pt>
                <c:pt idx="6708">
                  <c:v>2.6527000000000109E-9</c:v>
                </c:pt>
                <c:pt idx="6709">
                  <c:v>2.9419000000000124E-9</c:v>
                </c:pt>
                <c:pt idx="6710">
                  <c:v>3.0489000000000162E-9</c:v>
                </c:pt>
                <c:pt idx="6711">
                  <c:v>3.0059000000000142E-9</c:v>
                </c:pt>
                <c:pt idx="6712">
                  <c:v>2.713400000000013E-9</c:v>
                </c:pt>
                <c:pt idx="6713">
                  <c:v>2.8526000000000069E-9</c:v>
                </c:pt>
                <c:pt idx="6714">
                  <c:v>2.465800000000009E-9</c:v>
                </c:pt>
                <c:pt idx="6715">
                  <c:v>2.4238000000000106E-9</c:v>
                </c:pt>
                <c:pt idx="6716">
                  <c:v>2.7314000000000111E-9</c:v>
                </c:pt>
                <c:pt idx="6717">
                  <c:v>2.9129000000000092E-9</c:v>
                </c:pt>
                <c:pt idx="6718">
                  <c:v>2.8486000000000106E-9</c:v>
                </c:pt>
                <c:pt idx="6719">
                  <c:v>2.8956000000000089E-9</c:v>
                </c:pt>
                <c:pt idx="6720">
                  <c:v>2.4905000000000112E-9</c:v>
                </c:pt>
                <c:pt idx="6721">
                  <c:v>2.9702000000000103E-9</c:v>
                </c:pt>
                <c:pt idx="6722">
                  <c:v>2.6834000000000154E-9</c:v>
                </c:pt>
                <c:pt idx="6723">
                  <c:v>2.7117000000000129E-9</c:v>
                </c:pt>
                <c:pt idx="6724">
                  <c:v>2.9756000000000095E-9</c:v>
                </c:pt>
                <c:pt idx="6725">
                  <c:v>2.7913000000000141E-9</c:v>
                </c:pt>
                <c:pt idx="6726">
                  <c:v>2.7873000000000179E-9</c:v>
                </c:pt>
                <c:pt idx="6727">
                  <c:v>2.6910000000000102E-9</c:v>
                </c:pt>
                <c:pt idx="6728">
                  <c:v>2.6131000000000145E-9</c:v>
                </c:pt>
                <c:pt idx="6729">
                  <c:v>2.8590000000000088E-9</c:v>
                </c:pt>
                <c:pt idx="6730">
                  <c:v>2.915300000000012E-9</c:v>
                </c:pt>
                <c:pt idx="6731">
                  <c:v>2.6934000000000126E-9</c:v>
                </c:pt>
                <c:pt idx="6732">
                  <c:v>2.918300000000013E-9</c:v>
                </c:pt>
                <c:pt idx="6733">
                  <c:v>2.7870000000000165E-9</c:v>
                </c:pt>
                <c:pt idx="6734">
                  <c:v>2.8343000000000116E-9</c:v>
                </c:pt>
                <c:pt idx="6735">
                  <c:v>2.9046000000000121E-9</c:v>
                </c:pt>
                <c:pt idx="6736">
                  <c:v>3.1162000000000112E-9</c:v>
                </c:pt>
                <c:pt idx="6737">
                  <c:v>2.7237000000000174E-9</c:v>
                </c:pt>
                <c:pt idx="6738">
                  <c:v>2.58240000000001E-9</c:v>
                </c:pt>
                <c:pt idx="6739">
                  <c:v>2.8623000000000123E-9</c:v>
                </c:pt>
                <c:pt idx="6740">
                  <c:v>2.6494000000000124E-9</c:v>
                </c:pt>
                <c:pt idx="6741">
                  <c:v>2.6444000000000133E-9</c:v>
                </c:pt>
                <c:pt idx="6742">
                  <c:v>2.6167000000000098E-9</c:v>
                </c:pt>
                <c:pt idx="6743">
                  <c:v>2.8180000000000099E-9</c:v>
                </c:pt>
                <c:pt idx="6744">
                  <c:v>2.7813000000000156E-9</c:v>
                </c:pt>
                <c:pt idx="6745">
                  <c:v>2.7030000000000152E-9</c:v>
                </c:pt>
                <c:pt idx="6746">
                  <c:v>3.2304000000000148E-9</c:v>
                </c:pt>
                <c:pt idx="6747">
                  <c:v>2.645400000000012E-9</c:v>
                </c:pt>
                <c:pt idx="6748">
                  <c:v>2.5231000000000158E-9</c:v>
                </c:pt>
                <c:pt idx="6749">
                  <c:v>2.4845000000000123E-9</c:v>
                </c:pt>
                <c:pt idx="6750">
                  <c:v>2.5614000000000106E-9</c:v>
                </c:pt>
                <c:pt idx="6751">
                  <c:v>2.9509000000000118E-9</c:v>
                </c:pt>
                <c:pt idx="6752">
                  <c:v>2.6241000000000162E-9</c:v>
                </c:pt>
                <c:pt idx="6753">
                  <c:v>2.7383000000000144E-9</c:v>
                </c:pt>
                <c:pt idx="6754">
                  <c:v>2.6544000000000106E-9</c:v>
                </c:pt>
                <c:pt idx="6755">
                  <c:v>2.7197000000000124E-9</c:v>
                </c:pt>
                <c:pt idx="6756">
                  <c:v>3.0395000000000133E-9</c:v>
                </c:pt>
                <c:pt idx="6757">
                  <c:v>2.6131000000000145E-9</c:v>
                </c:pt>
                <c:pt idx="6758">
                  <c:v>2.5691000000000134E-9</c:v>
                </c:pt>
                <c:pt idx="6759">
                  <c:v>2.8613000000000129E-9</c:v>
                </c:pt>
                <c:pt idx="6760">
                  <c:v>2.546800000000009E-9</c:v>
                </c:pt>
                <c:pt idx="6761">
                  <c:v>2.8380000000000094E-9</c:v>
                </c:pt>
                <c:pt idx="6762">
                  <c:v>2.7547000000000149E-9</c:v>
                </c:pt>
                <c:pt idx="6763">
                  <c:v>2.6837000000000163E-9</c:v>
                </c:pt>
                <c:pt idx="6764">
                  <c:v>2.5728000000000079E-9</c:v>
                </c:pt>
                <c:pt idx="6765">
                  <c:v>2.624400000000013E-9</c:v>
                </c:pt>
                <c:pt idx="6766">
                  <c:v>2.7014000000000134E-9</c:v>
                </c:pt>
                <c:pt idx="6767">
                  <c:v>2.8366000000000073E-9</c:v>
                </c:pt>
                <c:pt idx="6768">
                  <c:v>2.8816000000000104E-9</c:v>
                </c:pt>
                <c:pt idx="6769">
                  <c:v>2.713400000000013E-9</c:v>
                </c:pt>
                <c:pt idx="6770">
                  <c:v>2.8610000000000107E-9</c:v>
                </c:pt>
                <c:pt idx="6771">
                  <c:v>2.9542000000000103E-9</c:v>
                </c:pt>
                <c:pt idx="6772">
                  <c:v>2.8953000000000105E-9</c:v>
                </c:pt>
                <c:pt idx="6773">
                  <c:v>2.8183000000000112E-9</c:v>
                </c:pt>
                <c:pt idx="6774">
                  <c:v>3.0685000000000156E-9</c:v>
                </c:pt>
                <c:pt idx="6775">
                  <c:v>2.7110000000000106E-9</c:v>
                </c:pt>
                <c:pt idx="6776">
                  <c:v>2.4462000000000084E-9</c:v>
                </c:pt>
                <c:pt idx="6777">
                  <c:v>2.6161000000000104E-9</c:v>
                </c:pt>
                <c:pt idx="6778">
                  <c:v>2.6817000000000148E-9</c:v>
                </c:pt>
                <c:pt idx="6779">
                  <c:v>2.8186000000000089E-9</c:v>
                </c:pt>
                <c:pt idx="6780">
                  <c:v>2.5501000000000121E-9</c:v>
                </c:pt>
                <c:pt idx="6781">
                  <c:v>2.6897000000000144E-9</c:v>
                </c:pt>
                <c:pt idx="6782">
                  <c:v>2.4951000000000097E-9</c:v>
                </c:pt>
                <c:pt idx="6783">
                  <c:v>2.9766000000000093E-9</c:v>
                </c:pt>
                <c:pt idx="6784">
                  <c:v>2.8696000000000104E-9</c:v>
                </c:pt>
                <c:pt idx="6785">
                  <c:v>2.677000000000013E-9</c:v>
                </c:pt>
                <c:pt idx="6786">
                  <c:v>2.6827000000000123E-9</c:v>
                </c:pt>
                <c:pt idx="6787">
                  <c:v>2.6527000000000109E-9</c:v>
                </c:pt>
                <c:pt idx="6788">
                  <c:v>2.7863000000000155E-9</c:v>
                </c:pt>
                <c:pt idx="6789">
                  <c:v>2.3342000000000067E-9</c:v>
                </c:pt>
                <c:pt idx="6790">
                  <c:v>2.8060000000000095E-9</c:v>
                </c:pt>
                <c:pt idx="6791">
                  <c:v>2.7087000000000149E-9</c:v>
                </c:pt>
                <c:pt idx="6792">
                  <c:v>2.6291000000000128E-9</c:v>
                </c:pt>
                <c:pt idx="6793">
                  <c:v>2.7550000000000117E-9</c:v>
                </c:pt>
                <c:pt idx="6794">
                  <c:v>2.8050000000000105E-9</c:v>
                </c:pt>
                <c:pt idx="6795">
                  <c:v>2.8826000000000099E-9</c:v>
                </c:pt>
                <c:pt idx="6796">
                  <c:v>2.8690000000000103E-9</c:v>
                </c:pt>
                <c:pt idx="6797">
                  <c:v>2.641400000000012E-9</c:v>
                </c:pt>
                <c:pt idx="6798">
                  <c:v>2.5881000000000151E-9</c:v>
                </c:pt>
                <c:pt idx="6799">
                  <c:v>2.6361000000000116E-9</c:v>
                </c:pt>
                <c:pt idx="6800">
                  <c:v>2.4928000000000069E-9</c:v>
                </c:pt>
                <c:pt idx="6801">
                  <c:v>3.0895000000000159E-9</c:v>
                </c:pt>
                <c:pt idx="6802">
                  <c:v>2.8186000000000089E-9</c:v>
                </c:pt>
                <c:pt idx="6803">
                  <c:v>2.9113000000000116E-9</c:v>
                </c:pt>
                <c:pt idx="6804">
                  <c:v>2.7573000000000165E-9</c:v>
                </c:pt>
                <c:pt idx="6805">
                  <c:v>2.8066000000000089E-9</c:v>
                </c:pt>
                <c:pt idx="6806">
                  <c:v>2.5494000000000102E-9</c:v>
                </c:pt>
                <c:pt idx="6807">
                  <c:v>2.5035000000000135E-9</c:v>
                </c:pt>
                <c:pt idx="6808">
                  <c:v>2.6384000000000102E-9</c:v>
                </c:pt>
                <c:pt idx="6809">
                  <c:v>2.5125000000000088E-9</c:v>
                </c:pt>
                <c:pt idx="6810">
                  <c:v>2.5768000000000079E-9</c:v>
                </c:pt>
                <c:pt idx="6811">
                  <c:v>2.7680000000000148E-9</c:v>
                </c:pt>
                <c:pt idx="6812">
                  <c:v>2.8740000000000101E-9</c:v>
                </c:pt>
                <c:pt idx="6813">
                  <c:v>3.0026000000000107E-9</c:v>
                </c:pt>
                <c:pt idx="6814">
                  <c:v>2.8320000000000076E-9</c:v>
                </c:pt>
                <c:pt idx="6815">
                  <c:v>2.8859000000000121E-9</c:v>
                </c:pt>
                <c:pt idx="6816">
                  <c:v>2.7227000000000142E-9</c:v>
                </c:pt>
                <c:pt idx="6817">
                  <c:v>2.8256000000000098E-9</c:v>
                </c:pt>
                <c:pt idx="6818">
                  <c:v>2.4018000000000088E-9</c:v>
                </c:pt>
                <c:pt idx="6819">
                  <c:v>2.8023000000000105E-9</c:v>
                </c:pt>
                <c:pt idx="6820">
                  <c:v>2.5591000000000111E-9</c:v>
                </c:pt>
                <c:pt idx="6821">
                  <c:v>2.5258000000000104E-9</c:v>
                </c:pt>
                <c:pt idx="6822">
                  <c:v>2.6987000000000143E-9</c:v>
                </c:pt>
                <c:pt idx="6823">
                  <c:v>2.5861000000000124E-9</c:v>
                </c:pt>
                <c:pt idx="6824">
                  <c:v>2.8956000000000089E-9</c:v>
                </c:pt>
                <c:pt idx="6825">
                  <c:v>2.591100000000011E-9</c:v>
                </c:pt>
                <c:pt idx="6826">
                  <c:v>2.4585000000000109E-9</c:v>
                </c:pt>
                <c:pt idx="6827">
                  <c:v>2.5524000000000074E-9</c:v>
                </c:pt>
                <c:pt idx="6828">
                  <c:v>2.4572000000000088E-9</c:v>
                </c:pt>
                <c:pt idx="6829">
                  <c:v>2.9662000000000107E-9</c:v>
                </c:pt>
                <c:pt idx="6830">
                  <c:v>2.8626000000000095E-9</c:v>
                </c:pt>
                <c:pt idx="6831">
                  <c:v>2.4545000000000101E-9</c:v>
                </c:pt>
                <c:pt idx="6832">
                  <c:v>2.6497000000000141E-9</c:v>
                </c:pt>
                <c:pt idx="6833">
                  <c:v>2.5678000000000134E-9</c:v>
                </c:pt>
                <c:pt idx="6834">
                  <c:v>2.9849000000000148E-9</c:v>
                </c:pt>
                <c:pt idx="6835">
                  <c:v>2.4082000000000104E-9</c:v>
                </c:pt>
                <c:pt idx="6836">
                  <c:v>2.628400000000013E-9</c:v>
                </c:pt>
                <c:pt idx="6837">
                  <c:v>2.3992000000000064E-9</c:v>
                </c:pt>
                <c:pt idx="6838">
                  <c:v>2.8460000000000094E-9</c:v>
                </c:pt>
                <c:pt idx="6839">
                  <c:v>2.7547000000000149E-9</c:v>
                </c:pt>
                <c:pt idx="6840">
                  <c:v>2.6700000000000121E-9</c:v>
                </c:pt>
                <c:pt idx="6841">
                  <c:v>2.6387000000000124E-9</c:v>
                </c:pt>
                <c:pt idx="6842">
                  <c:v>2.5444000000000112E-9</c:v>
                </c:pt>
                <c:pt idx="6843">
                  <c:v>2.5624000000000093E-9</c:v>
                </c:pt>
                <c:pt idx="6844">
                  <c:v>2.9363000000000102E-9</c:v>
                </c:pt>
                <c:pt idx="6845">
                  <c:v>2.5851000000000133E-9</c:v>
                </c:pt>
                <c:pt idx="6846">
                  <c:v>2.6584000000000106E-9</c:v>
                </c:pt>
                <c:pt idx="6847">
                  <c:v>2.6294000000000124E-9</c:v>
                </c:pt>
                <c:pt idx="6848">
                  <c:v>2.8863000000000118E-9</c:v>
                </c:pt>
                <c:pt idx="6849">
                  <c:v>3.0429000000000127E-9</c:v>
                </c:pt>
                <c:pt idx="6850">
                  <c:v>2.6394000000000101E-9</c:v>
                </c:pt>
                <c:pt idx="6851">
                  <c:v>2.760300000000017E-9</c:v>
                </c:pt>
                <c:pt idx="6852">
                  <c:v>2.554800000000009E-9</c:v>
                </c:pt>
                <c:pt idx="6853">
                  <c:v>2.6194000000000094E-9</c:v>
                </c:pt>
                <c:pt idx="6854">
                  <c:v>2.4035000000000122E-9</c:v>
                </c:pt>
                <c:pt idx="6855">
                  <c:v>2.4478000000000113E-9</c:v>
                </c:pt>
                <c:pt idx="6856">
                  <c:v>2.3892000000000095E-9</c:v>
                </c:pt>
                <c:pt idx="6857">
                  <c:v>2.6524000000000092E-9</c:v>
                </c:pt>
                <c:pt idx="6858">
                  <c:v>2.8583000000000123E-9</c:v>
                </c:pt>
                <c:pt idx="6859">
                  <c:v>2.435800000000006E-9</c:v>
                </c:pt>
                <c:pt idx="6860">
                  <c:v>2.6184000000000099E-9</c:v>
                </c:pt>
                <c:pt idx="6861">
                  <c:v>2.5138000000000097E-9</c:v>
                </c:pt>
                <c:pt idx="6862">
                  <c:v>2.8173000000000126E-9</c:v>
                </c:pt>
                <c:pt idx="6863">
                  <c:v>2.7547000000000149E-9</c:v>
                </c:pt>
                <c:pt idx="6864">
                  <c:v>2.9099000000000129E-9</c:v>
                </c:pt>
                <c:pt idx="6865">
                  <c:v>2.7040000000000147E-9</c:v>
                </c:pt>
                <c:pt idx="6866">
                  <c:v>2.7537000000000158E-9</c:v>
                </c:pt>
                <c:pt idx="6867">
                  <c:v>2.6794000000000104E-9</c:v>
                </c:pt>
                <c:pt idx="6868">
                  <c:v>2.6314000000000093E-9</c:v>
                </c:pt>
                <c:pt idx="6869">
                  <c:v>2.6684000000000124E-9</c:v>
                </c:pt>
                <c:pt idx="6870">
                  <c:v>2.6551000000000125E-9</c:v>
                </c:pt>
                <c:pt idx="6871">
                  <c:v>2.3669000000000089E-9</c:v>
                </c:pt>
                <c:pt idx="6872">
                  <c:v>2.6481000000000149E-9</c:v>
                </c:pt>
                <c:pt idx="6873">
                  <c:v>2.5058000000000097E-9</c:v>
                </c:pt>
                <c:pt idx="6874">
                  <c:v>2.8013000000000118E-9</c:v>
                </c:pt>
                <c:pt idx="6875">
                  <c:v>2.528800000000011E-9</c:v>
                </c:pt>
                <c:pt idx="6876">
                  <c:v>2.4741000000000111E-9</c:v>
                </c:pt>
                <c:pt idx="6877">
                  <c:v>2.5418000000000104E-9</c:v>
                </c:pt>
                <c:pt idx="6878">
                  <c:v>2.5954000000000095E-9</c:v>
                </c:pt>
                <c:pt idx="6879">
                  <c:v>2.7720000000000099E-9</c:v>
                </c:pt>
                <c:pt idx="6880">
                  <c:v>2.4735000000000118E-9</c:v>
                </c:pt>
                <c:pt idx="6881">
                  <c:v>2.6790000000000103E-9</c:v>
                </c:pt>
                <c:pt idx="6882">
                  <c:v>2.5378000000000104E-9</c:v>
                </c:pt>
                <c:pt idx="6883">
                  <c:v>2.8070000000000123E-9</c:v>
                </c:pt>
                <c:pt idx="6884">
                  <c:v>2.6707000000000127E-9</c:v>
                </c:pt>
                <c:pt idx="6885">
                  <c:v>2.7997000000000138E-9</c:v>
                </c:pt>
                <c:pt idx="6886">
                  <c:v>2.8017000000000119E-9</c:v>
                </c:pt>
                <c:pt idx="6887">
                  <c:v>2.7577000000000158E-9</c:v>
                </c:pt>
                <c:pt idx="6888">
                  <c:v>2.3402000000000094E-9</c:v>
                </c:pt>
                <c:pt idx="6889">
                  <c:v>2.5521000000000098E-9</c:v>
                </c:pt>
                <c:pt idx="6890">
                  <c:v>2.5404000000000124E-9</c:v>
                </c:pt>
                <c:pt idx="6891">
                  <c:v>2.3745000000000095E-9</c:v>
                </c:pt>
                <c:pt idx="6892">
                  <c:v>2.7214000000000125E-9</c:v>
                </c:pt>
                <c:pt idx="6893">
                  <c:v>2.6027000000000121E-9</c:v>
                </c:pt>
                <c:pt idx="6894">
                  <c:v>2.8733000000000124E-9</c:v>
                </c:pt>
                <c:pt idx="6895">
                  <c:v>2.4771000000000125E-9</c:v>
                </c:pt>
                <c:pt idx="6896">
                  <c:v>2.5048000000000102E-9</c:v>
                </c:pt>
                <c:pt idx="6897">
                  <c:v>2.4218000000000087E-9</c:v>
                </c:pt>
                <c:pt idx="6898">
                  <c:v>2.8833000000000159E-9</c:v>
                </c:pt>
                <c:pt idx="6899">
                  <c:v>2.7533000000000149E-9</c:v>
                </c:pt>
                <c:pt idx="6900">
                  <c:v>2.5518000000000089E-9</c:v>
                </c:pt>
                <c:pt idx="6901">
                  <c:v>2.8969000000000093E-9</c:v>
                </c:pt>
                <c:pt idx="6902">
                  <c:v>2.6001000000000155E-9</c:v>
                </c:pt>
                <c:pt idx="6903">
                  <c:v>2.6141000000000123E-9</c:v>
                </c:pt>
                <c:pt idx="6904">
                  <c:v>2.5861000000000124E-9</c:v>
                </c:pt>
                <c:pt idx="6905">
                  <c:v>2.5908000000000097E-9</c:v>
                </c:pt>
                <c:pt idx="6906">
                  <c:v>2.4788000000000084E-9</c:v>
                </c:pt>
                <c:pt idx="6907">
                  <c:v>2.6591000000000129E-9</c:v>
                </c:pt>
                <c:pt idx="6908">
                  <c:v>2.5894000000000118E-9</c:v>
                </c:pt>
                <c:pt idx="6909">
                  <c:v>2.9319000000000109E-9</c:v>
                </c:pt>
                <c:pt idx="6910">
                  <c:v>3.0968000000000098E-9</c:v>
                </c:pt>
                <c:pt idx="6911">
                  <c:v>2.5028000000000088E-9</c:v>
                </c:pt>
                <c:pt idx="6912">
                  <c:v>2.4785000000000104E-9</c:v>
                </c:pt>
                <c:pt idx="6913">
                  <c:v>2.6501000000000142E-9</c:v>
                </c:pt>
                <c:pt idx="6914">
                  <c:v>2.8007000000000129E-9</c:v>
                </c:pt>
                <c:pt idx="6915">
                  <c:v>2.829300000000013E-9</c:v>
                </c:pt>
                <c:pt idx="6916">
                  <c:v>2.4858000000000093E-9</c:v>
                </c:pt>
                <c:pt idx="6917">
                  <c:v>2.4422000000000088E-9</c:v>
                </c:pt>
                <c:pt idx="6918">
                  <c:v>2.8100000000000095E-9</c:v>
                </c:pt>
                <c:pt idx="6919">
                  <c:v>2.4215000000000107E-9</c:v>
                </c:pt>
                <c:pt idx="6920">
                  <c:v>2.8546000000000096E-9</c:v>
                </c:pt>
                <c:pt idx="6921">
                  <c:v>2.6614000000000123E-9</c:v>
                </c:pt>
                <c:pt idx="6922">
                  <c:v>2.9789000000000125E-9</c:v>
                </c:pt>
                <c:pt idx="6923">
                  <c:v>2.6051000000000145E-9</c:v>
                </c:pt>
                <c:pt idx="6924">
                  <c:v>2.7947000000000148E-9</c:v>
                </c:pt>
                <c:pt idx="6925">
                  <c:v>2.6764000000000099E-9</c:v>
                </c:pt>
                <c:pt idx="6926">
                  <c:v>2.6774000000000127E-9</c:v>
                </c:pt>
                <c:pt idx="6927">
                  <c:v>2.4765000000000086E-9</c:v>
                </c:pt>
                <c:pt idx="6928">
                  <c:v>2.7440000000000162E-9</c:v>
                </c:pt>
                <c:pt idx="6929">
                  <c:v>2.5261000000000118E-9</c:v>
                </c:pt>
                <c:pt idx="6930">
                  <c:v>2.6151000000000122E-9</c:v>
                </c:pt>
                <c:pt idx="6931">
                  <c:v>2.5245000000000134E-9</c:v>
                </c:pt>
                <c:pt idx="6932">
                  <c:v>2.4731000000000125E-9</c:v>
                </c:pt>
                <c:pt idx="6933">
                  <c:v>2.3575000000000097E-9</c:v>
                </c:pt>
                <c:pt idx="6934">
                  <c:v>2.5135000000000125E-9</c:v>
                </c:pt>
                <c:pt idx="6935">
                  <c:v>2.7114000000000099E-9</c:v>
                </c:pt>
                <c:pt idx="6936">
                  <c:v>2.4222000000000089E-9</c:v>
                </c:pt>
                <c:pt idx="6937">
                  <c:v>3.0529000000000121E-9</c:v>
                </c:pt>
                <c:pt idx="6938">
                  <c:v>2.7557000000000123E-9</c:v>
                </c:pt>
                <c:pt idx="6939">
                  <c:v>2.5048000000000102E-9</c:v>
                </c:pt>
                <c:pt idx="6940">
                  <c:v>2.6884000000000136E-9</c:v>
                </c:pt>
                <c:pt idx="6941">
                  <c:v>2.5294000000000099E-9</c:v>
                </c:pt>
                <c:pt idx="6942">
                  <c:v>2.5198000000000074E-9</c:v>
                </c:pt>
                <c:pt idx="6943">
                  <c:v>2.7680000000000148E-9</c:v>
                </c:pt>
                <c:pt idx="6944">
                  <c:v>2.4711000000000094E-9</c:v>
                </c:pt>
                <c:pt idx="6945">
                  <c:v>2.3275000000000121E-9</c:v>
                </c:pt>
                <c:pt idx="6946">
                  <c:v>2.6081000000000158E-9</c:v>
                </c:pt>
                <c:pt idx="6947">
                  <c:v>2.5291000000000123E-9</c:v>
                </c:pt>
                <c:pt idx="6948">
                  <c:v>2.4438000000000109E-9</c:v>
                </c:pt>
                <c:pt idx="6949">
                  <c:v>2.5181000000000106E-9</c:v>
                </c:pt>
                <c:pt idx="6950">
                  <c:v>2.5634000000000129E-9</c:v>
                </c:pt>
                <c:pt idx="6951">
                  <c:v>2.4032000000000109E-9</c:v>
                </c:pt>
                <c:pt idx="6952">
                  <c:v>2.4631000000000135E-9</c:v>
                </c:pt>
                <c:pt idx="6953">
                  <c:v>2.638100000000013E-9</c:v>
                </c:pt>
                <c:pt idx="6954">
                  <c:v>2.6534000000000124E-9</c:v>
                </c:pt>
                <c:pt idx="6955">
                  <c:v>2.7580000000000134E-9</c:v>
                </c:pt>
                <c:pt idx="6956">
                  <c:v>2.5894000000000118E-9</c:v>
                </c:pt>
                <c:pt idx="6957">
                  <c:v>2.5591000000000111E-9</c:v>
                </c:pt>
                <c:pt idx="6958">
                  <c:v>2.5421000000000113E-9</c:v>
                </c:pt>
                <c:pt idx="6959">
                  <c:v>2.3928000000000048E-9</c:v>
                </c:pt>
                <c:pt idx="6960">
                  <c:v>2.9792000000000101E-9</c:v>
                </c:pt>
                <c:pt idx="6961">
                  <c:v>2.638100000000013E-9</c:v>
                </c:pt>
                <c:pt idx="6962">
                  <c:v>3.0905000000000153E-9</c:v>
                </c:pt>
                <c:pt idx="6963">
                  <c:v>2.8323000000000093E-9</c:v>
                </c:pt>
                <c:pt idx="6964">
                  <c:v>2.9766000000000093E-9</c:v>
                </c:pt>
                <c:pt idx="6965">
                  <c:v>2.5791000000000111E-9</c:v>
                </c:pt>
                <c:pt idx="6966">
                  <c:v>3.0179000000000142E-9</c:v>
                </c:pt>
                <c:pt idx="6967">
                  <c:v>2.5601000000000144E-9</c:v>
                </c:pt>
                <c:pt idx="6968">
                  <c:v>2.6394000000000101E-9</c:v>
                </c:pt>
                <c:pt idx="6969">
                  <c:v>2.5541000000000121E-9</c:v>
                </c:pt>
                <c:pt idx="6970">
                  <c:v>2.8769000000000094E-9</c:v>
                </c:pt>
                <c:pt idx="6971">
                  <c:v>2.6651000000000147E-9</c:v>
                </c:pt>
                <c:pt idx="6972">
                  <c:v>2.4931000000000124E-9</c:v>
                </c:pt>
                <c:pt idx="6973">
                  <c:v>2.6850000000000125E-9</c:v>
                </c:pt>
                <c:pt idx="6974">
                  <c:v>2.5961000000000109E-9</c:v>
                </c:pt>
                <c:pt idx="6975">
                  <c:v>2.423500000000013E-9</c:v>
                </c:pt>
                <c:pt idx="6976">
                  <c:v>2.4108000000000074E-9</c:v>
                </c:pt>
                <c:pt idx="6977">
                  <c:v>2.4568000000000058E-9</c:v>
                </c:pt>
                <c:pt idx="6978">
                  <c:v>2.4255000000000107E-9</c:v>
                </c:pt>
                <c:pt idx="6979">
                  <c:v>2.4115000000000089E-9</c:v>
                </c:pt>
                <c:pt idx="6980">
                  <c:v>2.5108000000000087E-9</c:v>
                </c:pt>
                <c:pt idx="6981">
                  <c:v>2.3732000000000091E-9</c:v>
                </c:pt>
                <c:pt idx="6982">
                  <c:v>2.4958000000000079E-9</c:v>
                </c:pt>
                <c:pt idx="6983">
                  <c:v>3.0809000000000165E-9</c:v>
                </c:pt>
                <c:pt idx="6984">
                  <c:v>2.3572000000000084E-9</c:v>
                </c:pt>
                <c:pt idx="6985">
                  <c:v>2.6917000000000121E-9</c:v>
                </c:pt>
                <c:pt idx="6986">
                  <c:v>2.5211000000000123E-9</c:v>
                </c:pt>
                <c:pt idx="6987">
                  <c:v>2.7787000000000144E-9</c:v>
                </c:pt>
                <c:pt idx="6988">
                  <c:v>2.6694000000000123E-9</c:v>
                </c:pt>
                <c:pt idx="6989">
                  <c:v>2.7144000000000125E-9</c:v>
                </c:pt>
                <c:pt idx="6990">
                  <c:v>2.4285000000000124E-9</c:v>
                </c:pt>
                <c:pt idx="6991">
                  <c:v>2.7937000000000165E-9</c:v>
                </c:pt>
                <c:pt idx="6992">
                  <c:v>2.7287000000000156E-9</c:v>
                </c:pt>
                <c:pt idx="6993">
                  <c:v>5.2451000000000211E-9</c:v>
                </c:pt>
                <c:pt idx="6994">
                  <c:v>7.3022000000000338E-9</c:v>
                </c:pt>
                <c:pt idx="6995">
                  <c:v>8.903000000000045E-9</c:v>
                </c:pt>
                <c:pt idx="6996">
                  <c:v>9.5861000000000457E-9</c:v>
                </c:pt>
                <c:pt idx="6997">
                  <c:v>1.0466000000000042E-8</c:v>
                </c:pt>
                <c:pt idx="6998">
                  <c:v>1.5337000000000053E-8</c:v>
                </c:pt>
                <c:pt idx="6999">
                  <c:v>2.2314000000000087E-8</c:v>
                </c:pt>
                <c:pt idx="7000">
                  <c:v>2.5452000000000091E-8</c:v>
                </c:pt>
                <c:pt idx="7001">
                  <c:v>2.7841000000000166E-8</c:v>
                </c:pt>
                <c:pt idx="7002">
                  <c:v>3.1848000000000127E-8</c:v>
                </c:pt>
                <c:pt idx="7003">
                  <c:v>3.7362000000000126E-8</c:v>
                </c:pt>
                <c:pt idx="7004">
                  <c:v>4.5939000000000144E-8</c:v>
                </c:pt>
                <c:pt idx="7005">
                  <c:v>4.9649000000000129E-8</c:v>
                </c:pt>
                <c:pt idx="7006">
                  <c:v>5.2749000000000183E-8</c:v>
                </c:pt>
                <c:pt idx="7007">
                  <c:v>5.7225000000000143E-8</c:v>
                </c:pt>
                <c:pt idx="7008">
                  <c:v>5.8616000000000238E-8</c:v>
                </c:pt>
                <c:pt idx="7009">
                  <c:v>6.5782000000000344E-8</c:v>
                </c:pt>
                <c:pt idx="7010">
                  <c:v>6.576400000000035E-8</c:v>
                </c:pt>
                <c:pt idx="7011">
                  <c:v>6.5472000000000297E-8</c:v>
                </c:pt>
                <c:pt idx="7012">
                  <c:v>6.7137000000000239E-8</c:v>
                </c:pt>
                <c:pt idx="7013">
                  <c:v>6.7093000000000348E-8</c:v>
                </c:pt>
                <c:pt idx="7014">
                  <c:v>6.5287000000000246E-8</c:v>
                </c:pt>
                <c:pt idx="7015">
                  <c:v>6.3081000000000232E-8</c:v>
                </c:pt>
                <c:pt idx="7016">
                  <c:v>6.3115000000000231E-8</c:v>
                </c:pt>
                <c:pt idx="7017">
                  <c:v>6.6569000000000204E-8</c:v>
                </c:pt>
                <c:pt idx="7018">
                  <c:v>6.3983000000000236E-8</c:v>
                </c:pt>
                <c:pt idx="7019">
                  <c:v>6.1991000000000241E-8</c:v>
                </c:pt>
                <c:pt idx="7020">
                  <c:v>4.4759000000000183E-8</c:v>
                </c:pt>
                <c:pt idx="7021">
                  <c:v>3.492900000000012E-8</c:v>
                </c:pt>
                <c:pt idx="7022">
                  <c:v>2.8038000000000099E-8</c:v>
                </c:pt>
                <c:pt idx="7023">
                  <c:v>2.2560000000000074E-8</c:v>
                </c:pt>
                <c:pt idx="7024">
                  <c:v>1.9578000000000078E-8</c:v>
                </c:pt>
                <c:pt idx="7025">
                  <c:v>1.7466000000000062E-8</c:v>
                </c:pt>
                <c:pt idx="7026">
                  <c:v>1.4841000000000062E-8</c:v>
                </c:pt>
                <c:pt idx="7027">
                  <c:v>1.3307000000000059E-8</c:v>
                </c:pt>
                <c:pt idx="7028">
                  <c:v>1.2625000000000057E-8</c:v>
                </c:pt>
                <c:pt idx="7029">
                  <c:v>1.0870000000000044E-8</c:v>
                </c:pt>
                <c:pt idx="7030">
                  <c:v>1.0258000000000025E-8</c:v>
                </c:pt>
                <c:pt idx="7031">
                  <c:v>9.0736000000000486E-9</c:v>
                </c:pt>
                <c:pt idx="7032">
                  <c:v>8.8737000000000522E-9</c:v>
                </c:pt>
                <c:pt idx="7033">
                  <c:v>8.7348000000000224E-9</c:v>
                </c:pt>
                <c:pt idx="7034">
                  <c:v>7.8952000000000312E-9</c:v>
                </c:pt>
                <c:pt idx="7035">
                  <c:v>7.5077000000000319E-9</c:v>
                </c:pt>
                <c:pt idx="7036">
                  <c:v>7.3941000000000243E-9</c:v>
                </c:pt>
                <c:pt idx="7037">
                  <c:v>7.3725000000000293E-9</c:v>
                </c:pt>
                <c:pt idx="7038">
                  <c:v>7.3275000000000196E-9</c:v>
                </c:pt>
                <c:pt idx="7039">
                  <c:v>6.4359000000000299E-9</c:v>
                </c:pt>
                <c:pt idx="7040">
                  <c:v>6.164700000000017E-9</c:v>
                </c:pt>
                <c:pt idx="7041">
                  <c:v>5.8578000000000192E-9</c:v>
                </c:pt>
                <c:pt idx="7042">
                  <c:v>6.1867000000000287E-9</c:v>
                </c:pt>
                <c:pt idx="7043">
                  <c:v>6.4542000000000317E-9</c:v>
                </c:pt>
                <c:pt idx="7044">
                  <c:v>5.7182000000000293E-9</c:v>
                </c:pt>
                <c:pt idx="7045">
                  <c:v>5.4950000000000246E-9</c:v>
                </c:pt>
                <c:pt idx="7046">
                  <c:v>5.6526000000000233E-9</c:v>
                </c:pt>
                <c:pt idx="7047">
                  <c:v>5.4107000000000272E-9</c:v>
                </c:pt>
                <c:pt idx="7048">
                  <c:v>5.1485000000000179E-9</c:v>
                </c:pt>
                <c:pt idx="7049">
                  <c:v>5.168800000000013E-9</c:v>
                </c:pt>
                <c:pt idx="7050">
                  <c:v>5.10950000000002E-9</c:v>
                </c:pt>
                <c:pt idx="7051">
                  <c:v>4.4848000000000191E-9</c:v>
                </c:pt>
                <c:pt idx="7052">
                  <c:v>4.3332000000000239E-9</c:v>
                </c:pt>
                <c:pt idx="7053">
                  <c:v>6.3106000000000282E-9</c:v>
                </c:pt>
                <c:pt idx="7054">
                  <c:v>9.7966000000000495E-9</c:v>
                </c:pt>
                <c:pt idx="7055">
                  <c:v>1.1639000000000042E-8</c:v>
                </c:pt>
                <c:pt idx="7056">
                  <c:v>1.2563000000000053E-8</c:v>
                </c:pt>
                <c:pt idx="7057">
                  <c:v>1.2529000000000044E-8</c:v>
                </c:pt>
                <c:pt idx="7058">
                  <c:v>1.4836000000000048E-8</c:v>
                </c:pt>
                <c:pt idx="7059">
                  <c:v>2.1714000000000068E-8</c:v>
                </c:pt>
                <c:pt idx="7060">
                  <c:v>2.6381000000000116E-8</c:v>
                </c:pt>
                <c:pt idx="7061">
                  <c:v>2.8452000000000088E-8</c:v>
                </c:pt>
                <c:pt idx="7062">
                  <c:v>3.0603000000000145E-8</c:v>
                </c:pt>
                <c:pt idx="7063">
                  <c:v>3.3900000000000112E-8</c:v>
                </c:pt>
                <c:pt idx="7064">
                  <c:v>4.2799000000000203E-8</c:v>
                </c:pt>
                <c:pt idx="7065">
                  <c:v>4.7929000000000131E-8</c:v>
                </c:pt>
                <c:pt idx="7066">
                  <c:v>5.1204000000000132E-8</c:v>
                </c:pt>
                <c:pt idx="7067">
                  <c:v>5.1989000000000142E-8</c:v>
                </c:pt>
                <c:pt idx="7068">
                  <c:v>5.5523000000000192E-8</c:v>
                </c:pt>
                <c:pt idx="7069">
                  <c:v>6.1731000000000224E-8</c:v>
                </c:pt>
                <c:pt idx="7070">
                  <c:v>6.406300000000034E-8</c:v>
                </c:pt>
                <c:pt idx="7071">
                  <c:v>6.3676000000000206E-8</c:v>
                </c:pt>
                <c:pt idx="7072">
                  <c:v>6.6208000000000165E-8</c:v>
                </c:pt>
                <c:pt idx="7073">
                  <c:v>6.6057000000000245E-8</c:v>
                </c:pt>
                <c:pt idx="7074">
                  <c:v>6.401300000000035E-8</c:v>
                </c:pt>
                <c:pt idx="7075">
                  <c:v>6.5131000000000241E-8</c:v>
                </c:pt>
                <c:pt idx="7076">
                  <c:v>6.331300000000035E-8</c:v>
                </c:pt>
                <c:pt idx="7077">
                  <c:v>6.4034000000000294E-8</c:v>
                </c:pt>
                <c:pt idx="7078">
                  <c:v>6.2797000000000347E-8</c:v>
                </c:pt>
                <c:pt idx="7079">
                  <c:v>6.2625000000000165E-8</c:v>
                </c:pt>
                <c:pt idx="7080">
                  <c:v>4.5077000000000159E-8</c:v>
                </c:pt>
                <c:pt idx="7081">
                  <c:v>3.604100000000017E-8</c:v>
                </c:pt>
                <c:pt idx="7082">
                  <c:v>2.9031000000000149E-8</c:v>
                </c:pt>
                <c:pt idx="7083">
                  <c:v>2.4185000000000091E-8</c:v>
                </c:pt>
                <c:pt idx="7084">
                  <c:v>2.0688000000000086E-8</c:v>
                </c:pt>
                <c:pt idx="7085">
                  <c:v>1.7314000000000058E-8</c:v>
                </c:pt>
                <c:pt idx="7086">
                  <c:v>1.5378000000000053E-8</c:v>
                </c:pt>
                <c:pt idx="7087">
                  <c:v>1.3333000000000052E-8</c:v>
                </c:pt>
                <c:pt idx="7088">
                  <c:v>1.2692000000000045E-8</c:v>
                </c:pt>
                <c:pt idx="7089">
                  <c:v>1.1083000000000057E-8</c:v>
                </c:pt>
                <c:pt idx="7090">
                  <c:v>1.072200000000005E-8</c:v>
                </c:pt>
                <c:pt idx="7091">
                  <c:v>9.7503000000000374E-9</c:v>
                </c:pt>
                <c:pt idx="7092">
                  <c:v>9.4694000000000616E-9</c:v>
                </c:pt>
                <c:pt idx="7093">
                  <c:v>8.9883000000000303E-9</c:v>
                </c:pt>
                <c:pt idx="7094">
                  <c:v>8.7668000000000405E-9</c:v>
                </c:pt>
                <c:pt idx="7095">
                  <c:v>8.6482000000000066E-9</c:v>
                </c:pt>
                <c:pt idx="7096">
                  <c:v>7.9792000000000471E-9</c:v>
                </c:pt>
                <c:pt idx="7097">
                  <c:v>7.4641000000000301E-9</c:v>
                </c:pt>
                <c:pt idx="7098">
                  <c:v>7.1192000000000347E-9</c:v>
                </c:pt>
                <c:pt idx="7099">
                  <c:v>7.5274000000000301E-9</c:v>
                </c:pt>
                <c:pt idx="7100">
                  <c:v>6.8520000000000272E-9</c:v>
                </c:pt>
                <c:pt idx="7101">
                  <c:v>6.7964000000000341E-9</c:v>
                </c:pt>
                <c:pt idx="7102">
                  <c:v>6.5472000000000288E-9</c:v>
                </c:pt>
                <c:pt idx="7103">
                  <c:v>6.4162000000000383E-9</c:v>
                </c:pt>
                <c:pt idx="7104">
                  <c:v>6.5135000000000272E-9</c:v>
                </c:pt>
                <c:pt idx="7105">
                  <c:v>6.0511000000000268E-9</c:v>
                </c:pt>
                <c:pt idx="7106">
                  <c:v>5.8548000000000191E-9</c:v>
                </c:pt>
                <c:pt idx="7107">
                  <c:v>6.1680000000000209E-9</c:v>
                </c:pt>
                <c:pt idx="7108">
                  <c:v>6.2297000000000295E-9</c:v>
                </c:pt>
                <c:pt idx="7109">
                  <c:v>5.5583000000000237E-9</c:v>
                </c:pt>
                <c:pt idx="7110">
                  <c:v>5.6626000000000189E-9</c:v>
                </c:pt>
                <c:pt idx="7111">
                  <c:v>5.6066000000000282E-9</c:v>
                </c:pt>
                <c:pt idx="7112">
                  <c:v>4.9986000000000286E-9</c:v>
                </c:pt>
                <c:pt idx="7113">
                  <c:v>5.7026000000000287E-9</c:v>
                </c:pt>
                <c:pt idx="7114">
                  <c:v>9.4851000000000503E-9</c:v>
                </c:pt>
                <c:pt idx="7115">
                  <c:v>1.1184000000000052E-8</c:v>
                </c:pt>
                <c:pt idx="7116">
                  <c:v>1.1791000000000059E-8</c:v>
                </c:pt>
                <c:pt idx="7117">
                  <c:v>1.172600000000006E-8</c:v>
                </c:pt>
                <c:pt idx="7118">
                  <c:v>1.2901000000000057E-8</c:v>
                </c:pt>
                <c:pt idx="7119">
                  <c:v>2.0813000000000092E-8</c:v>
                </c:pt>
                <c:pt idx="7120">
                  <c:v>2.6544000000000092E-8</c:v>
                </c:pt>
                <c:pt idx="7121">
                  <c:v>2.8170000000000093E-8</c:v>
                </c:pt>
                <c:pt idx="7122">
                  <c:v>3.0802000000000132E-8</c:v>
                </c:pt>
                <c:pt idx="7123">
                  <c:v>3.2799000000000127E-8</c:v>
                </c:pt>
                <c:pt idx="7124">
                  <c:v>4.3953000000000149E-8</c:v>
                </c:pt>
                <c:pt idx="7125">
                  <c:v>4.8791000000000222E-8</c:v>
                </c:pt>
                <c:pt idx="7126">
                  <c:v>5.164300000000012E-8</c:v>
                </c:pt>
                <c:pt idx="7127">
                  <c:v>5.4046000000000238E-8</c:v>
                </c:pt>
                <c:pt idx="7128">
                  <c:v>5.5173000000000192E-8</c:v>
                </c:pt>
                <c:pt idx="7129">
                  <c:v>6.1119000000000231E-8</c:v>
                </c:pt>
                <c:pt idx="7130">
                  <c:v>6.4336000000000359E-8</c:v>
                </c:pt>
                <c:pt idx="7131">
                  <c:v>6.2756000000000314E-8</c:v>
                </c:pt>
                <c:pt idx="7132">
                  <c:v>6.5708000000000247E-8</c:v>
                </c:pt>
                <c:pt idx="7133">
                  <c:v>6.5455000000000224E-8</c:v>
                </c:pt>
                <c:pt idx="7134">
                  <c:v>6.4386000000000389E-8</c:v>
                </c:pt>
                <c:pt idx="7135">
                  <c:v>6.2592000000000287E-8</c:v>
                </c:pt>
                <c:pt idx="7136">
                  <c:v>6.1809000000000167E-8</c:v>
                </c:pt>
                <c:pt idx="7137">
                  <c:v>6.3573000000000221E-8</c:v>
                </c:pt>
                <c:pt idx="7138">
                  <c:v>6.2585000000000226E-8</c:v>
                </c:pt>
                <c:pt idx="7139">
                  <c:v>6.1404000000000223E-8</c:v>
                </c:pt>
                <c:pt idx="7140">
                  <c:v>4.5984000000000169E-8</c:v>
                </c:pt>
                <c:pt idx="7141">
                  <c:v>3.5190000000000112E-8</c:v>
                </c:pt>
                <c:pt idx="7142">
                  <c:v>2.9809000000000118E-8</c:v>
                </c:pt>
                <c:pt idx="7143">
                  <c:v>2.3529000000000045E-8</c:v>
                </c:pt>
                <c:pt idx="7144">
                  <c:v>1.9982000000000093E-8</c:v>
                </c:pt>
                <c:pt idx="7145">
                  <c:v>1.7413000000000058E-8</c:v>
                </c:pt>
                <c:pt idx="7146">
                  <c:v>1.5446000000000061E-8</c:v>
                </c:pt>
                <c:pt idx="7147">
                  <c:v>1.3775000000000052E-8</c:v>
                </c:pt>
                <c:pt idx="7148">
                  <c:v>1.2571000000000045E-8</c:v>
                </c:pt>
                <c:pt idx="7149">
                  <c:v>1.1550000000000052E-8</c:v>
                </c:pt>
                <c:pt idx="7150">
                  <c:v>1.056200000000005E-8</c:v>
                </c:pt>
                <c:pt idx="7151">
                  <c:v>9.9935000000000524E-9</c:v>
                </c:pt>
                <c:pt idx="7152">
                  <c:v>1.0089000000000037E-8</c:v>
                </c:pt>
                <c:pt idx="7153">
                  <c:v>9.2595000000000506E-9</c:v>
                </c:pt>
                <c:pt idx="7154">
                  <c:v>8.5755000000000558E-9</c:v>
                </c:pt>
                <c:pt idx="7155">
                  <c:v>8.5872000000000317E-9</c:v>
                </c:pt>
                <c:pt idx="7156">
                  <c:v>8.3533000000000448E-9</c:v>
                </c:pt>
                <c:pt idx="7157">
                  <c:v>7.6157000000000303E-9</c:v>
                </c:pt>
                <c:pt idx="7158">
                  <c:v>7.555400000000032E-9</c:v>
                </c:pt>
                <c:pt idx="7159">
                  <c:v>7.8129000000000295E-9</c:v>
                </c:pt>
                <c:pt idx="7160">
                  <c:v>7.1459000000000251E-9</c:v>
                </c:pt>
                <c:pt idx="7161">
                  <c:v>7.1735000000000295E-9</c:v>
                </c:pt>
                <c:pt idx="7162">
                  <c:v>6.9503000000000346E-9</c:v>
                </c:pt>
                <c:pt idx="7163">
                  <c:v>6.7991000000000337E-9</c:v>
                </c:pt>
                <c:pt idx="7164">
                  <c:v>6.8131000000000248E-9</c:v>
                </c:pt>
                <c:pt idx="7165">
                  <c:v>6.3926000000000277E-9</c:v>
                </c:pt>
                <c:pt idx="7166">
                  <c:v>6.1580000000000203E-9</c:v>
                </c:pt>
                <c:pt idx="7167">
                  <c:v>6.4539000000000296E-9</c:v>
                </c:pt>
                <c:pt idx="7168">
                  <c:v>6.3476000000000288E-9</c:v>
                </c:pt>
                <c:pt idx="7169">
                  <c:v>6.0411000000000287E-9</c:v>
                </c:pt>
                <c:pt idx="7170">
                  <c:v>5.9261000000000249E-9</c:v>
                </c:pt>
                <c:pt idx="7171">
                  <c:v>5.2045000000000169E-9</c:v>
                </c:pt>
                <c:pt idx="7172">
                  <c:v>5.5363000000000294E-9</c:v>
                </c:pt>
                <c:pt idx="7173">
                  <c:v>5.7252000000000249E-9</c:v>
                </c:pt>
                <c:pt idx="7174">
                  <c:v>9.3758000000000577E-9</c:v>
                </c:pt>
                <c:pt idx="7175">
                  <c:v>1.0870000000000044E-8</c:v>
                </c:pt>
                <c:pt idx="7176">
                  <c:v>1.1066000000000053E-8</c:v>
                </c:pt>
                <c:pt idx="7177">
                  <c:v>1.2336000000000037E-8</c:v>
                </c:pt>
                <c:pt idx="7178">
                  <c:v>1.2624000000000052E-8</c:v>
                </c:pt>
                <c:pt idx="7179">
                  <c:v>2.0189000000000082E-8</c:v>
                </c:pt>
                <c:pt idx="7180">
                  <c:v>2.4612000000000082E-8</c:v>
                </c:pt>
                <c:pt idx="7181">
                  <c:v>2.6844000000000115E-8</c:v>
                </c:pt>
                <c:pt idx="7182">
                  <c:v>2.9743000000000119E-8</c:v>
                </c:pt>
                <c:pt idx="7183">
                  <c:v>3.1082000000000119E-8</c:v>
                </c:pt>
                <c:pt idx="7184">
                  <c:v>4.091400000000017E-8</c:v>
                </c:pt>
                <c:pt idx="7185">
                  <c:v>4.6847000000000141E-8</c:v>
                </c:pt>
                <c:pt idx="7186">
                  <c:v>4.9899000000000241E-8</c:v>
                </c:pt>
                <c:pt idx="7187">
                  <c:v>5.3479000000000138E-8</c:v>
                </c:pt>
                <c:pt idx="7188">
                  <c:v>5.5664000000000193E-8</c:v>
                </c:pt>
                <c:pt idx="7189">
                  <c:v>5.9588000000000249E-8</c:v>
                </c:pt>
                <c:pt idx="7190">
                  <c:v>6.1377000000000233E-8</c:v>
                </c:pt>
                <c:pt idx="7191">
                  <c:v>6.4497000000000356E-8</c:v>
                </c:pt>
                <c:pt idx="7192">
                  <c:v>6.3781000000000245E-8</c:v>
                </c:pt>
                <c:pt idx="7193">
                  <c:v>6.3157000000000226E-8</c:v>
                </c:pt>
                <c:pt idx="7194">
                  <c:v>6.5423000000000254E-8</c:v>
                </c:pt>
                <c:pt idx="7195">
                  <c:v>6.2180000000000243E-8</c:v>
                </c:pt>
                <c:pt idx="7196">
                  <c:v>6.1962000000000247E-8</c:v>
                </c:pt>
                <c:pt idx="7197">
                  <c:v>6.3663000000000244E-8</c:v>
                </c:pt>
                <c:pt idx="7198">
                  <c:v>6.2751000000000255E-8</c:v>
                </c:pt>
                <c:pt idx="7199">
                  <c:v>6.0436000000000291E-8</c:v>
                </c:pt>
                <c:pt idx="7200">
                  <c:v>4.9781000000000239E-8</c:v>
                </c:pt>
                <c:pt idx="7201">
                  <c:v>3.7391000000000179E-8</c:v>
                </c:pt>
                <c:pt idx="7202">
                  <c:v>2.9211000000000115E-8</c:v>
                </c:pt>
                <c:pt idx="7203">
                  <c:v>2.3928000000000044E-8</c:v>
                </c:pt>
                <c:pt idx="7204">
                  <c:v>1.9926000000000092E-8</c:v>
                </c:pt>
                <c:pt idx="7205">
                  <c:v>1.7611000000000061E-8</c:v>
                </c:pt>
                <c:pt idx="7206">
                  <c:v>1.5638000000000057E-8</c:v>
                </c:pt>
                <c:pt idx="7207">
                  <c:v>1.4412000000000045E-8</c:v>
                </c:pt>
                <c:pt idx="7208">
                  <c:v>1.3162000000000057E-8</c:v>
                </c:pt>
                <c:pt idx="7209">
                  <c:v>1.1520000000000059E-8</c:v>
                </c:pt>
                <c:pt idx="7210">
                  <c:v>1.1134000000000044E-8</c:v>
                </c:pt>
                <c:pt idx="7211">
                  <c:v>1.0846000000000046E-8</c:v>
                </c:pt>
                <c:pt idx="7212">
                  <c:v>1.0269000000000036E-8</c:v>
                </c:pt>
                <c:pt idx="7213">
                  <c:v>9.948900000000028E-9</c:v>
                </c:pt>
                <c:pt idx="7214">
                  <c:v>8.9524000000000627E-9</c:v>
                </c:pt>
                <c:pt idx="7215">
                  <c:v>8.6615000000000359E-9</c:v>
                </c:pt>
                <c:pt idx="7216">
                  <c:v>8.5732000000000374E-9</c:v>
                </c:pt>
                <c:pt idx="7217">
                  <c:v>8.349300000000032E-9</c:v>
                </c:pt>
                <c:pt idx="7218">
                  <c:v>7.8202000000000355E-9</c:v>
                </c:pt>
                <c:pt idx="7219">
                  <c:v>8.0814000000000428E-9</c:v>
                </c:pt>
                <c:pt idx="7220">
                  <c:v>7.3515000000000295E-9</c:v>
                </c:pt>
                <c:pt idx="7221">
                  <c:v>7.1262000000000294E-9</c:v>
                </c:pt>
                <c:pt idx="7222">
                  <c:v>6.9423000000000346E-9</c:v>
                </c:pt>
                <c:pt idx="7223">
                  <c:v>7.0799000000000347E-9</c:v>
                </c:pt>
                <c:pt idx="7224">
                  <c:v>6.5962000000000356E-9</c:v>
                </c:pt>
                <c:pt idx="7225">
                  <c:v>6.6541000000000207E-9</c:v>
                </c:pt>
                <c:pt idx="7226">
                  <c:v>6.5885000000000287E-9</c:v>
                </c:pt>
                <c:pt idx="7227">
                  <c:v>6.2377000000000294E-9</c:v>
                </c:pt>
                <c:pt idx="7228">
                  <c:v>6.3726000000000299E-9</c:v>
                </c:pt>
                <c:pt idx="7229">
                  <c:v>6.7008000000000305E-9</c:v>
                </c:pt>
                <c:pt idx="7230">
                  <c:v>6.3376000000000299E-9</c:v>
                </c:pt>
                <c:pt idx="7231">
                  <c:v>6.1357000000000288E-9</c:v>
                </c:pt>
                <c:pt idx="7232">
                  <c:v>6.1964000000000238E-9</c:v>
                </c:pt>
                <c:pt idx="7233">
                  <c:v>5.8888000000000238E-9</c:v>
                </c:pt>
                <c:pt idx="7234">
                  <c:v>9.8716000000000535E-9</c:v>
                </c:pt>
                <c:pt idx="7235">
                  <c:v>1.0950000000000045E-8</c:v>
                </c:pt>
                <c:pt idx="7236">
                  <c:v>1.1776000000000054E-8</c:v>
                </c:pt>
                <c:pt idx="7237">
                  <c:v>1.1694000000000052E-8</c:v>
                </c:pt>
                <c:pt idx="7238">
                  <c:v>1.2336000000000037E-8</c:v>
                </c:pt>
                <c:pt idx="7239">
                  <c:v>2.0077000000000114E-8</c:v>
                </c:pt>
                <c:pt idx="7240">
                  <c:v>2.4085000000000106E-8</c:v>
                </c:pt>
                <c:pt idx="7241">
                  <c:v>2.6046000000000106E-8</c:v>
                </c:pt>
                <c:pt idx="7242">
                  <c:v>2.9383000000000115E-8</c:v>
                </c:pt>
                <c:pt idx="7243">
                  <c:v>3.0749000000000112E-8</c:v>
                </c:pt>
                <c:pt idx="7244">
                  <c:v>3.9198000000000117E-8</c:v>
                </c:pt>
                <c:pt idx="7245">
                  <c:v>4.6225000000000032E-8</c:v>
                </c:pt>
                <c:pt idx="7246">
                  <c:v>4.899900000000016E-8</c:v>
                </c:pt>
                <c:pt idx="7247">
                  <c:v>5.1540000000000109E-8</c:v>
                </c:pt>
                <c:pt idx="7248">
                  <c:v>5.3560000000000183E-8</c:v>
                </c:pt>
                <c:pt idx="7249">
                  <c:v>5.9868000000000295E-8</c:v>
                </c:pt>
                <c:pt idx="7250">
                  <c:v>6.3521000000000202E-8</c:v>
                </c:pt>
                <c:pt idx="7251">
                  <c:v>6.4208000000000253E-8</c:v>
                </c:pt>
                <c:pt idx="7252">
                  <c:v>6.406500000000025E-8</c:v>
                </c:pt>
                <c:pt idx="7253">
                  <c:v>6.456200000000035E-8</c:v>
                </c:pt>
                <c:pt idx="7254">
                  <c:v>6.4006000000000315E-8</c:v>
                </c:pt>
                <c:pt idx="7255">
                  <c:v>6.262400000000023E-8</c:v>
                </c:pt>
                <c:pt idx="7256">
                  <c:v>6.0335000000000255E-8</c:v>
                </c:pt>
                <c:pt idx="7257">
                  <c:v>6.1619000000000203E-8</c:v>
                </c:pt>
                <c:pt idx="7258">
                  <c:v>6.1631000000000137E-8</c:v>
                </c:pt>
                <c:pt idx="7259">
                  <c:v>6.0388000000000236E-8</c:v>
                </c:pt>
                <c:pt idx="7260">
                  <c:v>4.9476000000000231E-8</c:v>
                </c:pt>
                <c:pt idx="7261">
                  <c:v>3.6733000000000174E-8</c:v>
                </c:pt>
                <c:pt idx="7262">
                  <c:v>3.0591000000000112E-8</c:v>
                </c:pt>
                <c:pt idx="7263">
                  <c:v>2.4346000000000068E-8</c:v>
                </c:pt>
                <c:pt idx="7264">
                  <c:v>2.0509000000000065E-8</c:v>
                </c:pt>
                <c:pt idx="7265">
                  <c:v>1.8064000000000082E-8</c:v>
                </c:pt>
                <c:pt idx="7266">
                  <c:v>1.5896000000000058E-8</c:v>
                </c:pt>
                <c:pt idx="7267">
                  <c:v>1.4194000000000044E-8</c:v>
                </c:pt>
                <c:pt idx="7268">
                  <c:v>1.298200000000006E-8</c:v>
                </c:pt>
                <c:pt idx="7269">
                  <c:v>1.1766000000000057E-8</c:v>
                </c:pt>
                <c:pt idx="7270">
                  <c:v>1.1846000000000057E-8</c:v>
                </c:pt>
                <c:pt idx="7271">
                  <c:v>1.0414000000000035E-8</c:v>
                </c:pt>
                <c:pt idx="7272">
                  <c:v>1.0174000000000034E-8</c:v>
                </c:pt>
                <c:pt idx="7273">
                  <c:v>9.8033000000000445E-9</c:v>
                </c:pt>
                <c:pt idx="7274">
                  <c:v>1.0178000000000025E-8</c:v>
                </c:pt>
                <c:pt idx="7275">
                  <c:v>8.7058000000000392E-9</c:v>
                </c:pt>
                <c:pt idx="7276">
                  <c:v>8.2913000000000208E-9</c:v>
                </c:pt>
                <c:pt idx="7277">
                  <c:v>8.4796000000000517E-9</c:v>
                </c:pt>
                <c:pt idx="7278">
                  <c:v>7.4787000000000453E-9</c:v>
                </c:pt>
                <c:pt idx="7279">
                  <c:v>7.5427000000000319E-9</c:v>
                </c:pt>
                <c:pt idx="7280">
                  <c:v>7.7026000000000375E-9</c:v>
                </c:pt>
                <c:pt idx="7281">
                  <c:v>7.7469000000000374E-9</c:v>
                </c:pt>
                <c:pt idx="7282">
                  <c:v>7.5214000000000315E-9</c:v>
                </c:pt>
                <c:pt idx="7283">
                  <c:v>7.1919000000000285E-9</c:v>
                </c:pt>
                <c:pt idx="7284">
                  <c:v>6.5039000000000276E-9</c:v>
                </c:pt>
                <c:pt idx="7285">
                  <c:v>7.2652000000000348E-9</c:v>
                </c:pt>
                <c:pt idx="7286">
                  <c:v>6.4572000000000318E-9</c:v>
                </c:pt>
                <c:pt idx="7287">
                  <c:v>7.0110000000000305E-9</c:v>
                </c:pt>
                <c:pt idx="7288">
                  <c:v>6.4706000000000409E-9</c:v>
                </c:pt>
                <c:pt idx="7289">
                  <c:v>6.3936000000000289E-9</c:v>
                </c:pt>
                <c:pt idx="7290">
                  <c:v>6.2923000000000288E-9</c:v>
                </c:pt>
                <c:pt idx="7291">
                  <c:v>6.0038000000000268E-9</c:v>
                </c:pt>
                <c:pt idx="7292">
                  <c:v>6.1870000000000226E-9</c:v>
                </c:pt>
                <c:pt idx="7293">
                  <c:v>5.7786000000000346E-9</c:v>
                </c:pt>
                <c:pt idx="7294">
                  <c:v>9.2675000000000431E-9</c:v>
                </c:pt>
                <c:pt idx="7295">
                  <c:v>1.0764000000000049E-8</c:v>
                </c:pt>
                <c:pt idx="7296">
                  <c:v>1.1263000000000059E-8</c:v>
                </c:pt>
                <c:pt idx="7297">
                  <c:v>1.2373000000000037E-8</c:v>
                </c:pt>
                <c:pt idx="7298">
                  <c:v>1.295000000000005E-8</c:v>
                </c:pt>
                <c:pt idx="7299">
                  <c:v>1.8873000000000086E-8</c:v>
                </c:pt>
                <c:pt idx="7300">
                  <c:v>2.3756000000000051E-8</c:v>
                </c:pt>
                <c:pt idx="7301">
                  <c:v>2.7177000000000115E-8</c:v>
                </c:pt>
                <c:pt idx="7302">
                  <c:v>2.9351000000000092E-8</c:v>
                </c:pt>
                <c:pt idx="7303">
                  <c:v>3.0871000000000164E-8</c:v>
                </c:pt>
                <c:pt idx="7304">
                  <c:v>3.8580000000000118E-8</c:v>
                </c:pt>
                <c:pt idx="7305">
                  <c:v>4.5999000000000186E-8</c:v>
                </c:pt>
                <c:pt idx="7306">
                  <c:v>5.0766000000000291E-8</c:v>
                </c:pt>
                <c:pt idx="7307">
                  <c:v>5.4183000000000248E-8</c:v>
                </c:pt>
                <c:pt idx="7308">
                  <c:v>5.4334000000000287E-8</c:v>
                </c:pt>
                <c:pt idx="7309">
                  <c:v>6.0141000000000155E-8</c:v>
                </c:pt>
                <c:pt idx="7310">
                  <c:v>6.1493000000000245E-8</c:v>
                </c:pt>
                <c:pt idx="7311">
                  <c:v>6.4028000000000247E-8</c:v>
                </c:pt>
                <c:pt idx="7312">
                  <c:v>6.483300000000034E-8</c:v>
                </c:pt>
                <c:pt idx="7313">
                  <c:v>6.546600000000033E-8</c:v>
                </c:pt>
                <c:pt idx="7314">
                  <c:v>6.4181000000000236E-8</c:v>
                </c:pt>
                <c:pt idx="7315">
                  <c:v>6.4154000000000245E-8</c:v>
                </c:pt>
                <c:pt idx="7316">
                  <c:v>6.3398000000000248E-8</c:v>
                </c:pt>
                <c:pt idx="7317">
                  <c:v>6.331300000000035E-8</c:v>
                </c:pt>
                <c:pt idx="7318">
                  <c:v>6.2708000000000286E-8</c:v>
                </c:pt>
                <c:pt idx="7319">
                  <c:v>6.0554000000000213E-8</c:v>
                </c:pt>
                <c:pt idx="7320">
                  <c:v>5.3751000000000201E-8</c:v>
                </c:pt>
                <c:pt idx="7321">
                  <c:v>3.8725000000000117E-8</c:v>
                </c:pt>
                <c:pt idx="7322">
                  <c:v>3.094600000000011E-8</c:v>
                </c:pt>
                <c:pt idx="7323">
                  <c:v>2.592700000000009E-8</c:v>
                </c:pt>
                <c:pt idx="7324">
                  <c:v>2.1667000000000091E-8</c:v>
                </c:pt>
                <c:pt idx="7325">
                  <c:v>1.9171000000000089E-8</c:v>
                </c:pt>
                <c:pt idx="7326">
                  <c:v>1.6051000000000059E-8</c:v>
                </c:pt>
                <c:pt idx="7327">
                  <c:v>1.468900000000005E-8</c:v>
                </c:pt>
                <c:pt idx="7328">
                  <c:v>1.376400000000006E-8</c:v>
                </c:pt>
                <c:pt idx="7329">
                  <c:v>1.2076000000000032E-8</c:v>
                </c:pt>
                <c:pt idx="7330">
                  <c:v>1.1737000000000044E-8</c:v>
                </c:pt>
                <c:pt idx="7331">
                  <c:v>1.0882000000000052E-8</c:v>
                </c:pt>
                <c:pt idx="7332">
                  <c:v>1.0996000000000044E-8</c:v>
                </c:pt>
                <c:pt idx="7333">
                  <c:v>1.0120000000000045E-8</c:v>
                </c:pt>
                <c:pt idx="7334">
                  <c:v>9.2689000000000278E-9</c:v>
                </c:pt>
                <c:pt idx="7335">
                  <c:v>8.9150000000000454E-9</c:v>
                </c:pt>
                <c:pt idx="7336">
                  <c:v>9.630000000000034E-9</c:v>
                </c:pt>
                <c:pt idx="7337">
                  <c:v>8.5795000000000488E-9</c:v>
                </c:pt>
                <c:pt idx="7338">
                  <c:v>8.1754000000000518E-9</c:v>
                </c:pt>
                <c:pt idx="7339">
                  <c:v>7.5800000000000388E-9</c:v>
                </c:pt>
                <c:pt idx="7340">
                  <c:v>7.7223000000000307E-9</c:v>
                </c:pt>
                <c:pt idx="7341">
                  <c:v>7.2285000000000281E-9</c:v>
                </c:pt>
                <c:pt idx="7342">
                  <c:v>7.4634000000000353E-9</c:v>
                </c:pt>
                <c:pt idx="7343">
                  <c:v>7.2265000000000308E-9</c:v>
                </c:pt>
                <c:pt idx="7344">
                  <c:v>7.4781000000000427E-9</c:v>
                </c:pt>
                <c:pt idx="7345">
                  <c:v>6.8750000000000318E-9</c:v>
                </c:pt>
                <c:pt idx="7346">
                  <c:v>6.457900000000025E-9</c:v>
                </c:pt>
                <c:pt idx="7347">
                  <c:v>6.5655000000000233E-9</c:v>
                </c:pt>
                <c:pt idx="7348">
                  <c:v>7.3814000000000357E-9</c:v>
                </c:pt>
                <c:pt idx="7349">
                  <c:v>6.3866000000000342E-9</c:v>
                </c:pt>
                <c:pt idx="7350">
                  <c:v>6.6102000000000291E-9</c:v>
                </c:pt>
                <c:pt idx="7351">
                  <c:v>6.7351000000000298E-9</c:v>
                </c:pt>
                <c:pt idx="7352">
                  <c:v>6.1670000000000181E-9</c:v>
                </c:pt>
                <c:pt idx="7353">
                  <c:v>5.9501000000000273E-9</c:v>
                </c:pt>
                <c:pt idx="7354">
                  <c:v>8.1877000000000353E-9</c:v>
                </c:pt>
                <c:pt idx="7355">
                  <c:v>1.0453000000000034E-8</c:v>
                </c:pt>
                <c:pt idx="7356">
                  <c:v>1.1507000000000053E-8</c:v>
                </c:pt>
                <c:pt idx="7357">
                  <c:v>1.2836000000000045E-8</c:v>
                </c:pt>
                <c:pt idx="7358">
                  <c:v>1.2895000000000044E-8</c:v>
                </c:pt>
                <c:pt idx="7359">
                  <c:v>1.6952000000000078E-8</c:v>
                </c:pt>
                <c:pt idx="7360">
                  <c:v>2.2947000000000119E-8</c:v>
                </c:pt>
                <c:pt idx="7361">
                  <c:v>2.6937000000000124E-8</c:v>
                </c:pt>
                <c:pt idx="7362">
                  <c:v>2.9240000000000115E-8</c:v>
                </c:pt>
                <c:pt idx="7363">
                  <c:v>3.0131000000000133E-8</c:v>
                </c:pt>
                <c:pt idx="7364">
                  <c:v>3.6108000000000127E-8</c:v>
                </c:pt>
                <c:pt idx="7365">
                  <c:v>4.5240000000000099E-8</c:v>
                </c:pt>
                <c:pt idx="7366">
                  <c:v>4.9646000000000192E-8</c:v>
                </c:pt>
                <c:pt idx="7367">
                  <c:v>5.154600000000013E-8</c:v>
                </c:pt>
                <c:pt idx="7368">
                  <c:v>5.5864000000000248E-8</c:v>
                </c:pt>
                <c:pt idx="7369">
                  <c:v>5.8669000000000186E-8</c:v>
                </c:pt>
                <c:pt idx="7370">
                  <c:v>6.1346000000000224E-8</c:v>
                </c:pt>
                <c:pt idx="7371">
                  <c:v>6.3068000000000244E-8</c:v>
                </c:pt>
                <c:pt idx="7372">
                  <c:v>6.4838000000000266E-8</c:v>
                </c:pt>
                <c:pt idx="7373">
                  <c:v>6.5293000000000239E-8</c:v>
                </c:pt>
                <c:pt idx="7374">
                  <c:v>6.4573000000000257E-8</c:v>
                </c:pt>
                <c:pt idx="7375">
                  <c:v>6.4439000000000237E-8</c:v>
                </c:pt>
                <c:pt idx="7376">
                  <c:v>6.3553000000000225E-8</c:v>
                </c:pt>
                <c:pt idx="7377">
                  <c:v>6.2114000000000248E-8</c:v>
                </c:pt>
                <c:pt idx="7378">
                  <c:v>6.3425000000000212E-8</c:v>
                </c:pt>
                <c:pt idx="7379">
                  <c:v>6.2076000000000284E-8</c:v>
                </c:pt>
                <c:pt idx="7380">
                  <c:v>5.8742000000000223E-8</c:v>
                </c:pt>
                <c:pt idx="7381">
                  <c:v>4.3715000000000183E-8</c:v>
                </c:pt>
                <c:pt idx="7382">
                  <c:v>3.2180000000000127E-8</c:v>
                </c:pt>
                <c:pt idx="7383">
                  <c:v>2.6429000000000114E-8</c:v>
                </c:pt>
                <c:pt idx="7384">
                  <c:v>2.213300000000012E-8</c:v>
                </c:pt>
                <c:pt idx="7385">
                  <c:v>1.9371000000000085E-8</c:v>
                </c:pt>
                <c:pt idx="7386">
                  <c:v>1.7561000000000067E-8</c:v>
                </c:pt>
                <c:pt idx="7387">
                  <c:v>1.4931000000000059E-8</c:v>
                </c:pt>
                <c:pt idx="7388">
                  <c:v>1.3685000000000059E-8</c:v>
                </c:pt>
                <c:pt idx="7389">
                  <c:v>1.2380000000000057E-8</c:v>
                </c:pt>
                <c:pt idx="7390">
                  <c:v>1.1867000000000059E-8</c:v>
                </c:pt>
                <c:pt idx="7391">
                  <c:v>1.1156000000000042E-8</c:v>
                </c:pt>
                <c:pt idx="7392">
                  <c:v>1.0613000000000037E-8</c:v>
                </c:pt>
                <c:pt idx="7393">
                  <c:v>1.0136000000000027E-8</c:v>
                </c:pt>
                <c:pt idx="7394">
                  <c:v>9.3119000000000385E-9</c:v>
                </c:pt>
                <c:pt idx="7395">
                  <c:v>9.5054000000000578E-9</c:v>
                </c:pt>
                <c:pt idx="7396">
                  <c:v>8.9757000000000554E-9</c:v>
                </c:pt>
                <c:pt idx="7397">
                  <c:v>9.2932000000000283E-9</c:v>
                </c:pt>
                <c:pt idx="7398">
                  <c:v>8.6852000000000403E-9</c:v>
                </c:pt>
                <c:pt idx="7399">
                  <c:v>8.2927000000000336E-9</c:v>
                </c:pt>
                <c:pt idx="7400">
                  <c:v>8.3273000000000335E-9</c:v>
                </c:pt>
                <c:pt idx="7401">
                  <c:v>7.7283000000000342E-9</c:v>
                </c:pt>
                <c:pt idx="7402">
                  <c:v>7.9792000000000471E-9</c:v>
                </c:pt>
                <c:pt idx="7403">
                  <c:v>7.0856000000000335E-9</c:v>
                </c:pt>
                <c:pt idx="7404">
                  <c:v>7.5224000000000277E-9</c:v>
                </c:pt>
                <c:pt idx="7405">
                  <c:v>7.0629000000000228E-9</c:v>
                </c:pt>
                <c:pt idx="7406">
                  <c:v>6.5525000000000234E-9</c:v>
                </c:pt>
                <c:pt idx="7407">
                  <c:v>7.1376000000000304E-9</c:v>
                </c:pt>
                <c:pt idx="7408">
                  <c:v>6.9477000000000346E-9</c:v>
                </c:pt>
                <c:pt idx="7409">
                  <c:v>6.3719000000000293E-9</c:v>
                </c:pt>
                <c:pt idx="7410">
                  <c:v>6.6145000000000168E-9</c:v>
                </c:pt>
                <c:pt idx="7411">
                  <c:v>6.6505000000000229E-9</c:v>
                </c:pt>
                <c:pt idx="7412">
                  <c:v>6.6281000000000193E-9</c:v>
                </c:pt>
                <c:pt idx="7413">
                  <c:v>6.0491000000000287E-9</c:v>
                </c:pt>
                <c:pt idx="7414">
                  <c:v>7.7989000000000319E-9</c:v>
                </c:pt>
                <c:pt idx="7415">
                  <c:v>1.0405000000000044E-8</c:v>
                </c:pt>
                <c:pt idx="7416">
                  <c:v>1.1404000000000057E-8</c:v>
                </c:pt>
                <c:pt idx="7417">
                  <c:v>1.173500000000005E-8</c:v>
                </c:pt>
                <c:pt idx="7418">
                  <c:v>1.2843000000000059E-8</c:v>
                </c:pt>
                <c:pt idx="7419">
                  <c:v>1.5341000000000061E-8</c:v>
                </c:pt>
                <c:pt idx="7420">
                  <c:v>2.2493000000000114E-8</c:v>
                </c:pt>
                <c:pt idx="7421">
                  <c:v>2.5961000000000096E-8</c:v>
                </c:pt>
                <c:pt idx="7422">
                  <c:v>2.80480000000001E-8</c:v>
                </c:pt>
                <c:pt idx="7423">
                  <c:v>3.0075000000000168E-8</c:v>
                </c:pt>
                <c:pt idx="7424">
                  <c:v>3.4790000000000115E-8</c:v>
                </c:pt>
                <c:pt idx="7425">
                  <c:v>4.3887000000000186E-8</c:v>
                </c:pt>
                <c:pt idx="7426">
                  <c:v>4.8484000000000171E-8</c:v>
                </c:pt>
                <c:pt idx="7427">
                  <c:v>5.163700000000016E-8</c:v>
                </c:pt>
                <c:pt idx="7428">
                  <c:v>5.3072000000000192E-8</c:v>
                </c:pt>
                <c:pt idx="7429">
                  <c:v>5.6854000000000193E-8</c:v>
                </c:pt>
                <c:pt idx="7430">
                  <c:v>6.233800000000029E-8</c:v>
                </c:pt>
                <c:pt idx="7431">
                  <c:v>6.2006000000000324E-8</c:v>
                </c:pt>
                <c:pt idx="7432">
                  <c:v>6.5157000000000244E-8</c:v>
                </c:pt>
                <c:pt idx="7433">
                  <c:v>6.3784000000000249E-8</c:v>
                </c:pt>
                <c:pt idx="7434">
                  <c:v>6.4887000000000295E-8</c:v>
                </c:pt>
                <c:pt idx="7435">
                  <c:v>6.4796000000000404E-8</c:v>
                </c:pt>
                <c:pt idx="7436">
                  <c:v>6.2367000000000336E-8</c:v>
                </c:pt>
                <c:pt idx="7437">
                  <c:v>6.0552000000000237E-8</c:v>
                </c:pt>
                <c:pt idx="7438">
                  <c:v>6.3202000000000224E-8</c:v>
                </c:pt>
                <c:pt idx="7439">
                  <c:v>6.1886000000000254E-8</c:v>
                </c:pt>
                <c:pt idx="7440">
                  <c:v>6.0675000000000164E-8</c:v>
                </c:pt>
                <c:pt idx="7441">
                  <c:v>4.3618000000000133E-8</c:v>
                </c:pt>
                <c:pt idx="7442">
                  <c:v>3.4801000000000167E-8</c:v>
                </c:pt>
                <c:pt idx="7443">
                  <c:v>2.767500000000017E-8</c:v>
                </c:pt>
                <c:pt idx="7444">
                  <c:v>2.2764000000000074E-8</c:v>
                </c:pt>
                <c:pt idx="7445">
                  <c:v>1.9473000000000088E-8</c:v>
                </c:pt>
                <c:pt idx="7446">
                  <c:v>1.7026000000000059E-8</c:v>
                </c:pt>
                <c:pt idx="7447">
                  <c:v>1.5832000000000059E-8</c:v>
                </c:pt>
                <c:pt idx="7448">
                  <c:v>1.3928000000000062E-8</c:v>
                </c:pt>
                <c:pt idx="7449">
                  <c:v>1.2974000000000044E-8</c:v>
                </c:pt>
                <c:pt idx="7450">
                  <c:v>1.2404000000000049E-8</c:v>
                </c:pt>
                <c:pt idx="7451">
                  <c:v>1.1432000000000046E-8</c:v>
                </c:pt>
                <c:pt idx="7452">
                  <c:v>1.0846000000000046E-8</c:v>
                </c:pt>
                <c:pt idx="7453">
                  <c:v>9.3312000000000283E-9</c:v>
                </c:pt>
                <c:pt idx="7454">
                  <c:v>9.454500000000055E-9</c:v>
                </c:pt>
                <c:pt idx="7455">
                  <c:v>9.9652000000000557E-9</c:v>
                </c:pt>
                <c:pt idx="7456">
                  <c:v>8.7265000000000335E-9</c:v>
                </c:pt>
                <c:pt idx="7457">
                  <c:v>8.9080000000000358E-9</c:v>
                </c:pt>
                <c:pt idx="7458">
                  <c:v>8.2484000000000238E-9</c:v>
                </c:pt>
                <c:pt idx="7459">
                  <c:v>8.354300000000036E-9</c:v>
                </c:pt>
                <c:pt idx="7460">
                  <c:v>7.7969000000000313E-9</c:v>
                </c:pt>
                <c:pt idx="7461">
                  <c:v>8.1334000000000323E-9</c:v>
                </c:pt>
                <c:pt idx="7462">
                  <c:v>7.5360000000000385E-9</c:v>
                </c:pt>
                <c:pt idx="7463">
                  <c:v>7.6300000000000309E-9</c:v>
                </c:pt>
                <c:pt idx="7464">
                  <c:v>7.5377000000000312E-9</c:v>
                </c:pt>
                <c:pt idx="7465">
                  <c:v>7.1346000000000303E-9</c:v>
                </c:pt>
                <c:pt idx="7466">
                  <c:v>7.4151000000000341E-9</c:v>
                </c:pt>
                <c:pt idx="7467">
                  <c:v>7.1206000000000285E-9</c:v>
                </c:pt>
                <c:pt idx="7468">
                  <c:v>7.5284000000000295E-9</c:v>
                </c:pt>
                <c:pt idx="7469">
                  <c:v>6.9040000000000299E-9</c:v>
                </c:pt>
                <c:pt idx="7470">
                  <c:v>6.9720000000000359E-9</c:v>
                </c:pt>
                <c:pt idx="7471">
                  <c:v>6.7747000000000337E-9</c:v>
                </c:pt>
                <c:pt idx="7472">
                  <c:v>6.9763000000000434E-9</c:v>
                </c:pt>
                <c:pt idx="7473">
                  <c:v>6.0897000000000337E-9</c:v>
                </c:pt>
                <c:pt idx="7474">
                  <c:v>7.0986000000000359E-9</c:v>
                </c:pt>
                <c:pt idx="7475">
                  <c:v>1.0177000000000029E-8</c:v>
                </c:pt>
                <c:pt idx="7476">
                  <c:v>1.1135000000000045E-8</c:v>
                </c:pt>
                <c:pt idx="7477">
                  <c:v>1.2589000000000044E-8</c:v>
                </c:pt>
                <c:pt idx="7478">
                  <c:v>1.2565000000000052E-8</c:v>
                </c:pt>
                <c:pt idx="7479">
                  <c:v>1.3180000000000059E-8</c:v>
                </c:pt>
                <c:pt idx="7480">
                  <c:v>2.1616000000000092E-8</c:v>
                </c:pt>
                <c:pt idx="7481">
                  <c:v>2.6381000000000116E-8</c:v>
                </c:pt>
                <c:pt idx="7482">
                  <c:v>2.8289000000000115E-8</c:v>
                </c:pt>
                <c:pt idx="7483">
                  <c:v>3.0314000000000089E-8</c:v>
                </c:pt>
                <c:pt idx="7484">
                  <c:v>3.3108000000000114E-8</c:v>
                </c:pt>
                <c:pt idx="7485">
                  <c:v>4.1603000000000118E-8</c:v>
                </c:pt>
                <c:pt idx="7486">
                  <c:v>4.9020000000000203E-8</c:v>
                </c:pt>
                <c:pt idx="7487">
                  <c:v>5.1734000000000204E-8</c:v>
                </c:pt>
                <c:pt idx="7488">
                  <c:v>5.3580000000000186E-8</c:v>
                </c:pt>
                <c:pt idx="7489">
                  <c:v>5.5960000000000238E-8</c:v>
                </c:pt>
                <c:pt idx="7490">
                  <c:v>6.237300000000025E-8</c:v>
                </c:pt>
                <c:pt idx="7491">
                  <c:v>6.3881000000000226E-8</c:v>
                </c:pt>
                <c:pt idx="7492">
                  <c:v>6.5379000000000231E-8</c:v>
                </c:pt>
                <c:pt idx="7493">
                  <c:v>6.5429000000000221E-8</c:v>
                </c:pt>
                <c:pt idx="7494">
                  <c:v>6.4838000000000266E-8</c:v>
                </c:pt>
                <c:pt idx="7495">
                  <c:v>6.3817000000000286E-8</c:v>
                </c:pt>
                <c:pt idx="7496">
                  <c:v>6.0504000000000222E-8</c:v>
                </c:pt>
                <c:pt idx="7497">
                  <c:v>6.0813000000000294E-8</c:v>
                </c:pt>
                <c:pt idx="7498">
                  <c:v>6.333300000000028E-8</c:v>
                </c:pt>
                <c:pt idx="7499">
                  <c:v>6.2441000000000221E-8</c:v>
                </c:pt>
                <c:pt idx="7500">
                  <c:v>6.0633000000000223E-8</c:v>
                </c:pt>
                <c:pt idx="7501">
                  <c:v>4.7040000000000168E-8</c:v>
                </c:pt>
                <c:pt idx="7502">
                  <c:v>3.5750000000000112E-8</c:v>
                </c:pt>
                <c:pt idx="7503">
                  <c:v>2.9171000000000119E-8</c:v>
                </c:pt>
                <c:pt idx="7504">
                  <c:v>2.4177000000000091E-8</c:v>
                </c:pt>
                <c:pt idx="7505">
                  <c:v>2.0559000000000062E-8</c:v>
                </c:pt>
                <c:pt idx="7506">
                  <c:v>1.7761000000000082E-8</c:v>
                </c:pt>
                <c:pt idx="7507">
                  <c:v>1.6652000000000075E-8</c:v>
                </c:pt>
                <c:pt idx="7508">
                  <c:v>1.4233000000000042E-8</c:v>
                </c:pt>
                <c:pt idx="7509">
                  <c:v>1.3259000000000046E-8</c:v>
                </c:pt>
                <c:pt idx="7510">
                  <c:v>1.2169000000000044E-8</c:v>
                </c:pt>
                <c:pt idx="7511">
                  <c:v>1.2467000000000046E-8</c:v>
                </c:pt>
                <c:pt idx="7512">
                  <c:v>1.0081000000000042E-8</c:v>
                </c:pt>
                <c:pt idx="7513">
                  <c:v>1.0412000000000031E-8</c:v>
                </c:pt>
                <c:pt idx="7514">
                  <c:v>1.0227000000000044E-8</c:v>
                </c:pt>
                <c:pt idx="7515">
                  <c:v>9.6883000000000283E-9</c:v>
                </c:pt>
                <c:pt idx="7516">
                  <c:v>9.0093000000000359E-9</c:v>
                </c:pt>
                <c:pt idx="7517">
                  <c:v>8.4669000000000465E-9</c:v>
                </c:pt>
                <c:pt idx="7518">
                  <c:v>8.7435000000000313E-9</c:v>
                </c:pt>
                <c:pt idx="7519">
                  <c:v>8.7421000000000284E-9</c:v>
                </c:pt>
                <c:pt idx="7520">
                  <c:v>8.2520000000000431E-9</c:v>
                </c:pt>
                <c:pt idx="7521">
                  <c:v>7.9209000000000296E-9</c:v>
                </c:pt>
                <c:pt idx="7522">
                  <c:v>7.6940000000000274E-9</c:v>
                </c:pt>
                <c:pt idx="7523">
                  <c:v>7.6490000000000326E-9</c:v>
                </c:pt>
                <c:pt idx="7524">
                  <c:v>7.7053000000000362E-9</c:v>
                </c:pt>
                <c:pt idx="7525">
                  <c:v>7.8496000000000437E-9</c:v>
                </c:pt>
                <c:pt idx="7526">
                  <c:v>7.3765000000000347E-9</c:v>
                </c:pt>
                <c:pt idx="7527">
                  <c:v>7.3735000000000337E-9</c:v>
                </c:pt>
                <c:pt idx="7528">
                  <c:v>6.9267000000000348E-9</c:v>
                </c:pt>
                <c:pt idx="7529">
                  <c:v>7.029000000000031E-9</c:v>
                </c:pt>
                <c:pt idx="7530">
                  <c:v>7.1599000000000286E-9</c:v>
                </c:pt>
                <c:pt idx="7531">
                  <c:v>6.8484000000000286E-9</c:v>
                </c:pt>
                <c:pt idx="7532">
                  <c:v>6.4106000000000357E-9</c:v>
                </c:pt>
                <c:pt idx="7533">
                  <c:v>6.4053000000000337E-9</c:v>
                </c:pt>
                <c:pt idx="7534">
                  <c:v>6.6062000000000312E-9</c:v>
                </c:pt>
                <c:pt idx="7535">
                  <c:v>9.6154000000000518E-9</c:v>
                </c:pt>
                <c:pt idx="7536">
                  <c:v>1.1692000000000053E-8</c:v>
                </c:pt>
                <c:pt idx="7537">
                  <c:v>1.2835000000000045E-8</c:v>
                </c:pt>
                <c:pt idx="7538">
                  <c:v>1.2469000000000044E-8</c:v>
                </c:pt>
                <c:pt idx="7539">
                  <c:v>1.3461000000000062E-8</c:v>
                </c:pt>
                <c:pt idx="7540">
                  <c:v>2.0490000000000083E-8</c:v>
                </c:pt>
                <c:pt idx="7541">
                  <c:v>2.6458000000000114E-8</c:v>
                </c:pt>
                <c:pt idx="7542">
                  <c:v>2.8471000000000143E-8</c:v>
                </c:pt>
                <c:pt idx="7543">
                  <c:v>3.0951000000000123E-8</c:v>
                </c:pt>
                <c:pt idx="7544">
                  <c:v>3.3267000000000122E-8</c:v>
                </c:pt>
                <c:pt idx="7545">
                  <c:v>4.1886000000000161E-8</c:v>
                </c:pt>
                <c:pt idx="7546">
                  <c:v>4.9471000000000192E-8</c:v>
                </c:pt>
                <c:pt idx="7547">
                  <c:v>5.3069000000000182E-8</c:v>
                </c:pt>
                <c:pt idx="7548">
                  <c:v>5.5120000000000192E-8</c:v>
                </c:pt>
                <c:pt idx="7549">
                  <c:v>5.7189000000000182E-8</c:v>
                </c:pt>
                <c:pt idx="7550">
                  <c:v>6.2449000000000231E-8</c:v>
                </c:pt>
                <c:pt idx="7551">
                  <c:v>6.5239000000000231E-8</c:v>
                </c:pt>
                <c:pt idx="7552">
                  <c:v>6.5386000000000345E-8</c:v>
                </c:pt>
                <c:pt idx="7553">
                  <c:v>6.6030000000000254E-8</c:v>
                </c:pt>
                <c:pt idx="7554">
                  <c:v>6.6042000000000242E-8</c:v>
                </c:pt>
                <c:pt idx="7555">
                  <c:v>6.6215000000000213E-8</c:v>
                </c:pt>
                <c:pt idx="7556">
                  <c:v>6.6077000000000242E-8</c:v>
                </c:pt>
                <c:pt idx="7557">
                  <c:v>6.2685000000000194E-8</c:v>
                </c:pt>
                <c:pt idx="7558">
                  <c:v>6.4146000000000249E-8</c:v>
                </c:pt>
                <c:pt idx="7559">
                  <c:v>6.519700000000025E-8</c:v>
                </c:pt>
                <c:pt idx="7560">
                  <c:v>6.1082000000000255E-8</c:v>
                </c:pt>
                <c:pt idx="7561">
                  <c:v>5.2446000000000204E-8</c:v>
                </c:pt>
                <c:pt idx="7562">
                  <c:v>3.9150000000000122E-8</c:v>
                </c:pt>
                <c:pt idx="7563">
                  <c:v>3.0347000000000126E-8</c:v>
                </c:pt>
                <c:pt idx="7564">
                  <c:v>2.6726000000000087E-8</c:v>
                </c:pt>
                <c:pt idx="7565">
                  <c:v>2.2378000000000103E-8</c:v>
                </c:pt>
                <c:pt idx="7566">
                  <c:v>1.9243000000000088E-8</c:v>
                </c:pt>
                <c:pt idx="7567">
                  <c:v>1.7037000000000055E-8</c:v>
                </c:pt>
                <c:pt idx="7568">
                  <c:v>1.5468000000000059E-8</c:v>
                </c:pt>
                <c:pt idx="7569">
                  <c:v>1.3845000000000057E-8</c:v>
                </c:pt>
                <c:pt idx="7570">
                  <c:v>1.3184000000000057E-8</c:v>
                </c:pt>
                <c:pt idx="7571">
                  <c:v>1.1836000000000052E-8</c:v>
                </c:pt>
                <c:pt idx="7572">
                  <c:v>1.1823000000000062E-8</c:v>
                </c:pt>
                <c:pt idx="7573">
                  <c:v>1.1051000000000044E-8</c:v>
                </c:pt>
                <c:pt idx="7574">
                  <c:v>1.0305000000000045E-8</c:v>
                </c:pt>
                <c:pt idx="7575">
                  <c:v>1.0299000000000025E-8</c:v>
                </c:pt>
                <c:pt idx="7576">
                  <c:v>9.5681000000000385E-9</c:v>
                </c:pt>
                <c:pt idx="7577">
                  <c:v>9.5834000000000536E-9</c:v>
                </c:pt>
                <c:pt idx="7578">
                  <c:v>8.9127000000000517E-9</c:v>
                </c:pt>
                <c:pt idx="7579">
                  <c:v>8.669800000000043E-9</c:v>
                </c:pt>
                <c:pt idx="7580">
                  <c:v>8.5699000000000425E-9</c:v>
                </c:pt>
                <c:pt idx="7581">
                  <c:v>8.4946000000000405E-9</c:v>
                </c:pt>
                <c:pt idx="7582">
                  <c:v>8.1234000000000408E-9</c:v>
                </c:pt>
                <c:pt idx="7583">
                  <c:v>8.0378000000000262E-9</c:v>
                </c:pt>
                <c:pt idx="7584">
                  <c:v>7.5814000000000367E-9</c:v>
                </c:pt>
                <c:pt idx="7585">
                  <c:v>7.3375000000000285E-9</c:v>
                </c:pt>
                <c:pt idx="7586">
                  <c:v>7.6736000000000393E-9</c:v>
                </c:pt>
                <c:pt idx="7587">
                  <c:v>7.8632000000000346E-9</c:v>
                </c:pt>
                <c:pt idx="7588">
                  <c:v>7.4614000000000346E-9</c:v>
                </c:pt>
                <c:pt idx="7589">
                  <c:v>7.2805000000000342E-9</c:v>
                </c:pt>
                <c:pt idx="7590">
                  <c:v>6.8051000000000248E-9</c:v>
                </c:pt>
                <c:pt idx="7591">
                  <c:v>6.6348000000000243E-9</c:v>
                </c:pt>
                <c:pt idx="7592">
                  <c:v>6.5998000000000317E-9</c:v>
                </c:pt>
                <c:pt idx="7593">
                  <c:v>6.4059000000000289E-9</c:v>
                </c:pt>
                <c:pt idx="7594">
                  <c:v>6.3976000000000268E-9</c:v>
                </c:pt>
                <c:pt idx="7595">
                  <c:v>9.6763000000000411E-9</c:v>
                </c:pt>
                <c:pt idx="7596">
                  <c:v>1.1344000000000057E-8</c:v>
                </c:pt>
                <c:pt idx="7597">
                  <c:v>1.1571000000000049E-8</c:v>
                </c:pt>
                <c:pt idx="7598">
                  <c:v>1.3191000000000052E-8</c:v>
                </c:pt>
                <c:pt idx="7599">
                  <c:v>1.2884000000000059E-8</c:v>
                </c:pt>
                <c:pt idx="7600">
                  <c:v>1.900200000000009E-8</c:v>
                </c:pt>
                <c:pt idx="7601">
                  <c:v>2.4640000000000113E-8</c:v>
                </c:pt>
                <c:pt idx="7602">
                  <c:v>2.80860000000001E-8</c:v>
                </c:pt>
                <c:pt idx="7603">
                  <c:v>3.0720000000000106E-8</c:v>
                </c:pt>
                <c:pt idx="7604">
                  <c:v>3.2791000000000125E-8</c:v>
                </c:pt>
                <c:pt idx="7605">
                  <c:v>4.078500000000015E-8</c:v>
                </c:pt>
                <c:pt idx="7606">
                  <c:v>4.6474000000000129E-8</c:v>
                </c:pt>
                <c:pt idx="7607">
                  <c:v>5.1240000000000034E-8</c:v>
                </c:pt>
                <c:pt idx="7608">
                  <c:v>5.3804000000000202E-8</c:v>
                </c:pt>
                <c:pt idx="7609">
                  <c:v>5.6060000000000212E-8</c:v>
                </c:pt>
                <c:pt idx="7610">
                  <c:v>6.0453000000000244E-8</c:v>
                </c:pt>
                <c:pt idx="7611">
                  <c:v>6.3552000000000237E-8</c:v>
                </c:pt>
                <c:pt idx="7612">
                  <c:v>6.4623000000000247E-8</c:v>
                </c:pt>
                <c:pt idx="7613">
                  <c:v>6.4380000000000289E-8</c:v>
                </c:pt>
                <c:pt idx="7614">
                  <c:v>6.5123000000000245E-8</c:v>
                </c:pt>
                <c:pt idx="7615">
                  <c:v>6.3312000000000309E-8</c:v>
                </c:pt>
                <c:pt idx="7616">
                  <c:v>6.2677000000000224E-8</c:v>
                </c:pt>
                <c:pt idx="7617">
                  <c:v>6.1574000000000165E-8</c:v>
                </c:pt>
                <c:pt idx="7618">
                  <c:v>6.2045000000000222E-8</c:v>
                </c:pt>
                <c:pt idx="7619">
                  <c:v>6.3373000000000246E-8</c:v>
                </c:pt>
                <c:pt idx="7620">
                  <c:v>6.1527000000000231E-8</c:v>
                </c:pt>
                <c:pt idx="7621">
                  <c:v>5.2387000000000249E-8</c:v>
                </c:pt>
                <c:pt idx="7622">
                  <c:v>3.9533000000000179E-8</c:v>
                </c:pt>
                <c:pt idx="7623">
                  <c:v>3.1509000000000127E-8</c:v>
                </c:pt>
                <c:pt idx="7624">
                  <c:v>2.5825000000000114E-8</c:v>
                </c:pt>
                <c:pt idx="7625">
                  <c:v>2.1479000000000119E-8</c:v>
                </c:pt>
                <c:pt idx="7626">
                  <c:v>1.863400000000006E-8</c:v>
                </c:pt>
                <c:pt idx="7627">
                  <c:v>1.7154000000000056E-8</c:v>
                </c:pt>
                <c:pt idx="7628">
                  <c:v>1.5192000000000058E-8</c:v>
                </c:pt>
                <c:pt idx="7629">
                  <c:v>1.3577000000000049E-8</c:v>
                </c:pt>
                <c:pt idx="7630">
                  <c:v>1.3476000000000052E-8</c:v>
                </c:pt>
                <c:pt idx="7631">
                  <c:v>1.189500000000005E-8</c:v>
                </c:pt>
                <c:pt idx="7632">
                  <c:v>1.1624000000000055E-8</c:v>
                </c:pt>
                <c:pt idx="7633">
                  <c:v>1.0806000000000046E-8</c:v>
                </c:pt>
                <c:pt idx="7634">
                  <c:v>1.0546000000000045E-8</c:v>
                </c:pt>
                <c:pt idx="7635">
                  <c:v>9.604700000000039E-9</c:v>
                </c:pt>
                <c:pt idx="7636">
                  <c:v>9.5341000000000281E-9</c:v>
                </c:pt>
                <c:pt idx="7637">
                  <c:v>9.1513000000000315E-9</c:v>
                </c:pt>
                <c:pt idx="7638">
                  <c:v>9.5414000000000357E-9</c:v>
                </c:pt>
                <c:pt idx="7639">
                  <c:v>8.2267000000000283E-9</c:v>
                </c:pt>
                <c:pt idx="7640">
                  <c:v>7.904900000000033E-9</c:v>
                </c:pt>
                <c:pt idx="7641">
                  <c:v>8.2993000000000282E-9</c:v>
                </c:pt>
                <c:pt idx="7642">
                  <c:v>8.1447000000000246E-9</c:v>
                </c:pt>
                <c:pt idx="7643">
                  <c:v>7.7799000000000418E-9</c:v>
                </c:pt>
                <c:pt idx="7644">
                  <c:v>7.6057000000000338E-9</c:v>
                </c:pt>
                <c:pt idx="7645">
                  <c:v>7.5524000000000303E-9</c:v>
                </c:pt>
                <c:pt idx="7646">
                  <c:v>7.4917000000000419E-9</c:v>
                </c:pt>
                <c:pt idx="7647">
                  <c:v>7.3871000000000288E-9</c:v>
                </c:pt>
                <c:pt idx="7648">
                  <c:v>6.5272000000000252E-9</c:v>
                </c:pt>
                <c:pt idx="7649">
                  <c:v>7.4128000000000338E-9</c:v>
                </c:pt>
                <c:pt idx="7650">
                  <c:v>7.1402000000000312E-9</c:v>
                </c:pt>
                <c:pt idx="7651">
                  <c:v>7.3948000000000241E-9</c:v>
                </c:pt>
                <c:pt idx="7652">
                  <c:v>6.2603000000000289E-9</c:v>
                </c:pt>
                <c:pt idx="7653">
                  <c:v>6.8114000000000296E-9</c:v>
                </c:pt>
                <c:pt idx="7654">
                  <c:v>6.5449000000000228E-9</c:v>
                </c:pt>
                <c:pt idx="7655">
                  <c:v>8.4862000000000495E-9</c:v>
                </c:pt>
                <c:pt idx="7656">
                  <c:v>1.0253000000000031E-8</c:v>
                </c:pt>
                <c:pt idx="7657">
                  <c:v>1.0441000000000049E-8</c:v>
                </c:pt>
                <c:pt idx="7658">
                  <c:v>1.1231000000000048E-8</c:v>
                </c:pt>
                <c:pt idx="7659">
                  <c:v>1.0749000000000042E-8</c:v>
                </c:pt>
                <c:pt idx="7660">
                  <c:v>1.5238000000000057E-8</c:v>
                </c:pt>
                <c:pt idx="7661">
                  <c:v>1.9640000000000095E-8</c:v>
                </c:pt>
                <c:pt idx="7662">
                  <c:v>2.2869000000000114E-8</c:v>
                </c:pt>
                <c:pt idx="7663">
                  <c:v>2.3849000000000113E-8</c:v>
                </c:pt>
                <c:pt idx="7664">
                  <c:v>2.4667000000000081E-8</c:v>
                </c:pt>
                <c:pt idx="7665">
                  <c:v>3.2191000000000133E-8</c:v>
                </c:pt>
                <c:pt idx="7666">
                  <c:v>3.9870000000000164E-8</c:v>
                </c:pt>
                <c:pt idx="7667">
                  <c:v>4.5797000000000248E-8</c:v>
                </c:pt>
                <c:pt idx="7668">
                  <c:v>4.633600000000023E-8</c:v>
                </c:pt>
                <c:pt idx="7669">
                  <c:v>4.8291000000000151E-8</c:v>
                </c:pt>
                <c:pt idx="7670">
                  <c:v>4.9083000000000248E-8</c:v>
                </c:pt>
                <c:pt idx="7671">
                  <c:v>4.8453000000000182E-8</c:v>
                </c:pt>
                <c:pt idx="7672">
                  <c:v>4.6954000000000124E-8</c:v>
                </c:pt>
                <c:pt idx="7673">
                  <c:v>4.6857000000000159E-8</c:v>
                </c:pt>
                <c:pt idx="7674">
                  <c:v>4.6209000000000033E-8</c:v>
                </c:pt>
                <c:pt idx="7675">
                  <c:v>4.4742000000000223E-8</c:v>
                </c:pt>
                <c:pt idx="7676">
                  <c:v>4.4494000000000239E-8</c:v>
                </c:pt>
                <c:pt idx="7677">
                  <c:v>4.3374000000000141E-8</c:v>
                </c:pt>
                <c:pt idx="7678">
                  <c:v>4.2388000000000194E-8</c:v>
                </c:pt>
                <c:pt idx="7679">
                  <c:v>4.3399000000000182E-8</c:v>
                </c:pt>
                <c:pt idx="7680">
                  <c:v>4.3418000000000171E-8</c:v>
                </c:pt>
                <c:pt idx="7681">
                  <c:v>3.8881000000000175E-8</c:v>
                </c:pt>
                <c:pt idx="7682">
                  <c:v>2.894400000000009E-8</c:v>
                </c:pt>
                <c:pt idx="7683">
                  <c:v>2.2800000000000115E-8</c:v>
                </c:pt>
                <c:pt idx="7684">
                  <c:v>1.836300000000008E-8</c:v>
                </c:pt>
                <c:pt idx="7685">
                  <c:v>1.6925000000000084E-8</c:v>
                </c:pt>
                <c:pt idx="7686">
                  <c:v>1.4312000000000042E-8</c:v>
                </c:pt>
                <c:pt idx="7687">
                  <c:v>1.2971000000000054E-8</c:v>
                </c:pt>
                <c:pt idx="7688">
                  <c:v>1.2243000000000046E-8</c:v>
                </c:pt>
                <c:pt idx="7689">
                  <c:v>1.118600000000005E-8</c:v>
                </c:pt>
                <c:pt idx="7690">
                  <c:v>1.0566000000000045E-8</c:v>
                </c:pt>
                <c:pt idx="7691">
                  <c:v>1.0296000000000031E-8</c:v>
                </c:pt>
                <c:pt idx="7692">
                  <c:v>9.8862000000000522E-9</c:v>
                </c:pt>
                <c:pt idx="7693">
                  <c:v>9.0423000000000319E-9</c:v>
                </c:pt>
                <c:pt idx="7694">
                  <c:v>8.7285000000000258E-9</c:v>
                </c:pt>
                <c:pt idx="7695">
                  <c:v>8.6995000000000409E-9</c:v>
                </c:pt>
                <c:pt idx="7696">
                  <c:v>8.0881000000000279E-9</c:v>
                </c:pt>
                <c:pt idx="7697">
                  <c:v>8.1284000000000283E-9</c:v>
                </c:pt>
                <c:pt idx="7698">
                  <c:v>7.9102000000000416E-9</c:v>
                </c:pt>
                <c:pt idx="7699">
                  <c:v>7.5250000000000277E-9</c:v>
                </c:pt>
                <c:pt idx="7700">
                  <c:v>7.2765000000000362E-9</c:v>
                </c:pt>
                <c:pt idx="7701">
                  <c:v>6.6411000000000291E-9</c:v>
                </c:pt>
                <c:pt idx="7702">
                  <c:v>6.6025000000000206E-9</c:v>
                </c:pt>
                <c:pt idx="7703">
                  <c:v>7.3325000000000286E-9</c:v>
                </c:pt>
                <c:pt idx="7704">
                  <c:v>6.9806000000000385E-9</c:v>
                </c:pt>
                <c:pt idx="7705">
                  <c:v>6.983000000000036E-9</c:v>
                </c:pt>
                <c:pt idx="7706">
                  <c:v>6.531900000000032E-9</c:v>
                </c:pt>
                <c:pt idx="7707">
                  <c:v>6.6711000000000309E-9</c:v>
                </c:pt>
                <c:pt idx="7708">
                  <c:v>7.2678000000000282E-9</c:v>
                </c:pt>
                <c:pt idx="7709">
                  <c:v>6.2003000000000304E-9</c:v>
                </c:pt>
                <c:pt idx="7710">
                  <c:v>6.1924000000000201E-9</c:v>
                </c:pt>
                <c:pt idx="7711">
                  <c:v>6.6825000000000228E-9</c:v>
                </c:pt>
                <c:pt idx="7712">
                  <c:v>6.7154000000000291E-9</c:v>
                </c:pt>
                <c:pt idx="7713">
                  <c:v>6.0857000000000291E-9</c:v>
                </c:pt>
                <c:pt idx="7714">
                  <c:v>5.8415000000000245E-9</c:v>
                </c:pt>
                <c:pt idx="7715">
                  <c:v>8.6022000000000372E-9</c:v>
                </c:pt>
                <c:pt idx="7716">
                  <c:v>1.0811000000000045E-8</c:v>
                </c:pt>
                <c:pt idx="7717">
                  <c:v>1.1312000000000049E-8</c:v>
                </c:pt>
                <c:pt idx="7718">
                  <c:v>1.2182000000000044E-8</c:v>
                </c:pt>
                <c:pt idx="7719">
                  <c:v>1.2395000000000038E-8</c:v>
                </c:pt>
                <c:pt idx="7720">
                  <c:v>1.5216000000000055E-8</c:v>
                </c:pt>
                <c:pt idx="7721">
                  <c:v>2.2120000000000068E-8</c:v>
                </c:pt>
                <c:pt idx="7722">
                  <c:v>2.5251000000000115E-8</c:v>
                </c:pt>
                <c:pt idx="7723">
                  <c:v>2.7221000000000115E-8</c:v>
                </c:pt>
                <c:pt idx="7724">
                  <c:v>3.0299000000000118E-8</c:v>
                </c:pt>
                <c:pt idx="7725">
                  <c:v>3.418200000000012E-8</c:v>
                </c:pt>
                <c:pt idx="7726">
                  <c:v>4.2543000000000151E-8</c:v>
                </c:pt>
                <c:pt idx="7727">
                  <c:v>4.7191000000000187E-8</c:v>
                </c:pt>
                <c:pt idx="7728">
                  <c:v>5.0240000000000118E-8</c:v>
                </c:pt>
                <c:pt idx="7729">
                  <c:v>5.2777000000000222E-8</c:v>
                </c:pt>
                <c:pt idx="7730">
                  <c:v>5.406000000000028E-8</c:v>
                </c:pt>
                <c:pt idx="7731">
                  <c:v>5.1910000000000192E-8</c:v>
                </c:pt>
                <c:pt idx="7732">
                  <c:v>5.0254000000000134E-8</c:v>
                </c:pt>
                <c:pt idx="7733">
                  <c:v>5.0672000000000151E-8</c:v>
                </c:pt>
                <c:pt idx="7734">
                  <c:v>4.9302000000000292E-8</c:v>
                </c:pt>
                <c:pt idx="7735">
                  <c:v>4.8832000000000222E-8</c:v>
                </c:pt>
                <c:pt idx="7736">
                  <c:v>4.8389000000000169E-8</c:v>
                </c:pt>
                <c:pt idx="7737">
                  <c:v>4.6694000000000133E-8</c:v>
                </c:pt>
                <c:pt idx="7738">
                  <c:v>4.5531000000000171E-8</c:v>
                </c:pt>
                <c:pt idx="7739">
                  <c:v>4.8644000000000101E-8</c:v>
                </c:pt>
                <c:pt idx="7740">
                  <c:v>4.6791000000000184E-8</c:v>
                </c:pt>
                <c:pt idx="7741">
                  <c:v>4.6196000000000184E-8</c:v>
                </c:pt>
                <c:pt idx="7742">
                  <c:v>3.2793000000000167E-8</c:v>
                </c:pt>
                <c:pt idx="7743">
                  <c:v>2.4572000000000086E-8</c:v>
                </c:pt>
                <c:pt idx="7744">
                  <c:v>2.1132000000000083E-8</c:v>
                </c:pt>
                <c:pt idx="7745">
                  <c:v>1.8625000000000086E-8</c:v>
                </c:pt>
                <c:pt idx="7746">
                  <c:v>1.5493000000000058E-8</c:v>
                </c:pt>
                <c:pt idx="7747">
                  <c:v>1.3422000000000062E-8</c:v>
                </c:pt>
                <c:pt idx="7748">
                  <c:v>1.2531000000000045E-8</c:v>
                </c:pt>
                <c:pt idx="7749">
                  <c:v>1.1485000000000059E-8</c:v>
                </c:pt>
                <c:pt idx="7750">
                  <c:v>1.1118000000000039E-8</c:v>
                </c:pt>
                <c:pt idx="7751">
                  <c:v>9.9742000000000394E-9</c:v>
                </c:pt>
                <c:pt idx="7752">
                  <c:v>1.0081000000000042E-8</c:v>
                </c:pt>
                <c:pt idx="7753">
                  <c:v>8.7335000000000315E-9</c:v>
                </c:pt>
                <c:pt idx="7754">
                  <c:v>8.8707000000000488E-9</c:v>
                </c:pt>
                <c:pt idx="7755">
                  <c:v>8.7268000000000282E-9</c:v>
                </c:pt>
                <c:pt idx="7756">
                  <c:v>8.2170000000000282E-9</c:v>
                </c:pt>
                <c:pt idx="7757">
                  <c:v>8.0011000000000302E-9</c:v>
                </c:pt>
                <c:pt idx="7758">
                  <c:v>7.6933000000000326E-9</c:v>
                </c:pt>
                <c:pt idx="7759">
                  <c:v>7.987500000000036E-9</c:v>
                </c:pt>
                <c:pt idx="7760">
                  <c:v>7.7359000000000365E-9</c:v>
                </c:pt>
                <c:pt idx="7761">
                  <c:v>7.487100000000033E-9</c:v>
                </c:pt>
                <c:pt idx="7762">
                  <c:v>7.4401000000000351E-9</c:v>
                </c:pt>
                <c:pt idx="7763">
                  <c:v>6.8817000000000343E-9</c:v>
                </c:pt>
                <c:pt idx="7764">
                  <c:v>6.8494000000000339E-9</c:v>
                </c:pt>
                <c:pt idx="7765">
                  <c:v>6.7194000000000337E-9</c:v>
                </c:pt>
                <c:pt idx="7766">
                  <c:v>6.8017000000000337E-9</c:v>
                </c:pt>
                <c:pt idx="7767">
                  <c:v>7.0933000000000346E-9</c:v>
                </c:pt>
                <c:pt idx="7768">
                  <c:v>6.5132000000000341E-9</c:v>
                </c:pt>
                <c:pt idx="7769">
                  <c:v>7.070600000000038E-9</c:v>
                </c:pt>
                <c:pt idx="7770">
                  <c:v>7.0749000000000282E-9</c:v>
                </c:pt>
                <c:pt idx="7771">
                  <c:v>6.8414000000000347E-9</c:v>
                </c:pt>
                <c:pt idx="7772">
                  <c:v>6.4346000000000348E-9</c:v>
                </c:pt>
                <c:pt idx="7773">
                  <c:v>6.5142000000000253E-9</c:v>
                </c:pt>
                <c:pt idx="7774">
                  <c:v>6.4749000000000278E-9</c:v>
                </c:pt>
                <c:pt idx="7775">
                  <c:v>6.8337000000000336E-9</c:v>
                </c:pt>
                <c:pt idx="7776">
                  <c:v>9.8496000000000517E-9</c:v>
                </c:pt>
                <c:pt idx="7777">
                  <c:v>1.1266000000000053E-8</c:v>
                </c:pt>
                <c:pt idx="7778">
                  <c:v>1.1651000000000059E-8</c:v>
                </c:pt>
                <c:pt idx="7779">
                  <c:v>1.2095000000000032E-8</c:v>
                </c:pt>
                <c:pt idx="7780">
                  <c:v>1.3753000000000057E-8</c:v>
                </c:pt>
                <c:pt idx="7781">
                  <c:v>2.1286000000000089E-8</c:v>
                </c:pt>
                <c:pt idx="7782">
                  <c:v>2.4528000000000049E-8</c:v>
                </c:pt>
                <c:pt idx="7783">
                  <c:v>2.7670000000000141E-8</c:v>
                </c:pt>
                <c:pt idx="7784">
                  <c:v>3.0413000000000128E-8</c:v>
                </c:pt>
                <c:pt idx="7785">
                  <c:v>3.284300000000017E-8</c:v>
                </c:pt>
                <c:pt idx="7786">
                  <c:v>4.3455000000000114E-8</c:v>
                </c:pt>
                <c:pt idx="7787">
                  <c:v>4.7478000000000182E-8</c:v>
                </c:pt>
                <c:pt idx="7788">
                  <c:v>4.9863000000000259E-8</c:v>
                </c:pt>
                <c:pt idx="7789">
                  <c:v>5.2160000000000204E-8</c:v>
                </c:pt>
                <c:pt idx="7790">
                  <c:v>5.4107000000000248E-8</c:v>
                </c:pt>
                <c:pt idx="7791">
                  <c:v>5.313100000000016E-8</c:v>
                </c:pt>
                <c:pt idx="7792">
                  <c:v>5.1896000000000222E-8</c:v>
                </c:pt>
                <c:pt idx="7793">
                  <c:v>5.0060000000000238E-8</c:v>
                </c:pt>
                <c:pt idx="7794">
                  <c:v>5.1135000000000133E-8</c:v>
                </c:pt>
                <c:pt idx="7795">
                  <c:v>4.9205000000000168E-8</c:v>
                </c:pt>
                <c:pt idx="7796">
                  <c:v>4.8779000000000142E-8</c:v>
                </c:pt>
                <c:pt idx="7797">
                  <c:v>4.7749000000000172E-8</c:v>
                </c:pt>
                <c:pt idx="7798">
                  <c:v>4.6694000000000133E-8</c:v>
                </c:pt>
                <c:pt idx="7799">
                  <c:v>4.8114000000000182E-8</c:v>
                </c:pt>
                <c:pt idx="7800">
                  <c:v>4.8048000000000114E-8</c:v>
                </c:pt>
                <c:pt idx="7801">
                  <c:v>4.7124000000000171E-8</c:v>
                </c:pt>
                <c:pt idx="7802">
                  <c:v>3.4073000000000169E-8</c:v>
                </c:pt>
                <c:pt idx="7803">
                  <c:v>2.6267000000000115E-8</c:v>
                </c:pt>
                <c:pt idx="7804">
                  <c:v>2.0102000000000073E-8</c:v>
                </c:pt>
                <c:pt idx="7805">
                  <c:v>1.8044000000000082E-8</c:v>
                </c:pt>
                <c:pt idx="7806">
                  <c:v>1.5872000000000061E-8</c:v>
                </c:pt>
                <c:pt idx="7807">
                  <c:v>1.4201000000000052E-8</c:v>
                </c:pt>
                <c:pt idx="7808">
                  <c:v>1.3432000000000057E-8</c:v>
                </c:pt>
                <c:pt idx="7809">
                  <c:v>1.1734000000000052E-8</c:v>
                </c:pt>
                <c:pt idx="7810">
                  <c:v>1.0663000000000052E-8</c:v>
                </c:pt>
                <c:pt idx="7811">
                  <c:v>9.8812000000000448E-9</c:v>
                </c:pt>
                <c:pt idx="7812">
                  <c:v>9.5134000000000486E-9</c:v>
                </c:pt>
                <c:pt idx="7813">
                  <c:v>9.4388000000000282E-9</c:v>
                </c:pt>
                <c:pt idx="7814">
                  <c:v>8.3730000000000496E-9</c:v>
                </c:pt>
                <c:pt idx="7815">
                  <c:v>8.4729000000000517E-9</c:v>
                </c:pt>
                <c:pt idx="7816">
                  <c:v>7.8782000000000417E-9</c:v>
                </c:pt>
                <c:pt idx="7817">
                  <c:v>7.9945000000000307E-9</c:v>
                </c:pt>
                <c:pt idx="7818">
                  <c:v>8.272000000000036E-9</c:v>
                </c:pt>
                <c:pt idx="7819">
                  <c:v>7.5923000000000355E-9</c:v>
                </c:pt>
                <c:pt idx="7820">
                  <c:v>7.7046000000000364E-9</c:v>
                </c:pt>
                <c:pt idx="7821">
                  <c:v>7.4901000000000348E-9</c:v>
                </c:pt>
                <c:pt idx="7822">
                  <c:v>7.2005000000000311E-9</c:v>
                </c:pt>
                <c:pt idx="7823">
                  <c:v>6.6871000000000225E-9</c:v>
                </c:pt>
                <c:pt idx="7824">
                  <c:v>6.8427000000000289E-9</c:v>
                </c:pt>
                <c:pt idx="7825">
                  <c:v>7.4178000000000304E-9</c:v>
                </c:pt>
                <c:pt idx="7826">
                  <c:v>6.83270000000003E-9</c:v>
                </c:pt>
                <c:pt idx="7827">
                  <c:v>6.8930000000000299E-9</c:v>
                </c:pt>
                <c:pt idx="7828">
                  <c:v>6.4469000000000341E-9</c:v>
                </c:pt>
                <c:pt idx="7829">
                  <c:v>6.3759000000000272E-9</c:v>
                </c:pt>
                <c:pt idx="7830">
                  <c:v>6.3223000000000215E-9</c:v>
                </c:pt>
                <c:pt idx="7831">
                  <c:v>6.4116000000000369E-9</c:v>
                </c:pt>
                <c:pt idx="7832">
                  <c:v>6.2813000000000354E-9</c:v>
                </c:pt>
                <c:pt idx="7833">
                  <c:v>6.0654000000000233E-9</c:v>
                </c:pt>
                <c:pt idx="7834">
                  <c:v>6.2553000000000291E-9</c:v>
                </c:pt>
                <c:pt idx="7835">
                  <c:v>5.6489000000000192E-9</c:v>
                </c:pt>
                <c:pt idx="7836">
                  <c:v>9.7307000000000363E-9</c:v>
                </c:pt>
                <c:pt idx="7837">
                  <c:v>1.1536000000000046E-8</c:v>
                </c:pt>
                <c:pt idx="7838">
                  <c:v>1.1900000000000062E-8</c:v>
                </c:pt>
                <c:pt idx="7839">
                  <c:v>1.2168000000000038E-8</c:v>
                </c:pt>
                <c:pt idx="7840">
                  <c:v>1.2675000000000042E-8</c:v>
                </c:pt>
                <c:pt idx="7841">
                  <c:v>1.968800000000009E-8</c:v>
                </c:pt>
                <c:pt idx="7842">
                  <c:v>2.463100000000013E-8</c:v>
                </c:pt>
                <c:pt idx="7843">
                  <c:v>2.7230000000000125E-8</c:v>
                </c:pt>
                <c:pt idx="7844">
                  <c:v>2.8788000000000076E-8</c:v>
                </c:pt>
                <c:pt idx="7845">
                  <c:v>3.0661000000000118E-8</c:v>
                </c:pt>
                <c:pt idx="7846">
                  <c:v>4.1563000000000152E-8</c:v>
                </c:pt>
                <c:pt idx="7847">
                  <c:v>4.6222000000000128E-8</c:v>
                </c:pt>
                <c:pt idx="7848">
                  <c:v>5.0719000000000231E-8</c:v>
                </c:pt>
                <c:pt idx="7849">
                  <c:v>5.2534000000000231E-8</c:v>
                </c:pt>
                <c:pt idx="7850">
                  <c:v>5.3098000000000222E-8</c:v>
                </c:pt>
                <c:pt idx="7851">
                  <c:v>5.3126000000000187E-8</c:v>
                </c:pt>
                <c:pt idx="7852">
                  <c:v>5.1741000000000132E-8</c:v>
                </c:pt>
                <c:pt idx="7853">
                  <c:v>5.0950000000000182E-8</c:v>
                </c:pt>
                <c:pt idx="7854">
                  <c:v>5.0601000000000143E-8</c:v>
                </c:pt>
                <c:pt idx="7855">
                  <c:v>4.9842000000000222E-8</c:v>
                </c:pt>
                <c:pt idx="7856">
                  <c:v>4.8247000000000121E-8</c:v>
                </c:pt>
                <c:pt idx="7857">
                  <c:v>4.7069000000000201E-8</c:v>
                </c:pt>
                <c:pt idx="7858">
                  <c:v>4.6802000000000183E-8</c:v>
                </c:pt>
                <c:pt idx="7859">
                  <c:v>4.8345000000000133E-8</c:v>
                </c:pt>
                <c:pt idx="7860">
                  <c:v>4.7220000000000141E-8</c:v>
                </c:pt>
                <c:pt idx="7861">
                  <c:v>4.6244000000000014E-8</c:v>
                </c:pt>
                <c:pt idx="7862">
                  <c:v>3.6711000000000162E-8</c:v>
                </c:pt>
                <c:pt idx="7863">
                  <c:v>2.7706000000000119E-8</c:v>
                </c:pt>
                <c:pt idx="7864">
                  <c:v>2.2165000000000083E-8</c:v>
                </c:pt>
                <c:pt idx="7865">
                  <c:v>1.8688000000000088E-8</c:v>
                </c:pt>
                <c:pt idx="7866">
                  <c:v>1.7082000000000063E-8</c:v>
                </c:pt>
                <c:pt idx="7867">
                  <c:v>1.474000000000006E-8</c:v>
                </c:pt>
                <c:pt idx="7868">
                  <c:v>1.2843000000000059E-8</c:v>
                </c:pt>
                <c:pt idx="7869">
                  <c:v>1.1676000000000049E-8</c:v>
                </c:pt>
                <c:pt idx="7870">
                  <c:v>1.0870000000000044E-8</c:v>
                </c:pt>
                <c:pt idx="7871">
                  <c:v>1.099800000000004E-8</c:v>
                </c:pt>
                <c:pt idx="7872">
                  <c:v>9.866600000000061E-9</c:v>
                </c:pt>
                <c:pt idx="7873">
                  <c:v>9.0976000000000394E-9</c:v>
                </c:pt>
                <c:pt idx="7874">
                  <c:v>8.8248000000000368E-9</c:v>
                </c:pt>
                <c:pt idx="7875">
                  <c:v>9.1213000000000206E-9</c:v>
                </c:pt>
                <c:pt idx="7876">
                  <c:v>8.6392000000000278E-9</c:v>
                </c:pt>
                <c:pt idx="7877">
                  <c:v>8.1274000000000354E-9</c:v>
                </c:pt>
                <c:pt idx="7878">
                  <c:v>7.7849000000000292E-9</c:v>
                </c:pt>
                <c:pt idx="7879">
                  <c:v>8.0555000000000552E-9</c:v>
                </c:pt>
                <c:pt idx="7880">
                  <c:v>7.5124000000000296E-9</c:v>
                </c:pt>
                <c:pt idx="7881">
                  <c:v>7.7569000000000355E-9</c:v>
                </c:pt>
                <c:pt idx="7882">
                  <c:v>7.3851000000000298E-9</c:v>
                </c:pt>
                <c:pt idx="7883">
                  <c:v>6.8687000000000286E-9</c:v>
                </c:pt>
                <c:pt idx="7884">
                  <c:v>7.6663000000000317E-9</c:v>
                </c:pt>
                <c:pt idx="7885">
                  <c:v>6.7221000000000233E-9</c:v>
                </c:pt>
                <c:pt idx="7886">
                  <c:v>6.8714000000000348E-9</c:v>
                </c:pt>
                <c:pt idx="7887">
                  <c:v>6.2457000000000302E-9</c:v>
                </c:pt>
                <c:pt idx="7888">
                  <c:v>6.7561000000000296E-9</c:v>
                </c:pt>
                <c:pt idx="7889">
                  <c:v>5.9595000000000293E-9</c:v>
                </c:pt>
                <c:pt idx="7890">
                  <c:v>6.5002000000000326E-9</c:v>
                </c:pt>
                <c:pt idx="7891">
                  <c:v>6.5422000000000314E-9</c:v>
                </c:pt>
                <c:pt idx="7892">
                  <c:v>5.8515000000000227E-9</c:v>
                </c:pt>
                <c:pt idx="7893">
                  <c:v>6.4033000000000347E-9</c:v>
                </c:pt>
                <c:pt idx="7894">
                  <c:v>5.9605000000000238E-9</c:v>
                </c:pt>
                <c:pt idx="7895">
                  <c:v>5.7116000000000314E-9</c:v>
                </c:pt>
                <c:pt idx="7896">
                  <c:v>9.2279000000000244E-9</c:v>
                </c:pt>
                <c:pt idx="7897">
                  <c:v>1.1534000000000052E-8</c:v>
                </c:pt>
                <c:pt idx="7898">
                  <c:v>1.1345000000000053E-8</c:v>
                </c:pt>
                <c:pt idx="7899">
                  <c:v>1.2244000000000045E-8</c:v>
                </c:pt>
                <c:pt idx="7900">
                  <c:v>1.2084000000000042E-8</c:v>
                </c:pt>
                <c:pt idx="7901">
                  <c:v>1.965000000000009E-8</c:v>
                </c:pt>
                <c:pt idx="7902">
                  <c:v>2.3303000000000083E-8</c:v>
                </c:pt>
                <c:pt idx="7903">
                  <c:v>2.6081000000000143E-8</c:v>
                </c:pt>
                <c:pt idx="7904">
                  <c:v>2.8619000000000109E-8</c:v>
                </c:pt>
                <c:pt idx="7905">
                  <c:v>2.9665000000000114E-8</c:v>
                </c:pt>
                <c:pt idx="7906">
                  <c:v>3.8226000000000127E-8</c:v>
                </c:pt>
                <c:pt idx="7907">
                  <c:v>4.4904000000000201E-8</c:v>
                </c:pt>
                <c:pt idx="7908">
                  <c:v>4.9667000000000222E-8</c:v>
                </c:pt>
                <c:pt idx="7909">
                  <c:v>5.073300000000024E-8</c:v>
                </c:pt>
                <c:pt idx="7910">
                  <c:v>5.2406000000000277E-8</c:v>
                </c:pt>
                <c:pt idx="7911">
                  <c:v>5.252100000000017E-8</c:v>
                </c:pt>
                <c:pt idx="7912">
                  <c:v>4.9527000000000203E-8</c:v>
                </c:pt>
                <c:pt idx="7913">
                  <c:v>4.9044000000000191E-8</c:v>
                </c:pt>
                <c:pt idx="7914">
                  <c:v>5.0529000000000141E-8</c:v>
                </c:pt>
                <c:pt idx="7915">
                  <c:v>4.9378000000000212E-8</c:v>
                </c:pt>
                <c:pt idx="7916">
                  <c:v>4.8237000000000169E-8</c:v>
                </c:pt>
                <c:pt idx="7917">
                  <c:v>4.7177000000000172E-8</c:v>
                </c:pt>
                <c:pt idx="7918">
                  <c:v>4.666200000000015E-8</c:v>
                </c:pt>
                <c:pt idx="7919">
                  <c:v>4.7906000000000231E-8</c:v>
                </c:pt>
                <c:pt idx="7920">
                  <c:v>4.7653000000000182E-8</c:v>
                </c:pt>
                <c:pt idx="7921">
                  <c:v>4.504800000000012E-8</c:v>
                </c:pt>
                <c:pt idx="7922">
                  <c:v>3.9840000000000177E-8</c:v>
                </c:pt>
                <c:pt idx="7923">
                  <c:v>2.837200000000009E-8</c:v>
                </c:pt>
                <c:pt idx="7924">
                  <c:v>2.254800000000009E-8</c:v>
                </c:pt>
                <c:pt idx="7925">
                  <c:v>1.8784000000000084E-8</c:v>
                </c:pt>
                <c:pt idx="7926">
                  <c:v>1.6858000000000071E-8</c:v>
                </c:pt>
                <c:pt idx="7927">
                  <c:v>1.5047000000000055E-8</c:v>
                </c:pt>
                <c:pt idx="7928">
                  <c:v>1.378300000000006E-8</c:v>
                </c:pt>
                <c:pt idx="7929">
                  <c:v>1.1311000000000044E-8</c:v>
                </c:pt>
                <c:pt idx="7930">
                  <c:v>1.1065000000000055E-8</c:v>
                </c:pt>
                <c:pt idx="7931">
                  <c:v>1.007300000000003E-8</c:v>
                </c:pt>
                <c:pt idx="7932">
                  <c:v>9.8453000000000425E-9</c:v>
                </c:pt>
                <c:pt idx="7933">
                  <c:v>9.5584000000000517E-9</c:v>
                </c:pt>
                <c:pt idx="7934">
                  <c:v>9.2802000000000317E-9</c:v>
                </c:pt>
                <c:pt idx="7935">
                  <c:v>9.7920000000000373E-9</c:v>
                </c:pt>
                <c:pt idx="7936">
                  <c:v>8.3393000000000339E-9</c:v>
                </c:pt>
                <c:pt idx="7937">
                  <c:v>8.1491000000000243E-9</c:v>
                </c:pt>
                <c:pt idx="7938">
                  <c:v>7.4657000000000355E-9</c:v>
                </c:pt>
                <c:pt idx="7939">
                  <c:v>7.6233000000000293E-9</c:v>
                </c:pt>
                <c:pt idx="7940">
                  <c:v>7.7939000000000312E-9</c:v>
                </c:pt>
                <c:pt idx="7941">
                  <c:v>7.2135000000000301E-9</c:v>
                </c:pt>
                <c:pt idx="7942">
                  <c:v>6.7531000000000295E-9</c:v>
                </c:pt>
                <c:pt idx="7943">
                  <c:v>6.6478000000000233E-9</c:v>
                </c:pt>
                <c:pt idx="7944">
                  <c:v>6.8484000000000286E-9</c:v>
                </c:pt>
                <c:pt idx="7945">
                  <c:v>7.167900000000017E-9</c:v>
                </c:pt>
                <c:pt idx="7946">
                  <c:v>6.7897000000000391E-9</c:v>
                </c:pt>
                <c:pt idx="7947">
                  <c:v>6.077400000000027E-9</c:v>
                </c:pt>
                <c:pt idx="7948">
                  <c:v>6.4952000000000327E-9</c:v>
                </c:pt>
                <c:pt idx="7949">
                  <c:v>6.6318000000000325E-9</c:v>
                </c:pt>
                <c:pt idx="7950">
                  <c:v>6.4212000000000365E-9</c:v>
                </c:pt>
                <c:pt idx="7951">
                  <c:v>6.8943000000000249E-9</c:v>
                </c:pt>
                <c:pt idx="7952">
                  <c:v>6.4369000000000343E-9</c:v>
                </c:pt>
                <c:pt idx="7953">
                  <c:v>6.1660000000000228E-9</c:v>
                </c:pt>
                <c:pt idx="7954">
                  <c:v>6.1624000000000167E-9</c:v>
                </c:pt>
                <c:pt idx="7955">
                  <c:v>5.7509000000000216E-9</c:v>
                </c:pt>
                <c:pt idx="7956">
                  <c:v>9.3288000000000359E-9</c:v>
                </c:pt>
                <c:pt idx="7957">
                  <c:v>1.1050000000000048E-8</c:v>
                </c:pt>
                <c:pt idx="7958">
                  <c:v>1.1768000000000059E-8</c:v>
                </c:pt>
                <c:pt idx="7959">
                  <c:v>1.2110000000000037E-8</c:v>
                </c:pt>
                <c:pt idx="7960">
                  <c:v>1.2653000000000042E-8</c:v>
                </c:pt>
                <c:pt idx="7961">
                  <c:v>1.839200000000006E-8</c:v>
                </c:pt>
                <c:pt idx="7962">
                  <c:v>2.3063000000000069E-8</c:v>
                </c:pt>
                <c:pt idx="7963">
                  <c:v>2.6086000000000115E-8</c:v>
                </c:pt>
                <c:pt idx="7964">
                  <c:v>2.8866000000000088E-8</c:v>
                </c:pt>
                <c:pt idx="7965">
                  <c:v>3.0109000000000121E-8</c:v>
                </c:pt>
                <c:pt idx="7966">
                  <c:v>3.8075000000000174E-8</c:v>
                </c:pt>
                <c:pt idx="7967">
                  <c:v>4.4753000000000249E-8</c:v>
                </c:pt>
                <c:pt idx="7968">
                  <c:v>4.9494000000000258E-8</c:v>
                </c:pt>
                <c:pt idx="7969">
                  <c:v>5.114900000000009E-8</c:v>
                </c:pt>
                <c:pt idx="7970">
                  <c:v>5.2940000000000182E-8</c:v>
                </c:pt>
                <c:pt idx="7971">
                  <c:v>5.3302000000000248E-8</c:v>
                </c:pt>
                <c:pt idx="7972">
                  <c:v>5.1369000000000187E-8</c:v>
                </c:pt>
                <c:pt idx="7973">
                  <c:v>5.0460000000000222E-8</c:v>
                </c:pt>
                <c:pt idx="7974">
                  <c:v>5.0438000000000203E-8</c:v>
                </c:pt>
                <c:pt idx="7975">
                  <c:v>4.9468000000000248E-8</c:v>
                </c:pt>
                <c:pt idx="7976">
                  <c:v>4.7770000000000202E-8</c:v>
                </c:pt>
                <c:pt idx="7977">
                  <c:v>4.6342000000000171E-8</c:v>
                </c:pt>
                <c:pt idx="7978">
                  <c:v>4.4799000000000248E-8</c:v>
                </c:pt>
                <c:pt idx="7979">
                  <c:v>4.5152000000000191E-8</c:v>
                </c:pt>
                <c:pt idx="7980">
                  <c:v>4.7664000000000181E-8</c:v>
                </c:pt>
                <c:pt idx="7981">
                  <c:v>4.5979000000000104E-8</c:v>
                </c:pt>
                <c:pt idx="7982">
                  <c:v>3.8743000000000124E-8</c:v>
                </c:pt>
                <c:pt idx="7983">
                  <c:v>2.852900000000008E-8</c:v>
                </c:pt>
                <c:pt idx="7984">
                  <c:v>2.2468000000000086E-8</c:v>
                </c:pt>
                <c:pt idx="7985">
                  <c:v>1.9529000000000088E-8</c:v>
                </c:pt>
                <c:pt idx="7986">
                  <c:v>1.6380000000000078E-8</c:v>
                </c:pt>
                <c:pt idx="7987">
                  <c:v>1.5084000000000061E-8</c:v>
                </c:pt>
                <c:pt idx="7988">
                  <c:v>1.318200000000006E-8</c:v>
                </c:pt>
                <c:pt idx="7989">
                  <c:v>1.2182000000000044E-8</c:v>
                </c:pt>
                <c:pt idx="7990">
                  <c:v>1.174200000000006E-8</c:v>
                </c:pt>
                <c:pt idx="7991">
                  <c:v>1.1386000000000055E-8</c:v>
                </c:pt>
                <c:pt idx="7992">
                  <c:v>1.0278000000000024E-8</c:v>
                </c:pt>
                <c:pt idx="7993">
                  <c:v>9.35880000000005E-9</c:v>
                </c:pt>
                <c:pt idx="7994">
                  <c:v>9.0700000000000425E-9</c:v>
                </c:pt>
                <c:pt idx="7995">
                  <c:v>8.785400000000047E-9</c:v>
                </c:pt>
                <c:pt idx="7996">
                  <c:v>8.006500000000041E-9</c:v>
                </c:pt>
                <c:pt idx="7997">
                  <c:v>8.0268000000000335E-9</c:v>
                </c:pt>
                <c:pt idx="7998">
                  <c:v>8.1527000000000469E-9</c:v>
                </c:pt>
                <c:pt idx="7999">
                  <c:v>8.1234000000000408E-9</c:v>
                </c:pt>
                <c:pt idx="8000">
                  <c:v>7.950500000000037E-9</c:v>
                </c:pt>
                <c:pt idx="8001">
                  <c:v>7.5627000000000297E-9</c:v>
                </c:pt>
                <c:pt idx="8002">
                  <c:v>7.2272000000000298E-9</c:v>
                </c:pt>
                <c:pt idx="8003">
                  <c:v>7.0919000000000317E-9</c:v>
                </c:pt>
                <c:pt idx="8004">
                  <c:v>7.2572000000000349E-9</c:v>
                </c:pt>
                <c:pt idx="8005">
                  <c:v>7.0306000000000398E-9</c:v>
                </c:pt>
                <c:pt idx="8006">
                  <c:v>6.8644000000000203E-9</c:v>
                </c:pt>
                <c:pt idx="8007">
                  <c:v>6.6841000000000224E-9</c:v>
                </c:pt>
                <c:pt idx="8008">
                  <c:v>6.601800000000029E-9</c:v>
                </c:pt>
                <c:pt idx="8009">
                  <c:v>6.5045000000000211E-9</c:v>
                </c:pt>
                <c:pt idx="8010">
                  <c:v>6.1410000000000283E-9</c:v>
                </c:pt>
                <c:pt idx="8011">
                  <c:v>6.5752000000000358E-9</c:v>
                </c:pt>
                <c:pt idx="8012">
                  <c:v>5.8309000000000238E-9</c:v>
                </c:pt>
                <c:pt idx="8013">
                  <c:v>6.5455000000000287E-9</c:v>
                </c:pt>
                <c:pt idx="8014">
                  <c:v>6.1557000000000233E-9</c:v>
                </c:pt>
                <c:pt idx="8015">
                  <c:v>6.3370000000000272E-9</c:v>
                </c:pt>
                <c:pt idx="8016">
                  <c:v>5.9791000000000337E-9</c:v>
                </c:pt>
                <c:pt idx="8017">
                  <c:v>5.8732000000000305E-9</c:v>
                </c:pt>
                <c:pt idx="8018">
                  <c:v>5.3428000000000192E-9</c:v>
                </c:pt>
                <c:pt idx="8019">
                  <c:v>5.2971000000000189E-9</c:v>
                </c:pt>
                <c:pt idx="8020">
                  <c:v>5.4024000000000251E-9</c:v>
                </c:pt>
                <c:pt idx="8021">
                  <c:v>5.4161000000000248E-9</c:v>
                </c:pt>
                <c:pt idx="8022">
                  <c:v>5.6030000000000205E-9</c:v>
                </c:pt>
                <c:pt idx="8023">
                  <c:v>5.7596000000000304E-9</c:v>
                </c:pt>
                <c:pt idx="8024">
                  <c:v>5.4887000000000297E-9</c:v>
                </c:pt>
                <c:pt idx="8025">
                  <c:v>5.5440000000000197E-9</c:v>
                </c:pt>
                <c:pt idx="8026">
                  <c:v>4.9656000000000243E-9</c:v>
                </c:pt>
                <c:pt idx="8027">
                  <c:v>5.5433000000000282E-9</c:v>
                </c:pt>
                <c:pt idx="8028">
                  <c:v>5.6316000000000309E-9</c:v>
                </c:pt>
                <c:pt idx="8029">
                  <c:v>5.2142000000000203E-9</c:v>
                </c:pt>
                <c:pt idx="8030">
                  <c:v>5.0569000000000188E-9</c:v>
                </c:pt>
                <c:pt idx="8031">
                  <c:v>5.1955000000000142E-9</c:v>
                </c:pt>
                <c:pt idx="8032">
                  <c:v>5.4720000000000283E-9</c:v>
                </c:pt>
                <c:pt idx="8033">
                  <c:v>5.4191000000000248E-9</c:v>
                </c:pt>
                <c:pt idx="8034">
                  <c:v>5.3081000000000198E-9</c:v>
                </c:pt>
                <c:pt idx="8035">
                  <c:v>5.1685000000000142E-9</c:v>
                </c:pt>
                <c:pt idx="8036">
                  <c:v>4.9076000000000239E-9</c:v>
                </c:pt>
                <c:pt idx="8037">
                  <c:v>5.5720000000000258E-9</c:v>
                </c:pt>
                <c:pt idx="8038">
                  <c:v>5.3061000000000233E-9</c:v>
                </c:pt>
                <c:pt idx="8039">
                  <c:v>5.2425000000000203E-9</c:v>
                </c:pt>
                <c:pt idx="8040">
                  <c:v>4.9586000000000246E-9</c:v>
                </c:pt>
                <c:pt idx="8041">
                  <c:v>4.794700000000017E-9</c:v>
                </c:pt>
                <c:pt idx="8042">
                  <c:v>5.094500000000013E-9</c:v>
                </c:pt>
                <c:pt idx="8043">
                  <c:v>5.2282000000000238E-9</c:v>
                </c:pt>
                <c:pt idx="8044">
                  <c:v>4.8903000000000206E-9</c:v>
                </c:pt>
                <c:pt idx="8045">
                  <c:v>4.9430000000000281E-9</c:v>
                </c:pt>
                <c:pt idx="8046">
                  <c:v>5.3014000000000239E-9</c:v>
                </c:pt>
                <c:pt idx="8047">
                  <c:v>5.0126000000000205E-9</c:v>
                </c:pt>
                <c:pt idx="8048">
                  <c:v>5.1049000000000112E-9</c:v>
                </c:pt>
                <c:pt idx="8049">
                  <c:v>4.526200000000021E-9</c:v>
                </c:pt>
                <c:pt idx="8050">
                  <c:v>4.993900000000021E-9</c:v>
                </c:pt>
                <c:pt idx="8051">
                  <c:v>4.5705000000000193E-9</c:v>
                </c:pt>
                <c:pt idx="8052">
                  <c:v>4.6934000000000161E-9</c:v>
                </c:pt>
                <c:pt idx="8053">
                  <c:v>4.605800000000014E-9</c:v>
                </c:pt>
                <c:pt idx="8054">
                  <c:v>4.5192000000000239E-9</c:v>
                </c:pt>
                <c:pt idx="8055">
                  <c:v>4.8650000000000141E-9</c:v>
                </c:pt>
                <c:pt idx="8056">
                  <c:v>4.72110000000002E-9</c:v>
                </c:pt>
                <c:pt idx="8057">
                  <c:v>4.9619000000000211E-9</c:v>
                </c:pt>
                <c:pt idx="8058">
                  <c:v>4.7884000000000229E-9</c:v>
                </c:pt>
                <c:pt idx="8059">
                  <c:v>4.9346000000000255E-9</c:v>
                </c:pt>
                <c:pt idx="8060">
                  <c:v>4.8487000000000211E-9</c:v>
                </c:pt>
                <c:pt idx="8061">
                  <c:v>4.8213000000000193E-9</c:v>
                </c:pt>
                <c:pt idx="8062">
                  <c:v>4.34220000000002E-9</c:v>
                </c:pt>
                <c:pt idx="8063">
                  <c:v>4.4708000000000239E-9</c:v>
                </c:pt>
                <c:pt idx="8064">
                  <c:v>4.4072000000000234E-9</c:v>
                </c:pt>
                <c:pt idx="8065">
                  <c:v>4.7187000000000209E-9</c:v>
                </c:pt>
                <c:pt idx="8066">
                  <c:v>4.7777000000000241E-9</c:v>
                </c:pt>
                <c:pt idx="8067">
                  <c:v>5.1735000000000207E-9</c:v>
                </c:pt>
                <c:pt idx="8068">
                  <c:v>4.6174000000000118E-9</c:v>
                </c:pt>
                <c:pt idx="8069">
                  <c:v>4.704100000000014E-9</c:v>
                </c:pt>
                <c:pt idx="8070">
                  <c:v>4.708100000000021E-9</c:v>
                </c:pt>
                <c:pt idx="8071">
                  <c:v>4.5838000000000189E-9</c:v>
                </c:pt>
                <c:pt idx="8072">
                  <c:v>4.7064000000000242E-9</c:v>
                </c:pt>
                <c:pt idx="8073">
                  <c:v>4.785000000000021E-9</c:v>
                </c:pt>
                <c:pt idx="8074">
                  <c:v>4.4375000000000207E-9</c:v>
                </c:pt>
                <c:pt idx="8075">
                  <c:v>4.3339000000000171E-9</c:v>
                </c:pt>
                <c:pt idx="8076">
                  <c:v>4.170300000000019E-9</c:v>
                </c:pt>
                <c:pt idx="8077">
                  <c:v>4.2556000000000207E-9</c:v>
                </c:pt>
                <c:pt idx="8078">
                  <c:v>4.7404000000000214E-9</c:v>
                </c:pt>
                <c:pt idx="8079">
                  <c:v>4.7324000000000222E-9</c:v>
                </c:pt>
                <c:pt idx="8080">
                  <c:v>4.0217000000000189E-9</c:v>
                </c:pt>
                <c:pt idx="8081">
                  <c:v>4.6634000000000151E-9</c:v>
                </c:pt>
                <c:pt idx="8082">
                  <c:v>4.1890000000000185E-9</c:v>
                </c:pt>
                <c:pt idx="8083">
                  <c:v>4.1800000000000141E-9</c:v>
                </c:pt>
                <c:pt idx="8084">
                  <c:v>4.3722000000000226E-9</c:v>
                </c:pt>
                <c:pt idx="8085">
                  <c:v>4.1857000000000154E-9</c:v>
                </c:pt>
                <c:pt idx="8086">
                  <c:v>4.0867000000000215E-9</c:v>
                </c:pt>
                <c:pt idx="8087">
                  <c:v>4.3379000000000141E-9</c:v>
                </c:pt>
                <c:pt idx="8088">
                  <c:v>4.6141000000000087E-9</c:v>
                </c:pt>
                <c:pt idx="8089">
                  <c:v>4.44590000000002E-9</c:v>
                </c:pt>
                <c:pt idx="8090">
                  <c:v>4.5625000000000119E-9</c:v>
                </c:pt>
                <c:pt idx="8091">
                  <c:v>4.7221000000000129E-9</c:v>
                </c:pt>
                <c:pt idx="8092">
                  <c:v>4.2753000000000222E-9</c:v>
                </c:pt>
                <c:pt idx="8093">
                  <c:v>4.267300000000014E-9</c:v>
                </c:pt>
                <c:pt idx="8094">
                  <c:v>4.225300000000016E-9</c:v>
                </c:pt>
                <c:pt idx="8095">
                  <c:v>4.150700000000013E-9</c:v>
                </c:pt>
                <c:pt idx="8096">
                  <c:v>4.204000000000014E-9</c:v>
                </c:pt>
                <c:pt idx="8097">
                  <c:v>4.420900000000014E-9</c:v>
                </c:pt>
                <c:pt idx="8098">
                  <c:v>4.1593000000000189E-9</c:v>
                </c:pt>
                <c:pt idx="8099">
                  <c:v>4.544100000000012E-9</c:v>
                </c:pt>
                <c:pt idx="8100">
                  <c:v>4.1250000000000088E-9</c:v>
                </c:pt>
                <c:pt idx="8101">
                  <c:v>4.2180000000000191E-9</c:v>
                </c:pt>
                <c:pt idx="8102">
                  <c:v>3.9058000000000152E-9</c:v>
                </c:pt>
                <c:pt idx="8103">
                  <c:v>3.8515000000000147E-9</c:v>
                </c:pt>
                <c:pt idx="8104">
                  <c:v>3.9201000000000208E-9</c:v>
                </c:pt>
                <c:pt idx="8105">
                  <c:v>4.0201000000000118E-9</c:v>
                </c:pt>
                <c:pt idx="8106">
                  <c:v>4.150700000000013E-9</c:v>
                </c:pt>
                <c:pt idx="8107">
                  <c:v>4.2440000000000147E-9</c:v>
                </c:pt>
                <c:pt idx="8108">
                  <c:v>4.0670000000000117E-9</c:v>
                </c:pt>
                <c:pt idx="8109">
                  <c:v>4.3103000000000173E-9</c:v>
                </c:pt>
                <c:pt idx="8110">
                  <c:v>3.9594000000000151E-9</c:v>
                </c:pt>
                <c:pt idx="8111">
                  <c:v>4.005700000000019E-9</c:v>
                </c:pt>
                <c:pt idx="8112">
                  <c:v>4.1580000000000131E-9</c:v>
                </c:pt>
                <c:pt idx="8113">
                  <c:v>3.9814000000000169E-9</c:v>
                </c:pt>
                <c:pt idx="8114">
                  <c:v>4.0660000000000147E-9</c:v>
                </c:pt>
                <c:pt idx="8115">
                  <c:v>3.9951000000000174E-9</c:v>
                </c:pt>
                <c:pt idx="8116">
                  <c:v>4.3759000000000159E-9</c:v>
                </c:pt>
                <c:pt idx="8117">
                  <c:v>4.2526000000000207E-9</c:v>
                </c:pt>
                <c:pt idx="8118">
                  <c:v>3.9288000000000148E-9</c:v>
                </c:pt>
                <c:pt idx="8119">
                  <c:v>3.8325000000000146E-9</c:v>
                </c:pt>
                <c:pt idx="8120">
                  <c:v>4.4762000000000305E-9</c:v>
                </c:pt>
                <c:pt idx="8121">
                  <c:v>4.1000000000000144E-9</c:v>
                </c:pt>
                <c:pt idx="8122">
                  <c:v>3.8978000000000152E-9</c:v>
                </c:pt>
                <c:pt idx="8123">
                  <c:v>4.2939000000000155E-9</c:v>
                </c:pt>
                <c:pt idx="8124">
                  <c:v>4.0717000000000251E-9</c:v>
                </c:pt>
                <c:pt idx="8125">
                  <c:v>4.0157000000000154E-9</c:v>
                </c:pt>
                <c:pt idx="8126">
                  <c:v>4.3006000000000188E-9</c:v>
                </c:pt>
                <c:pt idx="8127">
                  <c:v>3.9684000000000203E-9</c:v>
                </c:pt>
                <c:pt idx="8128">
                  <c:v>4.2336000000000256E-9</c:v>
                </c:pt>
                <c:pt idx="8129">
                  <c:v>3.8875000000000199E-9</c:v>
                </c:pt>
                <c:pt idx="8130">
                  <c:v>4.067400000000011E-9</c:v>
                </c:pt>
                <c:pt idx="8131">
                  <c:v>4.1317000000000204E-9</c:v>
                </c:pt>
                <c:pt idx="8132">
                  <c:v>4.3529000000000096E-9</c:v>
                </c:pt>
                <c:pt idx="8133">
                  <c:v>4.2709000000000201E-9</c:v>
                </c:pt>
                <c:pt idx="8134">
                  <c:v>3.9781000000000171E-9</c:v>
                </c:pt>
                <c:pt idx="8135">
                  <c:v>3.9224000000000153E-9</c:v>
                </c:pt>
                <c:pt idx="8136">
                  <c:v>3.7312000000000162E-9</c:v>
                </c:pt>
                <c:pt idx="8137">
                  <c:v>3.918800000000015E-9</c:v>
                </c:pt>
                <c:pt idx="8138">
                  <c:v>3.7259000000000183E-9</c:v>
                </c:pt>
                <c:pt idx="8139">
                  <c:v>3.9897000000000182E-9</c:v>
                </c:pt>
                <c:pt idx="8140">
                  <c:v>4.1054000000000127E-9</c:v>
                </c:pt>
                <c:pt idx="8141">
                  <c:v>3.7409000000000213E-9</c:v>
                </c:pt>
                <c:pt idx="8142">
                  <c:v>4.2416000000000256E-9</c:v>
                </c:pt>
                <c:pt idx="8143">
                  <c:v>4.0560000000000191E-9</c:v>
                </c:pt>
                <c:pt idx="8144">
                  <c:v>4.0314000000000223E-9</c:v>
                </c:pt>
                <c:pt idx="8145">
                  <c:v>3.7802000000000222E-9</c:v>
                </c:pt>
                <c:pt idx="8146">
                  <c:v>4.3552000000000207E-9</c:v>
                </c:pt>
                <c:pt idx="8147">
                  <c:v>4.0710000000000229E-9</c:v>
                </c:pt>
                <c:pt idx="8148">
                  <c:v>3.7172000000000177E-9</c:v>
                </c:pt>
                <c:pt idx="8149">
                  <c:v>4.2080000000000194E-9</c:v>
                </c:pt>
                <c:pt idx="8150">
                  <c:v>4.2866000000000253E-9</c:v>
                </c:pt>
                <c:pt idx="8151">
                  <c:v>3.7235000000000213E-9</c:v>
                </c:pt>
                <c:pt idx="8152">
                  <c:v>3.8555000000000151E-9</c:v>
                </c:pt>
                <c:pt idx="8153">
                  <c:v>3.6003000000000207E-9</c:v>
                </c:pt>
                <c:pt idx="8154">
                  <c:v>4.0777000000000171E-9</c:v>
                </c:pt>
                <c:pt idx="8155">
                  <c:v>3.635900000000016E-9</c:v>
                </c:pt>
                <c:pt idx="8156">
                  <c:v>3.8155000000000152E-9</c:v>
                </c:pt>
                <c:pt idx="8157">
                  <c:v>4.2096000000000281E-9</c:v>
                </c:pt>
                <c:pt idx="8158">
                  <c:v>3.9931000000000201E-9</c:v>
                </c:pt>
                <c:pt idx="8159">
                  <c:v>3.8825000000000167E-9</c:v>
                </c:pt>
                <c:pt idx="8160">
                  <c:v>3.8262000000000148E-9</c:v>
                </c:pt>
                <c:pt idx="8161">
                  <c:v>3.5273000000000203E-9</c:v>
                </c:pt>
                <c:pt idx="8162">
                  <c:v>3.8651000000000172E-9</c:v>
                </c:pt>
                <c:pt idx="8163">
                  <c:v>4.0501000000000135E-9</c:v>
                </c:pt>
                <c:pt idx="8164">
                  <c:v>3.6439000000000201E-9</c:v>
                </c:pt>
                <c:pt idx="8165">
                  <c:v>3.7532000000000213E-9</c:v>
                </c:pt>
                <c:pt idx="8166">
                  <c:v>3.8222000000000152E-9</c:v>
                </c:pt>
                <c:pt idx="8167">
                  <c:v>3.6536000000000168E-9</c:v>
                </c:pt>
                <c:pt idx="8168">
                  <c:v>3.9381000000000172E-9</c:v>
                </c:pt>
                <c:pt idx="8169">
                  <c:v>3.6916000000000148E-9</c:v>
                </c:pt>
                <c:pt idx="8170">
                  <c:v>4.1640000000000034E-9</c:v>
                </c:pt>
                <c:pt idx="8171">
                  <c:v>3.5683000000000192E-9</c:v>
                </c:pt>
                <c:pt idx="8172">
                  <c:v>3.8751000000000161E-9</c:v>
                </c:pt>
                <c:pt idx="8173">
                  <c:v>3.7619000000000203E-9</c:v>
                </c:pt>
                <c:pt idx="8174">
                  <c:v>4.0604000000000122E-9</c:v>
                </c:pt>
                <c:pt idx="8175">
                  <c:v>4.0534000000000158E-9</c:v>
                </c:pt>
                <c:pt idx="8176">
                  <c:v>3.9221000000000148E-9</c:v>
                </c:pt>
                <c:pt idx="8177">
                  <c:v>4.0271000000000098E-9</c:v>
                </c:pt>
                <c:pt idx="8178">
                  <c:v>4.0294000000000159E-9</c:v>
                </c:pt>
                <c:pt idx="8179">
                  <c:v>3.4453000000000162E-9</c:v>
                </c:pt>
                <c:pt idx="8180">
                  <c:v>3.8318000000000132E-9</c:v>
                </c:pt>
                <c:pt idx="8181">
                  <c:v>3.7539000000000203E-9</c:v>
                </c:pt>
                <c:pt idx="8182">
                  <c:v>3.6372000000000168E-9</c:v>
                </c:pt>
                <c:pt idx="8183">
                  <c:v>3.3417000000000155E-9</c:v>
                </c:pt>
                <c:pt idx="8184">
                  <c:v>3.5580000000000148E-9</c:v>
                </c:pt>
                <c:pt idx="8185">
                  <c:v>3.915400000000014E-9</c:v>
                </c:pt>
                <c:pt idx="8186">
                  <c:v>3.8648000000000159E-9</c:v>
                </c:pt>
                <c:pt idx="8187">
                  <c:v>3.7192000000000163E-9</c:v>
                </c:pt>
                <c:pt idx="8188">
                  <c:v>4.1277000000000034E-9</c:v>
                </c:pt>
                <c:pt idx="8189">
                  <c:v>3.5883000000000195E-9</c:v>
                </c:pt>
                <c:pt idx="8190">
                  <c:v>3.9321000000000154E-9</c:v>
                </c:pt>
                <c:pt idx="8191">
                  <c:v>3.5963000000000162E-9</c:v>
                </c:pt>
                <c:pt idx="8192">
                  <c:v>3.9421000000000193E-9</c:v>
                </c:pt>
                <c:pt idx="8193">
                  <c:v>3.5403000000000172E-9</c:v>
                </c:pt>
                <c:pt idx="8194">
                  <c:v>3.9358000000000153E-9</c:v>
                </c:pt>
                <c:pt idx="8195">
                  <c:v>4.1577000000000118E-9</c:v>
                </c:pt>
                <c:pt idx="8196">
                  <c:v>3.6942000000000169E-9</c:v>
                </c:pt>
                <c:pt idx="8197">
                  <c:v>3.7272000000000208E-9</c:v>
                </c:pt>
                <c:pt idx="8198">
                  <c:v>3.4140000000000124E-9</c:v>
                </c:pt>
                <c:pt idx="8199">
                  <c:v>3.6499000000000178E-9</c:v>
                </c:pt>
                <c:pt idx="8200">
                  <c:v>3.6323000000000148E-9</c:v>
                </c:pt>
                <c:pt idx="8201">
                  <c:v>3.4410000000000149E-9</c:v>
                </c:pt>
                <c:pt idx="8202">
                  <c:v>3.4407000000000169E-9</c:v>
                </c:pt>
                <c:pt idx="8203">
                  <c:v>3.5833000000000197E-9</c:v>
                </c:pt>
                <c:pt idx="8204">
                  <c:v>3.5550000000000143E-9</c:v>
                </c:pt>
                <c:pt idx="8205">
                  <c:v>3.5183000000000163E-9</c:v>
                </c:pt>
                <c:pt idx="8206">
                  <c:v>3.206500000000017E-9</c:v>
                </c:pt>
                <c:pt idx="8207">
                  <c:v>3.9274000000000193E-9</c:v>
                </c:pt>
                <c:pt idx="8208">
                  <c:v>3.5443000000000172E-9</c:v>
                </c:pt>
                <c:pt idx="8209">
                  <c:v>3.4823000000000156E-9</c:v>
                </c:pt>
                <c:pt idx="8210">
                  <c:v>3.7615000000000218E-9</c:v>
                </c:pt>
                <c:pt idx="8211">
                  <c:v>3.6229000000000173E-9</c:v>
                </c:pt>
                <c:pt idx="8212">
                  <c:v>3.6269000000000173E-9</c:v>
                </c:pt>
                <c:pt idx="8213">
                  <c:v>3.7725000000000177E-9</c:v>
                </c:pt>
                <c:pt idx="8214">
                  <c:v>3.7142000000000168E-9</c:v>
                </c:pt>
                <c:pt idx="8215">
                  <c:v>3.8788000000000152E-9</c:v>
                </c:pt>
                <c:pt idx="8216">
                  <c:v>3.6982000000000169E-9</c:v>
                </c:pt>
                <c:pt idx="8217">
                  <c:v>3.8855000000000168E-9</c:v>
                </c:pt>
                <c:pt idx="8218">
                  <c:v>3.5510000000000147E-9</c:v>
                </c:pt>
                <c:pt idx="8219">
                  <c:v>3.9404000000000167E-9</c:v>
                </c:pt>
                <c:pt idx="8220">
                  <c:v>3.4184000000000125E-9</c:v>
                </c:pt>
                <c:pt idx="8221">
                  <c:v>3.4637000000000169E-9</c:v>
                </c:pt>
                <c:pt idx="8222">
                  <c:v>3.5363000000000144E-9</c:v>
                </c:pt>
                <c:pt idx="8223">
                  <c:v>3.5093000000000168E-9</c:v>
                </c:pt>
                <c:pt idx="8224">
                  <c:v>3.2851000000000188E-9</c:v>
                </c:pt>
                <c:pt idx="8225">
                  <c:v>3.6323000000000148E-9</c:v>
                </c:pt>
                <c:pt idx="8226">
                  <c:v>3.7162000000000158E-9</c:v>
                </c:pt>
                <c:pt idx="8227">
                  <c:v>3.7998000000000166E-9</c:v>
                </c:pt>
                <c:pt idx="8228">
                  <c:v>3.762500000000018E-9</c:v>
                </c:pt>
                <c:pt idx="8229">
                  <c:v>3.4560000000000121E-9</c:v>
                </c:pt>
                <c:pt idx="8230">
                  <c:v>3.4943000000000159E-9</c:v>
                </c:pt>
                <c:pt idx="8231">
                  <c:v>3.5236000000000171E-9</c:v>
                </c:pt>
                <c:pt idx="8232">
                  <c:v>3.5919000000000149E-9</c:v>
                </c:pt>
                <c:pt idx="8233">
                  <c:v>3.4470000000000167E-9</c:v>
                </c:pt>
                <c:pt idx="8234">
                  <c:v>3.4803000000000174E-9</c:v>
                </c:pt>
                <c:pt idx="8235">
                  <c:v>3.532600000000012E-9</c:v>
                </c:pt>
                <c:pt idx="8236">
                  <c:v>3.5723000000000155E-9</c:v>
                </c:pt>
                <c:pt idx="8237">
                  <c:v>3.8635000000000192E-9</c:v>
                </c:pt>
                <c:pt idx="8238">
                  <c:v>3.5053000000000168E-9</c:v>
                </c:pt>
                <c:pt idx="8239">
                  <c:v>3.2524000000000129E-9</c:v>
                </c:pt>
                <c:pt idx="8240">
                  <c:v>3.6016000000000162E-9</c:v>
                </c:pt>
                <c:pt idx="8241">
                  <c:v>2.9746000000000112E-9</c:v>
                </c:pt>
                <c:pt idx="8242">
                  <c:v>3.5436000000000174E-9</c:v>
                </c:pt>
                <c:pt idx="8243">
                  <c:v>3.4237000000000174E-9</c:v>
                </c:pt>
                <c:pt idx="8244">
                  <c:v>3.6116000000000143E-9</c:v>
                </c:pt>
                <c:pt idx="8245">
                  <c:v>3.323700000000017E-9</c:v>
                </c:pt>
                <c:pt idx="8246">
                  <c:v>3.5553000000000148E-9</c:v>
                </c:pt>
                <c:pt idx="8247">
                  <c:v>4.0411000000000207E-9</c:v>
                </c:pt>
                <c:pt idx="8248">
                  <c:v>3.7642000000000214E-9</c:v>
                </c:pt>
                <c:pt idx="8249">
                  <c:v>3.6589000000000168E-9</c:v>
                </c:pt>
                <c:pt idx="8250">
                  <c:v>3.5260000000000153E-9</c:v>
                </c:pt>
                <c:pt idx="8251">
                  <c:v>3.4450000000000149E-9</c:v>
                </c:pt>
                <c:pt idx="8252">
                  <c:v>3.1825000000000163E-9</c:v>
                </c:pt>
                <c:pt idx="8253">
                  <c:v>3.5270000000000169E-9</c:v>
                </c:pt>
                <c:pt idx="8254">
                  <c:v>3.7449000000000217E-9</c:v>
                </c:pt>
                <c:pt idx="8255">
                  <c:v>3.8721000000000152E-9</c:v>
                </c:pt>
                <c:pt idx="8256">
                  <c:v>3.2871000000000206E-9</c:v>
                </c:pt>
                <c:pt idx="8257">
                  <c:v>3.609600000000017E-9</c:v>
                </c:pt>
                <c:pt idx="8258">
                  <c:v>3.4687000000000168E-9</c:v>
                </c:pt>
                <c:pt idx="8259">
                  <c:v>3.2571000000000172E-9</c:v>
                </c:pt>
                <c:pt idx="8260">
                  <c:v>3.5020000000000154E-9</c:v>
                </c:pt>
                <c:pt idx="8261">
                  <c:v>3.6816000000000167E-9</c:v>
                </c:pt>
                <c:pt idx="8262">
                  <c:v>3.4820000000000147E-9</c:v>
                </c:pt>
                <c:pt idx="8263">
                  <c:v>3.2374000000000161E-9</c:v>
                </c:pt>
                <c:pt idx="8264">
                  <c:v>3.2601000000000181E-9</c:v>
                </c:pt>
                <c:pt idx="8265">
                  <c:v>3.4397000000000145E-9</c:v>
                </c:pt>
                <c:pt idx="8266">
                  <c:v>3.1905000000000162E-9</c:v>
                </c:pt>
                <c:pt idx="8267">
                  <c:v>3.605600000000017E-9</c:v>
                </c:pt>
                <c:pt idx="8268">
                  <c:v>3.5173000000000168E-9</c:v>
                </c:pt>
                <c:pt idx="8269">
                  <c:v>3.2534000000000148E-9</c:v>
                </c:pt>
                <c:pt idx="8270">
                  <c:v>3.2371000000000169E-9</c:v>
                </c:pt>
                <c:pt idx="8271">
                  <c:v>3.2648000000000163E-9</c:v>
                </c:pt>
                <c:pt idx="8272">
                  <c:v>3.2861000000000174E-9</c:v>
                </c:pt>
                <c:pt idx="8273">
                  <c:v>3.3097000000000131E-9</c:v>
                </c:pt>
                <c:pt idx="8274">
                  <c:v>3.3114000000000099E-9</c:v>
                </c:pt>
                <c:pt idx="8275">
                  <c:v>3.2171000000000178E-9</c:v>
                </c:pt>
                <c:pt idx="8276">
                  <c:v>3.3354000000000102E-9</c:v>
                </c:pt>
                <c:pt idx="8277">
                  <c:v>3.0046000000000134E-9</c:v>
                </c:pt>
                <c:pt idx="8278">
                  <c:v>3.0772000000000137E-9</c:v>
                </c:pt>
                <c:pt idx="8279">
                  <c:v>3.3124000000000094E-9</c:v>
                </c:pt>
                <c:pt idx="8280">
                  <c:v>3.8258000000000146E-9</c:v>
                </c:pt>
                <c:pt idx="8281">
                  <c:v>3.2838000000000171E-9</c:v>
                </c:pt>
                <c:pt idx="8282">
                  <c:v>3.3707000000000136E-9</c:v>
                </c:pt>
                <c:pt idx="8283">
                  <c:v>3.2731000000000192E-9</c:v>
                </c:pt>
                <c:pt idx="8284">
                  <c:v>3.3494000000000129E-9</c:v>
                </c:pt>
                <c:pt idx="8285">
                  <c:v>3.3527000000000106E-9</c:v>
                </c:pt>
                <c:pt idx="8286">
                  <c:v>3.2005000000000172E-9</c:v>
                </c:pt>
                <c:pt idx="8287">
                  <c:v>3.5510000000000147E-9</c:v>
                </c:pt>
                <c:pt idx="8288">
                  <c:v>3.4673000000000176E-9</c:v>
                </c:pt>
                <c:pt idx="8289">
                  <c:v>3.3311000000000126E-9</c:v>
                </c:pt>
                <c:pt idx="8290">
                  <c:v>3.2901000000000174E-9</c:v>
                </c:pt>
                <c:pt idx="8291">
                  <c:v>3.2264000000000148E-9</c:v>
                </c:pt>
                <c:pt idx="8292">
                  <c:v>3.7209000000000201E-9</c:v>
                </c:pt>
                <c:pt idx="8293">
                  <c:v>3.499600000000013E-9</c:v>
                </c:pt>
                <c:pt idx="8294">
                  <c:v>3.5090000000000159E-9</c:v>
                </c:pt>
                <c:pt idx="8295">
                  <c:v>3.3047000000000149E-9</c:v>
                </c:pt>
                <c:pt idx="8296">
                  <c:v>3.3444000000000134E-9</c:v>
                </c:pt>
                <c:pt idx="8297">
                  <c:v>3.7409000000000213E-9</c:v>
                </c:pt>
                <c:pt idx="8298">
                  <c:v>3.3341000000000135E-9</c:v>
                </c:pt>
                <c:pt idx="8299">
                  <c:v>3.5250000000000158E-9</c:v>
                </c:pt>
                <c:pt idx="8300">
                  <c:v>3.5106000000000143E-9</c:v>
                </c:pt>
                <c:pt idx="8301">
                  <c:v>3.4257000000000152E-9</c:v>
                </c:pt>
                <c:pt idx="8302">
                  <c:v>3.2301000000000168E-9</c:v>
                </c:pt>
                <c:pt idx="8303">
                  <c:v>3.0742000000000124E-9</c:v>
                </c:pt>
                <c:pt idx="8304">
                  <c:v>3.3081000000000159E-9</c:v>
                </c:pt>
                <c:pt idx="8305">
                  <c:v>3.1368000000000109E-9</c:v>
                </c:pt>
                <c:pt idx="8306">
                  <c:v>3.1188000000000124E-9</c:v>
                </c:pt>
                <c:pt idx="8307">
                  <c:v>3.222100000000016E-9</c:v>
                </c:pt>
                <c:pt idx="8308">
                  <c:v>3.2191000000000159E-9</c:v>
                </c:pt>
                <c:pt idx="8309">
                  <c:v>3.4134000000000143E-9</c:v>
                </c:pt>
                <c:pt idx="8310">
                  <c:v>3.2964000000000131E-9</c:v>
                </c:pt>
                <c:pt idx="8311">
                  <c:v>3.3767000000000113E-9</c:v>
                </c:pt>
                <c:pt idx="8312">
                  <c:v>3.7632000000000227E-9</c:v>
                </c:pt>
                <c:pt idx="8313">
                  <c:v>3.2075000000000181E-9</c:v>
                </c:pt>
                <c:pt idx="8314">
                  <c:v>3.4403000000000168E-9</c:v>
                </c:pt>
                <c:pt idx="8315">
                  <c:v>3.3514000000000106E-9</c:v>
                </c:pt>
                <c:pt idx="8316">
                  <c:v>3.4254000000000142E-9</c:v>
                </c:pt>
                <c:pt idx="8317">
                  <c:v>3.2578000000000162E-9</c:v>
                </c:pt>
                <c:pt idx="8318">
                  <c:v>3.2494000000000149E-9</c:v>
                </c:pt>
                <c:pt idx="8319">
                  <c:v>3.1638000000000167E-9</c:v>
                </c:pt>
                <c:pt idx="8320">
                  <c:v>3.2701000000000171E-9</c:v>
                </c:pt>
                <c:pt idx="8321">
                  <c:v>3.2651000000000172E-9</c:v>
                </c:pt>
                <c:pt idx="8322">
                  <c:v>3.4507000000000158E-9</c:v>
                </c:pt>
                <c:pt idx="8323">
                  <c:v>3.2391000000000162E-9</c:v>
                </c:pt>
                <c:pt idx="8324">
                  <c:v>3.2917000000000163E-9</c:v>
                </c:pt>
                <c:pt idx="8325">
                  <c:v>3.4094000000000143E-9</c:v>
                </c:pt>
                <c:pt idx="8326">
                  <c:v>3.1958000000000125E-9</c:v>
                </c:pt>
                <c:pt idx="8327">
                  <c:v>3.4120000000000106E-9</c:v>
                </c:pt>
                <c:pt idx="8328">
                  <c:v>3.2791000000000173E-9</c:v>
                </c:pt>
                <c:pt idx="8329">
                  <c:v>3.116500000000013E-9</c:v>
                </c:pt>
                <c:pt idx="8330">
                  <c:v>3.1012000000000145E-9</c:v>
                </c:pt>
                <c:pt idx="8331">
                  <c:v>3.280800000000017E-9</c:v>
                </c:pt>
                <c:pt idx="8332">
                  <c:v>3.1645000000000178E-9</c:v>
                </c:pt>
                <c:pt idx="8333">
                  <c:v>3.362000000000013E-9</c:v>
                </c:pt>
                <c:pt idx="8334">
                  <c:v>3.2411000000000169E-9</c:v>
                </c:pt>
                <c:pt idx="8335">
                  <c:v>3.0955000000000127E-9</c:v>
                </c:pt>
                <c:pt idx="8336">
                  <c:v>3.0885000000000168E-9</c:v>
                </c:pt>
                <c:pt idx="8337">
                  <c:v>3.1915000000000149E-9</c:v>
                </c:pt>
                <c:pt idx="8338">
                  <c:v>3.1328000000000101E-9</c:v>
                </c:pt>
                <c:pt idx="8339">
                  <c:v>2.9672000000000147E-9</c:v>
                </c:pt>
                <c:pt idx="8340">
                  <c:v>3.2538000000000162E-9</c:v>
                </c:pt>
                <c:pt idx="8341">
                  <c:v>3.0392000000000108E-9</c:v>
                </c:pt>
                <c:pt idx="8342">
                  <c:v>2.8999000000000102E-9</c:v>
                </c:pt>
                <c:pt idx="8343">
                  <c:v>3.0815000000000159E-9</c:v>
                </c:pt>
                <c:pt idx="8344">
                  <c:v>3.499600000000013E-9</c:v>
                </c:pt>
                <c:pt idx="8345">
                  <c:v>3.5170000000000159E-9</c:v>
                </c:pt>
                <c:pt idx="8346">
                  <c:v>3.1578000000000141E-9</c:v>
                </c:pt>
                <c:pt idx="8347">
                  <c:v>3.4990000000000137E-9</c:v>
                </c:pt>
                <c:pt idx="8348">
                  <c:v>3.2081000000000196E-9</c:v>
                </c:pt>
                <c:pt idx="8349">
                  <c:v>3.1512000000000129E-9</c:v>
                </c:pt>
                <c:pt idx="8350">
                  <c:v>3.3537000000000158E-9</c:v>
                </c:pt>
                <c:pt idx="8351">
                  <c:v>3.5036000000000167E-9</c:v>
                </c:pt>
                <c:pt idx="8352">
                  <c:v>3.5783000000000169E-9</c:v>
                </c:pt>
                <c:pt idx="8353">
                  <c:v>3.3807000000000163E-9</c:v>
                </c:pt>
                <c:pt idx="8354">
                  <c:v>3.3331000000000161E-9</c:v>
                </c:pt>
                <c:pt idx="8355">
                  <c:v>3.3081000000000159E-9</c:v>
                </c:pt>
                <c:pt idx="8356">
                  <c:v>3.4297000000000156E-9</c:v>
                </c:pt>
                <c:pt idx="8357">
                  <c:v>3.1455000000000152E-9</c:v>
                </c:pt>
                <c:pt idx="8358">
                  <c:v>2.9746000000000112E-9</c:v>
                </c:pt>
                <c:pt idx="8359">
                  <c:v>3.117500000000017E-9</c:v>
                </c:pt>
                <c:pt idx="8360">
                  <c:v>3.0885000000000168E-9</c:v>
                </c:pt>
                <c:pt idx="8361">
                  <c:v>3.1118000000000111E-9</c:v>
                </c:pt>
                <c:pt idx="8362">
                  <c:v>3.344100000000017E-9</c:v>
                </c:pt>
                <c:pt idx="8363">
                  <c:v>3.0569000000000121E-9</c:v>
                </c:pt>
                <c:pt idx="8364">
                  <c:v>3.4810000000000148E-9</c:v>
                </c:pt>
                <c:pt idx="8365">
                  <c:v>3.147800000000016E-9</c:v>
                </c:pt>
                <c:pt idx="8366">
                  <c:v>3.2354000000000143E-9</c:v>
                </c:pt>
                <c:pt idx="8367">
                  <c:v>3.3224000000000116E-9</c:v>
                </c:pt>
                <c:pt idx="8368">
                  <c:v>3.2838000000000171E-9</c:v>
                </c:pt>
                <c:pt idx="8369">
                  <c:v>3.3987000000000131E-9</c:v>
                </c:pt>
                <c:pt idx="8370">
                  <c:v>3.5323000000000135E-9</c:v>
                </c:pt>
                <c:pt idx="8371">
                  <c:v>3.2624000000000151E-9</c:v>
                </c:pt>
                <c:pt idx="8372">
                  <c:v>2.9729000000000099E-9</c:v>
                </c:pt>
                <c:pt idx="8373">
                  <c:v>3.2811000000000188E-9</c:v>
                </c:pt>
                <c:pt idx="8374">
                  <c:v>3.1452000000000147E-9</c:v>
                </c:pt>
                <c:pt idx="8375">
                  <c:v>3.080500000000016E-9</c:v>
                </c:pt>
                <c:pt idx="8376">
                  <c:v>3.0789000000000147E-9</c:v>
                </c:pt>
                <c:pt idx="8377">
                  <c:v>4.4332000000000297E-9</c:v>
                </c:pt>
                <c:pt idx="8378">
                  <c:v>8.0701000000000373E-9</c:v>
                </c:pt>
                <c:pt idx="8379">
                  <c:v>9.2396000000000317E-9</c:v>
                </c:pt>
                <c:pt idx="8380">
                  <c:v>9.7943000000000244E-9</c:v>
                </c:pt>
                <c:pt idx="8381">
                  <c:v>1.0422000000000049E-8</c:v>
                </c:pt>
                <c:pt idx="8382">
                  <c:v>1.362100000000006E-8</c:v>
                </c:pt>
                <c:pt idx="8383">
                  <c:v>2.1368000000000049E-8</c:v>
                </c:pt>
                <c:pt idx="8384">
                  <c:v>2.4448000000000091E-8</c:v>
                </c:pt>
                <c:pt idx="8385">
                  <c:v>2.9212000000000103E-8</c:v>
                </c:pt>
                <c:pt idx="8386">
                  <c:v>3.0573000000000124E-8</c:v>
                </c:pt>
                <c:pt idx="8387">
                  <c:v>3.5592000000000111E-8</c:v>
                </c:pt>
                <c:pt idx="8388">
                  <c:v>4.5597000000000193E-8</c:v>
                </c:pt>
                <c:pt idx="8389">
                  <c:v>4.8026000000000181E-8</c:v>
                </c:pt>
                <c:pt idx="8390">
                  <c:v>5.2272000000000192E-8</c:v>
                </c:pt>
                <c:pt idx="8391">
                  <c:v>5.5406000000000245E-8</c:v>
                </c:pt>
                <c:pt idx="8392">
                  <c:v>5.8546000000000192E-8</c:v>
                </c:pt>
                <c:pt idx="8393">
                  <c:v>6.3208000000000231E-8</c:v>
                </c:pt>
                <c:pt idx="8394">
                  <c:v>6.3134000000000226E-8</c:v>
                </c:pt>
                <c:pt idx="8395">
                  <c:v>6.3970000000000221E-8</c:v>
                </c:pt>
                <c:pt idx="8396">
                  <c:v>6.6485000000000241E-8</c:v>
                </c:pt>
                <c:pt idx="8397">
                  <c:v>6.4931000000000239E-8</c:v>
                </c:pt>
                <c:pt idx="8398">
                  <c:v>6.3906000000000255E-8</c:v>
                </c:pt>
                <c:pt idx="8399">
                  <c:v>6.3073000000000223E-8</c:v>
                </c:pt>
                <c:pt idx="8400">
                  <c:v>6.1374000000000203E-8</c:v>
                </c:pt>
                <c:pt idx="8401">
                  <c:v>6.3266000000000244E-8</c:v>
                </c:pt>
                <c:pt idx="8402">
                  <c:v>6.1625000000000117E-8</c:v>
                </c:pt>
                <c:pt idx="8403">
                  <c:v>6.1809000000000167E-8</c:v>
                </c:pt>
                <c:pt idx="8404">
                  <c:v>4.5041000000000119E-8</c:v>
                </c:pt>
                <c:pt idx="8405">
                  <c:v>3.3010000000000115E-8</c:v>
                </c:pt>
                <c:pt idx="8406">
                  <c:v>2.7137000000000139E-8</c:v>
                </c:pt>
                <c:pt idx="8407">
                  <c:v>2.331800000000005E-8</c:v>
                </c:pt>
                <c:pt idx="8408">
                  <c:v>1.9633000000000087E-8</c:v>
                </c:pt>
                <c:pt idx="8409">
                  <c:v>1.670000000000009E-8</c:v>
                </c:pt>
                <c:pt idx="8410">
                  <c:v>1.5052000000000058E-8</c:v>
                </c:pt>
                <c:pt idx="8411">
                  <c:v>1.3422000000000062E-8</c:v>
                </c:pt>
                <c:pt idx="8412">
                  <c:v>1.2685000000000057E-8</c:v>
                </c:pt>
                <c:pt idx="8413">
                  <c:v>1.1201000000000057E-8</c:v>
                </c:pt>
                <c:pt idx="8414">
                  <c:v>1.062000000000005E-8</c:v>
                </c:pt>
                <c:pt idx="8415">
                  <c:v>1.0273000000000037E-8</c:v>
                </c:pt>
                <c:pt idx="8416">
                  <c:v>9.2945000000000373E-9</c:v>
                </c:pt>
                <c:pt idx="8417">
                  <c:v>8.7201000000000282E-9</c:v>
                </c:pt>
                <c:pt idx="8418">
                  <c:v>8.3213000000000283E-9</c:v>
                </c:pt>
                <c:pt idx="8419">
                  <c:v>7.6030000000000318E-9</c:v>
                </c:pt>
                <c:pt idx="8420">
                  <c:v>7.4794000000000435E-9</c:v>
                </c:pt>
                <c:pt idx="8421">
                  <c:v>7.6153000000000301E-9</c:v>
                </c:pt>
                <c:pt idx="8422">
                  <c:v>7.5734000000000376E-9</c:v>
                </c:pt>
                <c:pt idx="8423">
                  <c:v>7.4051000000000352E-9</c:v>
                </c:pt>
                <c:pt idx="8424">
                  <c:v>6.5385000000000299E-9</c:v>
                </c:pt>
                <c:pt idx="8425">
                  <c:v>6.5702000000000359E-9</c:v>
                </c:pt>
                <c:pt idx="8426">
                  <c:v>6.3283000000000241E-9</c:v>
                </c:pt>
                <c:pt idx="8427">
                  <c:v>6.4112000000000392E-9</c:v>
                </c:pt>
                <c:pt idx="8428">
                  <c:v>6.2437000000000338E-9</c:v>
                </c:pt>
                <c:pt idx="8429">
                  <c:v>6.0101000000000233E-9</c:v>
                </c:pt>
                <c:pt idx="8430">
                  <c:v>5.8315000000000281E-9</c:v>
                </c:pt>
                <c:pt idx="8431">
                  <c:v>5.7093000000000336E-9</c:v>
                </c:pt>
                <c:pt idx="8432">
                  <c:v>5.8452000000000278E-9</c:v>
                </c:pt>
                <c:pt idx="8433">
                  <c:v>5.6003000000000234E-9</c:v>
                </c:pt>
                <c:pt idx="8434">
                  <c:v>5.808500000000021E-9</c:v>
                </c:pt>
                <c:pt idx="8435">
                  <c:v>5.9405000000000276E-9</c:v>
                </c:pt>
                <c:pt idx="8436">
                  <c:v>5.3038000000000213E-9</c:v>
                </c:pt>
                <c:pt idx="8437">
                  <c:v>6.3923000000000248E-9</c:v>
                </c:pt>
                <c:pt idx="8438">
                  <c:v>9.9072000000000495E-9</c:v>
                </c:pt>
                <c:pt idx="8439">
                  <c:v>1.1042000000000057E-8</c:v>
                </c:pt>
                <c:pt idx="8440">
                  <c:v>1.1628000000000053E-8</c:v>
                </c:pt>
                <c:pt idx="8441">
                  <c:v>1.1678000000000045E-8</c:v>
                </c:pt>
                <c:pt idx="8442">
                  <c:v>1.3741000000000067E-8</c:v>
                </c:pt>
                <c:pt idx="8443">
                  <c:v>2.2059000000000102E-8</c:v>
                </c:pt>
                <c:pt idx="8444">
                  <c:v>2.5214000000000093E-8</c:v>
                </c:pt>
                <c:pt idx="8445">
                  <c:v>2.8022000000000087E-8</c:v>
                </c:pt>
                <c:pt idx="8446">
                  <c:v>3.0305000000000112E-8</c:v>
                </c:pt>
                <c:pt idx="8447">
                  <c:v>3.2534000000000124E-8</c:v>
                </c:pt>
                <c:pt idx="8448">
                  <c:v>4.2406000000000221E-8</c:v>
                </c:pt>
                <c:pt idx="8449">
                  <c:v>4.7772000000000231E-8</c:v>
                </c:pt>
                <c:pt idx="8450">
                  <c:v>5.1783000000000193E-8</c:v>
                </c:pt>
                <c:pt idx="8451">
                  <c:v>5.2483000000000239E-8</c:v>
                </c:pt>
                <c:pt idx="8452">
                  <c:v>5.5289000000000152E-8</c:v>
                </c:pt>
                <c:pt idx="8453">
                  <c:v>6.1141000000000124E-8</c:v>
                </c:pt>
                <c:pt idx="8454">
                  <c:v>6.2342000000000294E-8</c:v>
                </c:pt>
                <c:pt idx="8455">
                  <c:v>6.5176000000000226E-8</c:v>
                </c:pt>
                <c:pt idx="8456">
                  <c:v>6.5484000000000257E-8</c:v>
                </c:pt>
                <c:pt idx="8457">
                  <c:v>6.3732000000000296E-8</c:v>
                </c:pt>
                <c:pt idx="8458">
                  <c:v>6.4251000000000222E-8</c:v>
                </c:pt>
                <c:pt idx="8459">
                  <c:v>6.1447000000000166E-8</c:v>
                </c:pt>
                <c:pt idx="8460">
                  <c:v>6.0830000000000248E-8</c:v>
                </c:pt>
                <c:pt idx="8461">
                  <c:v>6.3586000000000236E-8</c:v>
                </c:pt>
                <c:pt idx="8462">
                  <c:v>6.1129000000000137E-8</c:v>
                </c:pt>
                <c:pt idx="8463">
                  <c:v>5.9592000000000326E-8</c:v>
                </c:pt>
                <c:pt idx="8464">
                  <c:v>4.4607000000000182E-8</c:v>
                </c:pt>
                <c:pt idx="8465">
                  <c:v>3.4299000000000127E-8</c:v>
                </c:pt>
                <c:pt idx="8466">
                  <c:v>2.6831000000000163E-8</c:v>
                </c:pt>
                <c:pt idx="8467">
                  <c:v>2.1480000000000114E-8</c:v>
                </c:pt>
                <c:pt idx="8468">
                  <c:v>1.8848000000000084E-8</c:v>
                </c:pt>
                <c:pt idx="8469">
                  <c:v>1.6299000000000059E-8</c:v>
                </c:pt>
                <c:pt idx="8470">
                  <c:v>1.4816000000000045E-8</c:v>
                </c:pt>
                <c:pt idx="8471">
                  <c:v>1.372600000000006E-8</c:v>
                </c:pt>
                <c:pt idx="8472">
                  <c:v>1.1934000000000059E-8</c:v>
                </c:pt>
                <c:pt idx="8473">
                  <c:v>1.1279000000000044E-8</c:v>
                </c:pt>
                <c:pt idx="8474">
                  <c:v>1.0565000000000045E-8</c:v>
                </c:pt>
                <c:pt idx="8475">
                  <c:v>1.0964000000000049E-8</c:v>
                </c:pt>
                <c:pt idx="8476">
                  <c:v>9.696000000000036E-9</c:v>
                </c:pt>
                <c:pt idx="8477">
                  <c:v>9.4568000000000536E-9</c:v>
                </c:pt>
                <c:pt idx="8478">
                  <c:v>8.5322000000000339E-9</c:v>
                </c:pt>
                <c:pt idx="8479">
                  <c:v>8.4449000000000282E-9</c:v>
                </c:pt>
                <c:pt idx="8480">
                  <c:v>7.9415000000000417E-9</c:v>
                </c:pt>
                <c:pt idx="8481">
                  <c:v>7.5141000000000289E-9</c:v>
                </c:pt>
                <c:pt idx="8482">
                  <c:v>7.6427000000000295E-9</c:v>
                </c:pt>
                <c:pt idx="8483">
                  <c:v>7.5500000000000296E-9</c:v>
                </c:pt>
                <c:pt idx="8484">
                  <c:v>7.2765000000000362E-9</c:v>
                </c:pt>
                <c:pt idx="8485">
                  <c:v>7.0763000000000393E-9</c:v>
                </c:pt>
                <c:pt idx="8486">
                  <c:v>6.8983000000000294E-9</c:v>
                </c:pt>
                <c:pt idx="8487">
                  <c:v>7.2319000000000391E-9</c:v>
                </c:pt>
                <c:pt idx="8488">
                  <c:v>6.5878000000000272E-9</c:v>
                </c:pt>
                <c:pt idx="8489">
                  <c:v>6.7667000000000337E-9</c:v>
                </c:pt>
                <c:pt idx="8490">
                  <c:v>6.3876000000000287E-9</c:v>
                </c:pt>
                <c:pt idx="8491">
                  <c:v>6.1364000000000286E-9</c:v>
                </c:pt>
                <c:pt idx="8492">
                  <c:v>6.2313000000000391E-9</c:v>
                </c:pt>
                <c:pt idx="8493">
                  <c:v>5.9421000000000248E-9</c:v>
                </c:pt>
                <c:pt idx="8494">
                  <c:v>5.9258000000000235E-9</c:v>
                </c:pt>
                <c:pt idx="8495">
                  <c:v>5.8222000000000215E-9</c:v>
                </c:pt>
                <c:pt idx="8496">
                  <c:v>5.5323000000000281E-9</c:v>
                </c:pt>
                <c:pt idx="8497">
                  <c:v>6.0478000000000229E-9</c:v>
                </c:pt>
                <c:pt idx="8498">
                  <c:v>1.0393000000000034E-8</c:v>
                </c:pt>
                <c:pt idx="8499">
                  <c:v>1.1387000000000059E-8</c:v>
                </c:pt>
                <c:pt idx="8500">
                  <c:v>1.220300000000005E-8</c:v>
                </c:pt>
                <c:pt idx="8501">
                  <c:v>1.2668000000000049E-8</c:v>
                </c:pt>
                <c:pt idx="8502">
                  <c:v>1.2816000000000042E-8</c:v>
                </c:pt>
                <c:pt idx="8503">
                  <c:v>2.0549000000000087E-8</c:v>
                </c:pt>
                <c:pt idx="8504">
                  <c:v>2.5357000000000093E-8</c:v>
                </c:pt>
                <c:pt idx="8505">
                  <c:v>2.7118000000000091E-8</c:v>
                </c:pt>
                <c:pt idx="8506">
                  <c:v>3.0113000000000112E-8</c:v>
                </c:pt>
                <c:pt idx="8507">
                  <c:v>3.211600000000012E-8</c:v>
                </c:pt>
                <c:pt idx="8508">
                  <c:v>3.3133000000000122E-8</c:v>
                </c:pt>
                <c:pt idx="8509">
                  <c:v>3.3636000000000123E-8</c:v>
                </c:pt>
                <c:pt idx="8510">
                  <c:v>3.4961000000000117E-8</c:v>
                </c:pt>
                <c:pt idx="8511">
                  <c:v>3.5339000000000168E-8</c:v>
                </c:pt>
                <c:pt idx="8512">
                  <c:v>3.5785000000000125E-8</c:v>
                </c:pt>
                <c:pt idx="8513">
                  <c:v>3.3847000000000124E-8</c:v>
                </c:pt>
                <c:pt idx="8514">
                  <c:v>3.3262000000000103E-8</c:v>
                </c:pt>
                <c:pt idx="8515">
                  <c:v>3.1411000000000141E-8</c:v>
                </c:pt>
                <c:pt idx="8516">
                  <c:v>3.2033000000000178E-8</c:v>
                </c:pt>
                <c:pt idx="8517">
                  <c:v>3.0897000000000128E-8</c:v>
                </c:pt>
                <c:pt idx="8518">
                  <c:v>3.0558000000000114E-8</c:v>
                </c:pt>
                <c:pt idx="8519">
                  <c:v>3.0275000000000144E-8</c:v>
                </c:pt>
                <c:pt idx="8520">
                  <c:v>3.1492000000000127E-8</c:v>
                </c:pt>
                <c:pt idx="8521">
                  <c:v>3.3046000000000116E-8</c:v>
                </c:pt>
                <c:pt idx="8522">
                  <c:v>3.3173000000000128E-8</c:v>
                </c:pt>
                <c:pt idx="8523">
                  <c:v>3.1544000000000127E-8</c:v>
                </c:pt>
                <c:pt idx="8524">
                  <c:v>2.4651000000000106E-8</c:v>
                </c:pt>
                <c:pt idx="8525">
                  <c:v>1.8566000000000082E-8</c:v>
                </c:pt>
                <c:pt idx="8526">
                  <c:v>1.4363000000000052E-8</c:v>
                </c:pt>
                <c:pt idx="8527">
                  <c:v>1.3251000000000057E-8</c:v>
                </c:pt>
                <c:pt idx="8528">
                  <c:v>1.1499000000000042E-8</c:v>
                </c:pt>
                <c:pt idx="8529">
                  <c:v>1.104600000000005E-8</c:v>
                </c:pt>
                <c:pt idx="8530">
                  <c:v>1.0607000000000045E-8</c:v>
                </c:pt>
                <c:pt idx="8531">
                  <c:v>9.7000000000000356E-9</c:v>
                </c:pt>
                <c:pt idx="8532">
                  <c:v>9.3585000000000553E-9</c:v>
                </c:pt>
                <c:pt idx="8533">
                  <c:v>8.1351000000000283E-9</c:v>
                </c:pt>
                <c:pt idx="8534">
                  <c:v>7.706600000000047E-9</c:v>
                </c:pt>
                <c:pt idx="8535">
                  <c:v>7.8915000000000346E-9</c:v>
                </c:pt>
                <c:pt idx="8536">
                  <c:v>7.4164000000000366E-9</c:v>
                </c:pt>
                <c:pt idx="8537">
                  <c:v>6.6105000000000205E-9</c:v>
                </c:pt>
                <c:pt idx="8538">
                  <c:v>6.8610000000000291E-9</c:v>
                </c:pt>
                <c:pt idx="8539">
                  <c:v>7.1332000000000365E-9</c:v>
                </c:pt>
                <c:pt idx="8540">
                  <c:v>6.8710000000000347E-9</c:v>
                </c:pt>
                <c:pt idx="8541">
                  <c:v>6.3370000000000272E-9</c:v>
                </c:pt>
                <c:pt idx="8542">
                  <c:v>6.5862000000000383E-9</c:v>
                </c:pt>
                <c:pt idx="8543">
                  <c:v>5.8259000000000165E-9</c:v>
                </c:pt>
                <c:pt idx="8544">
                  <c:v>6.3789000000000281E-9</c:v>
                </c:pt>
                <c:pt idx="8545">
                  <c:v>5.7626000000000239E-9</c:v>
                </c:pt>
                <c:pt idx="8546">
                  <c:v>5.5177000000000204E-9</c:v>
                </c:pt>
                <c:pt idx="8547">
                  <c:v>5.6876000000000241E-9</c:v>
                </c:pt>
                <c:pt idx="8548">
                  <c:v>5.9721000000000282E-9</c:v>
                </c:pt>
                <c:pt idx="8549">
                  <c:v>5.9405000000000276E-9</c:v>
                </c:pt>
                <c:pt idx="8550">
                  <c:v>5.5983000000000252E-9</c:v>
                </c:pt>
                <c:pt idx="8551">
                  <c:v>5.2218000000000226E-9</c:v>
                </c:pt>
                <c:pt idx="8552">
                  <c:v>5.3268000000000193E-9</c:v>
                </c:pt>
                <c:pt idx="8553">
                  <c:v>5.3254000000000147E-9</c:v>
                </c:pt>
                <c:pt idx="8554">
                  <c:v>5.5737000000000293E-9</c:v>
                </c:pt>
                <c:pt idx="8555">
                  <c:v>5.1882000000000239E-9</c:v>
                </c:pt>
                <c:pt idx="8556">
                  <c:v>5.3931000000000194E-9</c:v>
                </c:pt>
                <c:pt idx="8557">
                  <c:v>5.0096000000000287E-9</c:v>
                </c:pt>
                <c:pt idx="8558">
                  <c:v>8.8164000000000524E-9</c:v>
                </c:pt>
                <c:pt idx="8559">
                  <c:v>1.0595000000000035E-8</c:v>
                </c:pt>
                <c:pt idx="8560">
                  <c:v>1.1485000000000059E-8</c:v>
                </c:pt>
                <c:pt idx="8561">
                  <c:v>1.2352000000000042E-8</c:v>
                </c:pt>
                <c:pt idx="8562">
                  <c:v>1.2172000000000038E-8</c:v>
                </c:pt>
                <c:pt idx="8563">
                  <c:v>1.9343000000000089E-8</c:v>
                </c:pt>
                <c:pt idx="8564">
                  <c:v>2.3302000000000052E-8</c:v>
                </c:pt>
                <c:pt idx="8565">
                  <c:v>2.6859000000000115E-8</c:v>
                </c:pt>
                <c:pt idx="8566">
                  <c:v>2.7922000000000096E-8</c:v>
                </c:pt>
                <c:pt idx="8567">
                  <c:v>2.9756000000000088E-8</c:v>
                </c:pt>
                <c:pt idx="8568">
                  <c:v>3.1986000000000112E-8</c:v>
                </c:pt>
                <c:pt idx="8569">
                  <c:v>3.3000000000000117E-8</c:v>
                </c:pt>
                <c:pt idx="8570">
                  <c:v>3.2702000000000123E-8</c:v>
                </c:pt>
                <c:pt idx="8571">
                  <c:v>3.4020000000000115E-8</c:v>
                </c:pt>
                <c:pt idx="8572">
                  <c:v>3.3398000000000092E-8</c:v>
                </c:pt>
                <c:pt idx="8573">
                  <c:v>3.3694000000000116E-8</c:v>
                </c:pt>
                <c:pt idx="8574">
                  <c:v>3.0953000000000112E-8</c:v>
                </c:pt>
                <c:pt idx="8575">
                  <c:v>3.0658000000000115E-8</c:v>
                </c:pt>
                <c:pt idx="8576">
                  <c:v>2.9751000000000102E-8</c:v>
                </c:pt>
                <c:pt idx="8577">
                  <c:v>2.955400000000009E-8</c:v>
                </c:pt>
                <c:pt idx="8578">
                  <c:v>3.0232000000000128E-8</c:v>
                </c:pt>
                <c:pt idx="8579">
                  <c:v>2.9400000000000114E-8</c:v>
                </c:pt>
                <c:pt idx="8580">
                  <c:v>3.0005000000000149E-8</c:v>
                </c:pt>
                <c:pt idx="8581">
                  <c:v>3.0737000000000118E-8</c:v>
                </c:pt>
                <c:pt idx="8582">
                  <c:v>3.2029000000000128E-8</c:v>
                </c:pt>
                <c:pt idx="8583">
                  <c:v>3.1301000000000129E-8</c:v>
                </c:pt>
                <c:pt idx="8584">
                  <c:v>2.5144000000000083E-8</c:v>
                </c:pt>
                <c:pt idx="8585">
                  <c:v>1.8574000000000087E-8</c:v>
                </c:pt>
                <c:pt idx="8586">
                  <c:v>1.4208000000000049E-8</c:v>
                </c:pt>
                <c:pt idx="8587">
                  <c:v>1.3985000000000067E-8</c:v>
                </c:pt>
                <c:pt idx="8588">
                  <c:v>1.1289000000000052E-8</c:v>
                </c:pt>
                <c:pt idx="8589">
                  <c:v>1.0110000000000031E-8</c:v>
                </c:pt>
                <c:pt idx="8590">
                  <c:v>9.7493000000000263E-9</c:v>
                </c:pt>
                <c:pt idx="8591">
                  <c:v>8.5142000000000284E-9</c:v>
                </c:pt>
                <c:pt idx="8592">
                  <c:v>8.0901000000000335E-9</c:v>
                </c:pt>
                <c:pt idx="8593">
                  <c:v>7.5061000000000347E-9</c:v>
                </c:pt>
                <c:pt idx="8594">
                  <c:v>8.0628000000000495E-9</c:v>
                </c:pt>
                <c:pt idx="8595">
                  <c:v>7.3478000000000287E-9</c:v>
                </c:pt>
                <c:pt idx="8596">
                  <c:v>6.7747000000000337E-9</c:v>
                </c:pt>
                <c:pt idx="8597">
                  <c:v>6.483900000000033E-9</c:v>
                </c:pt>
                <c:pt idx="8598">
                  <c:v>6.4326000000000359E-9</c:v>
                </c:pt>
                <c:pt idx="8599">
                  <c:v>6.8617000000000298E-9</c:v>
                </c:pt>
                <c:pt idx="8600">
                  <c:v>6.3146000000000228E-9</c:v>
                </c:pt>
                <c:pt idx="8601">
                  <c:v>5.9661000000000272E-9</c:v>
                </c:pt>
                <c:pt idx="8602">
                  <c:v>6.0684000000000234E-9</c:v>
                </c:pt>
                <c:pt idx="8603">
                  <c:v>6.2193000000000337E-9</c:v>
                </c:pt>
                <c:pt idx="8604">
                  <c:v>6.0214000000000272E-9</c:v>
                </c:pt>
                <c:pt idx="8605">
                  <c:v>5.7999000000000275E-9</c:v>
                </c:pt>
                <c:pt idx="8606">
                  <c:v>5.7029000000000226E-9</c:v>
                </c:pt>
                <c:pt idx="8607">
                  <c:v>5.8692000000000285E-9</c:v>
                </c:pt>
                <c:pt idx="8608">
                  <c:v>5.4314000000000315E-9</c:v>
                </c:pt>
                <c:pt idx="8609">
                  <c:v>5.5280000000000206E-9</c:v>
                </c:pt>
                <c:pt idx="8610">
                  <c:v>5.4834000000000293E-9</c:v>
                </c:pt>
                <c:pt idx="8611">
                  <c:v>5.1908000000000181E-9</c:v>
                </c:pt>
                <c:pt idx="8612">
                  <c:v>5.2248000000000153E-9</c:v>
                </c:pt>
                <c:pt idx="8613">
                  <c:v>5.6380000000000213E-9</c:v>
                </c:pt>
                <c:pt idx="8614">
                  <c:v>5.2858000000000241E-9</c:v>
                </c:pt>
                <c:pt idx="8615">
                  <c:v>5.1145000000000117E-9</c:v>
                </c:pt>
                <c:pt idx="8616">
                  <c:v>5.1772000000000214E-9</c:v>
                </c:pt>
                <c:pt idx="8617">
                  <c:v>5.0995000000000211E-9</c:v>
                </c:pt>
                <c:pt idx="8618">
                  <c:v>8.3167000000000426E-9</c:v>
                </c:pt>
                <c:pt idx="8619">
                  <c:v>1.0831000000000044E-8</c:v>
                </c:pt>
                <c:pt idx="8620">
                  <c:v>1.1821000000000062E-8</c:v>
                </c:pt>
                <c:pt idx="8621">
                  <c:v>1.1812000000000055E-8</c:v>
                </c:pt>
                <c:pt idx="8622">
                  <c:v>1.1540000000000057E-8</c:v>
                </c:pt>
                <c:pt idx="8623">
                  <c:v>1.7194000000000058E-8</c:v>
                </c:pt>
                <c:pt idx="8624">
                  <c:v>2.3296000000000055E-8</c:v>
                </c:pt>
                <c:pt idx="8625">
                  <c:v>2.5082000000000092E-8</c:v>
                </c:pt>
                <c:pt idx="8626">
                  <c:v>2.7032000000000142E-8</c:v>
                </c:pt>
                <c:pt idx="8627">
                  <c:v>2.9583000000000113E-8</c:v>
                </c:pt>
                <c:pt idx="8628">
                  <c:v>3.1400000000000149E-8</c:v>
                </c:pt>
                <c:pt idx="8629">
                  <c:v>3.1923000000000126E-8</c:v>
                </c:pt>
                <c:pt idx="8630">
                  <c:v>3.2800000000000168E-8</c:v>
                </c:pt>
                <c:pt idx="8631">
                  <c:v>3.2651000000000164E-8</c:v>
                </c:pt>
                <c:pt idx="8632">
                  <c:v>3.3423000000000127E-8</c:v>
                </c:pt>
                <c:pt idx="8633">
                  <c:v>3.3352000000000106E-8</c:v>
                </c:pt>
                <c:pt idx="8634">
                  <c:v>3.2770000000000167E-8</c:v>
                </c:pt>
                <c:pt idx="8635">
                  <c:v>3.1536000000000118E-8</c:v>
                </c:pt>
                <c:pt idx="8636">
                  <c:v>3.0076000000000123E-8</c:v>
                </c:pt>
                <c:pt idx="8637">
                  <c:v>3.0364000000000073E-8</c:v>
                </c:pt>
                <c:pt idx="8638">
                  <c:v>3.0182000000000111E-8</c:v>
                </c:pt>
                <c:pt idx="8639">
                  <c:v>2.9823000000000121E-8</c:v>
                </c:pt>
                <c:pt idx="8640">
                  <c:v>2.9922000000000068E-8</c:v>
                </c:pt>
                <c:pt idx="8641">
                  <c:v>3.0689000000000123E-8</c:v>
                </c:pt>
                <c:pt idx="8642">
                  <c:v>3.1952000000000126E-8</c:v>
                </c:pt>
                <c:pt idx="8643">
                  <c:v>3.0538000000000111E-8</c:v>
                </c:pt>
                <c:pt idx="8644">
                  <c:v>2.6252000000000092E-8</c:v>
                </c:pt>
                <c:pt idx="8645">
                  <c:v>1.8756000000000082E-8</c:v>
                </c:pt>
                <c:pt idx="8646">
                  <c:v>1.6397000000000061E-8</c:v>
                </c:pt>
                <c:pt idx="8647">
                  <c:v>1.2990000000000052E-8</c:v>
                </c:pt>
                <c:pt idx="8648">
                  <c:v>1.1465000000000055E-8</c:v>
                </c:pt>
                <c:pt idx="8649">
                  <c:v>1.0007000000000035E-8</c:v>
                </c:pt>
                <c:pt idx="8650">
                  <c:v>9.5617000000000465E-9</c:v>
                </c:pt>
                <c:pt idx="8651">
                  <c:v>8.7748000000000314E-9</c:v>
                </c:pt>
                <c:pt idx="8652">
                  <c:v>8.0201000000000302E-9</c:v>
                </c:pt>
                <c:pt idx="8653">
                  <c:v>8.0928000000000405E-9</c:v>
                </c:pt>
                <c:pt idx="8654">
                  <c:v>7.56500000000003E-9</c:v>
                </c:pt>
                <c:pt idx="8655">
                  <c:v>7.4168000000000358E-9</c:v>
                </c:pt>
                <c:pt idx="8656">
                  <c:v>7.0456000000000337E-9</c:v>
                </c:pt>
                <c:pt idx="8657">
                  <c:v>6.6375000000000214E-9</c:v>
                </c:pt>
                <c:pt idx="8658">
                  <c:v>6.7917000000000356E-9</c:v>
                </c:pt>
                <c:pt idx="8659">
                  <c:v>6.4206000000000305E-9</c:v>
                </c:pt>
                <c:pt idx="8660">
                  <c:v>6.0871000000000205E-9</c:v>
                </c:pt>
                <c:pt idx="8661">
                  <c:v>6.0321000000000251E-9</c:v>
                </c:pt>
                <c:pt idx="8662">
                  <c:v>5.8149000000000139E-9</c:v>
                </c:pt>
                <c:pt idx="8663">
                  <c:v>6.256700000000032E-9</c:v>
                </c:pt>
                <c:pt idx="8664">
                  <c:v>5.9455000000000275E-9</c:v>
                </c:pt>
                <c:pt idx="8665">
                  <c:v>5.7626000000000239E-9</c:v>
                </c:pt>
                <c:pt idx="8666">
                  <c:v>5.7646000000000204E-9</c:v>
                </c:pt>
                <c:pt idx="8667">
                  <c:v>5.5143000000000193E-9</c:v>
                </c:pt>
                <c:pt idx="8668">
                  <c:v>5.3068000000000222E-9</c:v>
                </c:pt>
                <c:pt idx="8669">
                  <c:v>5.3224000000000146E-9</c:v>
                </c:pt>
                <c:pt idx="8670">
                  <c:v>5.0949000000000139E-9</c:v>
                </c:pt>
                <c:pt idx="8671">
                  <c:v>5.6613000000000214E-9</c:v>
                </c:pt>
                <c:pt idx="8672">
                  <c:v>4.9016000000000311E-9</c:v>
                </c:pt>
                <c:pt idx="8673">
                  <c:v>5.2302000000000318E-9</c:v>
                </c:pt>
                <c:pt idx="8674">
                  <c:v>4.6947000000000127E-9</c:v>
                </c:pt>
                <c:pt idx="8675">
                  <c:v>4.8723000000000226E-9</c:v>
                </c:pt>
                <c:pt idx="8676">
                  <c:v>4.7867000000000277E-9</c:v>
                </c:pt>
                <c:pt idx="8677">
                  <c:v>4.6448000000000119E-9</c:v>
                </c:pt>
                <c:pt idx="8678">
                  <c:v>7.3548000000000251E-9</c:v>
                </c:pt>
                <c:pt idx="8679">
                  <c:v>9.4278000000000356E-9</c:v>
                </c:pt>
                <c:pt idx="8680">
                  <c:v>1.071100000000004E-8</c:v>
                </c:pt>
                <c:pt idx="8681">
                  <c:v>1.1635000000000049E-8</c:v>
                </c:pt>
                <c:pt idx="8682">
                  <c:v>1.1103000000000055E-8</c:v>
                </c:pt>
                <c:pt idx="8683">
                  <c:v>1.5688000000000061E-8</c:v>
                </c:pt>
                <c:pt idx="8684">
                  <c:v>2.3179000000000068E-8</c:v>
                </c:pt>
                <c:pt idx="8685">
                  <c:v>2.6285000000000142E-8</c:v>
                </c:pt>
                <c:pt idx="8686">
                  <c:v>2.8493000000000115E-8</c:v>
                </c:pt>
                <c:pt idx="8687">
                  <c:v>3.040300000000013E-8</c:v>
                </c:pt>
                <c:pt idx="8688">
                  <c:v>3.0269000000000117E-8</c:v>
                </c:pt>
                <c:pt idx="8689">
                  <c:v>3.1836000000000167E-8</c:v>
                </c:pt>
                <c:pt idx="8690">
                  <c:v>3.3535000000000128E-8</c:v>
                </c:pt>
                <c:pt idx="8691">
                  <c:v>3.3584000000000111E-8</c:v>
                </c:pt>
                <c:pt idx="8692">
                  <c:v>3.5173000000000165E-8</c:v>
                </c:pt>
                <c:pt idx="8693">
                  <c:v>3.4798000000000111E-8</c:v>
                </c:pt>
                <c:pt idx="8694">
                  <c:v>3.3285000000000142E-8</c:v>
                </c:pt>
                <c:pt idx="8695">
                  <c:v>3.1638000000000147E-8</c:v>
                </c:pt>
                <c:pt idx="8696">
                  <c:v>3.1218000000000121E-8</c:v>
                </c:pt>
                <c:pt idx="8697">
                  <c:v>3.1525000000000112E-8</c:v>
                </c:pt>
                <c:pt idx="8698">
                  <c:v>2.958600000000009E-8</c:v>
                </c:pt>
                <c:pt idx="8699">
                  <c:v>3.0809000000000167E-8</c:v>
                </c:pt>
                <c:pt idx="8700">
                  <c:v>2.9909000000000119E-8</c:v>
                </c:pt>
                <c:pt idx="8701">
                  <c:v>3.0291000000000129E-8</c:v>
                </c:pt>
                <c:pt idx="8702">
                  <c:v>3.2648000000000141E-8</c:v>
                </c:pt>
                <c:pt idx="8703">
                  <c:v>3.0736000000000117E-8</c:v>
                </c:pt>
                <c:pt idx="8704">
                  <c:v>2.9266000000000088E-8</c:v>
                </c:pt>
                <c:pt idx="8705">
                  <c:v>2.0201000000000106E-8</c:v>
                </c:pt>
                <c:pt idx="8706">
                  <c:v>1.6889000000000086E-8</c:v>
                </c:pt>
                <c:pt idx="8707">
                  <c:v>1.3596000000000049E-8</c:v>
                </c:pt>
                <c:pt idx="8708">
                  <c:v>1.166600000000006E-8</c:v>
                </c:pt>
                <c:pt idx="8709">
                  <c:v>1.0923000000000053E-8</c:v>
                </c:pt>
                <c:pt idx="8710">
                  <c:v>1.0398000000000028E-8</c:v>
                </c:pt>
                <c:pt idx="8711">
                  <c:v>9.0360000000000337E-9</c:v>
                </c:pt>
                <c:pt idx="8712">
                  <c:v>8.424600000000034E-9</c:v>
                </c:pt>
                <c:pt idx="8713">
                  <c:v>8.3083000000000318E-9</c:v>
                </c:pt>
                <c:pt idx="8714">
                  <c:v>7.5587000000000335E-9</c:v>
                </c:pt>
                <c:pt idx="8715">
                  <c:v>7.8232000000000356E-9</c:v>
                </c:pt>
                <c:pt idx="8716">
                  <c:v>7.2339000000000348E-9</c:v>
                </c:pt>
                <c:pt idx="8717">
                  <c:v>6.6042000000000248E-9</c:v>
                </c:pt>
                <c:pt idx="8718">
                  <c:v>6.528500000000021E-9</c:v>
                </c:pt>
                <c:pt idx="8719">
                  <c:v>6.3636000000000255E-9</c:v>
                </c:pt>
                <c:pt idx="8720">
                  <c:v>6.2080000000000298E-9</c:v>
                </c:pt>
                <c:pt idx="8721">
                  <c:v>5.7329000000000243E-9</c:v>
                </c:pt>
                <c:pt idx="8722">
                  <c:v>6.2063000000000347E-9</c:v>
                </c:pt>
                <c:pt idx="8723">
                  <c:v>5.5443000000000211E-9</c:v>
                </c:pt>
                <c:pt idx="8724">
                  <c:v>5.5283000000000211E-9</c:v>
                </c:pt>
                <c:pt idx="8725">
                  <c:v>5.2541000000000172E-9</c:v>
                </c:pt>
                <c:pt idx="8726">
                  <c:v>5.4001000000000248E-9</c:v>
                </c:pt>
                <c:pt idx="8727">
                  <c:v>5.693900000000019E-9</c:v>
                </c:pt>
                <c:pt idx="8728">
                  <c:v>5.4650000000000203E-9</c:v>
                </c:pt>
                <c:pt idx="8729">
                  <c:v>5.1102000000000207E-9</c:v>
                </c:pt>
                <c:pt idx="8730">
                  <c:v>5.1852000000000238E-9</c:v>
                </c:pt>
                <c:pt idx="8731">
                  <c:v>5.172500000000017E-9</c:v>
                </c:pt>
                <c:pt idx="8732">
                  <c:v>5.4667000000000287E-9</c:v>
                </c:pt>
                <c:pt idx="8733">
                  <c:v>4.9583000000000258E-9</c:v>
                </c:pt>
                <c:pt idx="8734">
                  <c:v>4.8923000000000188E-9</c:v>
                </c:pt>
                <c:pt idx="8735">
                  <c:v>4.9743000000000274E-9</c:v>
                </c:pt>
                <c:pt idx="8736">
                  <c:v>4.7714000000000276E-9</c:v>
                </c:pt>
                <c:pt idx="8737">
                  <c:v>4.6997000000000209E-9</c:v>
                </c:pt>
                <c:pt idx="8738">
                  <c:v>6.8014000000000299E-9</c:v>
                </c:pt>
                <c:pt idx="8739">
                  <c:v>8.9707000000000447E-9</c:v>
                </c:pt>
                <c:pt idx="8740">
                  <c:v>1.0257000000000027E-8</c:v>
                </c:pt>
                <c:pt idx="8741">
                  <c:v>1.0434000000000031E-8</c:v>
                </c:pt>
                <c:pt idx="8742">
                  <c:v>1.147200000000005E-8</c:v>
                </c:pt>
                <c:pt idx="8743">
                  <c:v>1.5124000000000063E-8</c:v>
                </c:pt>
                <c:pt idx="8744">
                  <c:v>2.1359000000000072E-8</c:v>
                </c:pt>
                <c:pt idx="8745">
                  <c:v>2.6340000000000089E-8</c:v>
                </c:pt>
                <c:pt idx="8746">
                  <c:v>2.7951000000000119E-8</c:v>
                </c:pt>
                <c:pt idx="8747">
                  <c:v>2.9481000000000147E-8</c:v>
                </c:pt>
                <c:pt idx="8748">
                  <c:v>3.0323000000000112E-8</c:v>
                </c:pt>
                <c:pt idx="8749">
                  <c:v>3.1464000000000122E-8</c:v>
                </c:pt>
                <c:pt idx="8750">
                  <c:v>3.3157000000000103E-8</c:v>
                </c:pt>
                <c:pt idx="8751">
                  <c:v>3.4700000000000112E-8</c:v>
                </c:pt>
                <c:pt idx="8752">
                  <c:v>3.3994000000000119E-8</c:v>
                </c:pt>
                <c:pt idx="8753">
                  <c:v>3.4741000000000119E-8</c:v>
                </c:pt>
                <c:pt idx="8754">
                  <c:v>3.1231000000000169E-8</c:v>
                </c:pt>
                <c:pt idx="8755">
                  <c:v>3.1352000000000114E-8</c:v>
                </c:pt>
                <c:pt idx="8756">
                  <c:v>3.037100000000014E-8</c:v>
                </c:pt>
                <c:pt idx="8757">
                  <c:v>2.9492000000000106E-8</c:v>
                </c:pt>
                <c:pt idx="8758">
                  <c:v>2.8780000000000093E-8</c:v>
                </c:pt>
                <c:pt idx="8759">
                  <c:v>3.0746000000000115E-8</c:v>
                </c:pt>
                <c:pt idx="8760">
                  <c:v>2.9048000000000099E-8</c:v>
                </c:pt>
                <c:pt idx="8761">
                  <c:v>2.9169000000000087E-8</c:v>
                </c:pt>
                <c:pt idx="8762">
                  <c:v>3.1913000000000128E-8</c:v>
                </c:pt>
                <c:pt idx="8763">
                  <c:v>3.1225000000000122E-8</c:v>
                </c:pt>
                <c:pt idx="8764">
                  <c:v>2.9200000000000119E-8</c:v>
                </c:pt>
                <c:pt idx="8765">
                  <c:v>2.0577000000000089E-8</c:v>
                </c:pt>
                <c:pt idx="8766">
                  <c:v>1.6293000000000059E-8</c:v>
                </c:pt>
                <c:pt idx="8767">
                  <c:v>1.4041000000000049E-8</c:v>
                </c:pt>
                <c:pt idx="8768">
                  <c:v>1.1812000000000055E-8</c:v>
                </c:pt>
                <c:pt idx="8769">
                  <c:v>1.0681000000000049E-8</c:v>
                </c:pt>
                <c:pt idx="8770">
                  <c:v>9.3668000000000541E-9</c:v>
                </c:pt>
                <c:pt idx="8771">
                  <c:v>8.6958000000000394E-9</c:v>
                </c:pt>
                <c:pt idx="8772">
                  <c:v>8.0934000000000465E-9</c:v>
                </c:pt>
                <c:pt idx="8773">
                  <c:v>8.3040000000000392E-9</c:v>
                </c:pt>
                <c:pt idx="8774">
                  <c:v>7.4454000000000347E-9</c:v>
                </c:pt>
                <c:pt idx="8775">
                  <c:v>6.9413000000000426E-9</c:v>
                </c:pt>
                <c:pt idx="8776">
                  <c:v>6.5202000000000288E-9</c:v>
                </c:pt>
                <c:pt idx="8777">
                  <c:v>6.5745000000000252E-9</c:v>
                </c:pt>
                <c:pt idx="8778">
                  <c:v>6.1307000000000289E-9</c:v>
                </c:pt>
                <c:pt idx="8779">
                  <c:v>6.3336000000000336E-9</c:v>
                </c:pt>
                <c:pt idx="8780">
                  <c:v>6.1484000000000248E-9</c:v>
                </c:pt>
                <c:pt idx="8781">
                  <c:v>6.0481000000000259E-9</c:v>
                </c:pt>
                <c:pt idx="8782">
                  <c:v>6.0198000000000275E-9</c:v>
                </c:pt>
                <c:pt idx="8783">
                  <c:v>6.2420000000000287E-9</c:v>
                </c:pt>
                <c:pt idx="8784">
                  <c:v>6.0261000000000233E-9</c:v>
                </c:pt>
                <c:pt idx="8785">
                  <c:v>5.6126000000000209E-9</c:v>
                </c:pt>
                <c:pt idx="8786">
                  <c:v>5.3234000000000191E-9</c:v>
                </c:pt>
                <c:pt idx="8787">
                  <c:v>5.4097000000000319E-9</c:v>
                </c:pt>
                <c:pt idx="8788">
                  <c:v>5.3021000000000171E-9</c:v>
                </c:pt>
                <c:pt idx="8789">
                  <c:v>5.0296000000000249E-9</c:v>
                </c:pt>
                <c:pt idx="8790">
                  <c:v>5.2045000000000169E-9</c:v>
                </c:pt>
                <c:pt idx="8791">
                  <c:v>5.1582000000000213E-9</c:v>
                </c:pt>
                <c:pt idx="8792">
                  <c:v>5.1932000000000238E-9</c:v>
                </c:pt>
                <c:pt idx="8793">
                  <c:v>5.3837000000000247E-9</c:v>
                </c:pt>
                <c:pt idx="8794">
                  <c:v>4.7321000000000209E-9</c:v>
                </c:pt>
                <c:pt idx="8795">
                  <c:v>5.5147000000000194E-9</c:v>
                </c:pt>
                <c:pt idx="8796">
                  <c:v>4.8777000000000209E-9</c:v>
                </c:pt>
                <c:pt idx="8797">
                  <c:v>4.8460000000000215E-9</c:v>
                </c:pt>
                <c:pt idx="8798">
                  <c:v>5.9461000000000293E-9</c:v>
                </c:pt>
                <c:pt idx="8799">
                  <c:v>9.2176000000000315E-9</c:v>
                </c:pt>
                <c:pt idx="8800">
                  <c:v>1.0472000000000037E-8</c:v>
                </c:pt>
                <c:pt idx="8801">
                  <c:v>1.1438000000000046E-8</c:v>
                </c:pt>
                <c:pt idx="8802">
                  <c:v>1.1438000000000046E-8</c:v>
                </c:pt>
                <c:pt idx="8803">
                  <c:v>1.3616000000000052E-8</c:v>
                </c:pt>
                <c:pt idx="8804">
                  <c:v>2.0654000000000087E-8</c:v>
                </c:pt>
                <c:pt idx="8805">
                  <c:v>2.5049000000000114E-8</c:v>
                </c:pt>
                <c:pt idx="8806">
                  <c:v>2.7063000000000115E-8</c:v>
                </c:pt>
                <c:pt idx="8807">
                  <c:v>2.9561000000000082E-8</c:v>
                </c:pt>
                <c:pt idx="8808">
                  <c:v>3.0433000000000144E-8</c:v>
                </c:pt>
                <c:pt idx="8809">
                  <c:v>3.1502000000000112E-8</c:v>
                </c:pt>
                <c:pt idx="8810">
                  <c:v>3.1970000000000147E-8</c:v>
                </c:pt>
                <c:pt idx="8811">
                  <c:v>3.2402000000000167E-8</c:v>
                </c:pt>
                <c:pt idx="8812">
                  <c:v>3.3659000000000123E-8</c:v>
                </c:pt>
                <c:pt idx="8813">
                  <c:v>3.319500000000012E-8</c:v>
                </c:pt>
                <c:pt idx="8814">
                  <c:v>3.1945000000000125E-8</c:v>
                </c:pt>
                <c:pt idx="8815">
                  <c:v>3.1270000000000167E-8</c:v>
                </c:pt>
                <c:pt idx="8816">
                  <c:v>3.0072000000000119E-8</c:v>
                </c:pt>
                <c:pt idx="8817">
                  <c:v>2.9379000000000114E-8</c:v>
                </c:pt>
                <c:pt idx="8818">
                  <c:v>2.9764000000000087E-8</c:v>
                </c:pt>
                <c:pt idx="8819">
                  <c:v>2.9327000000000081E-8</c:v>
                </c:pt>
                <c:pt idx="8820">
                  <c:v>2.8042000000000113E-8</c:v>
                </c:pt>
                <c:pt idx="8821">
                  <c:v>2.9550000000000093E-8</c:v>
                </c:pt>
                <c:pt idx="8822">
                  <c:v>3.1035000000000145E-8</c:v>
                </c:pt>
                <c:pt idx="8823">
                  <c:v>3.0541000000000128E-8</c:v>
                </c:pt>
                <c:pt idx="8824">
                  <c:v>2.9644000000000123E-8</c:v>
                </c:pt>
                <c:pt idx="8825">
                  <c:v>2.1579000000000113E-8</c:v>
                </c:pt>
                <c:pt idx="8826">
                  <c:v>1.5960000000000071E-8</c:v>
                </c:pt>
                <c:pt idx="8827">
                  <c:v>1.3382000000000062E-8</c:v>
                </c:pt>
                <c:pt idx="8828">
                  <c:v>1.2264000000000046E-8</c:v>
                </c:pt>
                <c:pt idx="8829">
                  <c:v>1.0241000000000045E-8</c:v>
                </c:pt>
                <c:pt idx="8830">
                  <c:v>9.9472000000000336E-9</c:v>
                </c:pt>
                <c:pt idx="8831">
                  <c:v>8.9217000000000371E-9</c:v>
                </c:pt>
                <c:pt idx="8832">
                  <c:v>8.3913000000000283E-9</c:v>
                </c:pt>
                <c:pt idx="8833">
                  <c:v>7.5564000000000365E-9</c:v>
                </c:pt>
                <c:pt idx="8834">
                  <c:v>7.4241000000000253E-9</c:v>
                </c:pt>
                <c:pt idx="8835">
                  <c:v>7.379400000000036E-9</c:v>
                </c:pt>
                <c:pt idx="8836">
                  <c:v>6.9540000000000287E-9</c:v>
                </c:pt>
                <c:pt idx="8837">
                  <c:v>6.6681000000000208E-9</c:v>
                </c:pt>
                <c:pt idx="8838">
                  <c:v>6.5912000000000357E-9</c:v>
                </c:pt>
                <c:pt idx="8839">
                  <c:v>6.0764000000000325E-9</c:v>
                </c:pt>
                <c:pt idx="8840">
                  <c:v>5.7676000000000238E-9</c:v>
                </c:pt>
                <c:pt idx="8841">
                  <c:v>6.1854000000000237E-9</c:v>
                </c:pt>
                <c:pt idx="8842">
                  <c:v>6.128400000000017E-9</c:v>
                </c:pt>
                <c:pt idx="8843">
                  <c:v>5.5703000000000299E-9</c:v>
                </c:pt>
                <c:pt idx="8844">
                  <c:v>5.9631000000000238E-9</c:v>
                </c:pt>
                <c:pt idx="8845">
                  <c:v>5.4550000000000239E-9</c:v>
                </c:pt>
                <c:pt idx="8846">
                  <c:v>6.0554000000000227E-9</c:v>
                </c:pt>
                <c:pt idx="8847">
                  <c:v>5.3431000000000206E-9</c:v>
                </c:pt>
                <c:pt idx="8848">
                  <c:v>5.3238000000000159E-9</c:v>
                </c:pt>
                <c:pt idx="8849">
                  <c:v>4.9656000000000243E-9</c:v>
                </c:pt>
                <c:pt idx="8850">
                  <c:v>4.9573000000000213E-9</c:v>
                </c:pt>
                <c:pt idx="8851">
                  <c:v>5.3764000000000271E-9</c:v>
                </c:pt>
                <c:pt idx="8852">
                  <c:v>4.7464000000000241E-9</c:v>
                </c:pt>
                <c:pt idx="8853">
                  <c:v>4.9663000000000274E-9</c:v>
                </c:pt>
                <c:pt idx="8854">
                  <c:v>5.4817000000000341E-9</c:v>
                </c:pt>
                <c:pt idx="8855">
                  <c:v>5.47500000000003E-9</c:v>
                </c:pt>
                <c:pt idx="8856">
                  <c:v>4.5518000000000206E-9</c:v>
                </c:pt>
                <c:pt idx="8857">
                  <c:v>5.3558000000000191E-9</c:v>
                </c:pt>
                <c:pt idx="8858">
                  <c:v>4.9806000000000297E-9</c:v>
                </c:pt>
                <c:pt idx="8859">
                  <c:v>4.7184000000000188E-9</c:v>
                </c:pt>
                <c:pt idx="8860">
                  <c:v>4.5501000000000139E-9</c:v>
                </c:pt>
                <c:pt idx="8861">
                  <c:v>4.5371000000000165E-9</c:v>
                </c:pt>
                <c:pt idx="8862">
                  <c:v>4.6634000000000151E-9</c:v>
                </c:pt>
                <c:pt idx="8863">
                  <c:v>5.0189000000000171E-9</c:v>
                </c:pt>
                <c:pt idx="8864">
                  <c:v>4.3606000000000166E-9</c:v>
                </c:pt>
                <c:pt idx="8865">
                  <c:v>4.2263000000000188E-9</c:v>
                </c:pt>
                <c:pt idx="8866">
                  <c:v>4.4775000000000197E-9</c:v>
                </c:pt>
                <c:pt idx="8867">
                  <c:v>4.5118000000000208E-9</c:v>
                </c:pt>
                <c:pt idx="8868">
                  <c:v>4.3879000000000121E-9</c:v>
                </c:pt>
                <c:pt idx="8869">
                  <c:v>4.4898000000000272E-9</c:v>
                </c:pt>
                <c:pt idx="8870">
                  <c:v>4.6671000000000092E-9</c:v>
                </c:pt>
                <c:pt idx="8871">
                  <c:v>4.1840000000000112E-9</c:v>
                </c:pt>
                <c:pt idx="8872">
                  <c:v>4.4399000000000248E-9</c:v>
                </c:pt>
                <c:pt idx="8873">
                  <c:v>4.4099000000000213E-9</c:v>
                </c:pt>
                <c:pt idx="8874">
                  <c:v>4.3429000000000132E-9</c:v>
                </c:pt>
                <c:pt idx="8875">
                  <c:v>4.1150000000000115E-9</c:v>
                </c:pt>
                <c:pt idx="8876">
                  <c:v>4.204000000000014E-9</c:v>
                </c:pt>
                <c:pt idx="8877">
                  <c:v>4.1330000000000171E-9</c:v>
                </c:pt>
                <c:pt idx="8878">
                  <c:v>4.5631000000000146E-9</c:v>
                </c:pt>
                <c:pt idx="8879">
                  <c:v>4.144700000000012E-9</c:v>
                </c:pt>
                <c:pt idx="8880">
                  <c:v>4.2263000000000188E-9</c:v>
                </c:pt>
                <c:pt idx="8881">
                  <c:v>4.2223000000000159E-9</c:v>
                </c:pt>
                <c:pt idx="8882">
                  <c:v>4.1553000000000136E-9</c:v>
                </c:pt>
                <c:pt idx="8883">
                  <c:v>4.4462000000000288E-9</c:v>
                </c:pt>
                <c:pt idx="8884">
                  <c:v>4.1184000000000118E-9</c:v>
                </c:pt>
                <c:pt idx="8885">
                  <c:v>4.1567000000000165E-9</c:v>
                </c:pt>
                <c:pt idx="8886">
                  <c:v>3.8868000000000152E-9</c:v>
                </c:pt>
                <c:pt idx="8887">
                  <c:v>4.2013000000000244E-9</c:v>
                </c:pt>
                <c:pt idx="8888">
                  <c:v>4.3023000000000165E-9</c:v>
                </c:pt>
                <c:pt idx="8889">
                  <c:v>4.0271000000000098E-9</c:v>
                </c:pt>
                <c:pt idx="8890">
                  <c:v>3.8771000000000176E-9</c:v>
                </c:pt>
                <c:pt idx="8891">
                  <c:v>4.1843000000000134E-9</c:v>
                </c:pt>
                <c:pt idx="8892">
                  <c:v>3.8128000000000107E-9</c:v>
                </c:pt>
                <c:pt idx="8893">
                  <c:v>4.0990000000000207E-9</c:v>
                </c:pt>
                <c:pt idx="8894">
                  <c:v>4.1487000000000165E-9</c:v>
                </c:pt>
                <c:pt idx="8895">
                  <c:v>3.9441000000000207E-9</c:v>
                </c:pt>
                <c:pt idx="8896">
                  <c:v>4.2290000000000192E-9</c:v>
                </c:pt>
                <c:pt idx="8897">
                  <c:v>3.6629000000000168E-9</c:v>
                </c:pt>
                <c:pt idx="8898">
                  <c:v>4.329600000000017E-9</c:v>
                </c:pt>
                <c:pt idx="8899">
                  <c:v>4.0814000000000211E-9</c:v>
                </c:pt>
                <c:pt idx="8900">
                  <c:v>4.24500000000002E-9</c:v>
                </c:pt>
                <c:pt idx="8901">
                  <c:v>4.0294000000000159E-9</c:v>
                </c:pt>
                <c:pt idx="8902">
                  <c:v>4.288900000000019E-9</c:v>
                </c:pt>
                <c:pt idx="8903">
                  <c:v>3.9224000000000153E-9</c:v>
                </c:pt>
                <c:pt idx="8904">
                  <c:v>4.1337000000000185E-9</c:v>
                </c:pt>
                <c:pt idx="8905">
                  <c:v>4.1583000000000137E-9</c:v>
                </c:pt>
                <c:pt idx="8906">
                  <c:v>3.546600000000015E-9</c:v>
                </c:pt>
                <c:pt idx="8907">
                  <c:v>3.9874000000000212E-9</c:v>
                </c:pt>
                <c:pt idx="8908">
                  <c:v>4.2933000000000211E-9</c:v>
                </c:pt>
                <c:pt idx="8909">
                  <c:v>3.7602000000000218E-9</c:v>
                </c:pt>
                <c:pt idx="8910">
                  <c:v>3.8182000000000148E-9</c:v>
                </c:pt>
                <c:pt idx="8911">
                  <c:v>3.9991000000000178E-9</c:v>
                </c:pt>
                <c:pt idx="8912">
                  <c:v>3.9791000000000182E-9</c:v>
                </c:pt>
                <c:pt idx="8913">
                  <c:v>3.7549000000000173E-9</c:v>
                </c:pt>
                <c:pt idx="8914">
                  <c:v>3.9601000000000215E-9</c:v>
                </c:pt>
                <c:pt idx="8915">
                  <c:v>3.9821000000000183E-9</c:v>
                </c:pt>
                <c:pt idx="8916">
                  <c:v>4.0171000000000109E-9</c:v>
                </c:pt>
                <c:pt idx="8917">
                  <c:v>3.8841000000000189E-9</c:v>
                </c:pt>
                <c:pt idx="8918">
                  <c:v>3.7652000000000176E-9</c:v>
                </c:pt>
                <c:pt idx="8919">
                  <c:v>4.3109000000000125E-9</c:v>
                </c:pt>
                <c:pt idx="8920">
                  <c:v>3.6439000000000201E-9</c:v>
                </c:pt>
                <c:pt idx="8921">
                  <c:v>3.8045000000000193E-9</c:v>
                </c:pt>
                <c:pt idx="8922">
                  <c:v>3.6459000000000178E-9</c:v>
                </c:pt>
                <c:pt idx="8923">
                  <c:v>3.8002000000000151E-9</c:v>
                </c:pt>
                <c:pt idx="8924">
                  <c:v>4.0514000000000185E-9</c:v>
                </c:pt>
                <c:pt idx="8925">
                  <c:v>3.547300000000019E-9</c:v>
                </c:pt>
                <c:pt idx="8926">
                  <c:v>3.4380000000000136E-9</c:v>
                </c:pt>
                <c:pt idx="8927">
                  <c:v>3.5346000000000147E-9</c:v>
                </c:pt>
                <c:pt idx="8928">
                  <c:v>3.7112000000000159E-9</c:v>
                </c:pt>
                <c:pt idx="8929">
                  <c:v>3.886100000000017E-9</c:v>
                </c:pt>
                <c:pt idx="8930">
                  <c:v>3.7352000000000166E-9</c:v>
                </c:pt>
                <c:pt idx="8931">
                  <c:v>3.5729000000000144E-9</c:v>
                </c:pt>
                <c:pt idx="8932">
                  <c:v>3.6462000000000162E-9</c:v>
                </c:pt>
                <c:pt idx="8933">
                  <c:v>3.3374000000000133E-9</c:v>
                </c:pt>
                <c:pt idx="8934">
                  <c:v>3.5250000000000158E-9</c:v>
                </c:pt>
                <c:pt idx="8935">
                  <c:v>3.4860000000000142E-9</c:v>
                </c:pt>
                <c:pt idx="8936">
                  <c:v>3.4620000000000147E-9</c:v>
                </c:pt>
                <c:pt idx="8937">
                  <c:v>3.9731000000000189E-9</c:v>
                </c:pt>
                <c:pt idx="8938">
                  <c:v>3.3840000000000148E-9</c:v>
                </c:pt>
                <c:pt idx="8939">
                  <c:v>3.4950000000000137E-9</c:v>
                </c:pt>
                <c:pt idx="8940">
                  <c:v>3.5713000000000156E-9</c:v>
                </c:pt>
                <c:pt idx="8941">
                  <c:v>3.7172000000000177E-9</c:v>
                </c:pt>
                <c:pt idx="8942">
                  <c:v>3.7485000000000211E-9</c:v>
                </c:pt>
                <c:pt idx="8943">
                  <c:v>3.8531000000000168E-9</c:v>
                </c:pt>
                <c:pt idx="8944">
                  <c:v>3.7049000000000197E-9</c:v>
                </c:pt>
                <c:pt idx="8945">
                  <c:v>3.5600000000000171E-9</c:v>
                </c:pt>
                <c:pt idx="8946">
                  <c:v>3.3617000000000158E-9</c:v>
                </c:pt>
                <c:pt idx="8947">
                  <c:v>3.9921000000000148E-9</c:v>
                </c:pt>
                <c:pt idx="8948">
                  <c:v>3.5746000000000149E-9</c:v>
                </c:pt>
                <c:pt idx="8949">
                  <c:v>3.5286000000000165E-9</c:v>
                </c:pt>
                <c:pt idx="8950">
                  <c:v>3.4453000000000162E-9</c:v>
                </c:pt>
                <c:pt idx="8951">
                  <c:v>3.6886000000000176E-9</c:v>
                </c:pt>
                <c:pt idx="8952">
                  <c:v>3.6512000000000149E-9</c:v>
                </c:pt>
                <c:pt idx="8953">
                  <c:v>3.3371000000000149E-9</c:v>
                </c:pt>
                <c:pt idx="8954">
                  <c:v>3.7402000000000206E-9</c:v>
                </c:pt>
                <c:pt idx="8955">
                  <c:v>4.1537000000000139E-9</c:v>
                </c:pt>
                <c:pt idx="8956">
                  <c:v>3.701900000000018E-9</c:v>
                </c:pt>
                <c:pt idx="8957">
                  <c:v>3.8698000000000157E-9</c:v>
                </c:pt>
                <c:pt idx="8958">
                  <c:v>3.7352000000000166E-9</c:v>
                </c:pt>
                <c:pt idx="8959">
                  <c:v>3.6239000000000193E-9</c:v>
                </c:pt>
                <c:pt idx="8960">
                  <c:v>3.5896000000000162E-9</c:v>
                </c:pt>
                <c:pt idx="8961">
                  <c:v>3.4867000000000149E-9</c:v>
                </c:pt>
                <c:pt idx="8962">
                  <c:v>3.6026000000000148E-9</c:v>
                </c:pt>
                <c:pt idx="8963">
                  <c:v>3.3464000000000123E-9</c:v>
                </c:pt>
                <c:pt idx="8964">
                  <c:v>3.3887000000000162E-9</c:v>
                </c:pt>
                <c:pt idx="8965">
                  <c:v>3.802200000000014E-9</c:v>
                </c:pt>
                <c:pt idx="8966">
                  <c:v>3.5886000000000167E-9</c:v>
                </c:pt>
                <c:pt idx="8967">
                  <c:v>3.7995000000000202E-9</c:v>
                </c:pt>
                <c:pt idx="8968">
                  <c:v>3.6363000000000148E-9</c:v>
                </c:pt>
                <c:pt idx="8969">
                  <c:v>3.3391000000000134E-9</c:v>
                </c:pt>
                <c:pt idx="8970">
                  <c:v>3.4397000000000145E-9</c:v>
                </c:pt>
                <c:pt idx="8971">
                  <c:v>3.8645000000000178E-9</c:v>
                </c:pt>
                <c:pt idx="8972">
                  <c:v>3.404700000000017E-9</c:v>
                </c:pt>
                <c:pt idx="8973">
                  <c:v>3.4520000000000117E-9</c:v>
                </c:pt>
                <c:pt idx="8974">
                  <c:v>3.6696000000000168E-9</c:v>
                </c:pt>
                <c:pt idx="8975">
                  <c:v>3.7275000000000221E-9</c:v>
                </c:pt>
                <c:pt idx="8976">
                  <c:v>3.9008000000000153E-9</c:v>
                </c:pt>
                <c:pt idx="8977">
                  <c:v>3.2008000000000148E-9</c:v>
                </c:pt>
                <c:pt idx="8978">
                  <c:v>3.1621000000000162E-9</c:v>
                </c:pt>
                <c:pt idx="8979">
                  <c:v>3.1405000000000174E-9</c:v>
                </c:pt>
                <c:pt idx="8980">
                  <c:v>3.1888000000000149E-9</c:v>
                </c:pt>
                <c:pt idx="8981">
                  <c:v>3.3624000000000119E-9</c:v>
                </c:pt>
                <c:pt idx="8982">
                  <c:v>3.4040000000000151E-9</c:v>
                </c:pt>
                <c:pt idx="8983">
                  <c:v>3.631900000000016E-9</c:v>
                </c:pt>
                <c:pt idx="8984">
                  <c:v>3.1975000000000171E-9</c:v>
                </c:pt>
                <c:pt idx="8985">
                  <c:v>3.2301000000000168E-9</c:v>
                </c:pt>
                <c:pt idx="8986">
                  <c:v>3.4497000000000159E-9</c:v>
                </c:pt>
                <c:pt idx="8987">
                  <c:v>3.6333000000000172E-9</c:v>
                </c:pt>
                <c:pt idx="8988">
                  <c:v>3.8718000000000147E-9</c:v>
                </c:pt>
                <c:pt idx="8989">
                  <c:v>3.1611000000000167E-9</c:v>
                </c:pt>
                <c:pt idx="8990">
                  <c:v>3.7129000000000156E-9</c:v>
                </c:pt>
                <c:pt idx="8991">
                  <c:v>3.3404000000000146E-9</c:v>
                </c:pt>
                <c:pt idx="8992">
                  <c:v>3.5406000000000165E-9</c:v>
                </c:pt>
                <c:pt idx="8993">
                  <c:v>3.5976000000000162E-9</c:v>
                </c:pt>
                <c:pt idx="8994">
                  <c:v>3.3677000000000168E-9</c:v>
                </c:pt>
                <c:pt idx="8995">
                  <c:v>3.2688000000000163E-9</c:v>
                </c:pt>
                <c:pt idx="8996">
                  <c:v>3.6013000000000182E-9</c:v>
                </c:pt>
                <c:pt idx="8997">
                  <c:v>3.5966000000000134E-9</c:v>
                </c:pt>
                <c:pt idx="8998">
                  <c:v>3.5786000000000153E-9</c:v>
                </c:pt>
                <c:pt idx="8999">
                  <c:v>3.5160000000000118E-9</c:v>
                </c:pt>
                <c:pt idx="9000">
                  <c:v>3.327700000000017E-9</c:v>
                </c:pt>
                <c:pt idx="9001">
                  <c:v>3.6043000000000207E-9</c:v>
                </c:pt>
                <c:pt idx="9002">
                  <c:v>3.3834000000000158E-9</c:v>
                </c:pt>
                <c:pt idx="9003">
                  <c:v>3.455700000000014E-9</c:v>
                </c:pt>
                <c:pt idx="9004">
                  <c:v>3.6589000000000168E-9</c:v>
                </c:pt>
                <c:pt idx="9005">
                  <c:v>3.5623000000000174E-9</c:v>
                </c:pt>
                <c:pt idx="9006">
                  <c:v>3.5689000000000173E-9</c:v>
                </c:pt>
                <c:pt idx="9007">
                  <c:v>3.1265000000000148E-9</c:v>
                </c:pt>
                <c:pt idx="9008">
                  <c:v>3.4603000000000171E-9</c:v>
                </c:pt>
                <c:pt idx="9009">
                  <c:v>3.2771000000000192E-9</c:v>
                </c:pt>
                <c:pt idx="9010">
                  <c:v>3.6819000000000172E-9</c:v>
                </c:pt>
                <c:pt idx="9011">
                  <c:v>3.5143000000000163E-9</c:v>
                </c:pt>
                <c:pt idx="9012">
                  <c:v>3.2678000000000176E-9</c:v>
                </c:pt>
                <c:pt idx="9013">
                  <c:v>3.0972000000000145E-9</c:v>
                </c:pt>
                <c:pt idx="9014">
                  <c:v>2.9976000000000125E-9</c:v>
                </c:pt>
                <c:pt idx="9015">
                  <c:v>3.4090000000000146E-9</c:v>
                </c:pt>
                <c:pt idx="9016">
                  <c:v>3.1032000000000163E-9</c:v>
                </c:pt>
                <c:pt idx="9017">
                  <c:v>2.9852000000000124E-9</c:v>
                </c:pt>
                <c:pt idx="9018">
                  <c:v>3.0782000000000124E-9</c:v>
                </c:pt>
                <c:pt idx="9019">
                  <c:v>3.075500000000014E-9</c:v>
                </c:pt>
                <c:pt idx="9020">
                  <c:v>3.5133000000000168E-9</c:v>
                </c:pt>
                <c:pt idx="9021">
                  <c:v>3.3914000000000113E-9</c:v>
                </c:pt>
                <c:pt idx="9022">
                  <c:v>3.497300000000016E-9</c:v>
                </c:pt>
                <c:pt idx="9023">
                  <c:v>2.9816000000000117E-9</c:v>
                </c:pt>
                <c:pt idx="9024">
                  <c:v>3.3214000000000121E-9</c:v>
                </c:pt>
                <c:pt idx="9025">
                  <c:v>3.3974000000000143E-9</c:v>
                </c:pt>
                <c:pt idx="9026">
                  <c:v>3.1608000000000162E-9</c:v>
                </c:pt>
                <c:pt idx="9027">
                  <c:v>3.2644000000000174E-9</c:v>
                </c:pt>
                <c:pt idx="9028">
                  <c:v>3.2351000000000163E-9</c:v>
                </c:pt>
                <c:pt idx="9029">
                  <c:v>3.3917000000000134E-9</c:v>
                </c:pt>
                <c:pt idx="9030">
                  <c:v>3.3494000000000129E-9</c:v>
                </c:pt>
                <c:pt idx="9031">
                  <c:v>3.2838000000000171E-9</c:v>
                </c:pt>
                <c:pt idx="9032">
                  <c:v>3.3291000000000149E-9</c:v>
                </c:pt>
                <c:pt idx="9033">
                  <c:v>3.6129000000000151E-9</c:v>
                </c:pt>
                <c:pt idx="9034">
                  <c:v>3.2491000000000177E-9</c:v>
                </c:pt>
                <c:pt idx="9035">
                  <c:v>3.3324000000000093E-9</c:v>
                </c:pt>
                <c:pt idx="9036">
                  <c:v>3.2391000000000162E-9</c:v>
                </c:pt>
                <c:pt idx="9037">
                  <c:v>3.5916000000000144E-9</c:v>
                </c:pt>
                <c:pt idx="9038">
                  <c:v>3.3491000000000148E-9</c:v>
                </c:pt>
                <c:pt idx="9039">
                  <c:v>3.356100000000012E-9</c:v>
                </c:pt>
                <c:pt idx="9040">
                  <c:v>3.1282000000000161E-9</c:v>
                </c:pt>
                <c:pt idx="9041">
                  <c:v>3.4480000000000162E-9</c:v>
                </c:pt>
                <c:pt idx="9042">
                  <c:v>3.3497000000000154E-9</c:v>
                </c:pt>
                <c:pt idx="9043">
                  <c:v>3.2751000000000165E-9</c:v>
                </c:pt>
                <c:pt idx="9044">
                  <c:v>3.214500000000017E-9</c:v>
                </c:pt>
                <c:pt idx="9045">
                  <c:v>2.9512000000000098E-9</c:v>
                </c:pt>
                <c:pt idx="9046">
                  <c:v>3.3224000000000116E-9</c:v>
                </c:pt>
                <c:pt idx="9047">
                  <c:v>3.3617000000000158E-9</c:v>
                </c:pt>
                <c:pt idx="9048">
                  <c:v>3.1518000000000118E-9</c:v>
                </c:pt>
                <c:pt idx="9049">
                  <c:v>3.472000000000012E-9</c:v>
                </c:pt>
                <c:pt idx="9050">
                  <c:v>3.1771000000000171E-9</c:v>
                </c:pt>
                <c:pt idx="9051">
                  <c:v>3.0299000000000154E-9</c:v>
                </c:pt>
                <c:pt idx="9052">
                  <c:v>3.5086000000000162E-9</c:v>
                </c:pt>
                <c:pt idx="9053">
                  <c:v>3.2241000000000191E-9</c:v>
                </c:pt>
                <c:pt idx="9054">
                  <c:v>3.3164000000000094E-9</c:v>
                </c:pt>
                <c:pt idx="9055">
                  <c:v>3.3454000000000129E-9</c:v>
                </c:pt>
                <c:pt idx="9056">
                  <c:v>3.5400000000000167E-9</c:v>
                </c:pt>
                <c:pt idx="9057">
                  <c:v>3.1418000000000141E-9</c:v>
                </c:pt>
                <c:pt idx="9058">
                  <c:v>3.2831000000000202E-9</c:v>
                </c:pt>
                <c:pt idx="9059">
                  <c:v>3.1811000000000171E-9</c:v>
                </c:pt>
                <c:pt idx="9060">
                  <c:v>3.2075000000000181E-9</c:v>
                </c:pt>
                <c:pt idx="9061">
                  <c:v>3.0819000000000148E-9</c:v>
                </c:pt>
                <c:pt idx="9062">
                  <c:v>3.0625000000000154E-9</c:v>
                </c:pt>
                <c:pt idx="9063">
                  <c:v>3.338400000000012E-9</c:v>
                </c:pt>
                <c:pt idx="9064">
                  <c:v>3.2781000000000179E-9</c:v>
                </c:pt>
                <c:pt idx="9065">
                  <c:v>2.829300000000013E-9</c:v>
                </c:pt>
                <c:pt idx="9066">
                  <c:v>3.001900000000015E-9</c:v>
                </c:pt>
                <c:pt idx="9067">
                  <c:v>3.0039000000000152E-9</c:v>
                </c:pt>
                <c:pt idx="9068">
                  <c:v>3.3397000000000124E-9</c:v>
                </c:pt>
                <c:pt idx="9069">
                  <c:v>3.2434000000000172E-9</c:v>
                </c:pt>
                <c:pt idx="9070">
                  <c:v>2.9746000000000112E-9</c:v>
                </c:pt>
                <c:pt idx="9071">
                  <c:v>3.027900000000016E-9</c:v>
                </c:pt>
                <c:pt idx="9072">
                  <c:v>3.3640000000000149E-9</c:v>
                </c:pt>
                <c:pt idx="9073">
                  <c:v>3.4913000000000159E-9</c:v>
                </c:pt>
                <c:pt idx="9074">
                  <c:v>3.3011000000000158E-9</c:v>
                </c:pt>
                <c:pt idx="9075">
                  <c:v>3.0392000000000108E-9</c:v>
                </c:pt>
                <c:pt idx="9076">
                  <c:v>3.0965000000000122E-9</c:v>
                </c:pt>
                <c:pt idx="9077">
                  <c:v>3.5350000000000144E-9</c:v>
                </c:pt>
                <c:pt idx="9078">
                  <c:v>3.2001000000000188E-9</c:v>
                </c:pt>
                <c:pt idx="9079">
                  <c:v>3.1222000000000139E-9</c:v>
                </c:pt>
                <c:pt idx="9080">
                  <c:v>3.3797000000000122E-9</c:v>
                </c:pt>
                <c:pt idx="9081">
                  <c:v>3.3927000000000121E-9</c:v>
                </c:pt>
                <c:pt idx="9082">
                  <c:v>3.2718000000000143E-9</c:v>
                </c:pt>
                <c:pt idx="9083">
                  <c:v>3.0059000000000142E-9</c:v>
                </c:pt>
                <c:pt idx="9084">
                  <c:v>3.1028000000000125E-9</c:v>
                </c:pt>
                <c:pt idx="9085">
                  <c:v>3.2498000000000162E-9</c:v>
                </c:pt>
                <c:pt idx="9086">
                  <c:v>3.2364000000000125E-9</c:v>
                </c:pt>
                <c:pt idx="9087">
                  <c:v>3.3447000000000156E-9</c:v>
                </c:pt>
                <c:pt idx="9088">
                  <c:v>3.1635000000000187E-9</c:v>
                </c:pt>
                <c:pt idx="9089">
                  <c:v>3.4054000000000139E-9</c:v>
                </c:pt>
                <c:pt idx="9090">
                  <c:v>3.1252000000000148E-9</c:v>
                </c:pt>
                <c:pt idx="9091">
                  <c:v>3.1362000000000112E-9</c:v>
                </c:pt>
                <c:pt idx="9092">
                  <c:v>3.0046000000000134E-9</c:v>
                </c:pt>
                <c:pt idx="9093">
                  <c:v>2.863000000000013E-9</c:v>
                </c:pt>
                <c:pt idx="9094">
                  <c:v>3.1292000000000148E-9</c:v>
                </c:pt>
                <c:pt idx="9095">
                  <c:v>3.0379000000000153E-9</c:v>
                </c:pt>
                <c:pt idx="9096">
                  <c:v>3.0345000000000143E-9</c:v>
                </c:pt>
                <c:pt idx="9097">
                  <c:v>3.0195000000000134E-9</c:v>
                </c:pt>
                <c:pt idx="9098">
                  <c:v>3.1705000000000159E-9</c:v>
                </c:pt>
                <c:pt idx="9099">
                  <c:v>2.8456000000000097E-9</c:v>
                </c:pt>
                <c:pt idx="9100">
                  <c:v>3.0235000000000163E-9</c:v>
                </c:pt>
                <c:pt idx="9101">
                  <c:v>2.952600000000009E-9</c:v>
                </c:pt>
                <c:pt idx="9102">
                  <c:v>3.3467000000000141E-9</c:v>
                </c:pt>
                <c:pt idx="9103">
                  <c:v>3.3351000000000134E-9</c:v>
                </c:pt>
                <c:pt idx="9104">
                  <c:v>3.1482000000000148E-9</c:v>
                </c:pt>
                <c:pt idx="9105">
                  <c:v>3.1885000000000169E-9</c:v>
                </c:pt>
                <c:pt idx="9106">
                  <c:v>2.9806000000000139E-9</c:v>
                </c:pt>
                <c:pt idx="9107">
                  <c:v>3.1265000000000148E-9</c:v>
                </c:pt>
                <c:pt idx="9108">
                  <c:v>3.4074000000000162E-9</c:v>
                </c:pt>
                <c:pt idx="9109">
                  <c:v>2.7657000000000162E-9</c:v>
                </c:pt>
                <c:pt idx="9110">
                  <c:v>2.9319000000000109E-9</c:v>
                </c:pt>
                <c:pt idx="9111">
                  <c:v>2.8390000000000093E-9</c:v>
                </c:pt>
                <c:pt idx="9112">
                  <c:v>3.3177000000000143E-9</c:v>
                </c:pt>
                <c:pt idx="9113">
                  <c:v>2.9706000000000104E-9</c:v>
                </c:pt>
                <c:pt idx="9114">
                  <c:v>3.1445000000000174E-9</c:v>
                </c:pt>
                <c:pt idx="9115">
                  <c:v>2.6591000000000129E-9</c:v>
                </c:pt>
                <c:pt idx="9116">
                  <c:v>3.0888000000000148E-9</c:v>
                </c:pt>
                <c:pt idx="9117">
                  <c:v>3.1195000000000131E-9</c:v>
                </c:pt>
                <c:pt idx="9118">
                  <c:v>2.8283000000000131E-9</c:v>
                </c:pt>
                <c:pt idx="9119">
                  <c:v>2.8933000000000123E-9</c:v>
                </c:pt>
                <c:pt idx="9120">
                  <c:v>2.8673000000000151E-9</c:v>
                </c:pt>
                <c:pt idx="9121">
                  <c:v>2.8133000000000126E-9</c:v>
                </c:pt>
                <c:pt idx="9122">
                  <c:v>2.9596000000000099E-9</c:v>
                </c:pt>
                <c:pt idx="9123">
                  <c:v>3.1831000000000189E-9</c:v>
                </c:pt>
                <c:pt idx="9124">
                  <c:v>2.9629000000000134E-9</c:v>
                </c:pt>
                <c:pt idx="9125">
                  <c:v>2.9892000000000124E-9</c:v>
                </c:pt>
                <c:pt idx="9126">
                  <c:v>3.0016000000000125E-9</c:v>
                </c:pt>
                <c:pt idx="9127">
                  <c:v>3.0998000000000112E-9</c:v>
                </c:pt>
                <c:pt idx="9128">
                  <c:v>2.9896000000000121E-9</c:v>
                </c:pt>
                <c:pt idx="9129">
                  <c:v>3.244400000000017E-9</c:v>
                </c:pt>
                <c:pt idx="9130">
                  <c:v>2.9742000000000103E-9</c:v>
                </c:pt>
                <c:pt idx="9131">
                  <c:v>3.1908000000000143E-9</c:v>
                </c:pt>
                <c:pt idx="9132">
                  <c:v>2.8849000000000131E-9</c:v>
                </c:pt>
                <c:pt idx="9133">
                  <c:v>2.9706000000000104E-9</c:v>
                </c:pt>
                <c:pt idx="9134">
                  <c:v>2.9229000000000123E-9</c:v>
                </c:pt>
                <c:pt idx="9135">
                  <c:v>2.9902000000000106E-9</c:v>
                </c:pt>
                <c:pt idx="9136">
                  <c:v>3.3181000000000128E-9</c:v>
                </c:pt>
                <c:pt idx="9137">
                  <c:v>2.8720000000000083E-9</c:v>
                </c:pt>
                <c:pt idx="9138">
                  <c:v>2.9779000000000131E-9</c:v>
                </c:pt>
                <c:pt idx="9139">
                  <c:v>3.2398000000000136E-9</c:v>
                </c:pt>
                <c:pt idx="9140">
                  <c:v>3.3697000000000162E-9</c:v>
                </c:pt>
                <c:pt idx="9141">
                  <c:v>3.1302000000000143E-9</c:v>
                </c:pt>
                <c:pt idx="9142">
                  <c:v>3.3884000000000149E-9</c:v>
                </c:pt>
                <c:pt idx="9143">
                  <c:v>2.9186000000000102E-9</c:v>
                </c:pt>
                <c:pt idx="9144">
                  <c:v>2.9679000000000162E-9</c:v>
                </c:pt>
                <c:pt idx="9145">
                  <c:v>2.9226000000000102E-9</c:v>
                </c:pt>
                <c:pt idx="9146">
                  <c:v>2.9189000000000119E-9</c:v>
                </c:pt>
                <c:pt idx="9147">
                  <c:v>2.9279000000000155E-9</c:v>
                </c:pt>
                <c:pt idx="9148">
                  <c:v>2.8080000000000114E-9</c:v>
                </c:pt>
                <c:pt idx="9149">
                  <c:v>2.9989000000000129E-9</c:v>
                </c:pt>
                <c:pt idx="9150">
                  <c:v>2.9476000000000141E-9</c:v>
                </c:pt>
                <c:pt idx="9151">
                  <c:v>3.2518000000000131E-9</c:v>
                </c:pt>
                <c:pt idx="9152">
                  <c:v>3.1761000000000143E-9</c:v>
                </c:pt>
                <c:pt idx="9153">
                  <c:v>3.2251000000000177E-9</c:v>
                </c:pt>
                <c:pt idx="9154">
                  <c:v>3.0719000000000125E-9</c:v>
                </c:pt>
                <c:pt idx="9155">
                  <c:v>3.2491000000000177E-9</c:v>
                </c:pt>
                <c:pt idx="9156">
                  <c:v>2.8586000000000095E-9</c:v>
                </c:pt>
                <c:pt idx="9157">
                  <c:v>3.2348000000000145E-9</c:v>
                </c:pt>
                <c:pt idx="9158">
                  <c:v>3.0499000000000149E-9</c:v>
                </c:pt>
                <c:pt idx="9159">
                  <c:v>2.7483000000000171E-9</c:v>
                </c:pt>
                <c:pt idx="9160">
                  <c:v>3.0255000000000144E-9</c:v>
                </c:pt>
                <c:pt idx="9161">
                  <c:v>3.1851000000000179E-9</c:v>
                </c:pt>
                <c:pt idx="9162">
                  <c:v>2.8779000000000126E-9</c:v>
                </c:pt>
                <c:pt idx="9163">
                  <c:v>3.0812000000000137E-9</c:v>
                </c:pt>
                <c:pt idx="9164">
                  <c:v>3.2254000000000162E-9</c:v>
                </c:pt>
                <c:pt idx="9165">
                  <c:v>3.147200000000017E-9</c:v>
                </c:pt>
                <c:pt idx="9166">
                  <c:v>3.1455000000000152E-9</c:v>
                </c:pt>
                <c:pt idx="9167">
                  <c:v>3.0932000000000145E-9</c:v>
                </c:pt>
                <c:pt idx="9168">
                  <c:v>2.8813000000000124E-9</c:v>
                </c:pt>
                <c:pt idx="9169">
                  <c:v>2.9722000000000088E-9</c:v>
                </c:pt>
                <c:pt idx="9170">
                  <c:v>3.2458000000000158E-9</c:v>
                </c:pt>
                <c:pt idx="9171">
                  <c:v>3.5086000000000162E-9</c:v>
                </c:pt>
                <c:pt idx="9172">
                  <c:v>3.0932000000000145E-9</c:v>
                </c:pt>
                <c:pt idx="9173">
                  <c:v>3.4337000000000156E-9</c:v>
                </c:pt>
                <c:pt idx="9174">
                  <c:v>3.0142000000000118E-9</c:v>
                </c:pt>
                <c:pt idx="9175">
                  <c:v>2.8580000000000094E-9</c:v>
                </c:pt>
                <c:pt idx="9176">
                  <c:v>3.0295000000000148E-9</c:v>
                </c:pt>
                <c:pt idx="9177">
                  <c:v>3.0116000000000102E-9</c:v>
                </c:pt>
                <c:pt idx="9178">
                  <c:v>3.1055000000000162E-9</c:v>
                </c:pt>
                <c:pt idx="9179">
                  <c:v>3.1578000000000141E-9</c:v>
                </c:pt>
                <c:pt idx="9180">
                  <c:v>2.8723000000000096E-9</c:v>
                </c:pt>
                <c:pt idx="9181">
                  <c:v>3.0845000000000168E-9</c:v>
                </c:pt>
                <c:pt idx="9182">
                  <c:v>2.9556000000000099E-9</c:v>
                </c:pt>
                <c:pt idx="9183">
                  <c:v>3.2015000000000171E-9</c:v>
                </c:pt>
                <c:pt idx="9184">
                  <c:v>3.4034000000000162E-9</c:v>
                </c:pt>
                <c:pt idx="9185">
                  <c:v>2.9946000000000111E-9</c:v>
                </c:pt>
                <c:pt idx="9186">
                  <c:v>2.8946000000000094E-9</c:v>
                </c:pt>
                <c:pt idx="9187">
                  <c:v>3.2751000000000165E-9</c:v>
                </c:pt>
                <c:pt idx="9188">
                  <c:v>2.8500000000000098E-9</c:v>
                </c:pt>
                <c:pt idx="9189">
                  <c:v>2.6927000000000112E-9</c:v>
                </c:pt>
                <c:pt idx="9190">
                  <c:v>2.8750000000000088E-9</c:v>
                </c:pt>
                <c:pt idx="9191">
                  <c:v>2.811000000000009E-9</c:v>
                </c:pt>
                <c:pt idx="9192">
                  <c:v>3.1418000000000141E-9</c:v>
                </c:pt>
                <c:pt idx="9193">
                  <c:v>2.8243000000000127E-9</c:v>
                </c:pt>
                <c:pt idx="9194">
                  <c:v>2.8010000000000101E-9</c:v>
                </c:pt>
                <c:pt idx="9195">
                  <c:v>3.1082000000000162E-9</c:v>
                </c:pt>
                <c:pt idx="9196">
                  <c:v>3.0126000000000088E-9</c:v>
                </c:pt>
                <c:pt idx="9197">
                  <c:v>2.8386000000000088E-9</c:v>
                </c:pt>
                <c:pt idx="9198">
                  <c:v>3.1252000000000148E-9</c:v>
                </c:pt>
                <c:pt idx="9199">
                  <c:v>2.9333000000000143E-9</c:v>
                </c:pt>
                <c:pt idx="9200">
                  <c:v>3.1911000000000152E-9</c:v>
                </c:pt>
                <c:pt idx="9201">
                  <c:v>3.422000000000014E-9</c:v>
                </c:pt>
                <c:pt idx="9202">
                  <c:v>2.7763000000000124E-9</c:v>
                </c:pt>
                <c:pt idx="9203">
                  <c:v>3.1661000000000162E-9</c:v>
                </c:pt>
                <c:pt idx="9204">
                  <c:v>3.0155000000000134E-9</c:v>
                </c:pt>
                <c:pt idx="9205">
                  <c:v>3.0512000000000111E-9</c:v>
                </c:pt>
                <c:pt idx="9206">
                  <c:v>3.1658000000000149E-9</c:v>
                </c:pt>
                <c:pt idx="9207">
                  <c:v>2.8673000000000151E-9</c:v>
                </c:pt>
                <c:pt idx="9208">
                  <c:v>3.4343000000000149E-9</c:v>
                </c:pt>
                <c:pt idx="9209">
                  <c:v>3.1422000000000142E-9</c:v>
                </c:pt>
                <c:pt idx="9210">
                  <c:v>2.6551000000000125E-9</c:v>
                </c:pt>
                <c:pt idx="9211">
                  <c:v>3.3001000000000159E-9</c:v>
                </c:pt>
                <c:pt idx="9212">
                  <c:v>3.2011000000000174E-9</c:v>
                </c:pt>
                <c:pt idx="9213">
                  <c:v>3.0905000000000153E-9</c:v>
                </c:pt>
                <c:pt idx="9214">
                  <c:v>3.1958000000000125E-9</c:v>
                </c:pt>
                <c:pt idx="9215">
                  <c:v>2.8053000000000118E-9</c:v>
                </c:pt>
                <c:pt idx="9216">
                  <c:v>3.1168000000000102E-9</c:v>
                </c:pt>
                <c:pt idx="9217">
                  <c:v>2.7803000000000174E-9</c:v>
                </c:pt>
                <c:pt idx="9218">
                  <c:v>2.9386000000000101E-9</c:v>
                </c:pt>
                <c:pt idx="9219">
                  <c:v>2.8210000000000104E-9</c:v>
                </c:pt>
                <c:pt idx="9220">
                  <c:v>2.6960000000000097E-9</c:v>
                </c:pt>
                <c:pt idx="9221">
                  <c:v>2.9236000000000134E-9</c:v>
                </c:pt>
                <c:pt idx="9222">
                  <c:v>2.9373000000000142E-9</c:v>
                </c:pt>
                <c:pt idx="9223">
                  <c:v>2.9842000000000133E-9</c:v>
                </c:pt>
                <c:pt idx="9224">
                  <c:v>2.9872000000000151E-9</c:v>
                </c:pt>
                <c:pt idx="9225">
                  <c:v>2.9419000000000124E-9</c:v>
                </c:pt>
                <c:pt idx="9226">
                  <c:v>2.9979000000000142E-9</c:v>
                </c:pt>
                <c:pt idx="9227">
                  <c:v>3.4710000000000125E-9</c:v>
                </c:pt>
                <c:pt idx="9228">
                  <c:v>2.9689000000000148E-9</c:v>
                </c:pt>
                <c:pt idx="9229">
                  <c:v>3.1118000000000111E-9</c:v>
                </c:pt>
                <c:pt idx="9230">
                  <c:v>3.1531000000000167E-9</c:v>
                </c:pt>
                <c:pt idx="9231">
                  <c:v>2.8613000000000129E-9</c:v>
                </c:pt>
                <c:pt idx="9232">
                  <c:v>2.925300000000013E-9</c:v>
                </c:pt>
                <c:pt idx="9233">
                  <c:v>2.9836000000000148E-9</c:v>
                </c:pt>
                <c:pt idx="9234">
                  <c:v>2.991900000000012E-9</c:v>
                </c:pt>
                <c:pt idx="9235">
                  <c:v>2.7907000000000148E-9</c:v>
                </c:pt>
                <c:pt idx="9236">
                  <c:v>2.9103000000000134E-9</c:v>
                </c:pt>
                <c:pt idx="9237">
                  <c:v>3.0402000000000148E-9</c:v>
                </c:pt>
                <c:pt idx="9238">
                  <c:v>2.8106000000000089E-9</c:v>
                </c:pt>
                <c:pt idx="9239">
                  <c:v>2.7930000000000151E-9</c:v>
                </c:pt>
                <c:pt idx="9240">
                  <c:v>2.8273000000000144E-9</c:v>
                </c:pt>
                <c:pt idx="9241">
                  <c:v>2.8133000000000126E-9</c:v>
                </c:pt>
                <c:pt idx="9242">
                  <c:v>3.0182000000000122E-9</c:v>
                </c:pt>
                <c:pt idx="9243">
                  <c:v>2.8130000000000104E-9</c:v>
                </c:pt>
                <c:pt idx="9244">
                  <c:v>3.0212000000000131E-9</c:v>
                </c:pt>
                <c:pt idx="9245">
                  <c:v>2.8813000000000124E-9</c:v>
                </c:pt>
                <c:pt idx="9246">
                  <c:v>3.0489000000000162E-9</c:v>
                </c:pt>
                <c:pt idx="9247">
                  <c:v>2.9886000000000139E-9</c:v>
                </c:pt>
                <c:pt idx="9248">
                  <c:v>2.7450000000000144E-9</c:v>
                </c:pt>
                <c:pt idx="9249">
                  <c:v>2.8106000000000089E-9</c:v>
                </c:pt>
                <c:pt idx="9250">
                  <c:v>3.203800000000017E-9</c:v>
                </c:pt>
                <c:pt idx="9251">
                  <c:v>2.9239000000000155E-9</c:v>
                </c:pt>
                <c:pt idx="9252">
                  <c:v>2.9816000000000117E-9</c:v>
                </c:pt>
                <c:pt idx="9253">
                  <c:v>2.9712000000000102E-9</c:v>
                </c:pt>
                <c:pt idx="9254">
                  <c:v>2.9739000000000131E-9</c:v>
                </c:pt>
                <c:pt idx="9255">
                  <c:v>3.0875000000000169E-9</c:v>
                </c:pt>
                <c:pt idx="9256">
                  <c:v>2.6611000000000147E-9</c:v>
                </c:pt>
                <c:pt idx="9257">
                  <c:v>2.6877000000000163E-9</c:v>
                </c:pt>
                <c:pt idx="9258">
                  <c:v>2.8440000000000121E-9</c:v>
                </c:pt>
                <c:pt idx="9259">
                  <c:v>2.5774000000000114E-9</c:v>
                </c:pt>
                <c:pt idx="9260">
                  <c:v>3.0006000000000138E-9</c:v>
                </c:pt>
                <c:pt idx="9261">
                  <c:v>3.2168000000000115E-9</c:v>
                </c:pt>
                <c:pt idx="9262">
                  <c:v>2.8316000000000079E-9</c:v>
                </c:pt>
                <c:pt idx="9263">
                  <c:v>3.0632000000000148E-9</c:v>
                </c:pt>
                <c:pt idx="9264">
                  <c:v>2.7997000000000138E-9</c:v>
                </c:pt>
                <c:pt idx="9265">
                  <c:v>2.7743000000000151E-9</c:v>
                </c:pt>
                <c:pt idx="9266">
                  <c:v>2.8650000000000103E-9</c:v>
                </c:pt>
                <c:pt idx="9267">
                  <c:v>3.2254000000000162E-9</c:v>
                </c:pt>
                <c:pt idx="9268">
                  <c:v>2.9979000000000142E-9</c:v>
                </c:pt>
                <c:pt idx="9269">
                  <c:v>2.6084000000000126E-9</c:v>
                </c:pt>
                <c:pt idx="9270">
                  <c:v>3.4780000000000143E-9</c:v>
                </c:pt>
                <c:pt idx="9271">
                  <c:v>2.8606000000000114E-9</c:v>
                </c:pt>
                <c:pt idx="9272">
                  <c:v>2.9326000000000078E-9</c:v>
                </c:pt>
                <c:pt idx="9273">
                  <c:v>2.9349000000000119E-9</c:v>
                </c:pt>
                <c:pt idx="9274">
                  <c:v>2.7157000000000129E-9</c:v>
                </c:pt>
                <c:pt idx="9275">
                  <c:v>2.9609000000000149E-9</c:v>
                </c:pt>
                <c:pt idx="9276">
                  <c:v>2.8176000000000094E-9</c:v>
                </c:pt>
                <c:pt idx="9277">
                  <c:v>2.6317000000000111E-9</c:v>
                </c:pt>
                <c:pt idx="9278">
                  <c:v>2.7590000000000121E-9</c:v>
                </c:pt>
                <c:pt idx="9279">
                  <c:v>2.927300000000017E-9</c:v>
                </c:pt>
                <c:pt idx="9280">
                  <c:v>2.7997000000000138E-9</c:v>
                </c:pt>
                <c:pt idx="9281">
                  <c:v>2.6737000000000145E-9</c:v>
                </c:pt>
                <c:pt idx="9282">
                  <c:v>2.8946000000000094E-9</c:v>
                </c:pt>
                <c:pt idx="9283">
                  <c:v>2.7187000000000134E-9</c:v>
                </c:pt>
                <c:pt idx="9284">
                  <c:v>3.1605000000000174E-9</c:v>
                </c:pt>
                <c:pt idx="9285">
                  <c:v>3.0355000000000125E-9</c:v>
                </c:pt>
                <c:pt idx="9286">
                  <c:v>2.8443000000000143E-9</c:v>
                </c:pt>
                <c:pt idx="9287">
                  <c:v>2.915300000000012E-9</c:v>
                </c:pt>
                <c:pt idx="9288">
                  <c:v>2.7453000000000162E-9</c:v>
                </c:pt>
                <c:pt idx="9289">
                  <c:v>3.1858000000000148E-9</c:v>
                </c:pt>
                <c:pt idx="9290">
                  <c:v>2.9606000000000131E-9</c:v>
                </c:pt>
                <c:pt idx="9291">
                  <c:v>2.6551000000000125E-9</c:v>
                </c:pt>
                <c:pt idx="9292">
                  <c:v>2.9239000000000155E-9</c:v>
                </c:pt>
                <c:pt idx="9293">
                  <c:v>2.5065000000000111E-9</c:v>
                </c:pt>
                <c:pt idx="9294">
                  <c:v>2.8853000000000136E-9</c:v>
                </c:pt>
                <c:pt idx="9295">
                  <c:v>2.6111000000000106E-9</c:v>
                </c:pt>
                <c:pt idx="9296">
                  <c:v>2.812600000000007E-9</c:v>
                </c:pt>
                <c:pt idx="9297">
                  <c:v>3.1275000000000172E-9</c:v>
                </c:pt>
                <c:pt idx="9298">
                  <c:v>2.5794000000000095E-9</c:v>
                </c:pt>
                <c:pt idx="9299">
                  <c:v>2.7733000000000152E-9</c:v>
                </c:pt>
                <c:pt idx="9300">
                  <c:v>2.8839000000000144E-9</c:v>
                </c:pt>
                <c:pt idx="9301">
                  <c:v>2.6887000000000162E-9</c:v>
                </c:pt>
                <c:pt idx="9302">
                  <c:v>2.8420000000000094E-9</c:v>
                </c:pt>
                <c:pt idx="9303">
                  <c:v>3.1875000000000199E-9</c:v>
                </c:pt>
                <c:pt idx="9304">
                  <c:v>2.7920000000000106E-9</c:v>
                </c:pt>
                <c:pt idx="9305">
                  <c:v>2.9383000000000133E-9</c:v>
                </c:pt>
                <c:pt idx="9306">
                  <c:v>2.7054000000000134E-9</c:v>
                </c:pt>
                <c:pt idx="9307">
                  <c:v>2.9409000000000154E-9</c:v>
                </c:pt>
                <c:pt idx="9308">
                  <c:v>3.3377000000000151E-9</c:v>
                </c:pt>
                <c:pt idx="9309">
                  <c:v>2.7157000000000129E-9</c:v>
                </c:pt>
                <c:pt idx="9310">
                  <c:v>2.7573000000000165E-9</c:v>
                </c:pt>
                <c:pt idx="9311">
                  <c:v>3.0385000000000143E-9</c:v>
                </c:pt>
                <c:pt idx="9312">
                  <c:v>3.121500000000017E-9</c:v>
                </c:pt>
                <c:pt idx="9313">
                  <c:v>2.6464000000000102E-9</c:v>
                </c:pt>
                <c:pt idx="9314">
                  <c:v>2.9133000000000127E-9</c:v>
                </c:pt>
                <c:pt idx="9315">
                  <c:v>2.7533000000000149E-9</c:v>
                </c:pt>
                <c:pt idx="9316">
                  <c:v>2.7927000000000125E-9</c:v>
                </c:pt>
                <c:pt idx="9317">
                  <c:v>2.9079000000000147E-9</c:v>
                </c:pt>
                <c:pt idx="9318">
                  <c:v>2.7450000000000144E-9</c:v>
                </c:pt>
                <c:pt idx="9319">
                  <c:v>3.1555000000000154E-9</c:v>
                </c:pt>
                <c:pt idx="9320">
                  <c:v>3.0009000000000151E-9</c:v>
                </c:pt>
                <c:pt idx="9321">
                  <c:v>2.9949000000000133E-9</c:v>
                </c:pt>
                <c:pt idx="9322">
                  <c:v>2.550800000000009E-9</c:v>
                </c:pt>
                <c:pt idx="9323">
                  <c:v>2.5514000000000088E-9</c:v>
                </c:pt>
                <c:pt idx="9324">
                  <c:v>2.8120000000000068E-9</c:v>
                </c:pt>
                <c:pt idx="9325">
                  <c:v>2.8923000000000104E-9</c:v>
                </c:pt>
                <c:pt idx="9326">
                  <c:v>3.0339000000000149E-9</c:v>
                </c:pt>
                <c:pt idx="9327">
                  <c:v>2.8520000000000079E-9</c:v>
                </c:pt>
                <c:pt idx="9328">
                  <c:v>2.8676000000000123E-9</c:v>
                </c:pt>
                <c:pt idx="9329">
                  <c:v>2.6347000000000124E-9</c:v>
                </c:pt>
                <c:pt idx="9330">
                  <c:v>2.7637000000000168E-9</c:v>
                </c:pt>
                <c:pt idx="9331">
                  <c:v>2.8720000000000083E-9</c:v>
                </c:pt>
                <c:pt idx="9332">
                  <c:v>2.8120000000000068E-9</c:v>
                </c:pt>
                <c:pt idx="9333">
                  <c:v>2.9489000000000149E-9</c:v>
                </c:pt>
                <c:pt idx="9334">
                  <c:v>2.7810000000000143E-9</c:v>
                </c:pt>
                <c:pt idx="9335">
                  <c:v>3.2508000000000145E-9</c:v>
                </c:pt>
                <c:pt idx="9336">
                  <c:v>2.9999000000000124E-9</c:v>
                </c:pt>
                <c:pt idx="9337">
                  <c:v>2.7847000000000171E-9</c:v>
                </c:pt>
                <c:pt idx="9338">
                  <c:v>3.0185000000000135E-9</c:v>
                </c:pt>
                <c:pt idx="9339">
                  <c:v>3.001900000000015E-9</c:v>
                </c:pt>
                <c:pt idx="9340">
                  <c:v>2.7757000000000131E-9</c:v>
                </c:pt>
                <c:pt idx="9341">
                  <c:v>3.0995000000000127E-9</c:v>
                </c:pt>
                <c:pt idx="9342">
                  <c:v>2.8706000000000099E-9</c:v>
                </c:pt>
                <c:pt idx="9343">
                  <c:v>2.6870000000000148E-9</c:v>
                </c:pt>
                <c:pt idx="9344">
                  <c:v>2.9456000000000114E-9</c:v>
                </c:pt>
                <c:pt idx="9345">
                  <c:v>2.6127000000000098E-9</c:v>
                </c:pt>
                <c:pt idx="9346">
                  <c:v>2.7703000000000147E-9</c:v>
                </c:pt>
                <c:pt idx="9347">
                  <c:v>2.7583000000000148E-9</c:v>
                </c:pt>
                <c:pt idx="9348">
                  <c:v>2.8879000000000144E-9</c:v>
                </c:pt>
                <c:pt idx="9349">
                  <c:v>2.8037000000000134E-9</c:v>
                </c:pt>
                <c:pt idx="9350">
                  <c:v>2.7763000000000124E-9</c:v>
                </c:pt>
                <c:pt idx="9351">
                  <c:v>3.2001000000000188E-9</c:v>
                </c:pt>
                <c:pt idx="9352">
                  <c:v>2.6511000000000125E-9</c:v>
                </c:pt>
                <c:pt idx="9353">
                  <c:v>2.7803000000000174E-9</c:v>
                </c:pt>
                <c:pt idx="9354">
                  <c:v>2.8316000000000079E-9</c:v>
                </c:pt>
                <c:pt idx="9355">
                  <c:v>2.9366000000000078E-9</c:v>
                </c:pt>
                <c:pt idx="9356">
                  <c:v>2.7383000000000144E-9</c:v>
                </c:pt>
                <c:pt idx="9357">
                  <c:v>2.5831000000000152E-9</c:v>
                </c:pt>
                <c:pt idx="9358">
                  <c:v>2.8047000000000129E-9</c:v>
                </c:pt>
                <c:pt idx="9359">
                  <c:v>2.4895000000000113E-9</c:v>
                </c:pt>
                <c:pt idx="9360">
                  <c:v>2.6384000000000102E-9</c:v>
                </c:pt>
                <c:pt idx="9361">
                  <c:v>2.6904000000000109E-9</c:v>
                </c:pt>
                <c:pt idx="9362">
                  <c:v>3.0009000000000151E-9</c:v>
                </c:pt>
                <c:pt idx="9363">
                  <c:v>2.8056000000000094E-9</c:v>
                </c:pt>
                <c:pt idx="9364">
                  <c:v>2.9826000000000108E-9</c:v>
                </c:pt>
                <c:pt idx="9365">
                  <c:v>2.3948000000000071E-9</c:v>
                </c:pt>
                <c:pt idx="9366">
                  <c:v>2.6614000000000123E-9</c:v>
                </c:pt>
                <c:pt idx="9367">
                  <c:v>2.7097000000000147E-9</c:v>
                </c:pt>
                <c:pt idx="9368">
                  <c:v>2.5564000000000074E-9</c:v>
                </c:pt>
                <c:pt idx="9369">
                  <c:v>2.7937000000000165E-9</c:v>
                </c:pt>
                <c:pt idx="9370">
                  <c:v>2.8583000000000123E-9</c:v>
                </c:pt>
                <c:pt idx="9371">
                  <c:v>2.6767000000000112E-9</c:v>
                </c:pt>
                <c:pt idx="9372">
                  <c:v>2.6181000000000127E-9</c:v>
                </c:pt>
                <c:pt idx="9373">
                  <c:v>2.9466000000000109E-9</c:v>
                </c:pt>
                <c:pt idx="9374">
                  <c:v>2.7923000000000124E-9</c:v>
                </c:pt>
                <c:pt idx="9375">
                  <c:v>2.8566000000000069E-9</c:v>
                </c:pt>
                <c:pt idx="9376">
                  <c:v>3.0865000000000149E-9</c:v>
                </c:pt>
                <c:pt idx="9377">
                  <c:v>2.7354000000000106E-9</c:v>
                </c:pt>
                <c:pt idx="9378">
                  <c:v>2.699000000000011E-9</c:v>
                </c:pt>
                <c:pt idx="9379">
                  <c:v>2.7170000000000137E-9</c:v>
                </c:pt>
                <c:pt idx="9380">
                  <c:v>2.670400000000011E-9</c:v>
                </c:pt>
                <c:pt idx="9381">
                  <c:v>2.9146000000000098E-9</c:v>
                </c:pt>
                <c:pt idx="9382">
                  <c:v>2.6910000000000102E-9</c:v>
                </c:pt>
                <c:pt idx="9383">
                  <c:v>2.3585000000000092E-9</c:v>
                </c:pt>
                <c:pt idx="9384">
                  <c:v>2.5225000000000111E-9</c:v>
                </c:pt>
                <c:pt idx="9385">
                  <c:v>2.7467000000000145E-9</c:v>
                </c:pt>
                <c:pt idx="9386">
                  <c:v>2.6511000000000125E-9</c:v>
                </c:pt>
                <c:pt idx="9387">
                  <c:v>2.7500000000000139E-9</c:v>
                </c:pt>
                <c:pt idx="9388">
                  <c:v>2.7810000000000143E-9</c:v>
                </c:pt>
                <c:pt idx="9389">
                  <c:v>2.7707000000000148E-9</c:v>
                </c:pt>
                <c:pt idx="9390">
                  <c:v>2.7357000000000124E-9</c:v>
                </c:pt>
                <c:pt idx="9391">
                  <c:v>2.7274000000000148E-9</c:v>
                </c:pt>
                <c:pt idx="9392">
                  <c:v>2.906900000000012E-9</c:v>
                </c:pt>
                <c:pt idx="9393">
                  <c:v>2.6894000000000127E-9</c:v>
                </c:pt>
                <c:pt idx="9394">
                  <c:v>2.8606000000000114E-9</c:v>
                </c:pt>
                <c:pt idx="9395">
                  <c:v>2.7707000000000148E-9</c:v>
                </c:pt>
                <c:pt idx="9396">
                  <c:v>2.8460000000000094E-9</c:v>
                </c:pt>
                <c:pt idx="9397">
                  <c:v>2.9269000000000119E-9</c:v>
                </c:pt>
                <c:pt idx="9398">
                  <c:v>2.4835000000000144E-9</c:v>
                </c:pt>
                <c:pt idx="9399">
                  <c:v>2.9759000000000116E-9</c:v>
                </c:pt>
                <c:pt idx="9400">
                  <c:v>2.9882000000000137E-9</c:v>
                </c:pt>
                <c:pt idx="9401">
                  <c:v>2.8396000000000083E-9</c:v>
                </c:pt>
                <c:pt idx="9402">
                  <c:v>2.6727000000000104E-9</c:v>
                </c:pt>
                <c:pt idx="9403">
                  <c:v>2.9739000000000131E-9</c:v>
                </c:pt>
                <c:pt idx="9404">
                  <c:v>2.7020000000000124E-9</c:v>
                </c:pt>
                <c:pt idx="9405">
                  <c:v>2.6674000000000154E-9</c:v>
                </c:pt>
                <c:pt idx="9406">
                  <c:v>2.7583000000000148E-9</c:v>
                </c:pt>
                <c:pt idx="9407">
                  <c:v>2.5428000000000095E-9</c:v>
                </c:pt>
                <c:pt idx="9408">
                  <c:v>3.1448000000000159E-9</c:v>
                </c:pt>
                <c:pt idx="9409">
                  <c:v>2.8520000000000079E-9</c:v>
                </c:pt>
                <c:pt idx="9410">
                  <c:v>2.6744000000000114E-9</c:v>
                </c:pt>
                <c:pt idx="9411">
                  <c:v>2.9582000000000111E-9</c:v>
                </c:pt>
                <c:pt idx="9412">
                  <c:v>2.9143000000000126E-9</c:v>
                </c:pt>
                <c:pt idx="9413">
                  <c:v>2.9396000000000092E-9</c:v>
                </c:pt>
                <c:pt idx="9414">
                  <c:v>2.6181000000000127E-9</c:v>
                </c:pt>
                <c:pt idx="9415">
                  <c:v>2.6061000000000123E-9</c:v>
                </c:pt>
                <c:pt idx="9416">
                  <c:v>2.5964000000000085E-9</c:v>
                </c:pt>
                <c:pt idx="9417">
                  <c:v>2.6157000000000111E-9</c:v>
                </c:pt>
                <c:pt idx="9418">
                  <c:v>2.5005000000000139E-9</c:v>
                </c:pt>
                <c:pt idx="9419">
                  <c:v>2.464100000000013E-9</c:v>
                </c:pt>
                <c:pt idx="9420">
                  <c:v>2.6217000000000134E-9</c:v>
                </c:pt>
                <c:pt idx="9421">
                  <c:v>3.2214000000000162E-9</c:v>
                </c:pt>
                <c:pt idx="9422">
                  <c:v>3.0112000000000104E-9</c:v>
                </c:pt>
                <c:pt idx="9423">
                  <c:v>2.4048000000000089E-9</c:v>
                </c:pt>
                <c:pt idx="9424">
                  <c:v>2.6277000000000148E-9</c:v>
                </c:pt>
                <c:pt idx="9425">
                  <c:v>2.5011000000000124E-9</c:v>
                </c:pt>
                <c:pt idx="9426">
                  <c:v>2.4185000000000094E-9</c:v>
                </c:pt>
                <c:pt idx="9427">
                  <c:v>2.8523000000000097E-9</c:v>
                </c:pt>
                <c:pt idx="9428">
                  <c:v>2.7344000000000124E-9</c:v>
                </c:pt>
                <c:pt idx="9429">
                  <c:v>2.4558000000000063E-9</c:v>
                </c:pt>
                <c:pt idx="9430">
                  <c:v>2.4765000000000086E-9</c:v>
                </c:pt>
                <c:pt idx="9431">
                  <c:v>2.5208000000000106E-9</c:v>
                </c:pt>
                <c:pt idx="9432">
                  <c:v>2.5744000000000101E-9</c:v>
                </c:pt>
                <c:pt idx="9433">
                  <c:v>2.6907000000000131E-9</c:v>
                </c:pt>
                <c:pt idx="9434">
                  <c:v>2.6404000000000133E-9</c:v>
                </c:pt>
                <c:pt idx="9435">
                  <c:v>2.6304000000000099E-9</c:v>
                </c:pt>
                <c:pt idx="9436">
                  <c:v>2.6837000000000163E-9</c:v>
                </c:pt>
                <c:pt idx="9437">
                  <c:v>2.5571000000000134E-9</c:v>
                </c:pt>
                <c:pt idx="9438">
                  <c:v>2.7823000000000151E-9</c:v>
                </c:pt>
                <c:pt idx="9439">
                  <c:v>2.6677000000000163E-9</c:v>
                </c:pt>
                <c:pt idx="9440">
                  <c:v>2.9076000000000142E-9</c:v>
                </c:pt>
                <c:pt idx="9441">
                  <c:v>2.8466000000000092E-9</c:v>
                </c:pt>
                <c:pt idx="9442">
                  <c:v>2.929300000000013E-9</c:v>
                </c:pt>
                <c:pt idx="9443">
                  <c:v>2.7797000000000131E-9</c:v>
                </c:pt>
                <c:pt idx="9444">
                  <c:v>2.9579000000000127E-9</c:v>
                </c:pt>
                <c:pt idx="9445">
                  <c:v>2.5791000000000111E-9</c:v>
                </c:pt>
                <c:pt idx="9446">
                  <c:v>2.8566000000000069E-9</c:v>
                </c:pt>
                <c:pt idx="9447">
                  <c:v>3.036500000000012E-9</c:v>
                </c:pt>
                <c:pt idx="9448">
                  <c:v>2.7983000000000159E-9</c:v>
                </c:pt>
                <c:pt idx="9449">
                  <c:v>2.7287000000000156E-9</c:v>
                </c:pt>
                <c:pt idx="9450">
                  <c:v>2.6764000000000099E-9</c:v>
                </c:pt>
                <c:pt idx="9451">
                  <c:v>2.5661000000000125E-9</c:v>
                </c:pt>
                <c:pt idx="9452">
                  <c:v>2.783000000000017E-9</c:v>
                </c:pt>
                <c:pt idx="9453">
                  <c:v>2.6641000000000148E-9</c:v>
                </c:pt>
                <c:pt idx="9454">
                  <c:v>2.5121000000000096E-9</c:v>
                </c:pt>
                <c:pt idx="9455">
                  <c:v>2.4378000000000087E-9</c:v>
                </c:pt>
                <c:pt idx="9456">
                  <c:v>2.7080000000000151E-9</c:v>
                </c:pt>
                <c:pt idx="9457">
                  <c:v>2.5664000000000097E-9</c:v>
                </c:pt>
                <c:pt idx="9458">
                  <c:v>2.8553000000000102E-9</c:v>
                </c:pt>
                <c:pt idx="9459">
                  <c:v>2.7850000000000147E-9</c:v>
                </c:pt>
                <c:pt idx="9460">
                  <c:v>2.9246000000000124E-9</c:v>
                </c:pt>
                <c:pt idx="9461">
                  <c:v>2.4961000000000092E-9</c:v>
                </c:pt>
                <c:pt idx="9462">
                  <c:v>2.6591000000000129E-9</c:v>
                </c:pt>
                <c:pt idx="9463">
                  <c:v>2.7990000000000124E-9</c:v>
                </c:pt>
                <c:pt idx="9464">
                  <c:v>2.7334000000000133E-9</c:v>
                </c:pt>
                <c:pt idx="9465">
                  <c:v>2.7727000000000121E-9</c:v>
                </c:pt>
                <c:pt idx="9466">
                  <c:v>2.6344000000000098E-9</c:v>
                </c:pt>
                <c:pt idx="9467">
                  <c:v>2.5748000000000093E-9</c:v>
                </c:pt>
                <c:pt idx="9468">
                  <c:v>2.7357000000000124E-9</c:v>
                </c:pt>
                <c:pt idx="9469">
                  <c:v>2.6287000000000147E-9</c:v>
                </c:pt>
                <c:pt idx="9470">
                  <c:v>2.4422000000000088E-9</c:v>
                </c:pt>
                <c:pt idx="9471">
                  <c:v>2.5898000000000102E-9</c:v>
                </c:pt>
                <c:pt idx="9472">
                  <c:v>2.4615000000000114E-9</c:v>
                </c:pt>
                <c:pt idx="9473">
                  <c:v>2.5858000000000102E-9</c:v>
                </c:pt>
                <c:pt idx="9474">
                  <c:v>2.4921000000000088E-9</c:v>
                </c:pt>
                <c:pt idx="9475">
                  <c:v>2.6617000000000145E-9</c:v>
                </c:pt>
                <c:pt idx="9476">
                  <c:v>2.5198000000000074E-9</c:v>
                </c:pt>
                <c:pt idx="9477">
                  <c:v>2.7503000000000135E-9</c:v>
                </c:pt>
                <c:pt idx="9478">
                  <c:v>2.6780000000000121E-9</c:v>
                </c:pt>
                <c:pt idx="9479">
                  <c:v>2.4185000000000094E-9</c:v>
                </c:pt>
                <c:pt idx="9480">
                  <c:v>2.9163000000000099E-9</c:v>
                </c:pt>
                <c:pt idx="9481">
                  <c:v>2.6907000000000131E-9</c:v>
                </c:pt>
                <c:pt idx="9482">
                  <c:v>2.3809000000000103E-9</c:v>
                </c:pt>
                <c:pt idx="9483">
                  <c:v>2.6451000000000135E-9</c:v>
                </c:pt>
                <c:pt idx="9484">
                  <c:v>2.7840000000000148E-9</c:v>
                </c:pt>
                <c:pt idx="9485">
                  <c:v>2.7833000000000179E-9</c:v>
                </c:pt>
                <c:pt idx="9486">
                  <c:v>2.9073000000000162E-9</c:v>
                </c:pt>
                <c:pt idx="9487">
                  <c:v>2.6934000000000126E-9</c:v>
                </c:pt>
                <c:pt idx="9488">
                  <c:v>2.4915000000000094E-9</c:v>
                </c:pt>
                <c:pt idx="9489">
                  <c:v>2.7537000000000158E-9</c:v>
                </c:pt>
                <c:pt idx="9490">
                  <c:v>2.7570000000000135E-9</c:v>
                </c:pt>
                <c:pt idx="9491">
                  <c:v>2.8246000000000107E-9</c:v>
                </c:pt>
                <c:pt idx="9492">
                  <c:v>2.4965000000000089E-9</c:v>
                </c:pt>
                <c:pt idx="9493">
                  <c:v>2.8779000000000126E-9</c:v>
                </c:pt>
                <c:pt idx="9494">
                  <c:v>2.9216000000000103E-9</c:v>
                </c:pt>
                <c:pt idx="9495">
                  <c:v>2.6777000000000149E-9</c:v>
                </c:pt>
                <c:pt idx="9496">
                  <c:v>2.7560000000000103E-9</c:v>
                </c:pt>
                <c:pt idx="9497">
                  <c:v>2.4258000000000091E-9</c:v>
                </c:pt>
                <c:pt idx="9498">
                  <c:v>2.9939000000000147E-9</c:v>
                </c:pt>
                <c:pt idx="9499">
                  <c:v>2.6977000000000135E-9</c:v>
                </c:pt>
                <c:pt idx="9500">
                  <c:v>2.7344000000000124E-9</c:v>
                </c:pt>
                <c:pt idx="9501">
                  <c:v>2.8106000000000089E-9</c:v>
                </c:pt>
                <c:pt idx="9502">
                  <c:v>2.5045000000000134E-9</c:v>
                </c:pt>
                <c:pt idx="9503">
                  <c:v>2.5328000000000068E-9</c:v>
                </c:pt>
                <c:pt idx="9504">
                  <c:v>2.5005000000000139E-9</c:v>
                </c:pt>
                <c:pt idx="9505">
                  <c:v>2.5638000000000134E-9</c:v>
                </c:pt>
                <c:pt idx="9506">
                  <c:v>3.0012000000000123E-9</c:v>
                </c:pt>
                <c:pt idx="9507">
                  <c:v>2.5711000000000103E-9</c:v>
                </c:pt>
                <c:pt idx="9508">
                  <c:v>2.9632000000000147E-9</c:v>
                </c:pt>
                <c:pt idx="9509">
                  <c:v>2.7420000000000127E-9</c:v>
                </c:pt>
                <c:pt idx="9510">
                  <c:v>2.5811000000000133E-9</c:v>
                </c:pt>
                <c:pt idx="9511">
                  <c:v>2.5411000000000122E-9</c:v>
                </c:pt>
                <c:pt idx="9512">
                  <c:v>2.4115000000000089E-9</c:v>
                </c:pt>
                <c:pt idx="9513">
                  <c:v>2.6907000000000131E-9</c:v>
                </c:pt>
                <c:pt idx="9514">
                  <c:v>2.8346000000000088E-9</c:v>
                </c:pt>
                <c:pt idx="9515">
                  <c:v>2.6847000000000162E-9</c:v>
                </c:pt>
                <c:pt idx="9516">
                  <c:v>2.7653000000000148E-9</c:v>
                </c:pt>
                <c:pt idx="9517">
                  <c:v>3.0575000000000151E-9</c:v>
                </c:pt>
                <c:pt idx="9518">
                  <c:v>2.5728000000000079E-9</c:v>
                </c:pt>
                <c:pt idx="9519">
                  <c:v>2.6124000000000089E-9</c:v>
                </c:pt>
                <c:pt idx="9520">
                  <c:v>2.5714000000000091E-9</c:v>
                </c:pt>
                <c:pt idx="9521">
                  <c:v>2.8233000000000148E-9</c:v>
                </c:pt>
                <c:pt idx="9522">
                  <c:v>2.8306000000000088E-9</c:v>
                </c:pt>
                <c:pt idx="9523">
                  <c:v>2.8193000000000099E-9</c:v>
                </c:pt>
                <c:pt idx="9524">
                  <c:v>2.7627000000000145E-9</c:v>
                </c:pt>
                <c:pt idx="9525">
                  <c:v>2.8350000000000089E-9</c:v>
                </c:pt>
                <c:pt idx="9526">
                  <c:v>2.5534000000000102E-9</c:v>
                </c:pt>
                <c:pt idx="9527">
                  <c:v>2.6507000000000124E-9</c:v>
                </c:pt>
                <c:pt idx="9528">
                  <c:v>2.4298000000000083E-9</c:v>
                </c:pt>
                <c:pt idx="9529">
                  <c:v>2.7707000000000148E-9</c:v>
                </c:pt>
                <c:pt idx="9530">
                  <c:v>2.5811000000000133E-9</c:v>
                </c:pt>
                <c:pt idx="9531">
                  <c:v>2.4935000000000117E-9</c:v>
                </c:pt>
                <c:pt idx="9532">
                  <c:v>2.7567000000000118E-9</c:v>
                </c:pt>
                <c:pt idx="9533">
                  <c:v>2.5071000000000155E-9</c:v>
                </c:pt>
                <c:pt idx="9534">
                  <c:v>2.5611000000000142E-9</c:v>
                </c:pt>
                <c:pt idx="9535">
                  <c:v>2.5351000000000104E-9</c:v>
                </c:pt>
                <c:pt idx="9536">
                  <c:v>2.4708000000000089E-9</c:v>
                </c:pt>
                <c:pt idx="9537">
                  <c:v>2.7427000000000149E-9</c:v>
                </c:pt>
                <c:pt idx="9538">
                  <c:v>3.112500000000013E-9</c:v>
                </c:pt>
                <c:pt idx="9539">
                  <c:v>2.5564000000000074E-9</c:v>
                </c:pt>
                <c:pt idx="9540">
                  <c:v>2.4701000000000111E-9</c:v>
                </c:pt>
                <c:pt idx="9541">
                  <c:v>2.7533000000000149E-9</c:v>
                </c:pt>
                <c:pt idx="9542">
                  <c:v>2.5921000000000101E-9</c:v>
                </c:pt>
                <c:pt idx="9543">
                  <c:v>2.7050000000000129E-9</c:v>
                </c:pt>
                <c:pt idx="9544">
                  <c:v>2.512800000000006E-9</c:v>
                </c:pt>
                <c:pt idx="9545">
                  <c:v>2.7517000000000123E-9</c:v>
                </c:pt>
                <c:pt idx="9546">
                  <c:v>2.439800000000006E-9</c:v>
                </c:pt>
                <c:pt idx="9547">
                  <c:v>2.5088000000000106E-9</c:v>
                </c:pt>
                <c:pt idx="9548">
                  <c:v>2.8436000000000124E-9</c:v>
                </c:pt>
                <c:pt idx="9549">
                  <c:v>2.6077000000000161E-9</c:v>
                </c:pt>
                <c:pt idx="9550">
                  <c:v>2.6794000000000104E-9</c:v>
                </c:pt>
                <c:pt idx="9551">
                  <c:v>2.4418000000000095E-9</c:v>
                </c:pt>
                <c:pt idx="9552">
                  <c:v>2.812600000000007E-9</c:v>
                </c:pt>
                <c:pt idx="9553">
                  <c:v>2.6194000000000094E-9</c:v>
                </c:pt>
                <c:pt idx="9554">
                  <c:v>2.3938000000000084E-9</c:v>
                </c:pt>
                <c:pt idx="9555">
                  <c:v>2.546800000000009E-9</c:v>
                </c:pt>
                <c:pt idx="9556">
                  <c:v>2.6387000000000124E-9</c:v>
                </c:pt>
                <c:pt idx="9557">
                  <c:v>2.6641000000000148E-9</c:v>
                </c:pt>
                <c:pt idx="9558">
                  <c:v>2.3895000000000104E-9</c:v>
                </c:pt>
                <c:pt idx="9559">
                  <c:v>2.5668000000000094E-9</c:v>
                </c:pt>
                <c:pt idx="9560">
                  <c:v>2.6604000000000137E-9</c:v>
                </c:pt>
                <c:pt idx="9561">
                  <c:v>2.6740000000000121E-9</c:v>
                </c:pt>
                <c:pt idx="9562">
                  <c:v>2.4668000000000089E-9</c:v>
                </c:pt>
                <c:pt idx="9563">
                  <c:v>2.5021000000000106E-9</c:v>
                </c:pt>
                <c:pt idx="9564">
                  <c:v>2.3042000000000091E-9</c:v>
                </c:pt>
                <c:pt idx="9565">
                  <c:v>2.6680000000000144E-9</c:v>
                </c:pt>
                <c:pt idx="9566">
                  <c:v>2.588800000000012E-9</c:v>
                </c:pt>
                <c:pt idx="9567">
                  <c:v>2.3715000000000074E-9</c:v>
                </c:pt>
                <c:pt idx="9568">
                  <c:v>2.6097000000000134E-9</c:v>
                </c:pt>
                <c:pt idx="9569">
                  <c:v>2.840300000000013E-9</c:v>
                </c:pt>
                <c:pt idx="9570">
                  <c:v>2.6907000000000131E-9</c:v>
                </c:pt>
                <c:pt idx="9571">
                  <c:v>2.7607000000000167E-9</c:v>
                </c:pt>
                <c:pt idx="9572">
                  <c:v>2.8550000000000089E-9</c:v>
                </c:pt>
                <c:pt idx="9573">
                  <c:v>2.6134000000000113E-9</c:v>
                </c:pt>
                <c:pt idx="9574">
                  <c:v>2.4971000000000124E-9</c:v>
                </c:pt>
                <c:pt idx="9575">
                  <c:v>2.6617000000000145E-9</c:v>
                </c:pt>
                <c:pt idx="9576">
                  <c:v>2.5391000000000112E-9</c:v>
                </c:pt>
                <c:pt idx="9577">
                  <c:v>2.5041000000000137E-9</c:v>
                </c:pt>
                <c:pt idx="9578">
                  <c:v>2.605700000000013E-9</c:v>
                </c:pt>
                <c:pt idx="9579">
                  <c:v>2.8080000000000114E-9</c:v>
                </c:pt>
                <c:pt idx="9580">
                  <c:v>2.9336000000000106E-9</c:v>
                </c:pt>
                <c:pt idx="9581">
                  <c:v>2.7997000000000138E-9</c:v>
                </c:pt>
                <c:pt idx="9582">
                  <c:v>2.6187000000000125E-9</c:v>
                </c:pt>
                <c:pt idx="9583">
                  <c:v>2.8383000000000112E-9</c:v>
                </c:pt>
                <c:pt idx="9584">
                  <c:v>2.8180000000000099E-9</c:v>
                </c:pt>
                <c:pt idx="9585">
                  <c:v>2.7750000000000124E-9</c:v>
                </c:pt>
                <c:pt idx="9586">
                  <c:v>2.8596000000000086E-9</c:v>
                </c:pt>
                <c:pt idx="9587">
                  <c:v>2.6667000000000123E-9</c:v>
                </c:pt>
                <c:pt idx="9588">
                  <c:v>2.9129000000000092E-9</c:v>
                </c:pt>
                <c:pt idx="9589">
                  <c:v>2.8700000000000101E-9</c:v>
                </c:pt>
                <c:pt idx="9590">
                  <c:v>2.5401000000000128E-9</c:v>
                </c:pt>
                <c:pt idx="9591">
                  <c:v>2.7727000000000121E-9</c:v>
                </c:pt>
                <c:pt idx="9592">
                  <c:v>2.3016000000000074E-9</c:v>
                </c:pt>
                <c:pt idx="9593">
                  <c:v>2.3439000000000113E-9</c:v>
                </c:pt>
                <c:pt idx="9594">
                  <c:v>2.6757000000000126E-9</c:v>
                </c:pt>
                <c:pt idx="9595">
                  <c:v>2.2353000000000103E-9</c:v>
                </c:pt>
                <c:pt idx="9596">
                  <c:v>3.0745000000000158E-9</c:v>
                </c:pt>
                <c:pt idx="9597">
                  <c:v>2.4352000000000075E-9</c:v>
                </c:pt>
                <c:pt idx="9598">
                  <c:v>2.7837000000000172E-9</c:v>
                </c:pt>
                <c:pt idx="9599">
                  <c:v>2.767000000000017E-9</c:v>
                </c:pt>
                <c:pt idx="9600">
                  <c:v>2.5638000000000134E-9</c:v>
                </c:pt>
                <c:pt idx="9601">
                  <c:v>2.6457000000000137E-9</c:v>
                </c:pt>
                <c:pt idx="9602">
                  <c:v>2.4502000000000088E-9</c:v>
                </c:pt>
                <c:pt idx="9603">
                  <c:v>2.6594000000000101E-9</c:v>
                </c:pt>
                <c:pt idx="9604">
                  <c:v>2.4405000000000124E-9</c:v>
                </c:pt>
                <c:pt idx="9605">
                  <c:v>2.8750000000000088E-9</c:v>
                </c:pt>
                <c:pt idx="9606">
                  <c:v>2.919300000000012E-9</c:v>
                </c:pt>
                <c:pt idx="9607">
                  <c:v>3.1505000000000155E-9</c:v>
                </c:pt>
                <c:pt idx="9608">
                  <c:v>2.4308000000000074E-9</c:v>
                </c:pt>
                <c:pt idx="9609">
                  <c:v>2.6694000000000123E-9</c:v>
                </c:pt>
                <c:pt idx="9610">
                  <c:v>2.5235000000000147E-9</c:v>
                </c:pt>
                <c:pt idx="9611">
                  <c:v>2.6234000000000143E-9</c:v>
                </c:pt>
                <c:pt idx="9612">
                  <c:v>2.7070000000000152E-9</c:v>
                </c:pt>
                <c:pt idx="9613">
                  <c:v>2.4065000000000094E-9</c:v>
                </c:pt>
                <c:pt idx="9614">
                  <c:v>2.9812000000000124E-9</c:v>
                </c:pt>
                <c:pt idx="9615">
                  <c:v>2.5974000000000109E-9</c:v>
                </c:pt>
                <c:pt idx="9616">
                  <c:v>2.6677000000000163E-9</c:v>
                </c:pt>
                <c:pt idx="9617">
                  <c:v>2.5964000000000085E-9</c:v>
                </c:pt>
                <c:pt idx="9618">
                  <c:v>2.8340000000000094E-9</c:v>
                </c:pt>
                <c:pt idx="9619">
                  <c:v>2.7217000000000151E-9</c:v>
                </c:pt>
                <c:pt idx="9620">
                  <c:v>2.4575000000000114E-9</c:v>
                </c:pt>
                <c:pt idx="9621">
                  <c:v>2.7467000000000145E-9</c:v>
                </c:pt>
                <c:pt idx="9622">
                  <c:v>2.5471000000000157E-9</c:v>
                </c:pt>
                <c:pt idx="9623">
                  <c:v>2.6127000000000098E-9</c:v>
                </c:pt>
                <c:pt idx="9624">
                  <c:v>2.4731000000000125E-9</c:v>
                </c:pt>
                <c:pt idx="9625">
                  <c:v>2.3299000000000099E-9</c:v>
                </c:pt>
                <c:pt idx="9626">
                  <c:v>2.5891000000000137E-9</c:v>
                </c:pt>
                <c:pt idx="9627">
                  <c:v>2.4931000000000124E-9</c:v>
                </c:pt>
                <c:pt idx="9628">
                  <c:v>2.4088000000000093E-9</c:v>
                </c:pt>
                <c:pt idx="9629">
                  <c:v>2.553100000000013E-9</c:v>
                </c:pt>
                <c:pt idx="9630">
                  <c:v>2.6700000000000121E-9</c:v>
                </c:pt>
                <c:pt idx="9631">
                  <c:v>2.6121000000000104E-9</c:v>
                </c:pt>
                <c:pt idx="9632">
                  <c:v>2.4522000000000065E-9</c:v>
                </c:pt>
                <c:pt idx="9633">
                  <c:v>2.5938000000000102E-9</c:v>
                </c:pt>
                <c:pt idx="9634">
                  <c:v>2.3862000000000082E-9</c:v>
                </c:pt>
                <c:pt idx="9635">
                  <c:v>2.4901000000000111E-9</c:v>
                </c:pt>
                <c:pt idx="9636">
                  <c:v>2.4538000000000095E-9</c:v>
                </c:pt>
                <c:pt idx="9637">
                  <c:v>2.5901000000000124E-9</c:v>
                </c:pt>
                <c:pt idx="9638">
                  <c:v>2.4102000000000081E-9</c:v>
                </c:pt>
                <c:pt idx="9639">
                  <c:v>2.7773000000000152E-9</c:v>
                </c:pt>
                <c:pt idx="9640">
                  <c:v>2.8450000000000103E-9</c:v>
                </c:pt>
                <c:pt idx="9641">
                  <c:v>2.2686000000000122E-9</c:v>
                </c:pt>
                <c:pt idx="9642">
                  <c:v>2.7997000000000138E-9</c:v>
                </c:pt>
                <c:pt idx="9643">
                  <c:v>2.4755000000000099E-9</c:v>
                </c:pt>
                <c:pt idx="9644">
                  <c:v>2.5151000000000105E-9</c:v>
                </c:pt>
                <c:pt idx="9645">
                  <c:v>2.6097000000000134E-9</c:v>
                </c:pt>
                <c:pt idx="9646">
                  <c:v>2.6557000000000118E-9</c:v>
                </c:pt>
                <c:pt idx="9647">
                  <c:v>2.4781000000000107E-9</c:v>
                </c:pt>
                <c:pt idx="9648">
                  <c:v>2.5098000000000093E-9</c:v>
                </c:pt>
                <c:pt idx="9649">
                  <c:v>2.7673000000000188E-9</c:v>
                </c:pt>
                <c:pt idx="9650">
                  <c:v>2.5928000000000074E-9</c:v>
                </c:pt>
                <c:pt idx="9651">
                  <c:v>2.4958000000000079E-9</c:v>
                </c:pt>
                <c:pt idx="9652">
                  <c:v>2.8536000000000101E-9</c:v>
                </c:pt>
                <c:pt idx="9653">
                  <c:v>2.8510000000000089E-9</c:v>
                </c:pt>
                <c:pt idx="9654">
                  <c:v>2.3859000000000089E-9</c:v>
                </c:pt>
                <c:pt idx="9655">
                  <c:v>2.5135000000000125E-9</c:v>
                </c:pt>
                <c:pt idx="9656">
                  <c:v>2.315900000000006E-9</c:v>
                </c:pt>
                <c:pt idx="9657">
                  <c:v>2.5761000000000097E-9</c:v>
                </c:pt>
                <c:pt idx="9658">
                  <c:v>2.4711000000000094E-9</c:v>
                </c:pt>
                <c:pt idx="9659">
                  <c:v>2.7270000000000159E-9</c:v>
                </c:pt>
                <c:pt idx="9660">
                  <c:v>2.6351000000000121E-9</c:v>
                </c:pt>
                <c:pt idx="9661">
                  <c:v>2.5351000000000104E-9</c:v>
                </c:pt>
                <c:pt idx="9662">
                  <c:v>2.587400000000014E-9</c:v>
                </c:pt>
                <c:pt idx="9663">
                  <c:v>2.4915000000000094E-9</c:v>
                </c:pt>
                <c:pt idx="9664">
                  <c:v>2.4798000000000075E-9</c:v>
                </c:pt>
                <c:pt idx="9665">
                  <c:v>2.6444000000000133E-9</c:v>
                </c:pt>
                <c:pt idx="9666">
                  <c:v>2.3732000000000091E-9</c:v>
                </c:pt>
                <c:pt idx="9667">
                  <c:v>2.5884000000000123E-9</c:v>
                </c:pt>
                <c:pt idx="9668">
                  <c:v>2.5438000000000118E-9</c:v>
                </c:pt>
                <c:pt idx="9669">
                  <c:v>2.8053000000000118E-9</c:v>
                </c:pt>
                <c:pt idx="9670">
                  <c:v>2.4492000000000093E-9</c:v>
                </c:pt>
                <c:pt idx="9671">
                  <c:v>2.9406000000000124E-9</c:v>
                </c:pt>
                <c:pt idx="9672">
                  <c:v>2.625400000000012E-9</c:v>
                </c:pt>
                <c:pt idx="9673">
                  <c:v>2.7377000000000155E-9</c:v>
                </c:pt>
                <c:pt idx="9674">
                  <c:v>2.6690000000000134E-9</c:v>
                </c:pt>
                <c:pt idx="9675">
                  <c:v>2.7493000000000161E-9</c:v>
                </c:pt>
                <c:pt idx="9676">
                  <c:v>2.4708000000000089E-9</c:v>
                </c:pt>
                <c:pt idx="9677">
                  <c:v>2.5121000000000096E-9</c:v>
                </c:pt>
                <c:pt idx="9678">
                  <c:v>2.7900000000000133E-9</c:v>
                </c:pt>
                <c:pt idx="9679">
                  <c:v>2.5991000000000114E-9</c:v>
                </c:pt>
                <c:pt idx="9680">
                  <c:v>2.7127000000000119E-9</c:v>
                </c:pt>
                <c:pt idx="9681">
                  <c:v>2.308200000000009E-9</c:v>
                </c:pt>
                <c:pt idx="9682">
                  <c:v>2.6581000000000134E-9</c:v>
                </c:pt>
                <c:pt idx="9683">
                  <c:v>2.6984000000000113E-9</c:v>
                </c:pt>
                <c:pt idx="9684">
                  <c:v>2.7690000000000147E-9</c:v>
                </c:pt>
                <c:pt idx="9685">
                  <c:v>2.6261000000000123E-9</c:v>
                </c:pt>
                <c:pt idx="9686">
                  <c:v>2.5188000000000087E-9</c:v>
                </c:pt>
                <c:pt idx="9687">
                  <c:v>2.4555000000000096E-9</c:v>
                </c:pt>
                <c:pt idx="9688">
                  <c:v>2.2552000000000093E-9</c:v>
                </c:pt>
                <c:pt idx="9689">
                  <c:v>2.6481000000000149E-9</c:v>
                </c:pt>
                <c:pt idx="9690">
                  <c:v>2.6207000000000147E-9</c:v>
                </c:pt>
                <c:pt idx="9691">
                  <c:v>2.3982000000000081E-9</c:v>
                </c:pt>
                <c:pt idx="9692">
                  <c:v>2.692400000000009E-9</c:v>
                </c:pt>
                <c:pt idx="9693">
                  <c:v>2.7297000000000151E-9</c:v>
                </c:pt>
                <c:pt idx="9694">
                  <c:v>2.4385000000000089E-9</c:v>
                </c:pt>
                <c:pt idx="9695">
                  <c:v>2.6107000000000125E-9</c:v>
                </c:pt>
                <c:pt idx="9696">
                  <c:v>2.6367000000000093E-9</c:v>
                </c:pt>
                <c:pt idx="9697">
                  <c:v>2.7200000000000154E-9</c:v>
                </c:pt>
                <c:pt idx="9698">
                  <c:v>2.9086000000000125E-9</c:v>
                </c:pt>
                <c:pt idx="9699">
                  <c:v>2.6394000000000101E-9</c:v>
                </c:pt>
                <c:pt idx="9700">
                  <c:v>2.3732000000000091E-9</c:v>
                </c:pt>
                <c:pt idx="9701">
                  <c:v>2.6627000000000123E-9</c:v>
                </c:pt>
                <c:pt idx="9702">
                  <c:v>2.464100000000013E-9</c:v>
                </c:pt>
                <c:pt idx="9703">
                  <c:v>2.5155000000000102E-9</c:v>
                </c:pt>
                <c:pt idx="9704">
                  <c:v>2.4278000000000106E-9</c:v>
                </c:pt>
                <c:pt idx="9705">
                  <c:v>2.5031000000000151E-9</c:v>
                </c:pt>
                <c:pt idx="9706">
                  <c:v>2.7470000000000163E-9</c:v>
                </c:pt>
                <c:pt idx="9707">
                  <c:v>2.6287000000000147E-9</c:v>
                </c:pt>
                <c:pt idx="9708">
                  <c:v>2.6461000000000143E-9</c:v>
                </c:pt>
                <c:pt idx="9709">
                  <c:v>2.4825000000000104E-9</c:v>
                </c:pt>
                <c:pt idx="9710">
                  <c:v>2.6074000000000131E-9</c:v>
                </c:pt>
                <c:pt idx="9711">
                  <c:v>2.7400000000000158E-9</c:v>
                </c:pt>
                <c:pt idx="9712">
                  <c:v>2.3709000000000088E-9</c:v>
                </c:pt>
                <c:pt idx="9713">
                  <c:v>2.4871000000000147E-9</c:v>
                </c:pt>
                <c:pt idx="9714">
                  <c:v>2.4025000000000094E-9</c:v>
                </c:pt>
                <c:pt idx="9715">
                  <c:v>2.3046000000000084E-9</c:v>
                </c:pt>
                <c:pt idx="9716">
                  <c:v>2.748700000000016E-9</c:v>
                </c:pt>
                <c:pt idx="9717">
                  <c:v>2.7653000000000148E-9</c:v>
                </c:pt>
                <c:pt idx="9718">
                  <c:v>2.2089000000000133E-9</c:v>
                </c:pt>
                <c:pt idx="9719">
                  <c:v>2.3775000000000105E-9</c:v>
                </c:pt>
                <c:pt idx="9720">
                  <c:v>2.2972000000000119E-9</c:v>
                </c:pt>
                <c:pt idx="9721">
                  <c:v>2.5251000000000119E-9</c:v>
                </c:pt>
                <c:pt idx="9722">
                  <c:v>2.4035000000000122E-9</c:v>
                </c:pt>
                <c:pt idx="9723">
                  <c:v>2.5518000000000089E-9</c:v>
                </c:pt>
                <c:pt idx="9724">
                  <c:v>2.4465000000000101E-9</c:v>
                </c:pt>
                <c:pt idx="9725">
                  <c:v>2.3918000000000066E-9</c:v>
                </c:pt>
                <c:pt idx="9726">
                  <c:v>2.5674000000000129E-9</c:v>
                </c:pt>
                <c:pt idx="9727">
                  <c:v>2.8113000000000099E-9</c:v>
                </c:pt>
                <c:pt idx="9728">
                  <c:v>2.4888000000000099E-9</c:v>
                </c:pt>
                <c:pt idx="9729">
                  <c:v>2.2912000000000092E-9</c:v>
                </c:pt>
                <c:pt idx="9730">
                  <c:v>2.7417000000000159E-9</c:v>
                </c:pt>
                <c:pt idx="9731">
                  <c:v>2.5898000000000102E-9</c:v>
                </c:pt>
                <c:pt idx="9732">
                  <c:v>2.4495000000000106E-9</c:v>
                </c:pt>
                <c:pt idx="9733">
                  <c:v>2.6407000000000151E-9</c:v>
                </c:pt>
                <c:pt idx="9734">
                  <c:v>2.2762000000000087E-9</c:v>
                </c:pt>
                <c:pt idx="9735">
                  <c:v>2.3905000000000099E-9</c:v>
                </c:pt>
                <c:pt idx="9736">
                  <c:v>2.308200000000009E-9</c:v>
                </c:pt>
                <c:pt idx="9737">
                  <c:v>2.4485000000000124E-9</c:v>
                </c:pt>
                <c:pt idx="9738">
                  <c:v>2.3722000000000051E-9</c:v>
                </c:pt>
                <c:pt idx="9739">
                  <c:v>2.6551000000000125E-9</c:v>
                </c:pt>
                <c:pt idx="9740">
                  <c:v>2.5058000000000097E-9</c:v>
                </c:pt>
                <c:pt idx="9741">
                  <c:v>2.4452000000000093E-9</c:v>
                </c:pt>
                <c:pt idx="9742">
                  <c:v>2.7180000000000123E-9</c:v>
                </c:pt>
                <c:pt idx="9743">
                  <c:v>2.6307000000000124E-9</c:v>
                </c:pt>
                <c:pt idx="9744">
                  <c:v>2.5651000000000142E-9</c:v>
                </c:pt>
                <c:pt idx="9745">
                  <c:v>2.7137000000000147E-9</c:v>
                </c:pt>
                <c:pt idx="9746">
                  <c:v>2.2286000000000123E-9</c:v>
                </c:pt>
                <c:pt idx="9747">
                  <c:v>2.3602000000000093E-9</c:v>
                </c:pt>
                <c:pt idx="9748">
                  <c:v>2.3635000000000124E-9</c:v>
                </c:pt>
                <c:pt idx="9749">
                  <c:v>2.5918000000000088E-9</c:v>
                </c:pt>
                <c:pt idx="9750">
                  <c:v>2.7150000000000114E-9</c:v>
                </c:pt>
                <c:pt idx="9751">
                  <c:v>2.6784000000000118E-9</c:v>
                </c:pt>
                <c:pt idx="9752">
                  <c:v>2.351900000000008E-9</c:v>
                </c:pt>
                <c:pt idx="9753">
                  <c:v>2.4628000000000085E-9</c:v>
                </c:pt>
                <c:pt idx="9754">
                  <c:v>2.5398000000000085E-9</c:v>
                </c:pt>
                <c:pt idx="9755">
                  <c:v>2.6850000000000125E-9</c:v>
                </c:pt>
                <c:pt idx="9756">
                  <c:v>2.4711000000000094E-9</c:v>
                </c:pt>
                <c:pt idx="9757">
                  <c:v>2.4035000000000122E-9</c:v>
                </c:pt>
                <c:pt idx="9758">
                  <c:v>2.5171000000000123E-9</c:v>
                </c:pt>
                <c:pt idx="9759">
                  <c:v>2.432200000000007E-9</c:v>
                </c:pt>
                <c:pt idx="9760">
                  <c:v>2.681000000000013E-9</c:v>
                </c:pt>
                <c:pt idx="9761">
                  <c:v>2.427200000000012E-9</c:v>
                </c:pt>
                <c:pt idx="9762">
                  <c:v>2.8470000000000134E-9</c:v>
                </c:pt>
                <c:pt idx="9763">
                  <c:v>2.7623000000000147E-9</c:v>
                </c:pt>
                <c:pt idx="9764">
                  <c:v>2.5668000000000094E-9</c:v>
                </c:pt>
                <c:pt idx="9765">
                  <c:v>2.7980000000000137E-9</c:v>
                </c:pt>
                <c:pt idx="9766">
                  <c:v>2.3988000000000075E-9</c:v>
                </c:pt>
                <c:pt idx="9767">
                  <c:v>2.6541000000000142E-9</c:v>
                </c:pt>
                <c:pt idx="9768">
                  <c:v>2.5668000000000094E-9</c:v>
                </c:pt>
                <c:pt idx="9769">
                  <c:v>2.3609000000000103E-9</c:v>
                </c:pt>
                <c:pt idx="9770">
                  <c:v>2.3945000000000099E-9</c:v>
                </c:pt>
                <c:pt idx="9771">
                  <c:v>2.3865000000000099E-9</c:v>
                </c:pt>
                <c:pt idx="9772">
                  <c:v>2.5065000000000111E-9</c:v>
                </c:pt>
                <c:pt idx="9773">
                  <c:v>2.7417000000000159E-9</c:v>
                </c:pt>
                <c:pt idx="9774">
                  <c:v>2.4585000000000109E-9</c:v>
                </c:pt>
                <c:pt idx="9775">
                  <c:v>2.4688000000000099E-9</c:v>
                </c:pt>
                <c:pt idx="9776">
                  <c:v>2.5744000000000101E-9</c:v>
                </c:pt>
                <c:pt idx="9777">
                  <c:v>2.6077000000000161E-9</c:v>
                </c:pt>
                <c:pt idx="9778">
                  <c:v>2.9579000000000127E-9</c:v>
                </c:pt>
                <c:pt idx="9779">
                  <c:v>2.4948000000000088E-9</c:v>
                </c:pt>
                <c:pt idx="9780">
                  <c:v>2.3489000000000112E-9</c:v>
                </c:pt>
                <c:pt idx="9781">
                  <c:v>2.5638000000000134E-9</c:v>
                </c:pt>
                <c:pt idx="9782">
                  <c:v>2.7590000000000121E-9</c:v>
                </c:pt>
                <c:pt idx="9783">
                  <c:v>2.744700000000016E-9</c:v>
                </c:pt>
                <c:pt idx="9784">
                  <c:v>2.4492000000000093E-9</c:v>
                </c:pt>
                <c:pt idx="9785">
                  <c:v>2.3179000000000095E-9</c:v>
                </c:pt>
                <c:pt idx="9786">
                  <c:v>2.5235000000000147E-9</c:v>
                </c:pt>
                <c:pt idx="9787">
                  <c:v>2.4015000000000112E-9</c:v>
                </c:pt>
                <c:pt idx="9788">
                  <c:v>2.4555000000000096E-9</c:v>
                </c:pt>
                <c:pt idx="9789">
                  <c:v>2.4475000000000137E-9</c:v>
                </c:pt>
                <c:pt idx="9790">
                  <c:v>2.5294000000000099E-9</c:v>
                </c:pt>
                <c:pt idx="9791">
                  <c:v>2.4282000000000099E-9</c:v>
                </c:pt>
                <c:pt idx="9792">
                  <c:v>2.4678000000000113E-9</c:v>
                </c:pt>
                <c:pt idx="9793">
                  <c:v>2.3179000000000095E-9</c:v>
                </c:pt>
                <c:pt idx="9794">
                  <c:v>2.4428000000000086E-9</c:v>
                </c:pt>
                <c:pt idx="9795">
                  <c:v>2.7357000000000124E-9</c:v>
                </c:pt>
                <c:pt idx="9796">
                  <c:v>2.5228000000000087E-9</c:v>
                </c:pt>
                <c:pt idx="9797">
                  <c:v>2.4335000000000103E-9</c:v>
                </c:pt>
                <c:pt idx="9798">
                  <c:v>2.3809000000000103E-9</c:v>
                </c:pt>
                <c:pt idx="9799">
                  <c:v>2.4895000000000113E-9</c:v>
                </c:pt>
                <c:pt idx="9800">
                  <c:v>2.4698000000000094E-9</c:v>
                </c:pt>
                <c:pt idx="9801">
                  <c:v>2.4965000000000089E-9</c:v>
                </c:pt>
                <c:pt idx="9802">
                  <c:v>2.122600000000008E-9</c:v>
                </c:pt>
                <c:pt idx="9803">
                  <c:v>2.255600000000009E-9</c:v>
                </c:pt>
                <c:pt idx="9804">
                  <c:v>2.6331000000000144E-9</c:v>
                </c:pt>
                <c:pt idx="9805">
                  <c:v>2.5314000000000089E-9</c:v>
                </c:pt>
                <c:pt idx="9806">
                  <c:v>2.4678000000000113E-9</c:v>
                </c:pt>
                <c:pt idx="9807">
                  <c:v>2.663100000000017E-9</c:v>
                </c:pt>
                <c:pt idx="9808">
                  <c:v>2.5071000000000155E-9</c:v>
                </c:pt>
                <c:pt idx="9809">
                  <c:v>2.2179000000000124E-9</c:v>
                </c:pt>
                <c:pt idx="9810">
                  <c:v>2.9276000000000133E-9</c:v>
                </c:pt>
                <c:pt idx="9811">
                  <c:v>2.8613000000000129E-9</c:v>
                </c:pt>
                <c:pt idx="9812">
                  <c:v>2.2562000000000084E-9</c:v>
                </c:pt>
                <c:pt idx="9813">
                  <c:v>2.4958000000000079E-9</c:v>
                </c:pt>
                <c:pt idx="9814">
                  <c:v>2.4105000000000098E-9</c:v>
                </c:pt>
                <c:pt idx="9815">
                  <c:v>2.4055000000000108E-9</c:v>
                </c:pt>
                <c:pt idx="9816">
                  <c:v>3.0362000000000094E-9</c:v>
                </c:pt>
                <c:pt idx="9817">
                  <c:v>2.7084000000000143E-9</c:v>
                </c:pt>
                <c:pt idx="9818">
                  <c:v>2.624400000000013E-9</c:v>
                </c:pt>
                <c:pt idx="9819">
                  <c:v>2.6974000000000139E-9</c:v>
                </c:pt>
                <c:pt idx="9820">
                  <c:v>2.3675000000000123E-9</c:v>
                </c:pt>
                <c:pt idx="9821">
                  <c:v>2.5294000000000099E-9</c:v>
                </c:pt>
                <c:pt idx="9822">
                  <c:v>2.465800000000009E-9</c:v>
                </c:pt>
                <c:pt idx="9823">
                  <c:v>2.2099000000000124E-9</c:v>
                </c:pt>
                <c:pt idx="9824">
                  <c:v>2.5098000000000093E-9</c:v>
                </c:pt>
                <c:pt idx="9825">
                  <c:v>2.5838000000000125E-9</c:v>
                </c:pt>
                <c:pt idx="9826">
                  <c:v>2.2036000000000121E-9</c:v>
                </c:pt>
                <c:pt idx="9827">
                  <c:v>2.2636000000000136E-9</c:v>
                </c:pt>
                <c:pt idx="9828">
                  <c:v>2.3002000000000087E-9</c:v>
                </c:pt>
                <c:pt idx="9829">
                  <c:v>2.3279000000000118E-9</c:v>
                </c:pt>
                <c:pt idx="9830">
                  <c:v>2.3682000000000088E-9</c:v>
                </c:pt>
                <c:pt idx="9831">
                  <c:v>2.5025000000000112E-9</c:v>
                </c:pt>
                <c:pt idx="9832">
                  <c:v>2.7064000000000121E-9</c:v>
                </c:pt>
                <c:pt idx="9833">
                  <c:v>2.4841000000000134E-9</c:v>
                </c:pt>
                <c:pt idx="9834">
                  <c:v>2.5731000000000134E-9</c:v>
                </c:pt>
                <c:pt idx="9835">
                  <c:v>2.3295000000000094E-9</c:v>
                </c:pt>
                <c:pt idx="9836">
                  <c:v>2.4465000000000101E-9</c:v>
                </c:pt>
                <c:pt idx="9837">
                  <c:v>2.6147000000000125E-9</c:v>
                </c:pt>
                <c:pt idx="9838">
                  <c:v>2.4238000000000106E-9</c:v>
                </c:pt>
                <c:pt idx="9839">
                  <c:v>2.4338000000000087E-9</c:v>
                </c:pt>
                <c:pt idx="9840">
                  <c:v>2.2522000000000084E-9</c:v>
                </c:pt>
                <c:pt idx="9841">
                  <c:v>2.3362000000000048E-9</c:v>
                </c:pt>
                <c:pt idx="9842">
                  <c:v>2.3239000000000106E-9</c:v>
                </c:pt>
                <c:pt idx="9843">
                  <c:v>2.259600000000009E-9</c:v>
                </c:pt>
                <c:pt idx="9844">
                  <c:v>2.6347000000000124E-9</c:v>
                </c:pt>
                <c:pt idx="9845">
                  <c:v>2.3665000000000096E-9</c:v>
                </c:pt>
                <c:pt idx="9846">
                  <c:v>2.3409000000000104E-9</c:v>
                </c:pt>
                <c:pt idx="9847">
                  <c:v>2.5198000000000074E-9</c:v>
                </c:pt>
                <c:pt idx="9848">
                  <c:v>2.6654000000000123E-9</c:v>
                </c:pt>
                <c:pt idx="9849">
                  <c:v>2.6217000000000134E-9</c:v>
                </c:pt>
                <c:pt idx="9850">
                  <c:v>2.5511000000000108E-9</c:v>
                </c:pt>
                <c:pt idx="9851">
                  <c:v>2.5938000000000102E-9</c:v>
                </c:pt>
                <c:pt idx="9852">
                  <c:v>2.4455000000000106E-9</c:v>
                </c:pt>
                <c:pt idx="9853">
                  <c:v>2.3655000000000101E-9</c:v>
                </c:pt>
                <c:pt idx="9854">
                  <c:v>2.5118000000000078E-9</c:v>
                </c:pt>
                <c:pt idx="9855">
                  <c:v>2.4442000000000102E-9</c:v>
                </c:pt>
                <c:pt idx="9856">
                  <c:v>2.5621000000000125E-9</c:v>
                </c:pt>
                <c:pt idx="9857">
                  <c:v>2.1503000000000102E-9</c:v>
                </c:pt>
                <c:pt idx="9858">
                  <c:v>2.3106000000000061E-9</c:v>
                </c:pt>
                <c:pt idx="9859">
                  <c:v>2.5934000000000113E-9</c:v>
                </c:pt>
                <c:pt idx="9860">
                  <c:v>2.3309000000000086E-9</c:v>
                </c:pt>
                <c:pt idx="9861">
                  <c:v>2.5658000000000099E-9</c:v>
                </c:pt>
                <c:pt idx="9862">
                  <c:v>2.5534000000000102E-9</c:v>
                </c:pt>
                <c:pt idx="9863">
                  <c:v>2.5334000000000099E-9</c:v>
                </c:pt>
                <c:pt idx="9864">
                  <c:v>2.3079000000000106E-9</c:v>
                </c:pt>
                <c:pt idx="9865">
                  <c:v>2.3179000000000095E-9</c:v>
                </c:pt>
                <c:pt idx="9866">
                  <c:v>2.2476000000000124E-9</c:v>
                </c:pt>
                <c:pt idx="9867">
                  <c:v>2.3849000000000111E-9</c:v>
                </c:pt>
                <c:pt idx="9868">
                  <c:v>2.4135000000000103E-9</c:v>
                </c:pt>
                <c:pt idx="9869">
                  <c:v>2.3665000000000096E-9</c:v>
                </c:pt>
                <c:pt idx="9870">
                  <c:v>2.5291000000000123E-9</c:v>
                </c:pt>
                <c:pt idx="9871">
                  <c:v>2.3372000000000084E-9</c:v>
                </c:pt>
                <c:pt idx="9872">
                  <c:v>2.5688000000000121E-9</c:v>
                </c:pt>
                <c:pt idx="9873">
                  <c:v>2.4382000000000088E-9</c:v>
                </c:pt>
                <c:pt idx="9874">
                  <c:v>2.528800000000011E-9</c:v>
                </c:pt>
                <c:pt idx="9875">
                  <c:v>2.4148000000000074E-9</c:v>
                </c:pt>
                <c:pt idx="9876">
                  <c:v>2.5458000000000104E-9</c:v>
                </c:pt>
                <c:pt idx="9877">
                  <c:v>2.3855000000000104E-9</c:v>
                </c:pt>
                <c:pt idx="9878">
                  <c:v>2.4855000000000121E-9</c:v>
                </c:pt>
                <c:pt idx="9879">
                  <c:v>2.6361000000000116E-9</c:v>
                </c:pt>
                <c:pt idx="9880">
                  <c:v>2.4245000000000125E-9</c:v>
                </c:pt>
                <c:pt idx="9881">
                  <c:v>2.3429000000000089E-9</c:v>
                </c:pt>
                <c:pt idx="9882">
                  <c:v>2.6890000000000125E-9</c:v>
                </c:pt>
                <c:pt idx="9883">
                  <c:v>2.5831000000000152E-9</c:v>
                </c:pt>
                <c:pt idx="9884">
                  <c:v>2.4591000000000094E-9</c:v>
                </c:pt>
                <c:pt idx="9885">
                  <c:v>2.5804000000000123E-9</c:v>
                </c:pt>
                <c:pt idx="9886">
                  <c:v>2.4608000000000104E-9</c:v>
                </c:pt>
                <c:pt idx="9887">
                  <c:v>2.3285000000000111E-9</c:v>
                </c:pt>
                <c:pt idx="9888">
                  <c:v>2.2363000000000093E-9</c:v>
                </c:pt>
                <c:pt idx="9889">
                  <c:v>2.2822000000000106E-9</c:v>
                </c:pt>
                <c:pt idx="9890">
                  <c:v>2.4135000000000103E-9</c:v>
                </c:pt>
                <c:pt idx="9891">
                  <c:v>2.3975000000000112E-9</c:v>
                </c:pt>
                <c:pt idx="9892">
                  <c:v>2.4598000000000067E-9</c:v>
                </c:pt>
                <c:pt idx="9893">
                  <c:v>2.166600000000009E-9</c:v>
                </c:pt>
                <c:pt idx="9894">
                  <c:v>2.44080000000001E-9</c:v>
                </c:pt>
                <c:pt idx="9895">
                  <c:v>2.4382000000000088E-9</c:v>
                </c:pt>
                <c:pt idx="9896">
                  <c:v>2.3425000000000088E-9</c:v>
                </c:pt>
                <c:pt idx="9897">
                  <c:v>2.4815000000000113E-9</c:v>
                </c:pt>
                <c:pt idx="9898">
                  <c:v>2.4591000000000094E-9</c:v>
                </c:pt>
                <c:pt idx="9899">
                  <c:v>2.6974000000000139E-9</c:v>
                </c:pt>
                <c:pt idx="9900">
                  <c:v>2.2459000000000119E-9</c:v>
                </c:pt>
                <c:pt idx="9901">
                  <c:v>2.4365000000000083E-9</c:v>
                </c:pt>
                <c:pt idx="9902">
                  <c:v>2.5015000000000121E-9</c:v>
                </c:pt>
                <c:pt idx="9903">
                  <c:v>2.6177000000000142E-9</c:v>
                </c:pt>
                <c:pt idx="9904">
                  <c:v>2.4678000000000113E-9</c:v>
                </c:pt>
                <c:pt idx="9905">
                  <c:v>2.3595000000000078E-9</c:v>
                </c:pt>
                <c:pt idx="9906">
                  <c:v>2.5488000000000105E-9</c:v>
                </c:pt>
                <c:pt idx="9907">
                  <c:v>2.5231000000000158E-9</c:v>
                </c:pt>
                <c:pt idx="9908">
                  <c:v>2.255600000000009E-9</c:v>
                </c:pt>
                <c:pt idx="9909">
                  <c:v>2.3908000000000075E-9</c:v>
                </c:pt>
                <c:pt idx="9910">
                  <c:v>2.2199000000000101E-9</c:v>
                </c:pt>
                <c:pt idx="9911">
                  <c:v>2.6667000000000123E-9</c:v>
                </c:pt>
                <c:pt idx="9912">
                  <c:v>2.5461000000000117E-9</c:v>
                </c:pt>
                <c:pt idx="9913">
                  <c:v>2.1123000000000085E-9</c:v>
                </c:pt>
                <c:pt idx="9914">
                  <c:v>2.3722000000000051E-9</c:v>
                </c:pt>
                <c:pt idx="9915">
                  <c:v>2.3212000000000081E-9</c:v>
                </c:pt>
                <c:pt idx="9916">
                  <c:v>2.2379000000000119E-9</c:v>
                </c:pt>
                <c:pt idx="9917">
                  <c:v>2.4112000000000067E-9</c:v>
                </c:pt>
                <c:pt idx="9918">
                  <c:v>2.2026000000000093E-9</c:v>
                </c:pt>
                <c:pt idx="9919">
                  <c:v>2.6524000000000092E-9</c:v>
                </c:pt>
                <c:pt idx="9920">
                  <c:v>2.6814000000000131E-9</c:v>
                </c:pt>
                <c:pt idx="9921">
                  <c:v>2.4462000000000084E-9</c:v>
                </c:pt>
                <c:pt idx="9922">
                  <c:v>2.2256000000000102E-9</c:v>
                </c:pt>
                <c:pt idx="9923">
                  <c:v>2.4651000000000121E-9</c:v>
                </c:pt>
                <c:pt idx="9924">
                  <c:v>2.3385000000000088E-9</c:v>
                </c:pt>
                <c:pt idx="9925">
                  <c:v>2.5085000000000142E-9</c:v>
                </c:pt>
                <c:pt idx="9926">
                  <c:v>2.4971000000000124E-9</c:v>
                </c:pt>
                <c:pt idx="9927">
                  <c:v>2.4125000000000075E-9</c:v>
                </c:pt>
                <c:pt idx="9928">
                  <c:v>2.5135000000000125E-9</c:v>
                </c:pt>
                <c:pt idx="9929">
                  <c:v>2.4875000000000128E-9</c:v>
                </c:pt>
                <c:pt idx="9930">
                  <c:v>2.3235000000000121E-9</c:v>
                </c:pt>
                <c:pt idx="9931">
                  <c:v>2.4538000000000095E-9</c:v>
                </c:pt>
                <c:pt idx="9932">
                  <c:v>2.6001000000000155E-9</c:v>
                </c:pt>
                <c:pt idx="9933">
                  <c:v>2.3549000000000089E-9</c:v>
                </c:pt>
                <c:pt idx="9934">
                  <c:v>2.4681000000000134E-9</c:v>
                </c:pt>
                <c:pt idx="9935">
                  <c:v>2.7150000000000114E-9</c:v>
                </c:pt>
                <c:pt idx="9936">
                  <c:v>2.6797000000000122E-9</c:v>
                </c:pt>
                <c:pt idx="9937">
                  <c:v>2.549100000000013E-9</c:v>
                </c:pt>
                <c:pt idx="9938">
                  <c:v>2.5195000000000102E-9</c:v>
                </c:pt>
                <c:pt idx="9939">
                  <c:v>2.3925000000000072E-9</c:v>
                </c:pt>
                <c:pt idx="9940">
                  <c:v>2.548400000000012E-9</c:v>
                </c:pt>
                <c:pt idx="9941">
                  <c:v>2.3509000000000085E-9</c:v>
                </c:pt>
                <c:pt idx="9942">
                  <c:v>2.3632000000000102E-9</c:v>
                </c:pt>
                <c:pt idx="9943">
                  <c:v>2.4192000000000067E-9</c:v>
                </c:pt>
                <c:pt idx="9944">
                  <c:v>2.4245000000000125E-9</c:v>
                </c:pt>
                <c:pt idx="9945">
                  <c:v>2.3046000000000084E-9</c:v>
                </c:pt>
                <c:pt idx="9946">
                  <c:v>2.3839000000000124E-9</c:v>
                </c:pt>
                <c:pt idx="9947">
                  <c:v>2.3928000000000048E-9</c:v>
                </c:pt>
                <c:pt idx="9948">
                  <c:v>2.5275000000000147E-9</c:v>
                </c:pt>
                <c:pt idx="9949">
                  <c:v>2.4601000000000126E-9</c:v>
                </c:pt>
                <c:pt idx="9950">
                  <c:v>2.2393000000000102E-9</c:v>
                </c:pt>
                <c:pt idx="9951">
                  <c:v>2.2389000000000114E-9</c:v>
                </c:pt>
                <c:pt idx="9952">
                  <c:v>2.6184000000000099E-9</c:v>
                </c:pt>
                <c:pt idx="9953">
                  <c:v>2.8440000000000121E-9</c:v>
                </c:pt>
                <c:pt idx="9954">
                  <c:v>2.1380000000000094E-9</c:v>
                </c:pt>
                <c:pt idx="9955">
                  <c:v>2.3975000000000112E-9</c:v>
                </c:pt>
                <c:pt idx="9956">
                  <c:v>2.2023000000000109E-9</c:v>
                </c:pt>
                <c:pt idx="9957">
                  <c:v>2.5185000000000103E-9</c:v>
                </c:pt>
                <c:pt idx="9958">
                  <c:v>2.3612000000000083E-9</c:v>
                </c:pt>
                <c:pt idx="9959">
                  <c:v>2.3982000000000081E-9</c:v>
                </c:pt>
                <c:pt idx="9960">
                  <c:v>2.3892000000000095E-9</c:v>
                </c:pt>
                <c:pt idx="9961">
                  <c:v>2.3549000000000089E-9</c:v>
                </c:pt>
                <c:pt idx="9962">
                  <c:v>2.8796000000000085E-9</c:v>
                </c:pt>
                <c:pt idx="9963">
                  <c:v>2.2836000000000143E-9</c:v>
                </c:pt>
                <c:pt idx="9964">
                  <c:v>2.4701000000000111E-9</c:v>
                </c:pt>
                <c:pt idx="9965">
                  <c:v>2.3492000000000084E-9</c:v>
                </c:pt>
                <c:pt idx="9966">
                  <c:v>2.512800000000006E-9</c:v>
                </c:pt>
                <c:pt idx="9967">
                  <c:v>2.4508000000000081E-9</c:v>
                </c:pt>
                <c:pt idx="9968">
                  <c:v>2.3305000000000089E-9</c:v>
                </c:pt>
                <c:pt idx="9969">
                  <c:v>2.2119000000000097E-9</c:v>
                </c:pt>
                <c:pt idx="9970">
                  <c:v>2.1906000000000094E-9</c:v>
                </c:pt>
                <c:pt idx="9971">
                  <c:v>2.38820000000001E-9</c:v>
                </c:pt>
                <c:pt idx="9972">
                  <c:v>2.3362000000000048E-9</c:v>
                </c:pt>
                <c:pt idx="9973">
                  <c:v>2.4648000000000099E-9</c:v>
                </c:pt>
                <c:pt idx="9974">
                  <c:v>2.5754000000000087E-9</c:v>
                </c:pt>
                <c:pt idx="9975">
                  <c:v>2.4798000000000075E-9</c:v>
                </c:pt>
                <c:pt idx="9976">
                  <c:v>2.3885000000000122E-9</c:v>
                </c:pt>
                <c:pt idx="9977">
                  <c:v>2.6351000000000121E-9</c:v>
                </c:pt>
                <c:pt idx="9978">
                  <c:v>2.5161000000000095E-9</c:v>
                </c:pt>
                <c:pt idx="9979">
                  <c:v>2.3922000000000054E-9</c:v>
                </c:pt>
                <c:pt idx="9980">
                  <c:v>2.3412000000000084E-9</c:v>
                </c:pt>
                <c:pt idx="9981">
                  <c:v>2.4475000000000137E-9</c:v>
                </c:pt>
                <c:pt idx="9982">
                  <c:v>2.3629000000000089E-9</c:v>
                </c:pt>
                <c:pt idx="9983">
                  <c:v>2.6304000000000099E-9</c:v>
                </c:pt>
                <c:pt idx="9984">
                  <c:v>2.3445000000000103E-9</c:v>
                </c:pt>
                <c:pt idx="9985">
                  <c:v>2.4588000000000085E-9</c:v>
                </c:pt>
                <c:pt idx="9986">
                  <c:v>2.2932000000000115E-9</c:v>
                </c:pt>
                <c:pt idx="9987">
                  <c:v>2.4818000000000094E-9</c:v>
                </c:pt>
                <c:pt idx="9988">
                  <c:v>2.2636000000000136E-9</c:v>
                </c:pt>
                <c:pt idx="9989">
                  <c:v>2.4395000000000088E-9</c:v>
                </c:pt>
                <c:pt idx="9990">
                  <c:v>2.0533000000000099E-9</c:v>
                </c:pt>
                <c:pt idx="9991">
                  <c:v>2.5614000000000106E-9</c:v>
                </c:pt>
                <c:pt idx="9992">
                  <c:v>2.3262000000000063E-9</c:v>
                </c:pt>
                <c:pt idx="9993">
                  <c:v>2.4228000000000078E-9</c:v>
                </c:pt>
                <c:pt idx="9994">
                  <c:v>2.4338000000000087E-9</c:v>
                </c:pt>
                <c:pt idx="9995">
                  <c:v>2.1796000000000081E-9</c:v>
                </c:pt>
                <c:pt idx="9996">
                  <c:v>2.3619000000000098E-9</c:v>
                </c:pt>
                <c:pt idx="9997">
                  <c:v>2.8100000000000095E-9</c:v>
                </c:pt>
                <c:pt idx="9998">
                  <c:v>2.5464000000000097E-9</c:v>
                </c:pt>
                <c:pt idx="9999">
                  <c:v>2.2889000000000143E-9</c:v>
                </c:pt>
                <c:pt idx="10000">
                  <c:v>2.7254000000000134E-9</c:v>
                </c:pt>
                <c:pt idx="10001">
                  <c:v>2.7673000000000188E-9</c:v>
                </c:pt>
                <c:pt idx="10002">
                  <c:v>2.4778000000000094E-9</c:v>
                </c:pt>
                <c:pt idx="10003">
                  <c:v>2.4625000000000105E-9</c:v>
                </c:pt>
                <c:pt idx="10004">
                  <c:v>2.4865000000000112E-9</c:v>
                </c:pt>
                <c:pt idx="10005">
                  <c:v>2.3332000000000089E-9</c:v>
                </c:pt>
                <c:pt idx="10006">
                  <c:v>2.7057000000000148E-9</c:v>
                </c:pt>
                <c:pt idx="10007">
                  <c:v>2.3152000000000058E-9</c:v>
                </c:pt>
                <c:pt idx="10008">
                  <c:v>2.6234000000000143E-9</c:v>
                </c:pt>
                <c:pt idx="10009">
                  <c:v>2.253200000000012E-9</c:v>
                </c:pt>
                <c:pt idx="10010">
                  <c:v>2.2339000000000123E-9</c:v>
                </c:pt>
                <c:pt idx="10011">
                  <c:v>2.3705000000000095E-9</c:v>
                </c:pt>
                <c:pt idx="10012">
                  <c:v>2.2143000000000117E-9</c:v>
                </c:pt>
                <c:pt idx="10013">
                  <c:v>2.2143000000000117E-9</c:v>
                </c:pt>
                <c:pt idx="10014">
                  <c:v>2.3918000000000066E-9</c:v>
                </c:pt>
                <c:pt idx="10015">
                  <c:v>2.1176000000000089E-9</c:v>
                </c:pt>
                <c:pt idx="10016">
                  <c:v>2.4548000000000085E-9</c:v>
                </c:pt>
                <c:pt idx="10017">
                  <c:v>2.2876000000000139E-9</c:v>
                </c:pt>
                <c:pt idx="10018">
                  <c:v>2.2679000000000149E-9</c:v>
                </c:pt>
                <c:pt idx="10019">
                  <c:v>2.223900000000015E-9</c:v>
                </c:pt>
                <c:pt idx="10020">
                  <c:v>2.4705000000000104E-9</c:v>
                </c:pt>
                <c:pt idx="10021">
                  <c:v>2.288600000000013E-9</c:v>
                </c:pt>
                <c:pt idx="10022">
                  <c:v>2.3026000000000069E-9</c:v>
                </c:pt>
                <c:pt idx="10023">
                  <c:v>2.2699000000000134E-9</c:v>
                </c:pt>
                <c:pt idx="10024">
                  <c:v>2.2389000000000114E-9</c:v>
                </c:pt>
                <c:pt idx="10025">
                  <c:v>2.2629000000000113E-9</c:v>
                </c:pt>
                <c:pt idx="10026">
                  <c:v>2.5138000000000097E-9</c:v>
                </c:pt>
                <c:pt idx="10027">
                  <c:v>2.6647000000000158E-9</c:v>
                </c:pt>
                <c:pt idx="10028">
                  <c:v>2.821300000000013E-9</c:v>
                </c:pt>
                <c:pt idx="10029">
                  <c:v>2.4018000000000088E-9</c:v>
                </c:pt>
                <c:pt idx="10030">
                  <c:v>2.111300000000009E-9</c:v>
                </c:pt>
                <c:pt idx="10031">
                  <c:v>2.6497000000000141E-9</c:v>
                </c:pt>
                <c:pt idx="10032">
                  <c:v>2.3459000000000094E-9</c:v>
                </c:pt>
                <c:pt idx="10033">
                  <c:v>2.6184000000000099E-9</c:v>
                </c:pt>
                <c:pt idx="10034">
                  <c:v>2.2319000000000105E-9</c:v>
                </c:pt>
                <c:pt idx="10035">
                  <c:v>2.5478000000000122E-9</c:v>
                </c:pt>
                <c:pt idx="10036">
                  <c:v>2.24660000000001E-9</c:v>
                </c:pt>
                <c:pt idx="10037">
                  <c:v>2.4788000000000084E-9</c:v>
                </c:pt>
                <c:pt idx="10038">
                  <c:v>2.4508000000000081E-9</c:v>
                </c:pt>
                <c:pt idx="10039">
                  <c:v>2.3692000000000087E-9</c:v>
                </c:pt>
                <c:pt idx="10040">
                  <c:v>2.4182000000000089E-9</c:v>
                </c:pt>
                <c:pt idx="10041">
                  <c:v>2.2426000000000092E-9</c:v>
                </c:pt>
                <c:pt idx="10042">
                  <c:v>2.7977000000000149E-9</c:v>
                </c:pt>
                <c:pt idx="10043">
                  <c:v>2.5598000000000089E-9</c:v>
                </c:pt>
                <c:pt idx="10044">
                  <c:v>2.2189000000000106E-9</c:v>
                </c:pt>
                <c:pt idx="10045">
                  <c:v>2.240900000000014E-9</c:v>
                </c:pt>
                <c:pt idx="10046">
                  <c:v>2.5664000000000097E-9</c:v>
                </c:pt>
                <c:pt idx="10047">
                  <c:v>2.4058000000000088E-9</c:v>
                </c:pt>
                <c:pt idx="10048">
                  <c:v>2.2229000000000106E-9</c:v>
                </c:pt>
                <c:pt idx="10049">
                  <c:v>2.4665000000000105E-9</c:v>
                </c:pt>
                <c:pt idx="10050">
                  <c:v>2.2832000000000134E-9</c:v>
                </c:pt>
                <c:pt idx="10051">
                  <c:v>2.3515000000000083E-9</c:v>
                </c:pt>
                <c:pt idx="10052">
                  <c:v>2.4378000000000087E-9</c:v>
                </c:pt>
                <c:pt idx="10053">
                  <c:v>2.4568000000000058E-9</c:v>
                </c:pt>
                <c:pt idx="10054">
                  <c:v>2.3972000000000095E-9</c:v>
                </c:pt>
                <c:pt idx="10055">
                  <c:v>2.4482000000000102E-9</c:v>
                </c:pt>
                <c:pt idx="10056">
                  <c:v>2.5628000000000094E-9</c:v>
                </c:pt>
                <c:pt idx="10057">
                  <c:v>2.5145000000000107E-9</c:v>
                </c:pt>
                <c:pt idx="10058">
                  <c:v>2.4562000000000061E-9</c:v>
                </c:pt>
                <c:pt idx="10059">
                  <c:v>2.3812000000000087E-9</c:v>
                </c:pt>
                <c:pt idx="10060">
                  <c:v>2.3375000000000098E-9</c:v>
                </c:pt>
                <c:pt idx="10061">
                  <c:v>2.2446000000000119E-9</c:v>
                </c:pt>
                <c:pt idx="10062">
                  <c:v>2.3755000000000078E-9</c:v>
                </c:pt>
                <c:pt idx="10063">
                  <c:v>2.3742000000000074E-9</c:v>
                </c:pt>
                <c:pt idx="10064">
                  <c:v>2.5025000000000112E-9</c:v>
                </c:pt>
                <c:pt idx="10065">
                  <c:v>2.2629000000000113E-9</c:v>
                </c:pt>
                <c:pt idx="10066">
                  <c:v>2.2479000000000154E-9</c:v>
                </c:pt>
                <c:pt idx="10067">
                  <c:v>2.2169000000000092E-9</c:v>
                </c:pt>
                <c:pt idx="10068">
                  <c:v>2.5424000000000093E-9</c:v>
                </c:pt>
                <c:pt idx="10069">
                  <c:v>2.3006000000000084E-9</c:v>
                </c:pt>
                <c:pt idx="10070">
                  <c:v>2.324200000000009E-9</c:v>
                </c:pt>
                <c:pt idx="10071">
                  <c:v>2.4588000000000085E-9</c:v>
                </c:pt>
                <c:pt idx="10072">
                  <c:v>2.2892000000000119E-9</c:v>
                </c:pt>
                <c:pt idx="10073">
                  <c:v>2.0767000000000075E-9</c:v>
                </c:pt>
                <c:pt idx="10074">
                  <c:v>2.3012000000000073E-9</c:v>
                </c:pt>
                <c:pt idx="10075">
                  <c:v>2.1620000000000089E-9</c:v>
                </c:pt>
                <c:pt idx="10076">
                  <c:v>2.9799000000000112E-9</c:v>
                </c:pt>
                <c:pt idx="10077">
                  <c:v>2.1976000000000095E-9</c:v>
                </c:pt>
                <c:pt idx="10078">
                  <c:v>2.5451000000000126E-9</c:v>
                </c:pt>
                <c:pt idx="10079">
                  <c:v>2.4625000000000105E-9</c:v>
                </c:pt>
                <c:pt idx="10080">
                  <c:v>2.355900000000008E-9</c:v>
                </c:pt>
                <c:pt idx="10081">
                  <c:v>2.118600000000008E-9</c:v>
                </c:pt>
                <c:pt idx="10082">
                  <c:v>2.5388000000000095E-9</c:v>
                </c:pt>
                <c:pt idx="10083">
                  <c:v>2.5075000000000143E-9</c:v>
                </c:pt>
                <c:pt idx="10084">
                  <c:v>2.4248000000000092E-9</c:v>
                </c:pt>
                <c:pt idx="10085">
                  <c:v>2.140300000000013E-9</c:v>
                </c:pt>
                <c:pt idx="10086">
                  <c:v>2.0344000000000074E-9</c:v>
                </c:pt>
                <c:pt idx="10087">
                  <c:v>2.2612000000000112E-9</c:v>
                </c:pt>
                <c:pt idx="10088">
                  <c:v>1.9327000000000109E-9</c:v>
                </c:pt>
                <c:pt idx="10089">
                  <c:v>2.5561000000000098E-9</c:v>
                </c:pt>
                <c:pt idx="10090">
                  <c:v>2.1136000000000093E-9</c:v>
                </c:pt>
                <c:pt idx="10091">
                  <c:v>2.3355000000000083E-9</c:v>
                </c:pt>
                <c:pt idx="10092">
                  <c:v>2.3029000000000078E-9</c:v>
                </c:pt>
                <c:pt idx="10093">
                  <c:v>2.3562000000000052E-9</c:v>
                </c:pt>
                <c:pt idx="10094">
                  <c:v>2.3659000000000094E-9</c:v>
                </c:pt>
                <c:pt idx="10095">
                  <c:v>2.1343000000000099E-9</c:v>
                </c:pt>
                <c:pt idx="10096">
                  <c:v>2.1773000000000123E-9</c:v>
                </c:pt>
                <c:pt idx="10097">
                  <c:v>2.1819000000000121E-9</c:v>
                </c:pt>
                <c:pt idx="10098">
                  <c:v>2.2662000000000098E-9</c:v>
                </c:pt>
                <c:pt idx="10099">
                  <c:v>2.1660000000000093E-9</c:v>
                </c:pt>
                <c:pt idx="10100">
                  <c:v>2.3079000000000106E-9</c:v>
                </c:pt>
                <c:pt idx="10101">
                  <c:v>2.1103000000000104E-9</c:v>
                </c:pt>
                <c:pt idx="10102">
                  <c:v>2.0567000000000063E-9</c:v>
                </c:pt>
                <c:pt idx="10103">
                  <c:v>1.8904000000000091E-9</c:v>
                </c:pt>
                <c:pt idx="10104">
                  <c:v>2.4118000000000065E-9</c:v>
                </c:pt>
                <c:pt idx="10105">
                  <c:v>2.6027000000000121E-9</c:v>
                </c:pt>
                <c:pt idx="10106">
                  <c:v>2.4675000000000145E-9</c:v>
                </c:pt>
                <c:pt idx="10107">
                  <c:v>2.2936000000000112E-9</c:v>
                </c:pt>
                <c:pt idx="10108">
                  <c:v>2.4798000000000075E-9</c:v>
                </c:pt>
                <c:pt idx="10109">
                  <c:v>2.3935000000000104E-9</c:v>
                </c:pt>
                <c:pt idx="10110">
                  <c:v>2.3019000000000092E-9</c:v>
                </c:pt>
                <c:pt idx="10111">
                  <c:v>2.3122000000000053E-9</c:v>
                </c:pt>
                <c:pt idx="10112">
                  <c:v>2.2493000000000133E-9</c:v>
                </c:pt>
                <c:pt idx="10113">
                  <c:v>2.2609000000000127E-9</c:v>
                </c:pt>
                <c:pt idx="10114">
                  <c:v>2.2336000000000106E-9</c:v>
                </c:pt>
                <c:pt idx="10115">
                  <c:v>2.3106000000000061E-9</c:v>
                </c:pt>
                <c:pt idx="10116">
                  <c:v>2.1303000000000099E-9</c:v>
                </c:pt>
                <c:pt idx="10117">
                  <c:v>2.2129000000000088E-9</c:v>
                </c:pt>
                <c:pt idx="10118">
                  <c:v>2.2183000000000121E-9</c:v>
                </c:pt>
                <c:pt idx="10119">
                  <c:v>2.2566000000000081E-9</c:v>
                </c:pt>
                <c:pt idx="10120">
                  <c:v>2.0147000000000088E-9</c:v>
                </c:pt>
                <c:pt idx="10121">
                  <c:v>2.3972000000000095E-9</c:v>
                </c:pt>
                <c:pt idx="10122">
                  <c:v>2.2116000000000084E-9</c:v>
                </c:pt>
                <c:pt idx="10123">
                  <c:v>1.9677000000000092E-9</c:v>
                </c:pt>
                <c:pt idx="10124">
                  <c:v>2.3545000000000092E-9</c:v>
                </c:pt>
                <c:pt idx="10125">
                  <c:v>2.2129000000000088E-9</c:v>
                </c:pt>
                <c:pt idx="10126">
                  <c:v>2.275600000000009E-9</c:v>
                </c:pt>
                <c:pt idx="10127">
                  <c:v>2.058000000000008E-9</c:v>
                </c:pt>
                <c:pt idx="10128">
                  <c:v>2.2189000000000106E-9</c:v>
                </c:pt>
                <c:pt idx="10129">
                  <c:v>2.1776000000000099E-9</c:v>
                </c:pt>
                <c:pt idx="10130">
                  <c:v>2.4695000000000105E-9</c:v>
                </c:pt>
                <c:pt idx="10131">
                  <c:v>2.0957000000000088E-9</c:v>
                </c:pt>
                <c:pt idx="10132">
                  <c:v>2.3898000000000084E-9</c:v>
                </c:pt>
                <c:pt idx="10133">
                  <c:v>2.5564000000000074E-9</c:v>
                </c:pt>
                <c:pt idx="10134">
                  <c:v>2.2186000000000093E-9</c:v>
                </c:pt>
                <c:pt idx="10135">
                  <c:v>2.3649000000000111E-9</c:v>
                </c:pt>
                <c:pt idx="10136">
                  <c:v>2.2226000000000088E-9</c:v>
                </c:pt>
                <c:pt idx="10137">
                  <c:v>2.280600000000013E-9</c:v>
                </c:pt>
                <c:pt idx="10138">
                  <c:v>2.3589000000000089E-9</c:v>
                </c:pt>
                <c:pt idx="10139">
                  <c:v>2.3522000000000048E-9</c:v>
                </c:pt>
                <c:pt idx="10140">
                  <c:v>2.5071000000000155E-9</c:v>
                </c:pt>
                <c:pt idx="10141">
                  <c:v>2.4861000000000103E-9</c:v>
                </c:pt>
                <c:pt idx="10142">
                  <c:v>2.1680000000000107E-9</c:v>
                </c:pt>
                <c:pt idx="10143">
                  <c:v>2.3136000000000074E-9</c:v>
                </c:pt>
                <c:pt idx="10144">
                  <c:v>2.5571000000000134E-9</c:v>
                </c:pt>
                <c:pt idx="10145">
                  <c:v>2.5481000000000144E-9</c:v>
                </c:pt>
                <c:pt idx="10146">
                  <c:v>2.5894000000000118E-9</c:v>
                </c:pt>
                <c:pt idx="10147">
                  <c:v>2.3998000000000065E-9</c:v>
                </c:pt>
                <c:pt idx="10148">
                  <c:v>2.4152000000000063E-9</c:v>
                </c:pt>
                <c:pt idx="10149">
                  <c:v>2.4218000000000087E-9</c:v>
                </c:pt>
                <c:pt idx="10150">
                  <c:v>2.3825000000000099E-9</c:v>
                </c:pt>
                <c:pt idx="10151">
                  <c:v>2.3815000000000104E-9</c:v>
                </c:pt>
                <c:pt idx="10152">
                  <c:v>2.5851000000000133E-9</c:v>
                </c:pt>
                <c:pt idx="10153">
                  <c:v>2.2946000000000098E-9</c:v>
                </c:pt>
                <c:pt idx="10154">
                  <c:v>2.2642000000000125E-9</c:v>
                </c:pt>
                <c:pt idx="10155">
                  <c:v>2.4155000000000089E-9</c:v>
                </c:pt>
                <c:pt idx="10156">
                  <c:v>2.4005000000000113E-9</c:v>
                </c:pt>
                <c:pt idx="10157">
                  <c:v>2.6404000000000133E-9</c:v>
                </c:pt>
                <c:pt idx="10158">
                  <c:v>2.4345000000000097E-9</c:v>
                </c:pt>
                <c:pt idx="10159">
                  <c:v>2.197900000000012E-9</c:v>
                </c:pt>
                <c:pt idx="10160">
                  <c:v>2.083700000000013E-9</c:v>
                </c:pt>
                <c:pt idx="10161">
                  <c:v>2.3192000000000058E-9</c:v>
                </c:pt>
                <c:pt idx="10162">
                  <c:v>2.5751000000000111E-9</c:v>
                </c:pt>
                <c:pt idx="10163">
                  <c:v>2.2476000000000124E-9</c:v>
                </c:pt>
                <c:pt idx="10164">
                  <c:v>2.0523000000000079E-9</c:v>
                </c:pt>
                <c:pt idx="10165">
                  <c:v>2.2369000000000095E-9</c:v>
                </c:pt>
                <c:pt idx="10166">
                  <c:v>2.9156000000000088E-9</c:v>
                </c:pt>
                <c:pt idx="10167">
                  <c:v>2.401200000000009E-9</c:v>
                </c:pt>
                <c:pt idx="10168">
                  <c:v>2.4841000000000134E-9</c:v>
                </c:pt>
                <c:pt idx="10169">
                  <c:v>2.5821000000000124E-9</c:v>
                </c:pt>
                <c:pt idx="10170">
                  <c:v>2.2916000000000093E-9</c:v>
                </c:pt>
                <c:pt idx="10171">
                  <c:v>2.584800000000012E-9</c:v>
                </c:pt>
                <c:pt idx="10172">
                  <c:v>2.7717000000000127E-9</c:v>
                </c:pt>
                <c:pt idx="10173">
                  <c:v>2.5821000000000124E-9</c:v>
                </c:pt>
                <c:pt idx="10174">
                  <c:v>2.5711000000000103E-9</c:v>
                </c:pt>
                <c:pt idx="10175">
                  <c:v>2.4135000000000103E-9</c:v>
                </c:pt>
                <c:pt idx="10176">
                  <c:v>2.1290000000000099E-9</c:v>
                </c:pt>
                <c:pt idx="10177">
                  <c:v>2.0920000000000056E-9</c:v>
                </c:pt>
                <c:pt idx="10178">
                  <c:v>2.5604000000000124E-9</c:v>
                </c:pt>
                <c:pt idx="10179">
                  <c:v>2.2176000000000102E-9</c:v>
                </c:pt>
                <c:pt idx="10180">
                  <c:v>2.3622000000000074E-9</c:v>
                </c:pt>
                <c:pt idx="10181">
                  <c:v>2.692400000000009E-9</c:v>
                </c:pt>
                <c:pt idx="10182">
                  <c:v>2.4741000000000111E-9</c:v>
                </c:pt>
                <c:pt idx="10183">
                  <c:v>2.6227000000000129E-9</c:v>
                </c:pt>
                <c:pt idx="10184">
                  <c:v>2.6441000000000161E-9</c:v>
                </c:pt>
                <c:pt idx="10185">
                  <c:v>2.2469000000000118E-9</c:v>
                </c:pt>
                <c:pt idx="10186">
                  <c:v>2.5324000000000075E-9</c:v>
                </c:pt>
                <c:pt idx="10187">
                  <c:v>2.2812000000000123E-9</c:v>
                </c:pt>
                <c:pt idx="10188">
                  <c:v>2.4758000000000067E-9</c:v>
                </c:pt>
                <c:pt idx="10189">
                  <c:v>2.2173000000000134E-9</c:v>
                </c:pt>
                <c:pt idx="10190">
                  <c:v>2.3889000000000111E-9</c:v>
                </c:pt>
                <c:pt idx="10191">
                  <c:v>2.1136000000000093E-9</c:v>
                </c:pt>
                <c:pt idx="10192">
                  <c:v>2.4815000000000113E-9</c:v>
                </c:pt>
                <c:pt idx="10193">
                  <c:v>2.4755000000000099E-9</c:v>
                </c:pt>
                <c:pt idx="10194">
                  <c:v>2.4458000000000091E-9</c:v>
                </c:pt>
                <c:pt idx="10195">
                  <c:v>2.4608000000000104E-9</c:v>
                </c:pt>
                <c:pt idx="10196">
                  <c:v>2.3525000000000065E-9</c:v>
                </c:pt>
                <c:pt idx="10197">
                  <c:v>2.6477000000000156E-9</c:v>
                </c:pt>
                <c:pt idx="10198">
                  <c:v>2.528800000000011E-9</c:v>
                </c:pt>
                <c:pt idx="10199">
                  <c:v>2.1463000000000098E-9</c:v>
                </c:pt>
                <c:pt idx="10200">
                  <c:v>2.4755000000000099E-9</c:v>
                </c:pt>
                <c:pt idx="10201">
                  <c:v>2.405200000000009E-9</c:v>
                </c:pt>
                <c:pt idx="10202">
                  <c:v>2.240900000000014E-9</c:v>
                </c:pt>
                <c:pt idx="10203">
                  <c:v>2.1536000000000092E-9</c:v>
                </c:pt>
                <c:pt idx="10204">
                  <c:v>2.294900000000012E-9</c:v>
                </c:pt>
                <c:pt idx="10205">
                  <c:v>2.2279000000000154E-9</c:v>
                </c:pt>
                <c:pt idx="10206">
                  <c:v>2.1823000000000105E-9</c:v>
                </c:pt>
                <c:pt idx="10207">
                  <c:v>2.2869000000000124E-9</c:v>
                </c:pt>
                <c:pt idx="10208">
                  <c:v>2.2373000000000134E-9</c:v>
                </c:pt>
                <c:pt idx="10209">
                  <c:v>2.4938000000000097E-9</c:v>
                </c:pt>
                <c:pt idx="10210">
                  <c:v>2.2279000000000154E-9</c:v>
                </c:pt>
                <c:pt idx="10211">
                  <c:v>2.4105000000000098E-9</c:v>
                </c:pt>
                <c:pt idx="10212">
                  <c:v>2.4268000000000074E-9</c:v>
                </c:pt>
                <c:pt idx="10213">
                  <c:v>2.1540000000000089E-9</c:v>
                </c:pt>
                <c:pt idx="10214">
                  <c:v>2.4895000000000113E-9</c:v>
                </c:pt>
                <c:pt idx="10215">
                  <c:v>2.2326000000000074E-9</c:v>
                </c:pt>
                <c:pt idx="10216">
                  <c:v>2.3699000000000094E-9</c:v>
                </c:pt>
                <c:pt idx="10217">
                  <c:v>2.372500000000006E-9</c:v>
                </c:pt>
                <c:pt idx="10218">
                  <c:v>2.3928000000000048E-9</c:v>
                </c:pt>
                <c:pt idx="10219">
                  <c:v>2.225300000000013E-9</c:v>
                </c:pt>
                <c:pt idx="10220">
                  <c:v>2.0530000000000094E-9</c:v>
                </c:pt>
                <c:pt idx="10221">
                  <c:v>2.3275000000000121E-9</c:v>
                </c:pt>
                <c:pt idx="10222">
                  <c:v>2.3529000000000066E-9</c:v>
                </c:pt>
                <c:pt idx="10223">
                  <c:v>2.3382000000000067E-9</c:v>
                </c:pt>
                <c:pt idx="10224">
                  <c:v>2.4478000000000113E-9</c:v>
                </c:pt>
                <c:pt idx="10225">
                  <c:v>2.2083000000000127E-9</c:v>
                </c:pt>
                <c:pt idx="10226">
                  <c:v>2.2336000000000106E-9</c:v>
                </c:pt>
                <c:pt idx="10227">
                  <c:v>2.1770000000000102E-9</c:v>
                </c:pt>
                <c:pt idx="10228">
                  <c:v>2.5241000000000145E-9</c:v>
                </c:pt>
                <c:pt idx="10229">
                  <c:v>2.1976000000000095E-9</c:v>
                </c:pt>
                <c:pt idx="10230">
                  <c:v>2.4495000000000106E-9</c:v>
                </c:pt>
                <c:pt idx="10231">
                  <c:v>2.253200000000012E-9</c:v>
                </c:pt>
                <c:pt idx="10232">
                  <c:v>2.3229000000000078E-9</c:v>
                </c:pt>
                <c:pt idx="10233">
                  <c:v>2.6451000000000135E-9</c:v>
                </c:pt>
                <c:pt idx="10234">
                  <c:v>2.4242000000000099E-9</c:v>
                </c:pt>
                <c:pt idx="10235">
                  <c:v>2.3562000000000052E-9</c:v>
                </c:pt>
                <c:pt idx="10236">
                  <c:v>2.4655000000000106E-9</c:v>
                </c:pt>
                <c:pt idx="10237">
                  <c:v>2.1836000000000126E-9</c:v>
                </c:pt>
                <c:pt idx="10238">
                  <c:v>2.371200000000006E-9</c:v>
                </c:pt>
                <c:pt idx="10239">
                  <c:v>2.3485000000000111E-9</c:v>
                </c:pt>
                <c:pt idx="10240">
                  <c:v>2.1463000000000098E-9</c:v>
                </c:pt>
                <c:pt idx="10241">
                  <c:v>2.4518000000000064E-9</c:v>
                </c:pt>
                <c:pt idx="10242">
                  <c:v>2.3419000000000099E-9</c:v>
                </c:pt>
                <c:pt idx="10243">
                  <c:v>2.3415000000000102E-9</c:v>
                </c:pt>
                <c:pt idx="10244">
                  <c:v>2.1686000000000109E-9</c:v>
                </c:pt>
                <c:pt idx="10245">
                  <c:v>2.2139000000000124E-9</c:v>
                </c:pt>
                <c:pt idx="10246">
                  <c:v>2.1700000000000088E-9</c:v>
                </c:pt>
                <c:pt idx="10247">
                  <c:v>2.0680000000000098E-9</c:v>
                </c:pt>
                <c:pt idx="10248">
                  <c:v>2.4442000000000102E-9</c:v>
                </c:pt>
                <c:pt idx="10249">
                  <c:v>2.3199000000000056E-9</c:v>
                </c:pt>
                <c:pt idx="10250">
                  <c:v>2.2169000000000092E-9</c:v>
                </c:pt>
                <c:pt idx="10251">
                  <c:v>2.167300000000015E-9</c:v>
                </c:pt>
                <c:pt idx="10252">
                  <c:v>2.3319000000000072E-9</c:v>
                </c:pt>
                <c:pt idx="10253">
                  <c:v>2.1879000000000131E-9</c:v>
                </c:pt>
                <c:pt idx="10254">
                  <c:v>2.2589000000000113E-9</c:v>
                </c:pt>
                <c:pt idx="10255">
                  <c:v>2.3938000000000084E-9</c:v>
                </c:pt>
                <c:pt idx="10256">
                  <c:v>2.2206000000000107E-9</c:v>
                </c:pt>
                <c:pt idx="10257">
                  <c:v>2.0697000000000099E-9</c:v>
                </c:pt>
                <c:pt idx="10258">
                  <c:v>2.2736000000000104E-9</c:v>
                </c:pt>
                <c:pt idx="10259">
                  <c:v>2.3109000000000078E-9</c:v>
                </c:pt>
                <c:pt idx="10260">
                  <c:v>2.528800000000011E-9</c:v>
                </c:pt>
                <c:pt idx="10261">
                  <c:v>2.2233000000000149E-9</c:v>
                </c:pt>
                <c:pt idx="10262">
                  <c:v>2.480100000000013E-9</c:v>
                </c:pt>
                <c:pt idx="10263">
                  <c:v>2.2076000000000125E-9</c:v>
                </c:pt>
                <c:pt idx="10264">
                  <c:v>2.6014000000000105E-9</c:v>
                </c:pt>
                <c:pt idx="10265">
                  <c:v>2.2669000000000117E-9</c:v>
                </c:pt>
                <c:pt idx="10266">
                  <c:v>2.2916000000000093E-9</c:v>
                </c:pt>
                <c:pt idx="10267">
                  <c:v>2.531800000000009E-9</c:v>
                </c:pt>
                <c:pt idx="10268">
                  <c:v>2.5068000000000088E-9</c:v>
                </c:pt>
                <c:pt idx="10269">
                  <c:v>2.3405000000000103E-9</c:v>
                </c:pt>
                <c:pt idx="10270">
                  <c:v>2.3239000000000106E-9</c:v>
                </c:pt>
                <c:pt idx="10271">
                  <c:v>2.2326000000000074E-9</c:v>
                </c:pt>
                <c:pt idx="10272">
                  <c:v>2.2189000000000106E-9</c:v>
                </c:pt>
                <c:pt idx="10273">
                  <c:v>2.1943000000000113E-9</c:v>
                </c:pt>
                <c:pt idx="10274">
                  <c:v>2.3749000000000088E-9</c:v>
                </c:pt>
                <c:pt idx="10275">
                  <c:v>2.3432000000000099E-9</c:v>
                </c:pt>
                <c:pt idx="10276">
                  <c:v>2.0227000000000087E-9</c:v>
                </c:pt>
                <c:pt idx="10277">
                  <c:v>2.3049000000000097E-9</c:v>
                </c:pt>
                <c:pt idx="10278">
                  <c:v>2.2662000000000098E-9</c:v>
                </c:pt>
                <c:pt idx="10279">
                  <c:v>2.3515000000000083E-9</c:v>
                </c:pt>
                <c:pt idx="10280">
                  <c:v>2.3319000000000072E-9</c:v>
                </c:pt>
                <c:pt idx="10281">
                  <c:v>2.1993000000000104E-9</c:v>
                </c:pt>
                <c:pt idx="10282">
                  <c:v>2.3512000000000065E-9</c:v>
                </c:pt>
                <c:pt idx="10283">
                  <c:v>2.3102000000000064E-9</c:v>
                </c:pt>
                <c:pt idx="10284">
                  <c:v>2.041000000000009E-9</c:v>
                </c:pt>
                <c:pt idx="10285">
                  <c:v>2.6934000000000126E-9</c:v>
                </c:pt>
                <c:pt idx="10286">
                  <c:v>2.3662000000000074E-9</c:v>
                </c:pt>
                <c:pt idx="10287">
                  <c:v>2.1999000000000093E-9</c:v>
                </c:pt>
                <c:pt idx="10288">
                  <c:v>2.2836000000000143E-9</c:v>
                </c:pt>
                <c:pt idx="10289">
                  <c:v>2.2572000000000112E-9</c:v>
                </c:pt>
                <c:pt idx="10290">
                  <c:v>2.2879000000000148E-9</c:v>
                </c:pt>
                <c:pt idx="10291">
                  <c:v>2.2959000000000111E-9</c:v>
                </c:pt>
                <c:pt idx="10292">
                  <c:v>2.3595000000000078E-9</c:v>
                </c:pt>
                <c:pt idx="10293">
                  <c:v>2.1123000000000085E-9</c:v>
                </c:pt>
                <c:pt idx="10294">
                  <c:v>2.2376000000000106E-9</c:v>
                </c:pt>
                <c:pt idx="10295">
                  <c:v>2.153300000000012E-9</c:v>
                </c:pt>
                <c:pt idx="10296">
                  <c:v>2.3482000000000093E-9</c:v>
                </c:pt>
                <c:pt idx="10297">
                  <c:v>2.060300000000012E-9</c:v>
                </c:pt>
                <c:pt idx="10298">
                  <c:v>2.103000000000011E-9</c:v>
                </c:pt>
                <c:pt idx="10299">
                  <c:v>2.4325000000000079E-9</c:v>
                </c:pt>
                <c:pt idx="10300">
                  <c:v>2.3889000000000111E-9</c:v>
                </c:pt>
                <c:pt idx="10301">
                  <c:v>2.0390000000000059E-9</c:v>
                </c:pt>
                <c:pt idx="10302">
                  <c:v>2.0803000000000123E-9</c:v>
                </c:pt>
                <c:pt idx="10303">
                  <c:v>2.4545000000000101E-9</c:v>
                </c:pt>
                <c:pt idx="10304">
                  <c:v>2.3429000000000089E-9</c:v>
                </c:pt>
                <c:pt idx="10305">
                  <c:v>2.1953000000000104E-9</c:v>
                </c:pt>
                <c:pt idx="10306">
                  <c:v>1.9750000000000098E-9</c:v>
                </c:pt>
                <c:pt idx="10307">
                  <c:v>2.3769000000000065E-9</c:v>
                </c:pt>
                <c:pt idx="10308">
                  <c:v>2.3845000000000118E-9</c:v>
                </c:pt>
                <c:pt idx="10309">
                  <c:v>2.2076000000000125E-9</c:v>
                </c:pt>
                <c:pt idx="10310">
                  <c:v>2.1946000000000094E-9</c:v>
                </c:pt>
                <c:pt idx="10311">
                  <c:v>2.3196000000000051E-9</c:v>
                </c:pt>
                <c:pt idx="10312">
                  <c:v>2.2203000000000135E-9</c:v>
                </c:pt>
                <c:pt idx="10313">
                  <c:v>2.5371000000000123E-9</c:v>
                </c:pt>
                <c:pt idx="10314">
                  <c:v>2.1766000000000063E-9</c:v>
                </c:pt>
                <c:pt idx="10315">
                  <c:v>2.25860000000001E-9</c:v>
                </c:pt>
                <c:pt idx="10316">
                  <c:v>2.3555000000000078E-9</c:v>
                </c:pt>
                <c:pt idx="10317">
                  <c:v>2.4402000000000098E-9</c:v>
                </c:pt>
                <c:pt idx="10318">
                  <c:v>2.5651000000000142E-9</c:v>
                </c:pt>
                <c:pt idx="10319">
                  <c:v>2.3679000000000125E-9</c:v>
                </c:pt>
                <c:pt idx="10320">
                  <c:v>2.3066000000000057E-9</c:v>
                </c:pt>
                <c:pt idx="10321">
                  <c:v>2.4535000000000114E-9</c:v>
                </c:pt>
                <c:pt idx="10322">
                  <c:v>2.2353000000000103E-9</c:v>
                </c:pt>
                <c:pt idx="10323">
                  <c:v>2.131000000000008E-9</c:v>
                </c:pt>
                <c:pt idx="10324">
                  <c:v>2.2396000000000087E-9</c:v>
                </c:pt>
                <c:pt idx="10325">
                  <c:v>2.1496000000000092E-9</c:v>
                </c:pt>
                <c:pt idx="10326">
                  <c:v>2.2916000000000093E-9</c:v>
                </c:pt>
                <c:pt idx="10327">
                  <c:v>2.376500000000006E-9</c:v>
                </c:pt>
                <c:pt idx="10328">
                  <c:v>2.3002000000000087E-9</c:v>
                </c:pt>
                <c:pt idx="10329">
                  <c:v>2.2346000000000096E-9</c:v>
                </c:pt>
                <c:pt idx="10330">
                  <c:v>2.3179000000000095E-9</c:v>
                </c:pt>
                <c:pt idx="10331">
                  <c:v>2.2599000000000108E-9</c:v>
                </c:pt>
                <c:pt idx="10332">
                  <c:v>2.4338000000000087E-9</c:v>
                </c:pt>
                <c:pt idx="10333">
                  <c:v>2.3699000000000094E-9</c:v>
                </c:pt>
                <c:pt idx="10334">
                  <c:v>2.104700000000012E-9</c:v>
                </c:pt>
                <c:pt idx="10335">
                  <c:v>2.5111000000000109E-9</c:v>
                </c:pt>
                <c:pt idx="10336">
                  <c:v>2.5141000000000114E-9</c:v>
                </c:pt>
                <c:pt idx="10337">
                  <c:v>2.3369000000000059E-9</c:v>
                </c:pt>
                <c:pt idx="10338">
                  <c:v>2.2969000000000101E-9</c:v>
                </c:pt>
                <c:pt idx="10339">
                  <c:v>2.178600000000009E-9</c:v>
                </c:pt>
                <c:pt idx="10340">
                  <c:v>2.2009000000000125E-9</c:v>
                </c:pt>
                <c:pt idx="10341">
                  <c:v>2.294900000000012E-9</c:v>
                </c:pt>
                <c:pt idx="10342">
                  <c:v>2.355900000000008E-9</c:v>
                </c:pt>
                <c:pt idx="10343">
                  <c:v>2.2436000000000124E-9</c:v>
                </c:pt>
                <c:pt idx="10344">
                  <c:v>2.2429000000000118E-9</c:v>
                </c:pt>
                <c:pt idx="10345">
                  <c:v>2.3572000000000084E-9</c:v>
                </c:pt>
                <c:pt idx="10346">
                  <c:v>2.3352000000000066E-9</c:v>
                </c:pt>
                <c:pt idx="10347">
                  <c:v>2.5258000000000104E-9</c:v>
                </c:pt>
                <c:pt idx="10348">
                  <c:v>2.3605000000000106E-9</c:v>
                </c:pt>
                <c:pt idx="10349">
                  <c:v>2.2899000000000134E-9</c:v>
                </c:pt>
                <c:pt idx="10350">
                  <c:v>2.4911000000000089E-9</c:v>
                </c:pt>
                <c:pt idx="10351">
                  <c:v>2.2712000000000093E-9</c:v>
                </c:pt>
                <c:pt idx="10352">
                  <c:v>2.1343000000000099E-9</c:v>
                </c:pt>
                <c:pt idx="10353">
                  <c:v>2.1503000000000102E-9</c:v>
                </c:pt>
                <c:pt idx="10354">
                  <c:v>2.3505000000000088E-9</c:v>
                </c:pt>
                <c:pt idx="10355">
                  <c:v>2.2872000000000142E-9</c:v>
                </c:pt>
                <c:pt idx="10356">
                  <c:v>2.4888000000000099E-9</c:v>
                </c:pt>
                <c:pt idx="10357">
                  <c:v>2.3189000000000074E-9</c:v>
                </c:pt>
                <c:pt idx="10358">
                  <c:v>2.2872000000000142E-9</c:v>
                </c:pt>
                <c:pt idx="10359">
                  <c:v>2.1170000000000095E-9</c:v>
                </c:pt>
                <c:pt idx="10360">
                  <c:v>2.3122000000000053E-9</c:v>
                </c:pt>
                <c:pt idx="10361">
                  <c:v>2.0034000000000094E-9</c:v>
                </c:pt>
                <c:pt idx="10362">
                  <c:v>2.2872000000000142E-9</c:v>
                </c:pt>
                <c:pt idx="10363">
                  <c:v>2.5728000000000079E-9</c:v>
                </c:pt>
                <c:pt idx="10364">
                  <c:v>2.3229000000000078E-9</c:v>
                </c:pt>
                <c:pt idx="10365">
                  <c:v>2.1766000000000063E-9</c:v>
                </c:pt>
                <c:pt idx="10366">
                  <c:v>2.1127000000000078E-9</c:v>
                </c:pt>
                <c:pt idx="10367">
                  <c:v>2.1420000000000094E-9</c:v>
                </c:pt>
                <c:pt idx="10368">
                  <c:v>2.4868000000000084E-9</c:v>
                </c:pt>
                <c:pt idx="10369">
                  <c:v>2.2273000000000144E-9</c:v>
                </c:pt>
                <c:pt idx="10370">
                  <c:v>2.1200000000000105E-9</c:v>
                </c:pt>
                <c:pt idx="10371">
                  <c:v>2.308200000000009E-9</c:v>
                </c:pt>
                <c:pt idx="10372">
                  <c:v>2.0467000000000091E-9</c:v>
                </c:pt>
                <c:pt idx="10373">
                  <c:v>2.4088000000000093E-9</c:v>
                </c:pt>
                <c:pt idx="10374">
                  <c:v>2.0997000000000088E-9</c:v>
                </c:pt>
                <c:pt idx="10375">
                  <c:v>2.2113000000000103E-9</c:v>
                </c:pt>
                <c:pt idx="10376">
                  <c:v>2.103300000000014E-9</c:v>
                </c:pt>
                <c:pt idx="10377">
                  <c:v>2.4681000000000134E-9</c:v>
                </c:pt>
                <c:pt idx="10378">
                  <c:v>2.0963000000000077E-9</c:v>
                </c:pt>
                <c:pt idx="10379">
                  <c:v>2.2916000000000093E-9</c:v>
                </c:pt>
                <c:pt idx="10380">
                  <c:v>2.1986000000000093E-9</c:v>
                </c:pt>
                <c:pt idx="10381">
                  <c:v>2.2542000000000099E-9</c:v>
                </c:pt>
                <c:pt idx="10382">
                  <c:v>1.9844000000000111E-9</c:v>
                </c:pt>
                <c:pt idx="10383">
                  <c:v>2.2826000000000099E-9</c:v>
                </c:pt>
                <c:pt idx="10384">
                  <c:v>2.3742000000000074E-9</c:v>
                </c:pt>
                <c:pt idx="10385">
                  <c:v>2.4462000000000084E-9</c:v>
                </c:pt>
                <c:pt idx="10386">
                  <c:v>2.5041000000000137E-9</c:v>
                </c:pt>
                <c:pt idx="10387">
                  <c:v>2.2176000000000102E-9</c:v>
                </c:pt>
                <c:pt idx="10388">
                  <c:v>2.1983000000000109E-9</c:v>
                </c:pt>
                <c:pt idx="10389">
                  <c:v>2.4661000000000103E-9</c:v>
                </c:pt>
                <c:pt idx="10390">
                  <c:v>2.2996000000000089E-9</c:v>
                </c:pt>
                <c:pt idx="10391">
                  <c:v>2.2996000000000089E-9</c:v>
                </c:pt>
                <c:pt idx="10392">
                  <c:v>2.1420000000000094E-9</c:v>
                </c:pt>
                <c:pt idx="10393">
                  <c:v>2.3529000000000066E-9</c:v>
                </c:pt>
                <c:pt idx="10394">
                  <c:v>2.2622000000000098E-9</c:v>
                </c:pt>
                <c:pt idx="10395">
                  <c:v>2.7154000000000107E-9</c:v>
                </c:pt>
                <c:pt idx="10396">
                  <c:v>2.3419000000000099E-9</c:v>
                </c:pt>
                <c:pt idx="10397">
                  <c:v>2.0294000000000079E-9</c:v>
                </c:pt>
                <c:pt idx="10398">
                  <c:v>2.2433000000000148E-9</c:v>
                </c:pt>
                <c:pt idx="10399">
                  <c:v>2.2143000000000117E-9</c:v>
                </c:pt>
                <c:pt idx="10400">
                  <c:v>2.3605000000000106E-9</c:v>
                </c:pt>
                <c:pt idx="10401">
                  <c:v>2.3272000000000099E-9</c:v>
                </c:pt>
                <c:pt idx="10402">
                  <c:v>2.3985000000000095E-9</c:v>
                </c:pt>
                <c:pt idx="10403">
                  <c:v>2.4961000000000092E-9</c:v>
                </c:pt>
                <c:pt idx="10404">
                  <c:v>2.3492000000000084E-9</c:v>
                </c:pt>
                <c:pt idx="10405">
                  <c:v>2.6467000000000124E-9</c:v>
                </c:pt>
                <c:pt idx="10406">
                  <c:v>2.2579000000000122E-9</c:v>
                </c:pt>
                <c:pt idx="10407">
                  <c:v>2.1416000000000088E-9</c:v>
                </c:pt>
                <c:pt idx="10408">
                  <c:v>2.2899000000000134E-9</c:v>
                </c:pt>
                <c:pt idx="10409">
                  <c:v>2.3755000000000078E-9</c:v>
                </c:pt>
                <c:pt idx="10410">
                  <c:v>2.170600000000009E-9</c:v>
                </c:pt>
                <c:pt idx="10411">
                  <c:v>2.2406000000000115E-9</c:v>
                </c:pt>
                <c:pt idx="10412">
                  <c:v>2.1280000000000104E-9</c:v>
                </c:pt>
                <c:pt idx="10413">
                  <c:v>2.4118000000000065E-9</c:v>
                </c:pt>
                <c:pt idx="10414">
                  <c:v>2.1523000000000088E-9</c:v>
                </c:pt>
                <c:pt idx="10415">
                  <c:v>2.1966000000000067E-9</c:v>
                </c:pt>
                <c:pt idx="10416">
                  <c:v>2.0760000000000057E-9</c:v>
                </c:pt>
                <c:pt idx="10417">
                  <c:v>2.3769000000000065E-9</c:v>
                </c:pt>
                <c:pt idx="10418">
                  <c:v>2.2313000000000099E-9</c:v>
                </c:pt>
                <c:pt idx="10419">
                  <c:v>2.1933000000000119E-9</c:v>
                </c:pt>
                <c:pt idx="10420">
                  <c:v>2.3432000000000099E-9</c:v>
                </c:pt>
                <c:pt idx="10421">
                  <c:v>2.3782000000000074E-9</c:v>
                </c:pt>
                <c:pt idx="10422">
                  <c:v>2.1380000000000094E-9</c:v>
                </c:pt>
                <c:pt idx="10423">
                  <c:v>1.9604000000000111E-9</c:v>
                </c:pt>
                <c:pt idx="10424">
                  <c:v>2.2246000000000119E-9</c:v>
                </c:pt>
                <c:pt idx="10425">
                  <c:v>2.1636000000000114E-9</c:v>
                </c:pt>
                <c:pt idx="10426">
                  <c:v>2.2599000000000108E-9</c:v>
                </c:pt>
                <c:pt idx="10427">
                  <c:v>2.2263000000000125E-9</c:v>
                </c:pt>
                <c:pt idx="10428">
                  <c:v>1.9314000000000089E-9</c:v>
                </c:pt>
                <c:pt idx="10429">
                  <c:v>2.3635000000000124E-9</c:v>
                </c:pt>
                <c:pt idx="10430">
                  <c:v>2.2799000000000107E-9</c:v>
                </c:pt>
                <c:pt idx="10431">
                  <c:v>2.5098000000000093E-9</c:v>
                </c:pt>
                <c:pt idx="10432">
                  <c:v>2.0460000000000084E-9</c:v>
                </c:pt>
                <c:pt idx="10433">
                  <c:v>2.4821000000000103E-9</c:v>
                </c:pt>
                <c:pt idx="10434">
                  <c:v>2.2676000000000131E-9</c:v>
                </c:pt>
                <c:pt idx="10435">
                  <c:v>2.137300000000012E-9</c:v>
                </c:pt>
                <c:pt idx="10436">
                  <c:v>2.2619000000000122E-9</c:v>
                </c:pt>
                <c:pt idx="10437">
                  <c:v>2.2852000000000111E-9</c:v>
                </c:pt>
                <c:pt idx="10438">
                  <c:v>2.2829000000000125E-9</c:v>
                </c:pt>
                <c:pt idx="10439">
                  <c:v>2.3692000000000087E-9</c:v>
                </c:pt>
                <c:pt idx="10440">
                  <c:v>2.3465000000000088E-9</c:v>
                </c:pt>
                <c:pt idx="10441">
                  <c:v>2.3759000000000079E-9</c:v>
                </c:pt>
                <c:pt idx="10442">
                  <c:v>2.3665000000000096E-9</c:v>
                </c:pt>
                <c:pt idx="10443">
                  <c:v>2.2752000000000089E-9</c:v>
                </c:pt>
                <c:pt idx="10444">
                  <c:v>2.1859000000000121E-9</c:v>
                </c:pt>
                <c:pt idx="10445">
                  <c:v>2.3562000000000052E-9</c:v>
                </c:pt>
                <c:pt idx="10446">
                  <c:v>2.3782000000000074E-9</c:v>
                </c:pt>
                <c:pt idx="10447">
                  <c:v>2.2722000000000083E-9</c:v>
                </c:pt>
                <c:pt idx="10448">
                  <c:v>2.156600000000006E-9</c:v>
                </c:pt>
                <c:pt idx="10449">
                  <c:v>1.9927000000000111E-9</c:v>
                </c:pt>
                <c:pt idx="10450">
                  <c:v>2.2712000000000093E-9</c:v>
                </c:pt>
                <c:pt idx="10451">
                  <c:v>2.2512000000000093E-9</c:v>
                </c:pt>
                <c:pt idx="10452">
                  <c:v>2.1067000000000097E-9</c:v>
                </c:pt>
                <c:pt idx="10453">
                  <c:v>2.2419000000000119E-9</c:v>
                </c:pt>
                <c:pt idx="10454">
                  <c:v>2.4372000000000093E-9</c:v>
                </c:pt>
                <c:pt idx="10455">
                  <c:v>2.3329000000000059E-9</c:v>
                </c:pt>
                <c:pt idx="10456">
                  <c:v>2.3232000000000099E-9</c:v>
                </c:pt>
                <c:pt idx="10457">
                  <c:v>2.2959000000000111E-9</c:v>
                </c:pt>
                <c:pt idx="10458">
                  <c:v>2.2356000000000083E-9</c:v>
                </c:pt>
                <c:pt idx="10459">
                  <c:v>2.3419000000000099E-9</c:v>
                </c:pt>
                <c:pt idx="10460">
                  <c:v>2.1490000000000098E-9</c:v>
                </c:pt>
                <c:pt idx="10461">
                  <c:v>2.2416000000000101E-9</c:v>
                </c:pt>
                <c:pt idx="10462">
                  <c:v>2.0727000000000067E-9</c:v>
                </c:pt>
                <c:pt idx="10463">
                  <c:v>2.2493000000000133E-9</c:v>
                </c:pt>
                <c:pt idx="10464">
                  <c:v>2.1976000000000095E-9</c:v>
                </c:pt>
                <c:pt idx="10465">
                  <c:v>2.0963000000000077E-9</c:v>
                </c:pt>
                <c:pt idx="10466">
                  <c:v>2.0167000000000057E-9</c:v>
                </c:pt>
                <c:pt idx="10467">
                  <c:v>2.1293000000000121E-9</c:v>
                </c:pt>
                <c:pt idx="10468">
                  <c:v>2.4282000000000099E-9</c:v>
                </c:pt>
                <c:pt idx="10469">
                  <c:v>1.917100000000009E-9</c:v>
                </c:pt>
                <c:pt idx="10470">
                  <c:v>2.2762000000000087E-9</c:v>
                </c:pt>
                <c:pt idx="10471">
                  <c:v>2.1423000000000099E-9</c:v>
                </c:pt>
                <c:pt idx="10472">
                  <c:v>2.405200000000009E-9</c:v>
                </c:pt>
                <c:pt idx="10473">
                  <c:v>2.0897000000000099E-9</c:v>
                </c:pt>
                <c:pt idx="10474">
                  <c:v>2.134000000000009E-9</c:v>
                </c:pt>
                <c:pt idx="10475">
                  <c:v>2.3192000000000058E-9</c:v>
                </c:pt>
                <c:pt idx="10476">
                  <c:v>2.0317000000000065E-9</c:v>
                </c:pt>
                <c:pt idx="10477">
                  <c:v>2.3772000000000083E-9</c:v>
                </c:pt>
                <c:pt idx="10478">
                  <c:v>1.9980000000000107E-9</c:v>
                </c:pt>
                <c:pt idx="10479">
                  <c:v>2.1736000000000099E-9</c:v>
                </c:pt>
                <c:pt idx="10480">
                  <c:v>2.3875000000000119E-9</c:v>
                </c:pt>
                <c:pt idx="10481">
                  <c:v>2.2133000000000134E-9</c:v>
                </c:pt>
                <c:pt idx="10482">
                  <c:v>2.2089000000000133E-9</c:v>
                </c:pt>
                <c:pt idx="10483">
                  <c:v>2.2942000000000101E-9</c:v>
                </c:pt>
                <c:pt idx="10484">
                  <c:v>2.1000000000000101E-9</c:v>
                </c:pt>
                <c:pt idx="10485">
                  <c:v>2.1829000000000103E-9</c:v>
                </c:pt>
                <c:pt idx="10486">
                  <c:v>2.0140000000000073E-9</c:v>
                </c:pt>
                <c:pt idx="10487">
                  <c:v>2.2782000000000102E-9</c:v>
                </c:pt>
                <c:pt idx="10488">
                  <c:v>1.9997000000000091E-9</c:v>
                </c:pt>
                <c:pt idx="10489">
                  <c:v>2.1413000000000124E-9</c:v>
                </c:pt>
                <c:pt idx="10490">
                  <c:v>2.0470000000000104E-9</c:v>
                </c:pt>
                <c:pt idx="10491">
                  <c:v>2.2669000000000117E-9</c:v>
                </c:pt>
                <c:pt idx="10492">
                  <c:v>2.1506000000000083E-9</c:v>
                </c:pt>
                <c:pt idx="10493">
                  <c:v>2.3665000000000096E-9</c:v>
                </c:pt>
                <c:pt idx="10494">
                  <c:v>2.242300000000012E-9</c:v>
                </c:pt>
                <c:pt idx="10495">
                  <c:v>2.1763000000000087E-9</c:v>
                </c:pt>
                <c:pt idx="10496">
                  <c:v>1.9141000000000102E-9</c:v>
                </c:pt>
                <c:pt idx="10497">
                  <c:v>2.3329000000000059E-9</c:v>
                </c:pt>
                <c:pt idx="10498">
                  <c:v>2.0034000000000094E-9</c:v>
                </c:pt>
                <c:pt idx="10499">
                  <c:v>2.2899000000000134E-9</c:v>
                </c:pt>
                <c:pt idx="10500">
                  <c:v>2.2429000000000118E-9</c:v>
                </c:pt>
                <c:pt idx="10501">
                  <c:v>2.2139000000000124E-9</c:v>
                </c:pt>
                <c:pt idx="10502">
                  <c:v>2.6147000000000125E-9</c:v>
                </c:pt>
                <c:pt idx="10503">
                  <c:v>2.0900000000000083E-9</c:v>
                </c:pt>
                <c:pt idx="10504">
                  <c:v>2.3412000000000084E-9</c:v>
                </c:pt>
                <c:pt idx="10505">
                  <c:v>2.3126000000000046E-9</c:v>
                </c:pt>
                <c:pt idx="10506">
                  <c:v>2.178600000000009E-9</c:v>
                </c:pt>
                <c:pt idx="10507">
                  <c:v>2.1660000000000093E-9</c:v>
                </c:pt>
                <c:pt idx="10508">
                  <c:v>2.0997000000000088E-9</c:v>
                </c:pt>
                <c:pt idx="10509">
                  <c:v>2.2346000000000096E-9</c:v>
                </c:pt>
                <c:pt idx="10510">
                  <c:v>2.6097000000000134E-9</c:v>
                </c:pt>
                <c:pt idx="10511">
                  <c:v>2.2043000000000127E-9</c:v>
                </c:pt>
                <c:pt idx="10512">
                  <c:v>2.2746000000000099E-9</c:v>
                </c:pt>
                <c:pt idx="10513">
                  <c:v>2.5045000000000134E-9</c:v>
                </c:pt>
                <c:pt idx="10514">
                  <c:v>2.2972000000000119E-9</c:v>
                </c:pt>
                <c:pt idx="10515">
                  <c:v>2.1213000000000113E-9</c:v>
                </c:pt>
                <c:pt idx="10516">
                  <c:v>2.2046000000000112E-9</c:v>
                </c:pt>
                <c:pt idx="10517">
                  <c:v>2.1463000000000098E-9</c:v>
                </c:pt>
                <c:pt idx="10518">
                  <c:v>2.3855000000000104E-9</c:v>
                </c:pt>
                <c:pt idx="10519">
                  <c:v>2.0937000000000098E-9</c:v>
                </c:pt>
                <c:pt idx="10520">
                  <c:v>2.3609000000000103E-9</c:v>
                </c:pt>
                <c:pt idx="10521">
                  <c:v>2.271600000000009E-9</c:v>
                </c:pt>
                <c:pt idx="10522">
                  <c:v>2.5628000000000094E-9</c:v>
                </c:pt>
                <c:pt idx="10523">
                  <c:v>2.4218000000000087E-9</c:v>
                </c:pt>
                <c:pt idx="10524">
                  <c:v>2.318600000000006E-9</c:v>
                </c:pt>
                <c:pt idx="10525">
                  <c:v>2.6830000000000148E-9</c:v>
                </c:pt>
                <c:pt idx="10526">
                  <c:v>2.4495000000000106E-9</c:v>
                </c:pt>
                <c:pt idx="10527">
                  <c:v>2.1946000000000094E-9</c:v>
                </c:pt>
                <c:pt idx="10528">
                  <c:v>2.0397000000000069E-9</c:v>
                </c:pt>
                <c:pt idx="10529">
                  <c:v>2.3409000000000104E-9</c:v>
                </c:pt>
                <c:pt idx="10530">
                  <c:v>2.2762000000000087E-9</c:v>
                </c:pt>
                <c:pt idx="10531">
                  <c:v>2.4202000000000099E-9</c:v>
                </c:pt>
                <c:pt idx="10532">
                  <c:v>1.9651000000000109E-9</c:v>
                </c:pt>
                <c:pt idx="10533">
                  <c:v>2.2719000000000103E-9</c:v>
                </c:pt>
                <c:pt idx="10534">
                  <c:v>2.087700000000013E-9</c:v>
                </c:pt>
                <c:pt idx="10535">
                  <c:v>2.1986000000000093E-9</c:v>
                </c:pt>
                <c:pt idx="10536">
                  <c:v>2.09830000000001E-9</c:v>
                </c:pt>
                <c:pt idx="10537">
                  <c:v>2.5404000000000124E-9</c:v>
                </c:pt>
                <c:pt idx="10538">
                  <c:v>2.2699000000000134E-9</c:v>
                </c:pt>
                <c:pt idx="10539">
                  <c:v>2.4835000000000144E-9</c:v>
                </c:pt>
                <c:pt idx="10540">
                  <c:v>2.2173000000000134E-9</c:v>
                </c:pt>
                <c:pt idx="10541">
                  <c:v>2.0237000000000124E-9</c:v>
                </c:pt>
                <c:pt idx="10542">
                  <c:v>2.3106000000000061E-9</c:v>
                </c:pt>
                <c:pt idx="10543">
                  <c:v>2.3122000000000053E-9</c:v>
                </c:pt>
                <c:pt idx="10544">
                  <c:v>2.4858000000000093E-9</c:v>
                </c:pt>
                <c:pt idx="10545">
                  <c:v>2.3992000000000064E-9</c:v>
                </c:pt>
                <c:pt idx="10546">
                  <c:v>2.3978000000000084E-9</c:v>
                </c:pt>
                <c:pt idx="10547">
                  <c:v>2.3092000000000081E-9</c:v>
                </c:pt>
                <c:pt idx="10548">
                  <c:v>2.1849000000000134E-9</c:v>
                </c:pt>
                <c:pt idx="10549">
                  <c:v>2.4455000000000106E-9</c:v>
                </c:pt>
                <c:pt idx="10550">
                  <c:v>2.1190000000000068E-9</c:v>
                </c:pt>
                <c:pt idx="10551">
                  <c:v>2.2373000000000134E-9</c:v>
                </c:pt>
                <c:pt idx="10552">
                  <c:v>2.3685000000000114E-9</c:v>
                </c:pt>
                <c:pt idx="10553">
                  <c:v>2.240900000000014E-9</c:v>
                </c:pt>
                <c:pt idx="10554">
                  <c:v>2.3892000000000095E-9</c:v>
                </c:pt>
                <c:pt idx="10555">
                  <c:v>2.0387000000000095E-9</c:v>
                </c:pt>
                <c:pt idx="10556">
                  <c:v>2.0870000000000111E-9</c:v>
                </c:pt>
                <c:pt idx="10557">
                  <c:v>2.3389000000000085E-9</c:v>
                </c:pt>
                <c:pt idx="10558">
                  <c:v>2.1683000000000129E-9</c:v>
                </c:pt>
                <c:pt idx="10559">
                  <c:v>2.1216000000000089E-9</c:v>
                </c:pt>
                <c:pt idx="10560">
                  <c:v>2.1473000000000143E-9</c:v>
                </c:pt>
                <c:pt idx="10561">
                  <c:v>2.238300000000012E-9</c:v>
                </c:pt>
                <c:pt idx="10562">
                  <c:v>2.0480000000000099E-9</c:v>
                </c:pt>
                <c:pt idx="10563">
                  <c:v>2.2856000000000116E-9</c:v>
                </c:pt>
                <c:pt idx="10564">
                  <c:v>2.2363000000000093E-9</c:v>
                </c:pt>
                <c:pt idx="10565">
                  <c:v>2.2979000000000133E-9</c:v>
                </c:pt>
                <c:pt idx="10566">
                  <c:v>2.0147000000000088E-9</c:v>
                </c:pt>
                <c:pt idx="10567">
                  <c:v>2.2106000000000089E-9</c:v>
                </c:pt>
                <c:pt idx="10568">
                  <c:v>2.1040000000000101E-9</c:v>
                </c:pt>
                <c:pt idx="10569">
                  <c:v>2.2996000000000089E-9</c:v>
                </c:pt>
                <c:pt idx="10570">
                  <c:v>2.2286000000000123E-9</c:v>
                </c:pt>
                <c:pt idx="10571">
                  <c:v>2.1173000000000113E-9</c:v>
                </c:pt>
                <c:pt idx="10572">
                  <c:v>2.3715000000000074E-9</c:v>
                </c:pt>
                <c:pt idx="10573">
                  <c:v>2.4751000000000094E-9</c:v>
                </c:pt>
                <c:pt idx="10574">
                  <c:v>2.4688000000000099E-9</c:v>
                </c:pt>
                <c:pt idx="10575">
                  <c:v>2.0493000000000099E-9</c:v>
                </c:pt>
                <c:pt idx="10576">
                  <c:v>2.4095000000000103E-9</c:v>
                </c:pt>
                <c:pt idx="10577">
                  <c:v>2.1680000000000107E-9</c:v>
                </c:pt>
                <c:pt idx="10578">
                  <c:v>2.1933000000000119E-9</c:v>
                </c:pt>
                <c:pt idx="10579">
                  <c:v>2.4198000000000061E-9</c:v>
                </c:pt>
                <c:pt idx="10580">
                  <c:v>2.3412000000000084E-9</c:v>
                </c:pt>
                <c:pt idx="10581">
                  <c:v>2.2922000000000087E-9</c:v>
                </c:pt>
                <c:pt idx="10582">
                  <c:v>2.2119000000000097E-9</c:v>
                </c:pt>
                <c:pt idx="10583">
                  <c:v>2.1240000000000104E-9</c:v>
                </c:pt>
                <c:pt idx="10584">
                  <c:v>2.0787000000000094E-9</c:v>
                </c:pt>
                <c:pt idx="10585">
                  <c:v>1.9734000000000093E-9</c:v>
                </c:pt>
                <c:pt idx="10586">
                  <c:v>2.0827000000000094E-9</c:v>
                </c:pt>
                <c:pt idx="10587">
                  <c:v>2.3572000000000084E-9</c:v>
                </c:pt>
                <c:pt idx="10588">
                  <c:v>2.2256000000000102E-9</c:v>
                </c:pt>
                <c:pt idx="10589">
                  <c:v>2.2479000000000154E-9</c:v>
                </c:pt>
                <c:pt idx="10590">
                  <c:v>2.3422000000000071E-9</c:v>
                </c:pt>
                <c:pt idx="10591">
                  <c:v>1.9294000000000091E-9</c:v>
                </c:pt>
                <c:pt idx="10592">
                  <c:v>2.2026000000000093E-9</c:v>
                </c:pt>
                <c:pt idx="10593">
                  <c:v>1.9354000000000097E-9</c:v>
                </c:pt>
                <c:pt idx="10594">
                  <c:v>2.060300000000012E-9</c:v>
                </c:pt>
                <c:pt idx="10595">
                  <c:v>1.9201000000000112E-9</c:v>
                </c:pt>
                <c:pt idx="10596">
                  <c:v>2.1836000000000126E-9</c:v>
                </c:pt>
                <c:pt idx="10597">
                  <c:v>2.1996000000000084E-9</c:v>
                </c:pt>
                <c:pt idx="10598">
                  <c:v>2.4048000000000089E-9</c:v>
                </c:pt>
                <c:pt idx="10599">
                  <c:v>2.1173000000000113E-9</c:v>
                </c:pt>
                <c:pt idx="10600">
                  <c:v>2.3512000000000065E-9</c:v>
                </c:pt>
                <c:pt idx="10601">
                  <c:v>2.2176000000000102E-9</c:v>
                </c:pt>
                <c:pt idx="10602">
                  <c:v>2.5284000000000117E-9</c:v>
                </c:pt>
                <c:pt idx="10603">
                  <c:v>2.2129000000000088E-9</c:v>
                </c:pt>
                <c:pt idx="10604">
                  <c:v>2.1823000000000105E-9</c:v>
                </c:pt>
                <c:pt idx="10605">
                  <c:v>1.9044000000000109E-9</c:v>
                </c:pt>
                <c:pt idx="10606">
                  <c:v>2.0607000000000105E-9</c:v>
                </c:pt>
                <c:pt idx="10607">
                  <c:v>2.2049000000000133E-9</c:v>
                </c:pt>
                <c:pt idx="10608">
                  <c:v>1.8338000000000077E-9</c:v>
                </c:pt>
                <c:pt idx="10609">
                  <c:v>2.1486000000000106E-9</c:v>
                </c:pt>
                <c:pt idx="10610">
                  <c:v>1.9611000000000105E-9</c:v>
                </c:pt>
                <c:pt idx="10611">
                  <c:v>2.0920000000000056E-9</c:v>
                </c:pt>
                <c:pt idx="10612">
                  <c:v>2.2562000000000084E-9</c:v>
                </c:pt>
                <c:pt idx="10613">
                  <c:v>2.2439000000000158E-9</c:v>
                </c:pt>
                <c:pt idx="10614">
                  <c:v>2.0067000000000088E-9</c:v>
                </c:pt>
                <c:pt idx="10615">
                  <c:v>2.3156000000000051E-9</c:v>
                </c:pt>
                <c:pt idx="10616">
                  <c:v>1.9707000000000102E-9</c:v>
                </c:pt>
                <c:pt idx="10617">
                  <c:v>2.2686000000000122E-9</c:v>
                </c:pt>
                <c:pt idx="10618">
                  <c:v>2.3782000000000074E-9</c:v>
                </c:pt>
                <c:pt idx="10619">
                  <c:v>2.0870000000000111E-9</c:v>
                </c:pt>
                <c:pt idx="10620">
                  <c:v>2.015000000000006E-9</c:v>
                </c:pt>
                <c:pt idx="10621">
                  <c:v>2.1383000000000103E-9</c:v>
                </c:pt>
                <c:pt idx="10622">
                  <c:v>1.9900000000000111E-9</c:v>
                </c:pt>
                <c:pt idx="10623">
                  <c:v>2.0060000000000073E-9</c:v>
                </c:pt>
                <c:pt idx="10624">
                  <c:v>1.9770000000000109E-9</c:v>
                </c:pt>
                <c:pt idx="10625">
                  <c:v>2.1869000000000099E-9</c:v>
                </c:pt>
                <c:pt idx="10626">
                  <c:v>2.2942000000000101E-9</c:v>
                </c:pt>
                <c:pt idx="10627">
                  <c:v>2.16560000000001E-9</c:v>
                </c:pt>
                <c:pt idx="10628">
                  <c:v>2.2522000000000084E-9</c:v>
                </c:pt>
                <c:pt idx="10629">
                  <c:v>2.3579000000000094E-9</c:v>
                </c:pt>
                <c:pt idx="10630">
                  <c:v>2.0567000000000063E-9</c:v>
                </c:pt>
                <c:pt idx="10631">
                  <c:v>2.3892000000000095E-9</c:v>
                </c:pt>
                <c:pt idx="10632">
                  <c:v>2.3342000000000067E-9</c:v>
                </c:pt>
                <c:pt idx="10633">
                  <c:v>2.4035000000000122E-9</c:v>
                </c:pt>
                <c:pt idx="10634">
                  <c:v>2.2463000000000124E-9</c:v>
                </c:pt>
                <c:pt idx="10635">
                  <c:v>2.2116000000000084E-9</c:v>
                </c:pt>
                <c:pt idx="10636">
                  <c:v>2.0287000000000106E-9</c:v>
                </c:pt>
                <c:pt idx="10637">
                  <c:v>2.3122000000000053E-9</c:v>
                </c:pt>
                <c:pt idx="10638">
                  <c:v>2.5051000000000124E-9</c:v>
                </c:pt>
                <c:pt idx="10639">
                  <c:v>2.4795000000000099E-9</c:v>
                </c:pt>
                <c:pt idx="10640">
                  <c:v>2.1876000000000126E-9</c:v>
                </c:pt>
                <c:pt idx="10641">
                  <c:v>1.842100000000009E-9</c:v>
                </c:pt>
                <c:pt idx="10642">
                  <c:v>2.1833000000000158E-9</c:v>
                </c:pt>
                <c:pt idx="10643">
                  <c:v>2.0937000000000098E-9</c:v>
                </c:pt>
                <c:pt idx="10644">
                  <c:v>2.328200000000009E-9</c:v>
                </c:pt>
                <c:pt idx="10645">
                  <c:v>2.0957000000000088E-9</c:v>
                </c:pt>
                <c:pt idx="10646">
                  <c:v>2.4065000000000094E-9</c:v>
                </c:pt>
                <c:pt idx="10647">
                  <c:v>2.2789000000000125E-9</c:v>
                </c:pt>
                <c:pt idx="10648">
                  <c:v>2.1200000000000105E-9</c:v>
                </c:pt>
                <c:pt idx="10649">
                  <c:v>2.4848000000000099E-9</c:v>
                </c:pt>
                <c:pt idx="10650">
                  <c:v>2.2612000000000112E-9</c:v>
                </c:pt>
                <c:pt idx="10651">
                  <c:v>2.3998000000000065E-9</c:v>
                </c:pt>
                <c:pt idx="10652">
                  <c:v>2.4821000000000103E-9</c:v>
                </c:pt>
                <c:pt idx="10653">
                  <c:v>2.2193000000000099E-9</c:v>
                </c:pt>
                <c:pt idx="10654">
                  <c:v>2.178600000000009E-9</c:v>
                </c:pt>
                <c:pt idx="10655">
                  <c:v>1.9387000000000103E-9</c:v>
                </c:pt>
                <c:pt idx="10656">
                  <c:v>2.3229000000000078E-9</c:v>
                </c:pt>
                <c:pt idx="10657">
                  <c:v>2.2066000000000089E-9</c:v>
                </c:pt>
                <c:pt idx="10658">
                  <c:v>2.3772000000000083E-9</c:v>
                </c:pt>
                <c:pt idx="10659">
                  <c:v>2.1160000000000059E-9</c:v>
                </c:pt>
                <c:pt idx="10660">
                  <c:v>2.4445000000000124E-9</c:v>
                </c:pt>
                <c:pt idx="10661">
                  <c:v>2.0487000000000118E-9</c:v>
                </c:pt>
                <c:pt idx="10662">
                  <c:v>2.3066000000000057E-9</c:v>
                </c:pt>
                <c:pt idx="10663">
                  <c:v>2.1986000000000093E-9</c:v>
                </c:pt>
                <c:pt idx="10664">
                  <c:v>2.6214000000000121E-9</c:v>
                </c:pt>
                <c:pt idx="10665">
                  <c:v>2.0830000000000111E-9</c:v>
                </c:pt>
                <c:pt idx="10666">
                  <c:v>2.2722000000000083E-9</c:v>
                </c:pt>
                <c:pt idx="10667">
                  <c:v>1.8778000000000073E-9</c:v>
                </c:pt>
                <c:pt idx="10668">
                  <c:v>2.3469000000000089E-9</c:v>
                </c:pt>
                <c:pt idx="10669">
                  <c:v>2.3235000000000121E-9</c:v>
                </c:pt>
                <c:pt idx="10670">
                  <c:v>2.0653000000000102E-9</c:v>
                </c:pt>
                <c:pt idx="10671">
                  <c:v>2.4352000000000075E-9</c:v>
                </c:pt>
                <c:pt idx="10672">
                  <c:v>2.0993000000000091E-9</c:v>
                </c:pt>
                <c:pt idx="10673">
                  <c:v>1.9517000000000093E-9</c:v>
                </c:pt>
                <c:pt idx="10674">
                  <c:v>2.0907000000000093E-9</c:v>
                </c:pt>
                <c:pt idx="10675">
                  <c:v>2.1410000000000099E-9</c:v>
                </c:pt>
                <c:pt idx="10676">
                  <c:v>2.0573000000000098E-9</c:v>
                </c:pt>
                <c:pt idx="10677">
                  <c:v>2.3735000000000105E-9</c:v>
                </c:pt>
                <c:pt idx="10678">
                  <c:v>2.0204000000000089E-9</c:v>
                </c:pt>
                <c:pt idx="10679">
                  <c:v>1.922400000000009E-9</c:v>
                </c:pt>
                <c:pt idx="10680">
                  <c:v>2.0560000000000065E-9</c:v>
                </c:pt>
                <c:pt idx="10681">
                  <c:v>2.2976000000000112E-9</c:v>
                </c:pt>
                <c:pt idx="10682">
                  <c:v>2.3205000000000103E-9</c:v>
                </c:pt>
                <c:pt idx="10683">
                  <c:v>2.0623000000000089E-9</c:v>
                </c:pt>
                <c:pt idx="10684">
                  <c:v>2.0487000000000118E-9</c:v>
                </c:pt>
                <c:pt idx="10685">
                  <c:v>1.9651000000000109E-9</c:v>
                </c:pt>
                <c:pt idx="10686">
                  <c:v>2.3968000000000052E-9</c:v>
                </c:pt>
                <c:pt idx="10687">
                  <c:v>2.4665000000000105E-9</c:v>
                </c:pt>
                <c:pt idx="10688">
                  <c:v>2.0780000000000083E-9</c:v>
                </c:pt>
                <c:pt idx="10689">
                  <c:v>2.2772000000000119E-9</c:v>
                </c:pt>
                <c:pt idx="10690">
                  <c:v>2.439800000000006E-9</c:v>
                </c:pt>
                <c:pt idx="10691">
                  <c:v>2.0430000000000104E-9</c:v>
                </c:pt>
                <c:pt idx="10692">
                  <c:v>2.0180000000000069E-9</c:v>
                </c:pt>
                <c:pt idx="10693">
                  <c:v>2.1800000000000111E-9</c:v>
                </c:pt>
                <c:pt idx="10694">
                  <c:v>2.066700000000009E-9</c:v>
                </c:pt>
                <c:pt idx="10695">
                  <c:v>2.2016000000000099E-9</c:v>
                </c:pt>
                <c:pt idx="10696">
                  <c:v>2.1903000000000118E-9</c:v>
                </c:pt>
                <c:pt idx="10697">
                  <c:v>2.290900000000012E-9</c:v>
                </c:pt>
                <c:pt idx="10698">
                  <c:v>2.2516000000000091E-9</c:v>
                </c:pt>
                <c:pt idx="10699">
                  <c:v>2.0010000000000083E-9</c:v>
                </c:pt>
                <c:pt idx="10700">
                  <c:v>1.9764000000000107E-9</c:v>
                </c:pt>
                <c:pt idx="10701">
                  <c:v>2.4761000000000089E-9</c:v>
                </c:pt>
                <c:pt idx="10702">
                  <c:v>2.2792000000000088E-9</c:v>
                </c:pt>
                <c:pt idx="10703">
                  <c:v>1.8185000000000088E-9</c:v>
                </c:pt>
                <c:pt idx="10704">
                  <c:v>2.0543000000000093E-9</c:v>
                </c:pt>
                <c:pt idx="10705">
                  <c:v>2.2396000000000087E-9</c:v>
                </c:pt>
                <c:pt idx="10706">
                  <c:v>1.996400000000011E-9</c:v>
                </c:pt>
                <c:pt idx="10707">
                  <c:v>2.2922000000000087E-9</c:v>
                </c:pt>
                <c:pt idx="10708">
                  <c:v>2.3369000000000059E-9</c:v>
                </c:pt>
                <c:pt idx="10709">
                  <c:v>2.1213000000000113E-9</c:v>
                </c:pt>
                <c:pt idx="10710">
                  <c:v>2.1293000000000121E-9</c:v>
                </c:pt>
                <c:pt idx="10711">
                  <c:v>2.0037000000000112E-9</c:v>
                </c:pt>
                <c:pt idx="10712">
                  <c:v>2.4042000000000104E-9</c:v>
                </c:pt>
                <c:pt idx="10713">
                  <c:v>1.9624000000000109E-9</c:v>
                </c:pt>
                <c:pt idx="10714">
                  <c:v>1.8828000000000097E-9</c:v>
                </c:pt>
                <c:pt idx="10715">
                  <c:v>2.0260000000000081E-9</c:v>
                </c:pt>
                <c:pt idx="10716">
                  <c:v>2.1530000000000098E-9</c:v>
                </c:pt>
                <c:pt idx="10717">
                  <c:v>2.031400000000006E-9</c:v>
                </c:pt>
                <c:pt idx="10718">
                  <c:v>2.0710000000000074E-9</c:v>
                </c:pt>
                <c:pt idx="10719">
                  <c:v>2.2056000000000098E-9</c:v>
                </c:pt>
                <c:pt idx="10720">
                  <c:v>2.2979000000000133E-9</c:v>
                </c:pt>
                <c:pt idx="10721">
                  <c:v>2.1123000000000085E-9</c:v>
                </c:pt>
                <c:pt idx="10722">
                  <c:v>2.3652000000000087E-9</c:v>
                </c:pt>
                <c:pt idx="10723">
                  <c:v>2.1296000000000093E-9</c:v>
                </c:pt>
                <c:pt idx="10724">
                  <c:v>2.2809000000000131E-9</c:v>
                </c:pt>
                <c:pt idx="10725">
                  <c:v>2.2982000000000109E-9</c:v>
                </c:pt>
                <c:pt idx="10726">
                  <c:v>2.1510000000000084E-9</c:v>
                </c:pt>
                <c:pt idx="10727">
                  <c:v>2.1183000000000108E-9</c:v>
                </c:pt>
                <c:pt idx="10728">
                  <c:v>2.1803000000000124E-9</c:v>
                </c:pt>
                <c:pt idx="10729">
                  <c:v>2.2509000000000109E-9</c:v>
                </c:pt>
                <c:pt idx="10730">
                  <c:v>2.1810000000000106E-9</c:v>
                </c:pt>
                <c:pt idx="10731">
                  <c:v>2.0993000000000091E-9</c:v>
                </c:pt>
                <c:pt idx="10732">
                  <c:v>2.2879000000000148E-9</c:v>
                </c:pt>
                <c:pt idx="10733">
                  <c:v>1.918400000000009E-9</c:v>
                </c:pt>
                <c:pt idx="10734">
                  <c:v>2.1283000000000134E-9</c:v>
                </c:pt>
                <c:pt idx="10735">
                  <c:v>2.4375000000000111E-9</c:v>
                </c:pt>
                <c:pt idx="10736">
                  <c:v>2.3076000000000093E-9</c:v>
                </c:pt>
                <c:pt idx="10737">
                  <c:v>1.9664000000000113E-9</c:v>
                </c:pt>
                <c:pt idx="10738">
                  <c:v>2.3522000000000048E-9</c:v>
                </c:pt>
                <c:pt idx="10739">
                  <c:v>2.2233000000000149E-9</c:v>
                </c:pt>
                <c:pt idx="10740">
                  <c:v>2.4435000000000133E-9</c:v>
                </c:pt>
                <c:pt idx="10741">
                  <c:v>2.290900000000012E-9</c:v>
                </c:pt>
                <c:pt idx="10742">
                  <c:v>2.2659000000000122E-9</c:v>
                </c:pt>
                <c:pt idx="10743">
                  <c:v>2.103000000000011E-9</c:v>
                </c:pt>
                <c:pt idx="10744">
                  <c:v>2.1213000000000113E-9</c:v>
                </c:pt>
                <c:pt idx="10745">
                  <c:v>2.1163000000000077E-9</c:v>
                </c:pt>
                <c:pt idx="10746">
                  <c:v>1.9117000000000086E-9</c:v>
                </c:pt>
                <c:pt idx="10747">
                  <c:v>2.0870000000000111E-9</c:v>
                </c:pt>
                <c:pt idx="10748">
                  <c:v>2.205900000000012E-9</c:v>
                </c:pt>
                <c:pt idx="10749">
                  <c:v>2.2483000000000147E-9</c:v>
                </c:pt>
                <c:pt idx="10750">
                  <c:v>2.1027000000000097E-9</c:v>
                </c:pt>
                <c:pt idx="10751">
                  <c:v>2.1190000000000068E-9</c:v>
                </c:pt>
                <c:pt idx="10752">
                  <c:v>2.1303000000000099E-9</c:v>
                </c:pt>
                <c:pt idx="10753">
                  <c:v>2.2243000000000131E-9</c:v>
                </c:pt>
                <c:pt idx="10754">
                  <c:v>1.9934000000000109E-9</c:v>
                </c:pt>
                <c:pt idx="10755">
                  <c:v>2.439800000000006E-9</c:v>
                </c:pt>
                <c:pt idx="10756">
                  <c:v>2.0680000000000098E-9</c:v>
                </c:pt>
                <c:pt idx="10757">
                  <c:v>2.2956000000000093E-9</c:v>
                </c:pt>
                <c:pt idx="10758">
                  <c:v>2.100700000000012E-9</c:v>
                </c:pt>
                <c:pt idx="10759">
                  <c:v>1.9830000000000102E-9</c:v>
                </c:pt>
                <c:pt idx="10760">
                  <c:v>2.3505000000000088E-9</c:v>
                </c:pt>
                <c:pt idx="10761">
                  <c:v>2.2186000000000093E-9</c:v>
                </c:pt>
                <c:pt idx="10762">
                  <c:v>2.1343000000000099E-9</c:v>
                </c:pt>
                <c:pt idx="10763">
                  <c:v>2.152000000000007E-9</c:v>
                </c:pt>
                <c:pt idx="10764">
                  <c:v>2.3179000000000095E-9</c:v>
                </c:pt>
                <c:pt idx="10765">
                  <c:v>2.3835000000000119E-9</c:v>
                </c:pt>
                <c:pt idx="10766">
                  <c:v>2.0757000000000089E-9</c:v>
                </c:pt>
                <c:pt idx="10767">
                  <c:v>2.2999000000000111E-9</c:v>
                </c:pt>
                <c:pt idx="10768">
                  <c:v>2.1613000000000124E-9</c:v>
                </c:pt>
                <c:pt idx="10769">
                  <c:v>1.8974000000000079E-9</c:v>
                </c:pt>
                <c:pt idx="10770">
                  <c:v>2.1003000000000119E-9</c:v>
                </c:pt>
                <c:pt idx="10771">
                  <c:v>2.1959000000000093E-9</c:v>
                </c:pt>
                <c:pt idx="10772">
                  <c:v>2.1596000000000073E-9</c:v>
                </c:pt>
                <c:pt idx="10773">
                  <c:v>2.0533000000000099E-9</c:v>
                </c:pt>
                <c:pt idx="10774">
                  <c:v>2.4008000000000093E-9</c:v>
                </c:pt>
                <c:pt idx="10775">
                  <c:v>1.9314000000000089E-9</c:v>
                </c:pt>
                <c:pt idx="10776">
                  <c:v>2.0883000000000123E-9</c:v>
                </c:pt>
                <c:pt idx="10777">
                  <c:v>2.0364000000000051E-9</c:v>
                </c:pt>
                <c:pt idx="10778">
                  <c:v>2.2156000000000084E-9</c:v>
                </c:pt>
                <c:pt idx="10779">
                  <c:v>2.1183000000000108E-9</c:v>
                </c:pt>
                <c:pt idx="10780">
                  <c:v>1.9481000000000107E-9</c:v>
                </c:pt>
                <c:pt idx="10781">
                  <c:v>2.2359000000000104E-9</c:v>
                </c:pt>
                <c:pt idx="10782">
                  <c:v>2.3692000000000087E-9</c:v>
                </c:pt>
                <c:pt idx="10783">
                  <c:v>2.289600000000012E-9</c:v>
                </c:pt>
                <c:pt idx="10784">
                  <c:v>1.9347000000000103E-9</c:v>
                </c:pt>
                <c:pt idx="10785">
                  <c:v>2.0310000000000059E-9</c:v>
                </c:pt>
                <c:pt idx="10786">
                  <c:v>2.0817000000000099E-9</c:v>
                </c:pt>
                <c:pt idx="10787">
                  <c:v>1.9231000000000088E-9</c:v>
                </c:pt>
                <c:pt idx="10788">
                  <c:v>1.9547000000000102E-9</c:v>
                </c:pt>
                <c:pt idx="10789">
                  <c:v>2.1183000000000108E-9</c:v>
                </c:pt>
                <c:pt idx="10790">
                  <c:v>2.2642000000000125E-9</c:v>
                </c:pt>
                <c:pt idx="10791">
                  <c:v>2.0443000000000121E-9</c:v>
                </c:pt>
                <c:pt idx="10792">
                  <c:v>2.3825000000000099E-9</c:v>
                </c:pt>
                <c:pt idx="10793">
                  <c:v>2.0773000000000106E-9</c:v>
                </c:pt>
                <c:pt idx="10794">
                  <c:v>2.1246000000000098E-9</c:v>
                </c:pt>
                <c:pt idx="10795">
                  <c:v>2.253200000000012E-9</c:v>
                </c:pt>
                <c:pt idx="10796">
                  <c:v>2.1476000000000115E-9</c:v>
                </c:pt>
                <c:pt idx="10797">
                  <c:v>2.1456000000000092E-9</c:v>
                </c:pt>
                <c:pt idx="10798">
                  <c:v>2.2919000000000103E-9</c:v>
                </c:pt>
                <c:pt idx="10799">
                  <c:v>1.9977000000000093E-9</c:v>
                </c:pt>
                <c:pt idx="10800">
                  <c:v>1.9024000000000103E-9</c:v>
                </c:pt>
                <c:pt idx="10801">
                  <c:v>1.968100000000011E-9</c:v>
                </c:pt>
                <c:pt idx="10802">
                  <c:v>2.0700000000000079E-9</c:v>
                </c:pt>
                <c:pt idx="10803">
                  <c:v>1.9860000000000111E-9</c:v>
                </c:pt>
                <c:pt idx="10804">
                  <c:v>2.2646000000000118E-9</c:v>
                </c:pt>
                <c:pt idx="10805">
                  <c:v>1.8231000000000081E-9</c:v>
                </c:pt>
                <c:pt idx="10806">
                  <c:v>1.9244000000000108E-9</c:v>
                </c:pt>
                <c:pt idx="10807">
                  <c:v>2.0783000000000097E-9</c:v>
                </c:pt>
                <c:pt idx="10808">
                  <c:v>2.3156000000000051E-9</c:v>
                </c:pt>
                <c:pt idx="10809">
                  <c:v>2.1796000000000081E-9</c:v>
                </c:pt>
                <c:pt idx="10810">
                  <c:v>2.2476000000000124E-9</c:v>
                </c:pt>
                <c:pt idx="10811">
                  <c:v>1.9561000000000106E-9</c:v>
                </c:pt>
                <c:pt idx="10812">
                  <c:v>2.0990000000000073E-9</c:v>
                </c:pt>
                <c:pt idx="10813">
                  <c:v>2.0354000000000056E-9</c:v>
                </c:pt>
                <c:pt idx="10814">
                  <c:v>2.248900000000014E-9</c:v>
                </c:pt>
                <c:pt idx="10815">
                  <c:v>2.0650000000000089E-9</c:v>
                </c:pt>
                <c:pt idx="10816">
                  <c:v>2.062700000000009E-9</c:v>
                </c:pt>
                <c:pt idx="10817">
                  <c:v>1.8548000000000089E-9</c:v>
                </c:pt>
                <c:pt idx="10818">
                  <c:v>2.2096000000000098E-9</c:v>
                </c:pt>
                <c:pt idx="10819">
                  <c:v>2.2762000000000087E-9</c:v>
                </c:pt>
                <c:pt idx="10820">
                  <c:v>1.9141000000000102E-9</c:v>
                </c:pt>
                <c:pt idx="10821">
                  <c:v>2.3719000000000083E-9</c:v>
                </c:pt>
                <c:pt idx="10822">
                  <c:v>2.1600000000000112E-9</c:v>
                </c:pt>
                <c:pt idx="10823">
                  <c:v>1.9904000000000112E-9</c:v>
                </c:pt>
                <c:pt idx="10824">
                  <c:v>2.2822000000000106E-9</c:v>
                </c:pt>
                <c:pt idx="10825">
                  <c:v>2.2916000000000093E-9</c:v>
                </c:pt>
                <c:pt idx="10826">
                  <c:v>2.1470000000000121E-9</c:v>
                </c:pt>
                <c:pt idx="10827">
                  <c:v>2.2516000000000091E-9</c:v>
                </c:pt>
                <c:pt idx="10828">
                  <c:v>1.9840000000000113E-9</c:v>
                </c:pt>
                <c:pt idx="10829">
                  <c:v>2.1660000000000093E-9</c:v>
                </c:pt>
                <c:pt idx="10830">
                  <c:v>2.29920000000001E-9</c:v>
                </c:pt>
                <c:pt idx="10831">
                  <c:v>2.0760000000000057E-9</c:v>
                </c:pt>
                <c:pt idx="10832">
                  <c:v>2.5121000000000096E-9</c:v>
                </c:pt>
                <c:pt idx="10833">
                  <c:v>2.4695000000000105E-9</c:v>
                </c:pt>
                <c:pt idx="10834">
                  <c:v>2.0287000000000106E-9</c:v>
                </c:pt>
                <c:pt idx="10835">
                  <c:v>2.0024000000000067E-9</c:v>
                </c:pt>
                <c:pt idx="10836">
                  <c:v>2.1170000000000095E-9</c:v>
                </c:pt>
                <c:pt idx="10837">
                  <c:v>2.273200000000012E-9</c:v>
                </c:pt>
                <c:pt idx="10838">
                  <c:v>2.1103000000000104E-9</c:v>
                </c:pt>
                <c:pt idx="10839">
                  <c:v>2.2726000000000085E-9</c:v>
                </c:pt>
                <c:pt idx="10840">
                  <c:v>2.0973000000000109E-9</c:v>
                </c:pt>
                <c:pt idx="10841">
                  <c:v>1.8538000000000074E-9</c:v>
                </c:pt>
                <c:pt idx="10842">
                  <c:v>2.3669000000000089E-9</c:v>
                </c:pt>
                <c:pt idx="10843">
                  <c:v>2.3402000000000094E-9</c:v>
                </c:pt>
                <c:pt idx="10844">
                  <c:v>2.1456000000000092E-9</c:v>
                </c:pt>
                <c:pt idx="10845">
                  <c:v>1.9917000000000096E-9</c:v>
                </c:pt>
                <c:pt idx="10846">
                  <c:v>2.3116000000000047E-9</c:v>
                </c:pt>
                <c:pt idx="10847">
                  <c:v>2.0610000000000093E-9</c:v>
                </c:pt>
                <c:pt idx="10848">
                  <c:v>1.8868000000000092E-9</c:v>
                </c:pt>
                <c:pt idx="10849">
                  <c:v>1.9814000000000097E-9</c:v>
                </c:pt>
                <c:pt idx="10850">
                  <c:v>1.9714000000000091E-9</c:v>
                </c:pt>
                <c:pt idx="10851">
                  <c:v>2.0857000000000103E-9</c:v>
                </c:pt>
                <c:pt idx="10852">
                  <c:v>2.3099000000000092E-9</c:v>
                </c:pt>
                <c:pt idx="10853">
                  <c:v>2.1410000000000099E-9</c:v>
                </c:pt>
                <c:pt idx="10854">
                  <c:v>2.0590000000000066E-9</c:v>
                </c:pt>
                <c:pt idx="10855">
                  <c:v>2.1966000000000067E-9</c:v>
                </c:pt>
                <c:pt idx="10856">
                  <c:v>2.2906000000000099E-9</c:v>
                </c:pt>
                <c:pt idx="10857">
                  <c:v>2.0220000000000069E-9</c:v>
                </c:pt>
                <c:pt idx="10858">
                  <c:v>2.0167000000000057E-9</c:v>
                </c:pt>
                <c:pt idx="10859">
                  <c:v>2.1107000000000093E-9</c:v>
                </c:pt>
                <c:pt idx="10860">
                  <c:v>2.3009000000000097E-9</c:v>
                </c:pt>
                <c:pt idx="10861">
                  <c:v>2.1563000000000088E-9</c:v>
                </c:pt>
                <c:pt idx="10862">
                  <c:v>2.0970000000000092E-9</c:v>
                </c:pt>
                <c:pt idx="10863">
                  <c:v>2.1710000000000087E-9</c:v>
                </c:pt>
                <c:pt idx="10864">
                  <c:v>1.9677000000000092E-9</c:v>
                </c:pt>
                <c:pt idx="10865">
                  <c:v>2.1320000000000059E-9</c:v>
                </c:pt>
                <c:pt idx="10866">
                  <c:v>1.8974000000000079E-9</c:v>
                </c:pt>
                <c:pt idx="10867">
                  <c:v>2.3405000000000103E-9</c:v>
                </c:pt>
                <c:pt idx="10868">
                  <c:v>2.1017000000000102E-9</c:v>
                </c:pt>
                <c:pt idx="10869">
                  <c:v>1.9541000000000113E-9</c:v>
                </c:pt>
                <c:pt idx="10870">
                  <c:v>2.0657000000000108E-9</c:v>
                </c:pt>
                <c:pt idx="10871">
                  <c:v>2.0997000000000088E-9</c:v>
                </c:pt>
                <c:pt idx="10872">
                  <c:v>2.2542000000000099E-9</c:v>
                </c:pt>
                <c:pt idx="10873">
                  <c:v>2.068300000000012E-9</c:v>
                </c:pt>
                <c:pt idx="10874">
                  <c:v>2.1600000000000112E-9</c:v>
                </c:pt>
                <c:pt idx="10875">
                  <c:v>1.8608000000000089E-9</c:v>
                </c:pt>
                <c:pt idx="10876">
                  <c:v>2.2169000000000092E-9</c:v>
                </c:pt>
                <c:pt idx="10877">
                  <c:v>1.9067000000000091E-9</c:v>
                </c:pt>
                <c:pt idx="10878">
                  <c:v>2.1303000000000099E-9</c:v>
                </c:pt>
                <c:pt idx="10879">
                  <c:v>2.1390000000000076E-9</c:v>
                </c:pt>
                <c:pt idx="10880">
                  <c:v>2.047300000000013E-9</c:v>
                </c:pt>
                <c:pt idx="10881">
                  <c:v>2.4442000000000102E-9</c:v>
                </c:pt>
                <c:pt idx="10882">
                  <c:v>1.8315000000000078E-9</c:v>
                </c:pt>
                <c:pt idx="10883">
                  <c:v>1.949400000000009E-9</c:v>
                </c:pt>
                <c:pt idx="10884">
                  <c:v>2.1463000000000098E-9</c:v>
                </c:pt>
                <c:pt idx="10885">
                  <c:v>2.0537000000000104E-9</c:v>
                </c:pt>
                <c:pt idx="10886">
                  <c:v>2.1443000000000125E-9</c:v>
                </c:pt>
                <c:pt idx="10887">
                  <c:v>2.4585000000000109E-9</c:v>
                </c:pt>
                <c:pt idx="10888">
                  <c:v>1.9277000000000077E-9</c:v>
                </c:pt>
                <c:pt idx="10889">
                  <c:v>2.1909000000000103E-9</c:v>
                </c:pt>
                <c:pt idx="10890">
                  <c:v>2.1906000000000094E-9</c:v>
                </c:pt>
                <c:pt idx="10891">
                  <c:v>1.9910000000000102E-9</c:v>
                </c:pt>
                <c:pt idx="10892">
                  <c:v>2.1976000000000095E-9</c:v>
                </c:pt>
                <c:pt idx="10893">
                  <c:v>2.320200000000009E-9</c:v>
                </c:pt>
                <c:pt idx="10894">
                  <c:v>2.2942000000000101E-9</c:v>
                </c:pt>
                <c:pt idx="10895">
                  <c:v>1.913100000000009E-9</c:v>
                </c:pt>
                <c:pt idx="10896">
                  <c:v>2.2902000000000106E-9</c:v>
                </c:pt>
                <c:pt idx="10897">
                  <c:v>2.0833000000000137E-9</c:v>
                </c:pt>
                <c:pt idx="10898">
                  <c:v>2.1023000000000104E-9</c:v>
                </c:pt>
                <c:pt idx="10899">
                  <c:v>2.049000000000009E-9</c:v>
                </c:pt>
                <c:pt idx="10900">
                  <c:v>2.4068000000000079E-9</c:v>
                </c:pt>
                <c:pt idx="10901">
                  <c:v>2.3176000000000074E-9</c:v>
                </c:pt>
                <c:pt idx="10902">
                  <c:v>1.9034000000000077E-9</c:v>
                </c:pt>
                <c:pt idx="10903">
                  <c:v>2.005400000000008E-9</c:v>
                </c:pt>
                <c:pt idx="10904">
                  <c:v>2.2702000000000102E-9</c:v>
                </c:pt>
                <c:pt idx="10905">
                  <c:v>2.2719000000000103E-9</c:v>
                </c:pt>
                <c:pt idx="10906">
                  <c:v>2.2479000000000154E-9</c:v>
                </c:pt>
                <c:pt idx="10907">
                  <c:v>2.2036000000000121E-9</c:v>
                </c:pt>
                <c:pt idx="10908">
                  <c:v>1.8868000000000092E-9</c:v>
                </c:pt>
                <c:pt idx="10909">
                  <c:v>2.3339000000000099E-9</c:v>
                </c:pt>
                <c:pt idx="10910">
                  <c:v>2.149300000000012E-9</c:v>
                </c:pt>
                <c:pt idx="10911">
                  <c:v>2.1466000000000083E-9</c:v>
                </c:pt>
                <c:pt idx="10912">
                  <c:v>2.3189000000000074E-9</c:v>
                </c:pt>
                <c:pt idx="10913">
                  <c:v>1.8771000000000083E-9</c:v>
                </c:pt>
                <c:pt idx="10914">
                  <c:v>2.2123000000000094E-9</c:v>
                </c:pt>
                <c:pt idx="10915">
                  <c:v>1.8238000000000077E-9</c:v>
                </c:pt>
                <c:pt idx="10916">
                  <c:v>2.166600000000009E-9</c:v>
                </c:pt>
                <c:pt idx="10917">
                  <c:v>2.318600000000006E-9</c:v>
                </c:pt>
                <c:pt idx="10918">
                  <c:v>1.8618000000000076E-9</c:v>
                </c:pt>
                <c:pt idx="10919">
                  <c:v>2.1273000000000135E-9</c:v>
                </c:pt>
                <c:pt idx="10920">
                  <c:v>2.2632000000000143E-9</c:v>
                </c:pt>
                <c:pt idx="10921">
                  <c:v>2.3196000000000051E-9</c:v>
                </c:pt>
                <c:pt idx="10922">
                  <c:v>2.060300000000012E-9</c:v>
                </c:pt>
                <c:pt idx="10923">
                  <c:v>2.1553000000000097E-9</c:v>
                </c:pt>
                <c:pt idx="10924">
                  <c:v>2.2509000000000109E-9</c:v>
                </c:pt>
                <c:pt idx="10925">
                  <c:v>2.1183000000000108E-9</c:v>
                </c:pt>
                <c:pt idx="10926">
                  <c:v>1.9551000000000103E-9</c:v>
                </c:pt>
                <c:pt idx="10927">
                  <c:v>2.1963000000000095E-9</c:v>
                </c:pt>
                <c:pt idx="10928">
                  <c:v>1.9028000000000092E-9</c:v>
                </c:pt>
                <c:pt idx="10929">
                  <c:v>2.4288000000000096E-9</c:v>
                </c:pt>
                <c:pt idx="10930">
                  <c:v>2.2323000000000098E-9</c:v>
                </c:pt>
                <c:pt idx="10931">
                  <c:v>2.4805000000000119E-9</c:v>
                </c:pt>
                <c:pt idx="10932">
                  <c:v>1.9387000000000103E-9</c:v>
                </c:pt>
                <c:pt idx="10933">
                  <c:v>2.0217000000000093E-9</c:v>
                </c:pt>
                <c:pt idx="10934">
                  <c:v>2.0730000000000089E-9</c:v>
                </c:pt>
                <c:pt idx="10935">
                  <c:v>2.1020000000000078E-9</c:v>
                </c:pt>
                <c:pt idx="10936">
                  <c:v>2.2662000000000098E-9</c:v>
                </c:pt>
                <c:pt idx="10937">
                  <c:v>2.1446000000000106E-9</c:v>
                </c:pt>
                <c:pt idx="10938">
                  <c:v>2.3162000000000049E-9</c:v>
                </c:pt>
                <c:pt idx="10939">
                  <c:v>2.1450000000000094E-9</c:v>
                </c:pt>
                <c:pt idx="10940">
                  <c:v>2.2429000000000118E-9</c:v>
                </c:pt>
                <c:pt idx="10941">
                  <c:v>2.2053000000000122E-9</c:v>
                </c:pt>
                <c:pt idx="10942">
                  <c:v>2.1173000000000113E-9</c:v>
                </c:pt>
                <c:pt idx="10943">
                  <c:v>2.0993000000000091E-9</c:v>
                </c:pt>
                <c:pt idx="10944">
                  <c:v>2.0833000000000137E-9</c:v>
                </c:pt>
                <c:pt idx="10945">
                  <c:v>2.3692000000000087E-9</c:v>
                </c:pt>
                <c:pt idx="10946">
                  <c:v>2.3199000000000056E-9</c:v>
                </c:pt>
                <c:pt idx="10947">
                  <c:v>2.0570000000000093E-9</c:v>
                </c:pt>
                <c:pt idx="10948">
                  <c:v>1.9347000000000103E-9</c:v>
                </c:pt>
                <c:pt idx="10949">
                  <c:v>2.3302000000000063E-9</c:v>
                </c:pt>
                <c:pt idx="10950">
                  <c:v>2.122000000000009E-9</c:v>
                </c:pt>
                <c:pt idx="10951">
                  <c:v>2.1733000000000123E-9</c:v>
                </c:pt>
                <c:pt idx="10952">
                  <c:v>2.2769000000000094E-9</c:v>
                </c:pt>
                <c:pt idx="10953">
                  <c:v>2.5241000000000145E-9</c:v>
                </c:pt>
                <c:pt idx="10954">
                  <c:v>2.0813000000000106E-9</c:v>
                </c:pt>
                <c:pt idx="10955">
                  <c:v>2.4405000000000124E-9</c:v>
                </c:pt>
                <c:pt idx="10956">
                  <c:v>2.4038000000000098E-9</c:v>
                </c:pt>
                <c:pt idx="10957">
                  <c:v>2.130000000000009E-9</c:v>
                </c:pt>
                <c:pt idx="10958">
                  <c:v>2.1796000000000081E-9</c:v>
                </c:pt>
                <c:pt idx="10959">
                  <c:v>2.1780000000000088E-9</c:v>
                </c:pt>
                <c:pt idx="10960">
                  <c:v>2.1343000000000099E-9</c:v>
                </c:pt>
                <c:pt idx="10961">
                  <c:v>2.1057000000000102E-9</c:v>
                </c:pt>
                <c:pt idx="10962">
                  <c:v>2.3332000000000089E-9</c:v>
                </c:pt>
                <c:pt idx="10963">
                  <c:v>2.210900000000011E-9</c:v>
                </c:pt>
                <c:pt idx="10964">
                  <c:v>2.1480000000000116E-9</c:v>
                </c:pt>
                <c:pt idx="10965">
                  <c:v>4.8790000000000259E-9</c:v>
                </c:pt>
                <c:pt idx="10966">
                  <c:v>6.9287000000000338E-9</c:v>
                </c:pt>
                <c:pt idx="10967">
                  <c:v>8.3220000000000447E-9</c:v>
                </c:pt>
                <c:pt idx="10968">
                  <c:v>9.5071000000000339E-9</c:v>
                </c:pt>
                <c:pt idx="10969">
                  <c:v>1.0309000000000035E-8</c:v>
                </c:pt>
                <c:pt idx="10970">
                  <c:v>1.5424000000000059E-8</c:v>
                </c:pt>
                <c:pt idx="10971">
                  <c:v>2.1312000000000052E-8</c:v>
                </c:pt>
                <c:pt idx="10972">
                  <c:v>2.4758000000000052E-8</c:v>
                </c:pt>
                <c:pt idx="10973">
                  <c:v>2.7104000000000092E-8</c:v>
                </c:pt>
                <c:pt idx="10974">
                  <c:v>3.0810000000000122E-8</c:v>
                </c:pt>
                <c:pt idx="10975">
                  <c:v>3.2035000000000181E-8</c:v>
                </c:pt>
                <c:pt idx="10976">
                  <c:v>3.3791000000000127E-8</c:v>
                </c:pt>
                <c:pt idx="10977">
                  <c:v>3.4090000000000122E-8</c:v>
                </c:pt>
                <c:pt idx="10978">
                  <c:v>3.4312000000000116E-8</c:v>
                </c:pt>
                <c:pt idx="10979">
                  <c:v>3.4339000000000159E-8</c:v>
                </c:pt>
                <c:pt idx="10980">
                  <c:v>2.9008000000000113E-8</c:v>
                </c:pt>
                <c:pt idx="10981">
                  <c:v>2.1096000000000075E-8</c:v>
                </c:pt>
                <c:pt idx="10982">
                  <c:v>1.5946000000000062E-8</c:v>
                </c:pt>
                <c:pt idx="10983">
                  <c:v>1.3580000000000063E-8</c:v>
                </c:pt>
                <c:pt idx="10984">
                  <c:v>1.1574000000000048E-8</c:v>
                </c:pt>
                <c:pt idx="10985">
                  <c:v>1.0465000000000046E-8</c:v>
                </c:pt>
                <c:pt idx="10986">
                  <c:v>9.1536000000000516E-9</c:v>
                </c:pt>
                <c:pt idx="10987">
                  <c:v>8.0718000000000283E-9</c:v>
                </c:pt>
                <c:pt idx="10988">
                  <c:v>8.1901000000000278E-9</c:v>
                </c:pt>
                <c:pt idx="10989">
                  <c:v>7.1935000000000248E-9</c:v>
                </c:pt>
                <c:pt idx="10990">
                  <c:v>6.0358000000000283E-9</c:v>
                </c:pt>
                <c:pt idx="10991">
                  <c:v>6.1824000000000212E-9</c:v>
                </c:pt>
                <c:pt idx="10992">
                  <c:v>5.7422000000000292E-9</c:v>
                </c:pt>
                <c:pt idx="10993">
                  <c:v>5.3328000000000211E-9</c:v>
                </c:pt>
                <c:pt idx="10994">
                  <c:v>5.0842000000000226E-9</c:v>
                </c:pt>
                <c:pt idx="10995">
                  <c:v>4.6731000000000169E-9</c:v>
                </c:pt>
                <c:pt idx="10996">
                  <c:v>4.8293000000000209E-9</c:v>
                </c:pt>
                <c:pt idx="10997">
                  <c:v>4.2816000000000254E-9</c:v>
                </c:pt>
                <c:pt idx="10998">
                  <c:v>3.9461000000000172E-9</c:v>
                </c:pt>
                <c:pt idx="10999">
                  <c:v>4.1057000000000141E-9</c:v>
                </c:pt>
                <c:pt idx="11000">
                  <c:v>4.0137000000000181E-9</c:v>
                </c:pt>
                <c:pt idx="11001">
                  <c:v>3.7125000000000163E-9</c:v>
                </c:pt>
                <c:pt idx="11002">
                  <c:v>3.8302000000000152E-9</c:v>
                </c:pt>
                <c:pt idx="11003">
                  <c:v>3.9035000000000207E-9</c:v>
                </c:pt>
                <c:pt idx="11004">
                  <c:v>3.2718000000000143E-9</c:v>
                </c:pt>
                <c:pt idx="11005">
                  <c:v>3.2211000000000178E-9</c:v>
                </c:pt>
                <c:pt idx="11006">
                  <c:v>3.2708000000000148E-9</c:v>
                </c:pt>
                <c:pt idx="11007">
                  <c:v>3.3431000000000171E-9</c:v>
                </c:pt>
                <c:pt idx="11008">
                  <c:v>3.2018000000000147E-9</c:v>
                </c:pt>
                <c:pt idx="11009">
                  <c:v>3.1721000000000131E-9</c:v>
                </c:pt>
                <c:pt idx="11010">
                  <c:v>3.4500000000000143E-9</c:v>
                </c:pt>
                <c:pt idx="11011">
                  <c:v>2.6987000000000143E-9</c:v>
                </c:pt>
                <c:pt idx="11012">
                  <c:v>3.5113000000000162E-9</c:v>
                </c:pt>
                <c:pt idx="11013">
                  <c:v>2.7210000000000141E-9</c:v>
                </c:pt>
                <c:pt idx="11014">
                  <c:v>3.2934000000000159E-9</c:v>
                </c:pt>
                <c:pt idx="11015">
                  <c:v>3.1235000000000172E-9</c:v>
                </c:pt>
                <c:pt idx="11016">
                  <c:v>3.1408000000000155E-9</c:v>
                </c:pt>
                <c:pt idx="11017">
                  <c:v>2.9916000000000098E-9</c:v>
                </c:pt>
                <c:pt idx="11018">
                  <c:v>2.8933000000000123E-9</c:v>
                </c:pt>
                <c:pt idx="11019">
                  <c:v>2.7040000000000147E-9</c:v>
                </c:pt>
                <c:pt idx="11020">
                  <c:v>2.6897000000000144E-9</c:v>
                </c:pt>
                <c:pt idx="11021">
                  <c:v>3.1405000000000174E-9</c:v>
                </c:pt>
                <c:pt idx="11022">
                  <c:v>2.6980000000000124E-9</c:v>
                </c:pt>
                <c:pt idx="11023">
                  <c:v>2.8606000000000114E-9</c:v>
                </c:pt>
                <c:pt idx="11024">
                  <c:v>2.6001000000000155E-9</c:v>
                </c:pt>
                <c:pt idx="11025">
                  <c:v>5.0246000000000159E-9</c:v>
                </c:pt>
                <c:pt idx="11026">
                  <c:v>7.3788000000000341E-9</c:v>
                </c:pt>
                <c:pt idx="11027">
                  <c:v>8.4100000000000369E-9</c:v>
                </c:pt>
                <c:pt idx="11028">
                  <c:v>9.4984000000000465E-9</c:v>
                </c:pt>
                <c:pt idx="11029">
                  <c:v>9.4864000000000577E-9</c:v>
                </c:pt>
                <c:pt idx="11030">
                  <c:v>1.321400000000005E-8</c:v>
                </c:pt>
                <c:pt idx="11031">
                  <c:v>2.002600000000006E-8</c:v>
                </c:pt>
                <c:pt idx="11032">
                  <c:v>2.3948000000000073E-8</c:v>
                </c:pt>
                <c:pt idx="11033">
                  <c:v>2.5713000000000096E-8</c:v>
                </c:pt>
                <c:pt idx="11034">
                  <c:v>2.8504000000000081E-8</c:v>
                </c:pt>
                <c:pt idx="11035">
                  <c:v>2.9483000000000139E-8</c:v>
                </c:pt>
                <c:pt idx="11036">
                  <c:v>3.1323000000000121E-8</c:v>
                </c:pt>
                <c:pt idx="11037">
                  <c:v>3.1635000000000164E-8</c:v>
                </c:pt>
                <c:pt idx="11038">
                  <c:v>3.3707000000000111E-8</c:v>
                </c:pt>
                <c:pt idx="11039">
                  <c:v>3.335300000000012E-8</c:v>
                </c:pt>
                <c:pt idx="11040">
                  <c:v>2.8691000000000114E-8</c:v>
                </c:pt>
                <c:pt idx="11041">
                  <c:v>2.0060000000000052E-8</c:v>
                </c:pt>
                <c:pt idx="11042">
                  <c:v>1.4998000000000053E-8</c:v>
                </c:pt>
                <c:pt idx="11043">
                  <c:v>1.3921000000000069E-8</c:v>
                </c:pt>
                <c:pt idx="11044">
                  <c:v>1.1181000000000059E-8</c:v>
                </c:pt>
                <c:pt idx="11045">
                  <c:v>9.0860000000000424E-9</c:v>
                </c:pt>
                <c:pt idx="11046">
                  <c:v>8.2367000000000313E-9</c:v>
                </c:pt>
                <c:pt idx="11047">
                  <c:v>7.3191000000000303E-9</c:v>
                </c:pt>
                <c:pt idx="11048">
                  <c:v>7.1189000000000243E-9</c:v>
                </c:pt>
                <c:pt idx="11049">
                  <c:v>6.7334000000000347E-9</c:v>
                </c:pt>
                <c:pt idx="11050">
                  <c:v>5.9045000000000215E-9</c:v>
                </c:pt>
                <c:pt idx="11051">
                  <c:v>5.5720000000000258E-9</c:v>
                </c:pt>
                <c:pt idx="11052">
                  <c:v>5.3408000000000211E-9</c:v>
                </c:pt>
                <c:pt idx="11053">
                  <c:v>4.8190000000000207E-9</c:v>
                </c:pt>
                <c:pt idx="11054">
                  <c:v>4.4679000000000135E-9</c:v>
                </c:pt>
                <c:pt idx="11055">
                  <c:v>4.4019000000000214E-9</c:v>
                </c:pt>
                <c:pt idx="11056">
                  <c:v>4.59150000000002E-9</c:v>
                </c:pt>
                <c:pt idx="11057">
                  <c:v>4.690400000000016E-9</c:v>
                </c:pt>
                <c:pt idx="11058">
                  <c:v>3.9111000000000148E-9</c:v>
                </c:pt>
                <c:pt idx="11059">
                  <c:v>4.0077000000000154E-9</c:v>
                </c:pt>
                <c:pt idx="11060">
                  <c:v>3.8645000000000178E-9</c:v>
                </c:pt>
                <c:pt idx="11061">
                  <c:v>3.6266000000000148E-9</c:v>
                </c:pt>
                <c:pt idx="11062">
                  <c:v>3.7645000000000219E-9</c:v>
                </c:pt>
                <c:pt idx="11063">
                  <c:v>3.6126000000000125E-9</c:v>
                </c:pt>
                <c:pt idx="11064">
                  <c:v>3.6363000000000148E-9</c:v>
                </c:pt>
                <c:pt idx="11065">
                  <c:v>3.4470000000000167E-9</c:v>
                </c:pt>
                <c:pt idx="11066">
                  <c:v>3.5196000000000125E-9</c:v>
                </c:pt>
                <c:pt idx="11067">
                  <c:v>3.4537000000000159E-9</c:v>
                </c:pt>
                <c:pt idx="11068">
                  <c:v>3.2244000000000163E-9</c:v>
                </c:pt>
                <c:pt idx="11069">
                  <c:v>3.3727000000000113E-9</c:v>
                </c:pt>
                <c:pt idx="11070">
                  <c:v>3.3847000000000162E-9</c:v>
                </c:pt>
                <c:pt idx="11071">
                  <c:v>3.2115000000000148E-9</c:v>
                </c:pt>
                <c:pt idx="11072">
                  <c:v>3.0395000000000133E-9</c:v>
                </c:pt>
                <c:pt idx="11073">
                  <c:v>3.1555000000000154E-9</c:v>
                </c:pt>
                <c:pt idx="11074">
                  <c:v>3.1232000000000163E-9</c:v>
                </c:pt>
                <c:pt idx="11075">
                  <c:v>2.7460000000000126E-9</c:v>
                </c:pt>
                <c:pt idx="11076">
                  <c:v>2.6890000000000125E-9</c:v>
                </c:pt>
                <c:pt idx="11077">
                  <c:v>3.2045000000000172E-9</c:v>
                </c:pt>
                <c:pt idx="11078">
                  <c:v>3.0209000000000159E-9</c:v>
                </c:pt>
                <c:pt idx="11079">
                  <c:v>2.8383000000000112E-9</c:v>
                </c:pt>
                <c:pt idx="11080">
                  <c:v>2.6541000000000142E-9</c:v>
                </c:pt>
                <c:pt idx="11081">
                  <c:v>2.7900000000000133E-9</c:v>
                </c:pt>
                <c:pt idx="11082">
                  <c:v>3.0732000000000133E-9</c:v>
                </c:pt>
                <c:pt idx="11083">
                  <c:v>2.730400000000012E-9</c:v>
                </c:pt>
                <c:pt idx="11084">
                  <c:v>2.7520000000000108E-9</c:v>
                </c:pt>
                <c:pt idx="11085">
                  <c:v>4.4718000000000292E-9</c:v>
                </c:pt>
                <c:pt idx="11086">
                  <c:v>7.7523000000000333E-9</c:v>
                </c:pt>
                <c:pt idx="11087">
                  <c:v>8.6318000000000264E-9</c:v>
                </c:pt>
                <c:pt idx="11088">
                  <c:v>9.5347000000000357E-9</c:v>
                </c:pt>
                <c:pt idx="11089">
                  <c:v>1.0375000000000037E-8</c:v>
                </c:pt>
                <c:pt idx="11090">
                  <c:v>1.2500000000000052E-8</c:v>
                </c:pt>
                <c:pt idx="11091">
                  <c:v>1.9835000000000088E-8</c:v>
                </c:pt>
                <c:pt idx="11092">
                  <c:v>2.4437000000000115E-8</c:v>
                </c:pt>
                <c:pt idx="11093">
                  <c:v>2.6173000000000115E-8</c:v>
                </c:pt>
                <c:pt idx="11094">
                  <c:v>2.9044000000000114E-8</c:v>
                </c:pt>
                <c:pt idx="11095">
                  <c:v>2.96620000000001E-8</c:v>
                </c:pt>
                <c:pt idx="11096">
                  <c:v>3.1377000000000162E-8</c:v>
                </c:pt>
                <c:pt idx="11097">
                  <c:v>3.2106000000000122E-8</c:v>
                </c:pt>
                <c:pt idx="11098">
                  <c:v>3.3269000000000111E-8</c:v>
                </c:pt>
                <c:pt idx="11099">
                  <c:v>3.4249000000000124E-8</c:v>
                </c:pt>
                <c:pt idx="11100">
                  <c:v>3.2111000000000128E-8</c:v>
                </c:pt>
                <c:pt idx="11101">
                  <c:v>2.1545000000000091E-8</c:v>
                </c:pt>
                <c:pt idx="11102">
                  <c:v>1.6354000000000062E-8</c:v>
                </c:pt>
                <c:pt idx="11103">
                  <c:v>1.2995000000000046E-8</c:v>
                </c:pt>
                <c:pt idx="11104">
                  <c:v>1.0245000000000045E-8</c:v>
                </c:pt>
                <c:pt idx="11105">
                  <c:v>9.0726000000000507E-9</c:v>
                </c:pt>
                <c:pt idx="11106">
                  <c:v>8.4436000000000373E-9</c:v>
                </c:pt>
                <c:pt idx="11107">
                  <c:v>7.6813000000000405E-9</c:v>
                </c:pt>
                <c:pt idx="11108">
                  <c:v>6.9610000000000358E-9</c:v>
                </c:pt>
                <c:pt idx="11109">
                  <c:v>6.0364000000000318E-9</c:v>
                </c:pt>
                <c:pt idx="11110">
                  <c:v>5.8982000000000283E-9</c:v>
                </c:pt>
                <c:pt idx="11111">
                  <c:v>5.574300000000027E-9</c:v>
                </c:pt>
                <c:pt idx="11112">
                  <c:v>5.1638000000000164E-9</c:v>
                </c:pt>
                <c:pt idx="11113">
                  <c:v>4.8953000000000189E-9</c:v>
                </c:pt>
                <c:pt idx="11114">
                  <c:v>4.8330000000000233E-9</c:v>
                </c:pt>
                <c:pt idx="11115">
                  <c:v>4.5988000000000168E-9</c:v>
                </c:pt>
                <c:pt idx="11116">
                  <c:v>4.3916000000000228E-9</c:v>
                </c:pt>
                <c:pt idx="11117">
                  <c:v>4.365600000000014E-9</c:v>
                </c:pt>
                <c:pt idx="11118">
                  <c:v>4.3369000000000188E-9</c:v>
                </c:pt>
                <c:pt idx="11119">
                  <c:v>4.1660000000000131E-9</c:v>
                </c:pt>
                <c:pt idx="11120">
                  <c:v>3.9501000000000168E-9</c:v>
                </c:pt>
                <c:pt idx="11121">
                  <c:v>3.6499000000000178E-9</c:v>
                </c:pt>
                <c:pt idx="11122">
                  <c:v>3.7322000000000149E-9</c:v>
                </c:pt>
                <c:pt idx="11123">
                  <c:v>3.7082000000000187E-9</c:v>
                </c:pt>
                <c:pt idx="11124">
                  <c:v>3.6166000000000133E-9</c:v>
                </c:pt>
                <c:pt idx="11125">
                  <c:v>3.9051000000000187E-9</c:v>
                </c:pt>
                <c:pt idx="11126">
                  <c:v>3.4463000000000149E-9</c:v>
                </c:pt>
                <c:pt idx="11127">
                  <c:v>3.5453000000000171E-9</c:v>
                </c:pt>
                <c:pt idx="11128">
                  <c:v>3.6646000000000177E-9</c:v>
                </c:pt>
                <c:pt idx="11129">
                  <c:v>3.3404000000000146E-9</c:v>
                </c:pt>
                <c:pt idx="11130">
                  <c:v>3.5036000000000167E-9</c:v>
                </c:pt>
                <c:pt idx="11131">
                  <c:v>3.3867000000000135E-9</c:v>
                </c:pt>
                <c:pt idx="11132">
                  <c:v>3.29710000000002E-9</c:v>
                </c:pt>
                <c:pt idx="11133">
                  <c:v>3.0359000000000118E-9</c:v>
                </c:pt>
                <c:pt idx="11134">
                  <c:v>3.2741000000000179E-9</c:v>
                </c:pt>
                <c:pt idx="11135">
                  <c:v>3.0255000000000144E-9</c:v>
                </c:pt>
                <c:pt idx="11136">
                  <c:v>3.1325000000000133E-9</c:v>
                </c:pt>
                <c:pt idx="11137">
                  <c:v>3.0892000000000141E-9</c:v>
                </c:pt>
                <c:pt idx="11138">
                  <c:v>3.0789000000000147E-9</c:v>
                </c:pt>
                <c:pt idx="11139">
                  <c:v>3.1218000000000134E-9</c:v>
                </c:pt>
                <c:pt idx="11140">
                  <c:v>3.1995000000000149E-9</c:v>
                </c:pt>
                <c:pt idx="11141">
                  <c:v>3.0952000000000118E-9</c:v>
                </c:pt>
                <c:pt idx="11142">
                  <c:v>2.8396000000000083E-9</c:v>
                </c:pt>
                <c:pt idx="11143">
                  <c:v>3.0309000000000124E-9</c:v>
                </c:pt>
                <c:pt idx="11144">
                  <c:v>3.1788000000000139E-9</c:v>
                </c:pt>
                <c:pt idx="11145">
                  <c:v>3.3717000000000118E-9</c:v>
                </c:pt>
                <c:pt idx="11146">
                  <c:v>6.9793000000000443E-9</c:v>
                </c:pt>
                <c:pt idx="11147">
                  <c:v>8.0508000000000359E-9</c:v>
                </c:pt>
                <c:pt idx="11148">
                  <c:v>8.7588000000000281E-9</c:v>
                </c:pt>
                <c:pt idx="11149">
                  <c:v>9.3262000000000425E-9</c:v>
                </c:pt>
                <c:pt idx="11150">
                  <c:v>1.0900000000000053E-8</c:v>
                </c:pt>
                <c:pt idx="11151">
                  <c:v>1.8542000000000088E-8</c:v>
                </c:pt>
                <c:pt idx="11152">
                  <c:v>2.2591000000000103E-8</c:v>
                </c:pt>
                <c:pt idx="11153">
                  <c:v>2.4931000000000119E-8</c:v>
                </c:pt>
                <c:pt idx="11154">
                  <c:v>2.7256000000000115E-8</c:v>
                </c:pt>
                <c:pt idx="11155">
                  <c:v>2.9556000000000083E-8</c:v>
                </c:pt>
                <c:pt idx="11156">
                  <c:v>3.0769000000000115E-8</c:v>
                </c:pt>
                <c:pt idx="11157">
                  <c:v>2.9691000000000123E-8</c:v>
                </c:pt>
                <c:pt idx="11158">
                  <c:v>3.2774000000000125E-8</c:v>
                </c:pt>
                <c:pt idx="11159">
                  <c:v>3.1955000000000123E-8</c:v>
                </c:pt>
                <c:pt idx="11160">
                  <c:v>3.3408000000000116E-8</c:v>
                </c:pt>
                <c:pt idx="11161">
                  <c:v>2.2592000000000087E-8</c:v>
                </c:pt>
                <c:pt idx="11162">
                  <c:v>1.5773000000000058E-8</c:v>
                </c:pt>
                <c:pt idx="11163">
                  <c:v>1.2596000000000039E-8</c:v>
                </c:pt>
                <c:pt idx="11164">
                  <c:v>1.0867000000000049E-8</c:v>
                </c:pt>
                <c:pt idx="11165">
                  <c:v>9.4828000000000517E-9</c:v>
                </c:pt>
                <c:pt idx="11166">
                  <c:v>8.1098000000000317E-9</c:v>
                </c:pt>
                <c:pt idx="11167">
                  <c:v>7.2179000000000249E-9</c:v>
                </c:pt>
                <c:pt idx="11168">
                  <c:v>6.3729000000000238E-9</c:v>
                </c:pt>
                <c:pt idx="11169">
                  <c:v>6.1370000000000238E-9</c:v>
                </c:pt>
                <c:pt idx="11170">
                  <c:v>5.6916000000000286E-9</c:v>
                </c:pt>
                <c:pt idx="11171">
                  <c:v>5.6946000000000188E-9</c:v>
                </c:pt>
                <c:pt idx="11172">
                  <c:v>5.159500000000018E-9</c:v>
                </c:pt>
                <c:pt idx="11173">
                  <c:v>4.5255000000000121E-9</c:v>
                </c:pt>
                <c:pt idx="11174">
                  <c:v>4.5195000000000169E-9</c:v>
                </c:pt>
                <c:pt idx="11175">
                  <c:v>5.0702000000000291E-9</c:v>
                </c:pt>
                <c:pt idx="11176">
                  <c:v>4.3889000000000141E-9</c:v>
                </c:pt>
                <c:pt idx="11177">
                  <c:v>4.3329000000000159E-9</c:v>
                </c:pt>
                <c:pt idx="11178">
                  <c:v>4.2056000000000203E-9</c:v>
                </c:pt>
                <c:pt idx="11179">
                  <c:v>3.6199000000000156E-9</c:v>
                </c:pt>
                <c:pt idx="11180">
                  <c:v>3.9997000000000163E-9</c:v>
                </c:pt>
                <c:pt idx="11181">
                  <c:v>3.7958000000000162E-9</c:v>
                </c:pt>
                <c:pt idx="11182">
                  <c:v>3.8042000000000146E-9</c:v>
                </c:pt>
                <c:pt idx="11183">
                  <c:v>3.9344000000000149E-9</c:v>
                </c:pt>
                <c:pt idx="11184">
                  <c:v>3.6879000000000211E-9</c:v>
                </c:pt>
                <c:pt idx="11185">
                  <c:v>3.5776000000000159E-9</c:v>
                </c:pt>
                <c:pt idx="11186">
                  <c:v>3.635300000000017E-9</c:v>
                </c:pt>
                <c:pt idx="11187">
                  <c:v>3.3890000000000142E-9</c:v>
                </c:pt>
                <c:pt idx="11188">
                  <c:v>3.2384000000000148E-9</c:v>
                </c:pt>
                <c:pt idx="11189">
                  <c:v>3.5873000000000197E-9</c:v>
                </c:pt>
                <c:pt idx="11190">
                  <c:v>3.3054000000000126E-9</c:v>
                </c:pt>
                <c:pt idx="11191">
                  <c:v>3.5253000000000168E-9</c:v>
                </c:pt>
                <c:pt idx="11192">
                  <c:v>3.2544000000000147E-9</c:v>
                </c:pt>
                <c:pt idx="11193">
                  <c:v>3.6019000000000171E-9</c:v>
                </c:pt>
                <c:pt idx="11194">
                  <c:v>3.2018000000000147E-9</c:v>
                </c:pt>
                <c:pt idx="11195">
                  <c:v>3.147800000000016E-9</c:v>
                </c:pt>
                <c:pt idx="11196">
                  <c:v>3.0402000000000148E-9</c:v>
                </c:pt>
                <c:pt idx="11197">
                  <c:v>3.3800000000000148E-9</c:v>
                </c:pt>
                <c:pt idx="11198">
                  <c:v>3.2051000000000174E-9</c:v>
                </c:pt>
                <c:pt idx="11199">
                  <c:v>3.5010000000000155E-9</c:v>
                </c:pt>
                <c:pt idx="11200">
                  <c:v>3.2901000000000174E-9</c:v>
                </c:pt>
                <c:pt idx="11201">
                  <c:v>2.9556000000000099E-9</c:v>
                </c:pt>
                <c:pt idx="11202">
                  <c:v>3.4057000000000148E-9</c:v>
                </c:pt>
                <c:pt idx="11203">
                  <c:v>3.0515000000000129E-9</c:v>
                </c:pt>
                <c:pt idx="11204">
                  <c:v>2.8096000000000094E-9</c:v>
                </c:pt>
                <c:pt idx="11205">
                  <c:v>2.9629000000000134E-9</c:v>
                </c:pt>
                <c:pt idx="11206">
                  <c:v>6.9616000000000368E-9</c:v>
                </c:pt>
                <c:pt idx="11207">
                  <c:v>8.1724000000000517E-9</c:v>
                </c:pt>
                <c:pt idx="11208">
                  <c:v>9.6170000000000358E-9</c:v>
                </c:pt>
                <c:pt idx="11209">
                  <c:v>1.0185000000000045E-8</c:v>
                </c:pt>
                <c:pt idx="11210">
                  <c:v>1.0531000000000035E-8</c:v>
                </c:pt>
                <c:pt idx="11211">
                  <c:v>1.8408000000000078E-8</c:v>
                </c:pt>
                <c:pt idx="11212">
                  <c:v>2.1762000000000059E-8</c:v>
                </c:pt>
                <c:pt idx="11213">
                  <c:v>2.5361000000000091E-8</c:v>
                </c:pt>
                <c:pt idx="11214">
                  <c:v>2.7233000000000152E-8</c:v>
                </c:pt>
                <c:pt idx="11215">
                  <c:v>2.94660000000001E-8</c:v>
                </c:pt>
                <c:pt idx="11216">
                  <c:v>3.0576000000000121E-8</c:v>
                </c:pt>
                <c:pt idx="11217">
                  <c:v>3.0819000000000119E-8</c:v>
                </c:pt>
                <c:pt idx="11218">
                  <c:v>3.2222000000000128E-8</c:v>
                </c:pt>
                <c:pt idx="11219">
                  <c:v>3.3302000000000115E-8</c:v>
                </c:pt>
                <c:pt idx="11220">
                  <c:v>3.2634000000000145E-8</c:v>
                </c:pt>
                <c:pt idx="11221">
                  <c:v>2.3312000000000054E-8</c:v>
                </c:pt>
                <c:pt idx="11222">
                  <c:v>1.707300000000006E-8</c:v>
                </c:pt>
                <c:pt idx="11223">
                  <c:v>1.3014000000000046E-8</c:v>
                </c:pt>
                <c:pt idx="11224">
                  <c:v>1.0507000000000042E-8</c:v>
                </c:pt>
                <c:pt idx="11225">
                  <c:v>9.1972000000000302E-9</c:v>
                </c:pt>
                <c:pt idx="11226">
                  <c:v>8.1494000000000339E-9</c:v>
                </c:pt>
                <c:pt idx="11227">
                  <c:v>7.367100000000021E-9</c:v>
                </c:pt>
                <c:pt idx="11228">
                  <c:v>6.7764000000000363E-9</c:v>
                </c:pt>
                <c:pt idx="11229">
                  <c:v>6.1034000000000242E-9</c:v>
                </c:pt>
                <c:pt idx="11230">
                  <c:v>5.8219000000000202E-9</c:v>
                </c:pt>
                <c:pt idx="11231">
                  <c:v>5.5610000000000241E-9</c:v>
                </c:pt>
                <c:pt idx="11232">
                  <c:v>5.5587000000000238E-9</c:v>
                </c:pt>
                <c:pt idx="11233">
                  <c:v>4.9853000000000283E-9</c:v>
                </c:pt>
                <c:pt idx="11234">
                  <c:v>4.7224000000000159E-9</c:v>
                </c:pt>
                <c:pt idx="11235">
                  <c:v>4.7121000000000164E-9</c:v>
                </c:pt>
                <c:pt idx="11236">
                  <c:v>4.2813000000000274E-9</c:v>
                </c:pt>
                <c:pt idx="11237">
                  <c:v>4.005700000000019E-9</c:v>
                </c:pt>
                <c:pt idx="11238">
                  <c:v>4.4922000000000238E-9</c:v>
                </c:pt>
                <c:pt idx="11239">
                  <c:v>3.9198000000000137E-9</c:v>
                </c:pt>
                <c:pt idx="11240">
                  <c:v>3.7908000000000188E-9</c:v>
                </c:pt>
                <c:pt idx="11241">
                  <c:v>3.5919000000000149E-9</c:v>
                </c:pt>
                <c:pt idx="11242">
                  <c:v>3.4210000000000154E-9</c:v>
                </c:pt>
                <c:pt idx="11243">
                  <c:v>3.5510000000000147E-9</c:v>
                </c:pt>
                <c:pt idx="11244">
                  <c:v>3.7562000000000148E-9</c:v>
                </c:pt>
                <c:pt idx="11245">
                  <c:v>3.4850000000000147E-9</c:v>
                </c:pt>
                <c:pt idx="11246">
                  <c:v>3.7529000000000167E-9</c:v>
                </c:pt>
                <c:pt idx="11247">
                  <c:v>3.2081000000000196E-9</c:v>
                </c:pt>
                <c:pt idx="11248">
                  <c:v>3.6872000000000193E-9</c:v>
                </c:pt>
                <c:pt idx="11249">
                  <c:v>3.5676000000000177E-9</c:v>
                </c:pt>
                <c:pt idx="11250">
                  <c:v>3.1651000000000163E-9</c:v>
                </c:pt>
                <c:pt idx="11251">
                  <c:v>3.5763000000000155E-9</c:v>
                </c:pt>
                <c:pt idx="11252">
                  <c:v>3.7449000000000217E-9</c:v>
                </c:pt>
                <c:pt idx="11253">
                  <c:v>3.5769000000000144E-9</c:v>
                </c:pt>
                <c:pt idx="11254">
                  <c:v>3.7345000000000218E-9</c:v>
                </c:pt>
                <c:pt idx="11255">
                  <c:v>3.1868000000000143E-9</c:v>
                </c:pt>
                <c:pt idx="11256">
                  <c:v>3.5663000000000173E-9</c:v>
                </c:pt>
                <c:pt idx="11257">
                  <c:v>3.3574000000000124E-9</c:v>
                </c:pt>
                <c:pt idx="11258">
                  <c:v>3.2828000000000148E-9</c:v>
                </c:pt>
                <c:pt idx="11259">
                  <c:v>3.0759000000000133E-9</c:v>
                </c:pt>
                <c:pt idx="11260">
                  <c:v>3.1731000000000171E-9</c:v>
                </c:pt>
                <c:pt idx="11261">
                  <c:v>3.5260000000000153E-9</c:v>
                </c:pt>
                <c:pt idx="11262">
                  <c:v>3.3161000000000113E-9</c:v>
                </c:pt>
                <c:pt idx="11263">
                  <c:v>3.2115000000000148E-9</c:v>
                </c:pt>
                <c:pt idx="11264">
                  <c:v>2.9619000000000127E-9</c:v>
                </c:pt>
                <c:pt idx="11265">
                  <c:v>3.0442000000000148E-9</c:v>
                </c:pt>
                <c:pt idx="11266">
                  <c:v>6.2070000000000271E-9</c:v>
                </c:pt>
                <c:pt idx="11267">
                  <c:v>7.5594000000000366E-9</c:v>
                </c:pt>
                <c:pt idx="11268">
                  <c:v>8.6965000000000425E-9</c:v>
                </c:pt>
                <c:pt idx="11269">
                  <c:v>9.6344000000000386E-9</c:v>
                </c:pt>
                <c:pt idx="11270">
                  <c:v>1.0088000000000037E-8</c:v>
                </c:pt>
                <c:pt idx="11271">
                  <c:v>1.662700000000008E-8</c:v>
                </c:pt>
                <c:pt idx="11272">
                  <c:v>2.1132000000000083E-8</c:v>
                </c:pt>
                <c:pt idx="11273">
                  <c:v>2.4319000000000087E-8</c:v>
                </c:pt>
                <c:pt idx="11274">
                  <c:v>2.5975000000000115E-8</c:v>
                </c:pt>
                <c:pt idx="11275">
                  <c:v>2.9205000000000115E-8</c:v>
                </c:pt>
                <c:pt idx="11276">
                  <c:v>3.62710000000002E-8</c:v>
                </c:pt>
                <c:pt idx="11277">
                  <c:v>4.3919000000000143E-8</c:v>
                </c:pt>
                <c:pt idx="11278">
                  <c:v>4.7323000000000238E-8</c:v>
                </c:pt>
                <c:pt idx="11279">
                  <c:v>5.0080000000000201E-8</c:v>
                </c:pt>
                <c:pt idx="11280">
                  <c:v>5.1986000000000192E-8</c:v>
                </c:pt>
                <c:pt idx="11281">
                  <c:v>4.1186000000000168E-8</c:v>
                </c:pt>
                <c:pt idx="11282">
                  <c:v>2.7428000000000092E-8</c:v>
                </c:pt>
                <c:pt idx="11283">
                  <c:v>2.0039000000000114E-8</c:v>
                </c:pt>
                <c:pt idx="11284">
                  <c:v>1.6628000000000078E-8</c:v>
                </c:pt>
                <c:pt idx="11285">
                  <c:v>1.334100000000006E-8</c:v>
                </c:pt>
                <c:pt idx="11286">
                  <c:v>1.1071000000000045E-8</c:v>
                </c:pt>
                <c:pt idx="11287">
                  <c:v>9.6087000000000336E-9</c:v>
                </c:pt>
                <c:pt idx="11288">
                  <c:v>8.9873000000000357E-9</c:v>
                </c:pt>
                <c:pt idx="11289">
                  <c:v>7.4791000000000454E-9</c:v>
                </c:pt>
                <c:pt idx="11290">
                  <c:v>7.1852000000000326E-9</c:v>
                </c:pt>
                <c:pt idx="11291">
                  <c:v>6.614800000000019E-9</c:v>
                </c:pt>
                <c:pt idx="11292">
                  <c:v>6.6968000000000259E-9</c:v>
                </c:pt>
                <c:pt idx="11293">
                  <c:v>5.9908000000000277E-9</c:v>
                </c:pt>
                <c:pt idx="11294">
                  <c:v>5.7582000000000308E-9</c:v>
                </c:pt>
                <c:pt idx="11295">
                  <c:v>5.125200000000017E-9</c:v>
                </c:pt>
                <c:pt idx="11296">
                  <c:v>5.6230000000000191E-9</c:v>
                </c:pt>
                <c:pt idx="11297">
                  <c:v>5.2195000000000224E-9</c:v>
                </c:pt>
                <c:pt idx="11298">
                  <c:v>4.7194000000000216E-9</c:v>
                </c:pt>
                <c:pt idx="11299">
                  <c:v>4.9223000000000205E-9</c:v>
                </c:pt>
                <c:pt idx="11300">
                  <c:v>4.5468000000000207E-9</c:v>
                </c:pt>
                <c:pt idx="11301">
                  <c:v>4.8377000000000194E-9</c:v>
                </c:pt>
                <c:pt idx="11302">
                  <c:v>4.438500000000021E-9</c:v>
                </c:pt>
                <c:pt idx="11303">
                  <c:v>4.351900000000016E-9</c:v>
                </c:pt>
                <c:pt idx="11304">
                  <c:v>3.9604000000000195E-9</c:v>
                </c:pt>
                <c:pt idx="11305">
                  <c:v>4.019400000000017E-9</c:v>
                </c:pt>
                <c:pt idx="11306">
                  <c:v>4.0644000000000101E-9</c:v>
                </c:pt>
                <c:pt idx="11307">
                  <c:v>3.6456000000000169E-9</c:v>
                </c:pt>
                <c:pt idx="11308">
                  <c:v>4.0727000000000188E-9</c:v>
                </c:pt>
                <c:pt idx="11309">
                  <c:v>3.9611000000000218E-9</c:v>
                </c:pt>
                <c:pt idx="11310">
                  <c:v>3.6656000000000168E-9</c:v>
                </c:pt>
                <c:pt idx="11311">
                  <c:v>3.7629000000000173E-9</c:v>
                </c:pt>
                <c:pt idx="11312">
                  <c:v>3.4214000000000143E-9</c:v>
                </c:pt>
                <c:pt idx="11313">
                  <c:v>3.4703000000000152E-9</c:v>
                </c:pt>
                <c:pt idx="11314">
                  <c:v>3.6569000000000162E-9</c:v>
                </c:pt>
                <c:pt idx="11315">
                  <c:v>3.3994000000000116E-9</c:v>
                </c:pt>
                <c:pt idx="11316">
                  <c:v>3.656600000000014E-9</c:v>
                </c:pt>
                <c:pt idx="11317">
                  <c:v>3.4277000000000174E-9</c:v>
                </c:pt>
                <c:pt idx="11318">
                  <c:v>3.2354000000000143E-9</c:v>
                </c:pt>
                <c:pt idx="11319">
                  <c:v>3.613600000000017E-9</c:v>
                </c:pt>
                <c:pt idx="11320">
                  <c:v>3.2091000000000174E-9</c:v>
                </c:pt>
                <c:pt idx="11321">
                  <c:v>3.2668000000000148E-9</c:v>
                </c:pt>
                <c:pt idx="11322">
                  <c:v>3.2171000000000178E-9</c:v>
                </c:pt>
                <c:pt idx="11323">
                  <c:v>3.3471000000000171E-9</c:v>
                </c:pt>
                <c:pt idx="11324">
                  <c:v>3.1122000000000112E-9</c:v>
                </c:pt>
                <c:pt idx="11325">
                  <c:v>3.3227000000000134E-9</c:v>
                </c:pt>
                <c:pt idx="11326">
                  <c:v>6.5838000000000293E-9</c:v>
                </c:pt>
                <c:pt idx="11327">
                  <c:v>8.2597000000000359E-9</c:v>
                </c:pt>
                <c:pt idx="11328">
                  <c:v>9.2639000000000337E-9</c:v>
                </c:pt>
                <c:pt idx="11329">
                  <c:v>1.076000000000005E-8</c:v>
                </c:pt>
                <c:pt idx="11330">
                  <c:v>1.0305000000000045E-8</c:v>
                </c:pt>
                <c:pt idx="11331">
                  <c:v>1.5263000000000059E-8</c:v>
                </c:pt>
                <c:pt idx="11332">
                  <c:v>2.0378000000000068E-8</c:v>
                </c:pt>
                <c:pt idx="11333">
                  <c:v>2.3395000000000062E-8</c:v>
                </c:pt>
                <c:pt idx="11334">
                  <c:v>2.5980000000000091E-8</c:v>
                </c:pt>
                <c:pt idx="11335">
                  <c:v>2.852100000000009E-8</c:v>
                </c:pt>
                <c:pt idx="11336">
                  <c:v>3.5384000000000127E-8</c:v>
                </c:pt>
                <c:pt idx="11337">
                  <c:v>4.1283000000000112E-8</c:v>
                </c:pt>
                <c:pt idx="11338">
                  <c:v>4.60750000000001E-8</c:v>
                </c:pt>
                <c:pt idx="11339">
                  <c:v>4.9447000000000211E-8</c:v>
                </c:pt>
                <c:pt idx="11340">
                  <c:v>5.0403000000000203E-8</c:v>
                </c:pt>
                <c:pt idx="11341">
                  <c:v>4.2474000000000153E-8</c:v>
                </c:pt>
                <c:pt idx="11342">
                  <c:v>2.8122000000000052E-8</c:v>
                </c:pt>
                <c:pt idx="11343">
                  <c:v>2.072100000000008E-8</c:v>
                </c:pt>
                <c:pt idx="11344">
                  <c:v>1.6864000000000084E-8</c:v>
                </c:pt>
                <c:pt idx="11345">
                  <c:v>1.362700000000006E-8</c:v>
                </c:pt>
                <c:pt idx="11346">
                  <c:v>1.202700000000004E-8</c:v>
                </c:pt>
                <c:pt idx="11347">
                  <c:v>1.0060000000000045E-8</c:v>
                </c:pt>
                <c:pt idx="11348">
                  <c:v>9.3049000000000405E-9</c:v>
                </c:pt>
                <c:pt idx="11349">
                  <c:v>7.9962000000000448E-9</c:v>
                </c:pt>
                <c:pt idx="11350">
                  <c:v>7.2442000000000358E-9</c:v>
                </c:pt>
                <c:pt idx="11351">
                  <c:v>7.0916000000000362E-9</c:v>
                </c:pt>
                <c:pt idx="11352">
                  <c:v>6.4815000000000347E-9</c:v>
                </c:pt>
                <c:pt idx="11353">
                  <c:v>5.9691000000000281E-9</c:v>
                </c:pt>
                <c:pt idx="11354">
                  <c:v>5.6799000000000238E-9</c:v>
                </c:pt>
                <c:pt idx="11355">
                  <c:v>5.4271000000000174E-9</c:v>
                </c:pt>
                <c:pt idx="11356">
                  <c:v>5.8149000000000139E-9</c:v>
                </c:pt>
                <c:pt idx="11357">
                  <c:v>5.258100000000021E-9</c:v>
                </c:pt>
                <c:pt idx="11358">
                  <c:v>5.2728000000000251E-9</c:v>
                </c:pt>
                <c:pt idx="11359">
                  <c:v>4.8393000000000282E-9</c:v>
                </c:pt>
                <c:pt idx="11360">
                  <c:v>4.6261000000000132E-9</c:v>
                </c:pt>
                <c:pt idx="11361">
                  <c:v>4.4522000000000223E-9</c:v>
                </c:pt>
                <c:pt idx="11362">
                  <c:v>4.7700000000000239E-9</c:v>
                </c:pt>
                <c:pt idx="11363">
                  <c:v>4.5415000000000204E-9</c:v>
                </c:pt>
                <c:pt idx="11364">
                  <c:v>4.3926000000000165E-9</c:v>
                </c:pt>
                <c:pt idx="11365">
                  <c:v>4.2626000000000171E-9</c:v>
                </c:pt>
                <c:pt idx="11366">
                  <c:v>3.7375000000000219E-9</c:v>
                </c:pt>
                <c:pt idx="11367">
                  <c:v>4.0247000000000107E-9</c:v>
                </c:pt>
                <c:pt idx="11368">
                  <c:v>3.9128000000000107E-9</c:v>
                </c:pt>
                <c:pt idx="11369">
                  <c:v>3.9504000000000148E-9</c:v>
                </c:pt>
                <c:pt idx="11370">
                  <c:v>3.694600000000017E-9</c:v>
                </c:pt>
                <c:pt idx="11371">
                  <c:v>3.6409000000000196E-9</c:v>
                </c:pt>
                <c:pt idx="11372">
                  <c:v>4.1460000000000169E-9</c:v>
                </c:pt>
                <c:pt idx="11373">
                  <c:v>4.0071000000000119E-9</c:v>
                </c:pt>
                <c:pt idx="11374">
                  <c:v>3.6053000000000173E-9</c:v>
                </c:pt>
                <c:pt idx="11375">
                  <c:v>3.6549000000000168E-9</c:v>
                </c:pt>
                <c:pt idx="11376">
                  <c:v>3.7998000000000166E-9</c:v>
                </c:pt>
                <c:pt idx="11377">
                  <c:v>3.6692000000000171E-9</c:v>
                </c:pt>
                <c:pt idx="11378">
                  <c:v>3.7952000000000152E-9</c:v>
                </c:pt>
                <c:pt idx="11379">
                  <c:v>3.658200000000017E-9</c:v>
                </c:pt>
                <c:pt idx="11380">
                  <c:v>3.4393000000000135E-9</c:v>
                </c:pt>
                <c:pt idx="11381">
                  <c:v>3.6579000000000186E-9</c:v>
                </c:pt>
                <c:pt idx="11382">
                  <c:v>3.6482000000000185E-9</c:v>
                </c:pt>
                <c:pt idx="11383">
                  <c:v>3.5286000000000165E-9</c:v>
                </c:pt>
                <c:pt idx="11384">
                  <c:v>3.2508000000000145E-9</c:v>
                </c:pt>
                <c:pt idx="11385">
                  <c:v>3.3461000000000131E-9</c:v>
                </c:pt>
                <c:pt idx="11386">
                  <c:v>5.5393000000000311E-9</c:v>
                </c:pt>
                <c:pt idx="11387">
                  <c:v>8.7408000000000242E-9</c:v>
                </c:pt>
                <c:pt idx="11388">
                  <c:v>9.5614000000000518E-9</c:v>
                </c:pt>
                <c:pt idx="11389">
                  <c:v>9.007700000000037E-9</c:v>
                </c:pt>
                <c:pt idx="11390">
                  <c:v>1.0210000000000035E-8</c:v>
                </c:pt>
                <c:pt idx="11391">
                  <c:v>1.3990000000000059E-8</c:v>
                </c:pt>
                <c:pt idx="11392">
                  <c:v>1.9890000000000091E-8</c:v>
                </c:pt>
                <c:pt idx="11393">
                  <c:v>2.3950000000000052E-8</c:v>
                </c:pt>
                <c:pt idx="11394">
                  <c:v>2.6441000000000141E-8</c:v>
                </c:pt>
                <c:pt idx="11395">
                  <c:v>2.8849000000000115E-8</c:v>
                </c:pt>
                <c:pt idx="11396">
                  <c:v>3.2614000000000156E-8</c:v>
                </c:pt>
                <c:pt idx="11397">
                  <c:v>4.2361000000000183E-8</c:v>
                </c:pt>
                <c:pt idx="11398">
                  <c:v>4.571200000000029E-8</c:v>
                </c:pt>
                <c:pt idx="11399">
                  <c:v>4.9276000000000183E-8</c:v>
                </c:pt>
                <c:pt idx="11400">
                  <c:v>5.2047000000000201E-8</c:v>
                </c:pt>
                <c:pt idx="11401">
                  <c:v>4.6546000000000131E-8</c:v>
                </c:pt>
                <c:pt idx="11402">
                  <c:v>3.1508000000000119E-8</c:v>
                </c:pt>
                <c:pt idx="11403">
                  <c:v>2.2149000000000091E-8</c:v>
                </c:pt>
                <c:pt idx="11404">
                  <c:v>1.701200000000006E-8</c:v>
                </c:pt>
                <c:pt idx="11405">
                  <c:v>1.4390000000000046E-8</c:v>
                </c:pt>
                <c:pt idx="11406">
                  <c:v>1.1801000000000057E-8</c:v>
                </c:pt>
                <c:pt idx="11407">
                  <c:v>1.0481000000000049E-8</c:v>
                </c:pt>
                <c:pt idx="11408">
                  <c:v>8.8178000000000371E-9</c:v>
                </c:pt>
                <c:pt idx="11409">
                  <c:v>8.4839000000000393E-9</c:v>
                </c:pt>
                <c:pt idx="11410">
                  <c:v>8.0984000000000323E-9</c:v>
                </c:pt>
                <c:pt idx="11411">
                  <c:v>7.4914000000000405E-9</c:v>
                </c:pt>
                <c:pt idx="11412">
                  <c:v>6.5862000000000383E-9</c:v>
                </c:pt>
                <c:pt idx="11413">
                  <c:v>6.3076000000000281E-9</c:v>
                </c:pt>
                <c:pt idx="11414">
                  <c:v>6.1617000000000252E-9</c:v>
                </c:pt>
                <c:pt idx="11415">
                  <c:v>6.0831000000000275E-9</c:v>
                </c:pt>
                <c:pt idx="11416">
                  <c:v>5.4287000000000261E-9</c:v>
                </c:pt>
                <c:pt idx="11417">
                  <c:v>5.3371000000000187E-9</c:v>
                </c:pt>
                <c:pt idx="11418">
                  <c:v>5.1872000000000178E-9</c:v>
                </c:pt>
                <c:pt idx="11419">
                  <c:v>4.5988000000000168E-9</c:v>
                </c:pt>
                <c:pt idx="11420">
                  <c:v>4.4169000000000194E-9</c:v>
                </c:pt>
                <c:pt idx="11421">
                  <c:v>4.6398000000000211E-9</c:v>
                </c:pt>
                <c:pt idx="11422">
                  <c:v>4.3936000000000209E-9</c:v>
                </c:pt>
                <c:pt idx="11423">
                  <c:v>4.2303000000000242E-9</c:v>
                </c:pt>
                <c:pt idx="11424">
                  <c:v>4.523500000000014E-9</c:v>
                </c:pt>
                <c:pt idx="11425">
                  <c:v>4.1670000000000093E-9</c:v>
                </c:pt>
                <c:pt idx="11426">
                  <c:v>4.0427000000000171E-9</c:v>
                </c:pt>
                <c:pt idx="11427">
                  <c:v>4.0690000000000148E-9</c:v>
                </c:pt>
                <c:pt idx="11428">
                  <c:v>4.1890000000000185E-9</c:v>
                </c:pt>
                <c:pt idx="11429">
                  <c:v>3.6676000000000195E-9</c:v>
                </c:pt>
                <c:pt idx="11430">
                  <c:v>3.9864000000000151E-9</c:v>
                </c:pt>
                <c:pt idx="11431">
                  <c:v>4.0784000000000193E-9</c:v>
                </c:pt>
                <c:pt idx="11432">
                  <c:v>3.7162000000000158E-9</c:v>
                </c:pt>
                <c:pt idx="11433">
                  <c:v>3.8595000000000146E-9</c:v>
                </c:pt>
                <c:pt idx="11434">
                  <c:v>3.5896000000000162E-9</c:v>
                </c:pt>
                <c:pt idx="11435">
                  <c:v>3.9151000000000152E-9</c:v>
                </c:pt>
                <c:pt idx="11436">
                  <c:v>3.7152000000000159E-9</c:v>
                </c:pt>
                <c:pt idx="11437">
                  <c:v>3.448700000000016E-9</c:v>
                </c:pt>
                <c:pt idx="11438">
                  <c:v>3.7788000000000168E-9</c:v>
                </c:pt>
                <c:pt idx="11439">
                  <c:v>3.7135000000000203E-9</c:v>
                </c:pt>
                <c:pt idx="11440">
                  <c:v>3.8142000000000152E-9</c:v>
                </c:pt>
                <c:pt idx="11441">
                  <c:v>3.5516000000000137E-9</c:v>
                </c:pt>
                <c:pt idx="11442">
                  <c:v>3.5799000000000161E-9</c:v>
                </c:pt>
                <c:pt idx="11443">
                  <c:v>3.6203000000000203E-9</c:v>
                </c:pt>
                <c:pt idx="11444">
                  <c:v>3.6756000000000149E-9</c:v>
                </c:pt>
                <c:pt idx="11445">
                  <c:v>3.1055000000000162E-9</c:v>
                </c:pt>
                <c:pt idx="11446">
                  <c:v>4.4792000000000347E-9</c:v>
                </c:pt>
                <c:pt idx="11447">
                  <c:v>7.939500000000046E-9</c:v>
                </c:pt>
                <c:pt idx="11448">
                  <c:v>8.4586000000000411E-9</c:v>
                </c:pt>
                <c:pt idx="11449">
                  <c:v>9.7853000000000406E-9</c:v>
                </c:pt>
                <c:pt idx="11450">
                  <c:v>1.0019000000000025E-8</c:v>
                </c:pt>
                <c:pt idx="11451">
                  <c:v>1.2404000000000049E-8</c:v>
                </c:pt>
                <c:pt idx="11452">
                  <c:v>1.9648000000000091E-8</c:v>
                </c:pt>
                <c:pt idx="11453">
                  <c:v>2.3442000000000075E-8</c:v>
                </c:pt>
                <c:pt idx="11454">
                  <c:v>2.4849000000000116E-8</c:v>
                </c:pt>
                <c:pt idx="11455">
                  <c:v>2.7944000000000114E-8</c:v>
                </c:pt>
                <c:pt idx="11456">
                  <c:v>3.2511000000000125E-8</c:v>
                </c:pt>
                <c:pt idx="11457">
                  <c:v>4.094600000000014E-8</c:v>
                </c:pt>
                <c:pt idx="11458">
                  <c:v>4.5573000000000153E-8</c:v>
                </c:pt>
                <c:pt idx="11459">
                  <c:v>4.8732000000000241E-8</c:v>
                </c:pt>
                <c:pt idx="11460">
                  <c:v>5.115300000000016E-8</c:v>
                </c:pt>
                <c:pt idx="11461">
                  <c:v>5.12810000000001E-8</c:v>
                </c:pt>
                <c:pt idx="11462">
                  <c:v>3.418200000000012E-8</c:v>
                </c:pt>
                <c:pt idx="11463">
                  <c:v>2.2951000000000114E-8</c:v>
                </c:pt>
                <c:pt idx="11464">
                  <c:v>1.7613000000000063E-8</c:v>
                </c:pt>
                <c:pt idx="11465">
                  <c:v>1.492600000000006E-8</c:v>
                </c:pt>
                <c:pt idx="11466">
                  <c:v>1.2584000000000052E-8</c:v>
                </c:pt>
                <c:pt idx="11467">
                  <c:v>1.0879000000000034E-8</c:v>
                </c:pt>
                <c:pt idx="11468">
                  <c:v>9.3565000000000597E-9</c:v>
                </c:pt>
                <c:pt idx="11469">
                  <c:v>8.7581000000000283E-9</c:v>
                </c:pt>
                <c:pt idx="11470">
                  <c:v>7.9382000000000452E-9</c:v>
                </c:pt>
                <c:pt idx="11471">
                  <c:v>7.0723000000000348E-9</c:v>
                </c:pt>
                <c:pt idx="11472">
                  <c:v>7.1032000000000348E-9</c:v>
                </c:pt>
                <c:pt idx="11473">
                  <c:v>6.4852000000000363E-9</c:v>
                </c:pt>
                <c:pt idx="11474">
                  <c:v>6.0614000000000271E-9</c:v>
                </c:pt>
                <c:pt idx="11475">
                  <c:v>5.8698000000000229E-9</c:v>
                </c:pt>
                <c:pt idx="11476">
                  <c:v>5.7736000000000347E-9</c:v>
                </c:pt>
                <c:pt idx="11477">
                  <c:v>5.7176000000000258E-9</c:v>
                </c:pt>
                <c:pt idx="11478">
                  <c:v>5.4017000000000311E-9</c:v>
                </c:pt>
                <c:pt idx="11479">
                  <c:v>4.8237000000000184E-9</c:v>
                </c:pt>
                <c:pt idx="11480">
                  <c:v>4.6254000000000118E-9</c:v>
                </c:pt>
                <c:pt idx="11481">
                  <c:v>5.0466000000000276E-9</c:v>
                </c:pt>
                <c:pt idx="11482">
                  <c:v>4.72110000000002E-9</c:v>
                </c:pt>
                <c:pt idx="11483">
                  <c:v>4.0644000000000101E-9</c:v>
                </c:pt>
                <c:pt idx="11484">
                  <c:v>4.0907000000000169E-9</c:v>
                </c:pt>
                <c:pt idx="11485">
                  <c:v>4.5485000000000159E-9</c:v>
                </c:pt>
                <c:pt idx="11486">
                  <c:v>4.4738000000000248E-9</c:v>
                </c:pt>
                <c:pt idx="11487">
                  <c:v>4.4212000000000252E-9</c:v>
                </c:pt>
                <c:pt idx="11488">
                  <c:v>4.1867000000000207E-9</c:v>
                </c:pt>
                <c:pt idx="11489">
                  <c:v>3.9354000000000152E-9</c:v>
                </c:pt>
                <c:pt idx="11490">
                  <c:v>4.3962000000000233E-9</c:v>
                </c:pt>
                <c:pt idx="11491">
                  <c:v>4.2570000000000154E-9</c:v>
                </c:pt>
                <c:pt idx="11492">
                  <c:v>4.1210000000000142E-9</c:v>
                </c:pt>
                <c:pt idx="11493">
                  <c:v>4.1403000000000172E-9</c:v>
                </c:pt>
                <c:pt idx="11494">
                  <c:v>3.8595000000000146E-9</c:v>
                </c:pt>
                <c:pt idx="11495">
                  <c:v>3.6059000000000179E-9</c:v>
                </c:pt>
                <c:pt idx="11496">
                  <c:v>3.6802000000000188E-9</c:v>
                </c:pt>
                <c:pt idx="11497">
                  <c:v>3.5879000000000203E-9</c:v>
                </c:pt>
              </c:numCache>
            </c:numRef>
          </c:yVal>
        </c:ser>
        <c:ser>
          <c:idx val="3"/>
          <c:order val="3"/>
          <c:tx>
            <c:v>calibrated M/e =2</c:v>
          </c:tx>
          <c:spPr>
            <a:ln w="22225">
              <a:solidFill>
                <a:schemeClr val="accent3"/>
              </a:solidFill>
            </a:ln>
          </c:spPr>
          <c:marker>
            <c:symbol val="none"/>
          </c:marker>
          <c:xVal>
            <c:numRef>
              <c:f>MD_SPS_20110509200834!$M$6740:$M$11750</c:f>
              <c:numCache>
                <c:formatCode>hh:mm:ss</c:formatCode>
                <c:ptCount val="5011"/>
                <c:pt idx="0">
                  <c:v>0.89479166666666765</c:v>
                </c:pt>
                <c:pt idx="1">
                  <c:v>0.89480324074074058</c:v>
                </c:pt>
                <c:pt idx="2">
                  <c:v>0.89480324074074058</c:v>
                </c:pt>
                <c:pt idx="3">
                  <c:v>0.89481481481481484</c:v>
                </c:pt>
                <c:pt idx="4">
                  <c:v>0.89482638888888888</c:v>
                </c:pt>
                <c:pt idx="5">
                  <c:v>0.89483796296296148</c:v>
                </c:pt>
                <c:pt idx="6">
                  <c:v>0.89483796296296148</c:v>
                </c:pt>
                <c:pt idx="7">
                  <c:v>0.89484953703703762</c:v>
                </c:pt>
                <c:pt idx="8">
                  <c:v>0.89486111111111111</c:v>
                </c:pt>
                <c:pt idx="9">
                  <c:v>0.89486111111111111</c:v>
                </c:pt>
                <c:pt idx="10">
                  <c:v>0.8948726851851857</c:v>
                </c:pt>
                <c:pt idx="11">
                  <c:v>0.8948842592592593</c:v>
                </c:pt>
                <c:pt idx="12">
                  <c:v>0.89489583333333556</c:v>
                </c:pt>
                <c:pt idx="13">
                  <c:v>0.89489583333333556</c:v>
                </c:pt>
                <c:pt idx="14">
                  <c:v>0.8949074074074076</c:v>
                </c:pt>
                <c:pt idx="15">
                  <c:v>0.89491898148148152</c:v>
                </c:pt>
                <c:pt idx="16">
                  <c:v>0.89491898148148152</c:v>
                </c:pt>
                <c:pt idx="17">
                  <c:v>0.89493055555555545</c:v>
                </c:pt>
                <c:pt idx="18">
                  <c:v>0.89494212962962949</c:v>
                </c:pt>
                <c:pt idx="19">
                  <c:v>0.89495370370370353</c:v>
                </c:pt>
                <c:pt idx="20">
                  <c:v>0.89495370370370353</c:v>
                </c:pt>
                <c:pt idx="21">
                  <c:v>0.89496527777777779</c:v>
                </c:pt>
                <c:pt idx="22">
                  <c:v>0.8949768518518515</c:v>
                </c:pt>
                <c:pt idx="23">
                  <c:v>0.89498842592592476</c:v>
                </c:pt>
                <c:pt idx="24">
                  <c:v>0.89498842592592476</c:v>
                </c:pt>
                <c:pt idx="25">
                  <c:v>0.89500000000000002</c:v>
                </c:pt>
                <c:pt idx="26">
                  <c:v>0.89501157407407461</c:v>
                </c:pt>
                <c:pt idx="27">
                  <c:v>0.89501157407407461</c:v>
                </c:pt>
                <c:pt idx="28">
                  <c:v>0.8950231481481481</c:v>
                </c:pt>
                <c:pt idx="29">
                  <c:v>0.89503472222222158</c:v>
                </c:pt>
                <c:pt idx="30">
                  <c:v>0.89504629629629662</c:v>
                </c:pt>
                <c:pt idx="31">
                  <c:v>0.89504629629629662</c:v>
                </c:pt>
                <c:pt idx="32">
                  <c:v>0.89505787037037143</c:v>
                </c:pt>
                <c:pt idx="33">
                  <c:v>0.8950694444444447</c:v>
                </c:pt>
                <c:pt idx="34">
                  <c:v>0.8950694444444447</c:v>
                </c:pt>
                <c:pt idx="35">
                  <c:v>0.89508101851851996</c:v>
                </c:pt>
                <c:pt idx="36">
                  <c:v>0.89509259259259366</c:v>
                </c:pt>
                <c:pt idx="37">
                  <c:v>0.89510416666666659</c:v>
                </c:pt>
                <c:pt idx="38">
                  <c:v>0.89510416666666659</c:v>
                </c:pt>
                <c:pt idx="39">
                  <c:v>0.89511574074073941</c:v>
                </c:pt>
                <c:pt idx="40">
                  <c:v>0.89512731481481478</c:v>
                </c:pt>
                <c:pt idx="41">
                  <c:v>0.89512731481481478</c:v>
                </c:pt>
                <c:pt idx="42">
                  <c:v>0.89513888888888893</c:v>
                </c:pt>
                <c:pt idx="43">
                  <c:v>0.89515046296296175</c:v>
                </c:pt>
                <c:pt idx="44">
                  <c:v>0.89516203703703656</c:v>
                </c:pt>
                <c:pt idx="45">
                  <c:v>0.89516203703703656</c:v>
                </c:pt>
                <c:pt idx="46">
                  <c:v>0.8951736111111116</c:v>
                </c:pt>
                <c:pt idx="47">
                  <c:v>0.89518518518518519</c:v>
                </c:pt>
                <c:pt idx="48">
                  <c:v>0.89518518518518519</c:v>
                </c:pt>
                <c:pt idx="49">
                  <c:v>0.89519675925925857</c:v>
                </c:pt>
                <c:pt idx="50">
                  <c:v>0.89520833333333361</c:v>
                </c:pt>
                <c:pt idx="51">
                  <c:v>0.89521990740740742</c:v>
                </c:pt>
                <c:pt idx="52">
                  <c:v>0.89521990740740742</c:v>
                </c:pt>
                <c:pt idx="53">
                  <c:v>0.89523148148148168</c:v>
                </c:pt>
                <c:pt idx="54">
                  <c:v>0.89524305555555561</c:v>
                </c:pt>
                <c:pt idx="55">
                  <c:v>0.89524305555555561</c:v>
                </c:pt>
                <c:pt idx="56">
                  <c:v>0.89525462962962954</c:v>
                </c:pt>
                <c:pt idx="57">
                  <c:v>0.89526620370370358</c:v>
                </c:pt>
                <c:pt idx="58">
                  <c:v>0.89527777777777751</c:v>
                </c:pt>
                <c:pt idx="59">
                  <c:v>0.89527777777777751</c:v>
                </c:pt>
                <c:pt idx="60">
                  <c:v>0.89528935185185077</c:v>
                </c:pt>
                <c:pt idx="61">
                  <c:v>0.89530092592592436</c:v>
                </c:pt>
                <c:pt idx="62">
                  <c:v>0.89530092592592436</c:v>
                </c:pt>
                <c:pt idx="63">
                  <c:v>0.89531249999999885</c:v>
                </c:pt>
                <c:pt idx="64">
                  <c:v>0.8953240740740751</c:v>
                </c:pt>
                <c:pt idx="65">
                  <c:v>0.89533564814814814</c:v>
                </c:pt>
                <c:pt idx="66">
                  <c:v>0.89533564814814814</c:v>
                </c:pt>
                <c:pt idx="67">
                  <c:v>0.89534722222222218</c:v>
                </c:pt>
                <c:pt idx="68">
                  <c:v>0.89535879629629633</c:v>
                </c:pt>
                <c:pt idx="69">
                  <c:v>0.89537037037037071</c:v>
                </c:pt>
                <c:pt idx="70">
                  <c:v>0.89537037037037071</c:v>
                </c:pt>
                <c:pt idx="71">
                  <c:v>0.89538194444444441</c:v>
                </c:pt>
                <c:pt idx="72">
                  <c:v>0.89539351851851978</c:v>
                </c:pt>
                <c:pt idx="73">
                  <c:v>0.89539351851851978</c:v>
                </c:pt>
                <c:pt idx="74">
                  <c:v>0.89540509259259382</c:v>
                </c:pt>
                <c:pt idx="75">
                  <c:v>0.89541666666666542</c:v>
                </c:pt>
                <c:pt idx="76">
                  <c:v>0.89542824074074057</c:v>
                </c:pt>
                <c:pt idx="77">
                  <c:v>0.89542824074074057</c:v>
                </c:pt>
                <c:pt idx="78">
                  <c:v>0.89543981481481483</c:v>
                </c:pt>
                <c:pt idx="79">
                  <c:v>0.89545138888888898</c:v>
                </c:pt>
                <c:pt idx="80">
                  <c:v>0.89545138888888898</c:v>
                </c:pt>
                <c:pt idx="81">
                  <c:v>0.89546296296296002</c:v>
                </c:pt>
                <c:pt idx="82">
                  <c:v>0.8954745370370365</c:v>
                </c:pt>
                <c:pt idx="83">
                  <c:v>0.89548611111110998</c:v>
                </c:pt>
                <c:pt idx="84">
                  <c:v>0.89548611111110998</c:v>
                </c:pt>
                <c:pt idx="85">
                  <c:v>0.89549768518518524</c:v>
                </c:pt>
                <c:pt idx="86">
                  <c:v>0.89550925925925917</c:v>
                </c:pt>
                <c:pt idx="87">
                  <c:v>0.89550925925925917</c:v>
                </c:pt>
                <c:pt idx="88">
                  <c:v>0.89552083333333365</c:v>
                </c:pt>
                <c:pt idx="89">
                  <c:v>0.89553240740740747</c:v>
                </c:pt>
                <c:pt idx="90">
                  <c:v>0.89554398148148151</c:v>
                </c:pt>
                <c:pt idx="91">
                  <c:v>0.89554398148148151</c:v>
                </c:pt>
                <c:pt idx="92">
                  <c:v>0.89555555555555555</c:v>
                </c:pt>
                <c:pt idx="93">
                  <c:v>0.89556712962962826</c:v>
                </c:pt>
                <c:pt idx="94">
                  <c:v>0.89556712962962826</c:v>
                </c:pt>
                <c:pt idx="95">
                  <c:v>0.89557870370370352</c:v>
                </c:pt>
                <c:pt idx="96">
                  <c:v>0.89559027777777767</c:v>
                </c:pt>
                <c:pt idx="97">
                  <c:v>0.89560185185185182</c:v>
                </c:pt>
                <c:pt idx="98">
                  <c:v>0.89560185185185182</c:v>
                </c:pt>
                <c:pt idx="99">
                  <c:v>0.89561342592592474</c:v>
                </c:pt>
                <c:pt idx="100">
                  <c:v>0.89562500000000111</c:v>
                </c:pt>
                <c:pt idx="101">
                  <c:v>0.89563657407407404</c:v>
                </c:pt>
                <c:pt idx="102">
                  <c:v>0.89563657407407404</c:v>
                </c:pt>
                <c:pt idx="103">
                  <c:v>0.89564814814814864</c:v>
                </c:pt>
                <c:pt idx="104">
                  <c:v>0.89565972222222223</c:v>
                </c:pt>
                <c:pt idx="105">
                  <c:v>0.89565972222222223</c:v>
                </c:pt>
                <c:pt idx="106">
                  <c:v>0.89567129629629771</c:v>
                </c:pt>
                <c:pt idx="107">
                  <c:v>0.89568287037037064</c:v>
                </c:pt>
                <c:pt idx="108">
                  <c:v>0.89569444444444568</c:v>
                </c:pt>
                <c:pt idx="109">
                  <c:v>0.89569444444444568</c:v>
                </c:pt>
                <c:pt idx="110">
                  <c:v>0.89570601851851983</c:v>
                </c:pt>
                <c:pt idx="111">
                  <c:v>0.89571759259259265</c:v>
                </c:pt>
                <c:pt idx="112">
                  <c:v>0.89571759259259265</c:v>
                </c:pt>
                <c:pt idx="113">
                  <c:v>0.89572916666666669</c:v>
                </c:pt>
                <c:pt idx="114">
                  <c:v>0.8957407407407405</c:v>
                </c:pt>
                <c:pt idx="115">
                  <c:v>0.89575231481481488</c:v>
                </c:pt>
                <c:pt idx="116">
                  <c:v>0.89575231481481488</c:v>
                </c:pt>
                <c:pt idx="117">
                  <c:v>0.89576388888888892</c:v>
                </c:pt>
                <c:pt idx="118">
                  <c:v>0.89577546296296251</c:v>
                </c:pt>
                <c:pt idx="119">
                  <c:v>0.89577546296296251</c:v>
                </c:pt>
                <c:pt idx="120">
                  <c:v>0.89578703703703699</c:v>
                </c:pt>
                <c:pt idx="121">
                  <c:v>0.89579861111111236</c:v>
                </c:pt>
                <c:pt idx="122">
                  <c:v>0.89581018518518529</c:v>
                </c:pt>
                <c:pt idx="123">
                  <c:v>0.89581018518518529</c:v>
                </c:pt>
                <c:pt idx="124">
                  <c:v>0.89582175925925922</c:v>
                </c:pt>
                <c:pt idx="125">
                  <c:v>0.8958333333333337</c:v>
                </c:pt>
                <c:pt idx="126">
                  <c:v>0.8958333333333337</c:v>
                </c:pt>
                <c:pt idx="127">
                  <c:v>0.89584490740740763</c:v>
                </c:pt>
                <c:pt idx="128">
                  <c:v>0.89585648148148145</c:v>
                </c:pt>
                <c:pt idx="129">
                  <c:v>0.8958680555555556</c:v>
                </c:pt>
                <c:pt idx="130">
                  <c:v>0.8958680555555556</c:v>
                </c:pt>
                <c:pt idx="131">
                  <c:v>0.89587962962962964</c:v>
                </c:pt>
                <c:pt idx="132">
                  <c:v>0.8958912037037049</c:v>
                </c:pt>
                <c:pt idx="133">
                  <c:v>0.8958912037037049</c:v>
                </c:pt>
                <c:pt idx="134">
                  <c:v>0.89590277777777749</c:v>
                </c:pt>
                <c:pt idx="135">
                  <c:v>0.89591435185185075</c:v>
                </c:pt>
                <c:pt idx="136">
                  <c:v>0.89592592592592557</c:v>
                </c:pt>
                <c:pt idx="137">
                  <c:v>0.89592592592592557</c:v>
                </c:pt>
                <c:pt idx="138">
                  <c:v>0.8959374999999995</c:v>
                </c:pt>
                <c:pt idx="139">
                  <c:v>0.89594907407407576</c:v>
                </c:pt>
                <c:pt idx="140">
                  <c:v>0.89594907407407576</c:v>
                </c:pt>
                <c:pt idx="141">
                  <c:v>0.89596064814814813</c:v>
                </c:pt>
                <c:pt idx="142">
                  <c:v>0.89597222222222228</c:v>
                </c:pt>
                <c:pt idx="143">
                  <c:v>0.89598379629629632</c:v>
                </c:pt>
                <c:pt idx="144">
                  <c:v>0.89598379629629632</c:v>
                </c:pt>
                <c:pt idx="145">
                  <c:v>0.8959953703703718</c:v>
                </c:pt>
                <c:pt idx="146">
                  <c:v>0.8960069444444444</c:v>
                </c:pt>
                <c:pt idx="147">
                  <c:v>0.8960069444444444</c:v>
                </c:pt>
                <c:pt idx="148">
                  <c:v>0.89601851851851955</c:v>
                </c:pt>
                <c:pt idx="149">
                  <c:v>0.89603009259259392</c:v>
                </c:pt>
                <c:pt idx="150">
                  <c:v>0.89604166666666663</c:v>
                </c:pt>
                <c:pt idx="151">
                  <c:v>0.89604166666666663</c:v>
                </c:pt>
                <c:pt idx="152">
                  <c:v>0.89605324074073978</c:v>
                </c:pt>
                <c:pt idx="153">
                  <c:v>0.89606481481481481</c:v>
                </c:pt>
                <c:pt idx="154">
                  <c:v>0.89607638888888896</c:v>
                </c:pt>
                <c:pt idx="155">
                  <c:v>0.89607638888888896</c:v>
                </c:pt>
                <c:pt idx="156">
                  <c:v>0.896087962962961</c:v>
                </c:pt>
                <c:pt idx="157">
                  <c:v>0.89609953703703704</c:v>
                </c:pt>
                <c:pt idx="158">
                  <c:v>0.89609953703703704</c:v>
                </c:pt>
                <c:pt idx="159">
                  <c:v>0.89611111111111119</c:v>
                </c:pt>
                <c:pt idx="160">
                  <c:v>0.89612268518518512</c:v>
                </c:pt>
                <c:pt idx="161">
                  <c:v>0.89613425925925927</c:v>
                </c:pt>
                <c:pt idx="162">
                  <c:v>0.89613425925925927</c:v>
                </c:pt>
                <c:pt idx="163">
                  <c:v>0.89614583333333508</c:v>
                </c:pt>
                <c:pt idx="164">
                  <c:v>0.89615740740740768</c:v>
                </c:pt>
                <c:pt idx="165">
                  <c:v>0.89615740740740768</c:v>
                </c:pt>
                <c:pt idx="166">
                  <c:v>0.89616898148148139</c:v>
                </c:pt>
                <c:pt idx="167">
                  <c:v>0.89618055555555554</c:v>
                </c:pt>
                <c:pt idx="168">
                  <c:v>0.89619212962962957</c:v>
                </c:pt>
                <c:pt idx="169">
                  <c:v>0.89619212962962957</c:v>
                </c:pt>
                <c:pt idx="170">
                  <c:v>0.8962037037037035</c:v>
                </c:pt>
                <c:pt idx="171">
                  <c:v>0.89621527777777776</c:v>
                </c:pt>
                <c:pt idx="172">
                  <c:v>0.89621527777777776</c:v>
                </c:pt>
                <c:pt idx="173">
                  <c:v>0.89622685185185158</c:v>
                </c:pt>
                <c:pt idx="174">
                  <c:v>0.89623842592592451</c:v>
                </c:pt>
                <c:pt idx="175">
                  <c:v>0.8962500000000001</c:v>
                </c:pt>
                <c:pt idx="176">
                  <c:v>0.8962500000000001</c:v>
                </c:pt>
                <c:pt idx="177">
                  <c:v>0.89626157407407403</c:v>
                </c:pt>
                <c:pt idx="178">
                  <c:v>0.89627314814814818</c:v>
                </c:pt>
                <c:pt idx="179">
                  <c:v>0.89627314814814818</c:v>
                </c:pt>
                <c:pt idx="180">
                  <c:v>0.89628472222222122</c:v>
                </c:pt>
                <c:pt idx="181">
                  <c:v>0.8962962962962967</c:v>
                </c:pt>
                <c:pt idx="182">
                  <c:v>0.89630787037037063</c:v>
                </c:pt>
                <c:pt idx="183">
                  <c:v>0.89630787037037063</c:v>
                </c:pt>
                <c:pt idx="184">
                  <c:v>0.89631944444444445</c:v>
                </c:pt>
                <c:pt idx="185">
                  <c:v>0.89633101851851982</c:v>
                </c:pt>
                <c:pt idx="186">
                  <c:v>0.89633101851851982</c:v>
                </c:pt>
                <c:pt idx="187">
                  <c:v>0.89634259259259264</c:v>
                </c:pt>
                <c:pt idx="188">
                  <c:v>0.89635416666666656</c:v>
                </c:pt>
                <c:pt idx="189">
                  <c:v>0.89636574074073927</c:v>
                </c:pt>
                <c:pt idx="190">
                  <c:v>0.89636574074073927</c:v>
                </c:pt>
                <c:pt idx="191">
                  <c:v>0.89637731481481486</c:v>
                </c:pt>
                <c:pt idx="192">
                  <c:v>0.89638888888888879</c:v>
                </c:pt>
                <c:pt idx="193">
                  <c:v>0.89640046296296139</c:v>
                </c:pt>
                <c:pt idx="194">
                  <c:v>0.89640046296296139</c:v>
                </c:pt>
                <c:pt idx="195">
                  <c:v>0.89641203703703598</c:v>
                </c:pt>
                <c:pt idx="196">
                  <c:v>0.89642361111111113</c:v>
                </c:pt>
                <c:pt idx="197">
                  <c:v>0.89642361111111113</c:v>
                </c:pt>
                <c:pt idx="198">
                  <c:v>0.89643518518518517</c:v>
                </c:pt>
                <c:pt idx="199">
                  <c:v>0.8964467592592581</c:v>
                </c:pt>
                <c:pt idx="200">
                  <c:v>0.89645833333333369</c:v>
                </c:pt>
                <c:pt idx="201">
                  <c:v>0.89645833333333369</c:v>
                </c:pt>
                <c:pt idx="202">
                  <c:v>0.89646990740740751</c:v>
                </c:pt>
                <c:pt idx="203">
                  <c:v>0.89648148148148143</c:v>
                </c:pt>
                <c:pt idx="204">
                  <c:v>0.89648148148148143</c:v>
                </c:pt>
                <c:pt idx="205">
                  <c:v>0.8964930555555557</c:v>
                </c:pt>
                <c:pt idx="206">
                  <c:v>0.89650462962962951</c:v>
                </c:pt>
                <c:pt idx="207">
                  <c:v>0.89651620370370277</c:v>
                </c:pt>
                <c:pt idx="208">
                  <c:v>0.89651620370370277</c:v>
                </c:pt>
                <c:pt idx="209">
                  <c:v>0.89652777777777759</c:v>
                </c:pt>
                <c:pt idx="210">
                  <c:v>0.89653935185185041</c:v>
                </c:pt>
                <c:pt idx="211">
                  <c:v>0.89653935185185041</c:v>
                </c:pt>
                <c:pt idx="212">
                  <c:v>0.89655092592592422</c:v>
                </c:pt>
                <c:pt idx="213">
                  <c:v>0.89656249999999837</c:v>
                </c:pt>
                <c:pt idx="214">
                  <c:v>0.89657407407407463</c:v>
                </c:pt>
                <c:pt idx="215">
                  <c:v>0.89657407407407463</c:v>
                </c:pt>
                <c:pt idx="216">
                  <c:v>0.89658564814814812</c:v>
                </c:pt>
                <c:pt idx="217">
                  <c:v>0.89659722222222227</c:v>
                </c:pt>
                <c:pt idx="218">
                  <c:v>0.89659722222222227</c:v>
                </c:pt>
                <c:pt idx="219">
                  <c:v>0.89660879629629664</c:v>
                </c:pt>
                <c:pt idx="220">
                  <c:v>0.89662037037037146</c:v>
                </c:pt>
                <c:pt idx="221">
                  <c:v>0.89663194444444461</c:v>
                </c:pt>
                <c:pt idx="222">
                  <c:v>0.89663194444444461</c:v>
                </c:pt>
                <c:pt idx="223">
                  <c:v>0.89664351851852042</c:v>
                </c:pt>
                <c:pt idx="224">
                  <c:v>0.8966550925925949</c:v>
                </c:pt>
                <c:pt idx="225">
                  <c:v>0.8966550925925949</c:v>
                </c:pt>
                <c:pt idx="226">
                  <c:v>0.8966666666666665</c:v>
                </c:pt>
                <c:pt idx="227">
                  <c:v>0.89667824074074076</c:v>
                </c:pt>
                <c:pt idx="228">
                  <c:v>0.89668981481481613</c:v>
                </c:pt>
                <c:pt idx="229">
                  <c:v>0.89668981481481613</c:v>
                </c:pt>
                <c:pt idx="230">
                  <c:v>0.89670138888888884</c:v>
                </c:pt>
                <c:pt idx="231">
                  <c:v>0.89671296296296099</c:v>
                </c:pt>
                <c:pt idx="232">
                  <c:v>0.89672453703703703</c:v>
                </c:pt>
                <c:pt idx="233">
                  <c:v>0.89672453703703703</c:v>
                </c:pt>
                <c:pt idx="234">
                  <c:v>0.89673611111111118</c:v>
                </c:pt>
                <c:pt idx="235">
                  <c:v>0.89674768518518611</c:v>
                </c:pt>
                <c:pt idx="236">
                  <c:v>0.89674768518518611</c:v>
                </c:pt>
                <c:pt idx="237">
                  <c:v>0.8967592592592597</c:v>
                </c:pt>
                <c:pt idx="238">
                  <c:v>0.89677083333333485</c:v>
                </c:pt>
                <c:pt idx="239">
                  <c:v>0.89678240740740733</c:v>
                </c:pt>
                <c:pt idx="240">
                  <c:v>0.89678240740740733</c:v>
                </c:pt>
                <c:pt idx="241">
                  <c:v>0.89679398148148171</c:v>
                </c:pt>
                <c:pt idx="242">
                  <c:v>0.89680555555555563</c:v>
                </c:pt>
                <c:pt idx="243">
                  <c:v>0.89680555555555563</c:v>
                </c:pt>
                <c:pt idx="244">
                  <c:v>0.89681712962962956</c:v>
                </c:pt>
                <c:pt idx="245">
                  <c:v>0.8968287037037036</c:v>
                </c:pt>
                <c:pt idx="246">
                  <c:v>0.89684027777777775</c:v>
                </c:pt>
                <c:pt idx="247">
                  <c:v>0.89684027777777775</c:v>
                </c:pt>
                <c:pt idx="248">
                  <c:v>0.8968518518518519</c:v>
                </c:pt>
                <c:pt idx="249">
                  <c:v>0.89686342592592438</c:v>
                </c:pt>
                <c:pt idx="250">
                  <c:v>0.89686342592592438</c:v>
                </c:pt>
                <c:pt idx="251">
                  <c:v>0.89687499999999998</c:v>
                </c:pt>
                <c:pt idx="252">
                  <c:v>0.89688657407407402</c:v>
                </c:pt>
                <c:pt idx="253">
                  <c:v>0.89689814814814861</c:v>
                </c:pt>
                <c:pt idx="254">
                  <c:v>0.89689814814814861</c:v>
                </c:pt>
                <c:pt idx="255">
                  <c:v>0.89690972222222232</c:v>
                </c:pt>
                <c:pt idx="256">
                  <c:v>0.89692129629629747</c:v>
                </c:pt>
                <c:pt idx="257">
                  <c:v>0.89692129629629747</c:v>
                </c:pt>
                <c:pt idx="258">
                  <c:v>0.89693287037037062</c:v>
                </c:pt>
                <c:pt idx="259">
                  <c:v>0.89694444444444543</c:v>
                </c:pt>
                <c:pt idx="260">
                  <c:v>0.89695601851851992</c:v>
                </c:pt>
                <c:pt idx="261">
                  <c:v>0.89695601851851992</c:v>
                </c:pt>
                <c:pt idx="262">
                  <c:v>0.89696759259259262</c:v>
                </c:pt>
                <c:pt idx="263">
                  <c:v>0.89697916666666666</c:v>
                </c:pt>
                <c:pt idx="264">
                  <c:v>0.89697916666666666</c:v>
                </c:pt>
                <c:pt idx="265">
                  <c:v>0.89699074074074059</c:v>
                </c:pt>
                <c:pt idx="266">
                  <c:v>0.89700231481481452</c:v>
                </c:pt>
                <c:pt idx="267">
                  <c:v>0.89701388888888889</c:v>
                </c:pt>
                <c:pt idx="268">
                  <c:v>0.89701388888888889</c:v>
                </c:pt>
                <c:pt idx="269">
                  <c:v>0.89702546296296259</c:v>
                </c:pt>
                <c:pt idx="270">
                  <c:v>0.89703703703703708</c:v>
                </c:pt>
                <c:pt idx="271">
                  <c:v>0.89703703703703708</c:v>
                </c:pt>
                <c:pt idx="272">
                  <c:v>0.89704861111111212</c:v>
                </c:pt>
                <c:pt idx="273">
                  <c:v>0.89706018518518449</c:v>
                </c:pt>
                <c:pt idx="274">
                  <c:v>0.8970717592592593</c:v>
                </c:pt>
                <c:pt idx="275">
                  <c:v>0.8970717592592593</c:v>
                </c:pt>
                <c:pt idx="276">
                  <c:v>0.89708333333333334</c:v>
                </c:pt>
                <c:pt idx="277">
                  <c:v>0.8970949074074076</c:v>
                </c:pt>
                <c:pt idx="278">
                  <c:v>0.89710648148148142</c:v>
                </c:pt>
                <c:pt idx="279">
                  <c:v>0.89710648148148142</c:v>
                </c:pt>
                <c:pt idx="280">
                  <c:v>0.89711805555555568</c:v>
                </c:pt>
                <c:pt idx="281">
                  <c:v>0.89712962962962972</c:v>
                </c:pt>
                <c:pt idx="282">
                  <c:v>0.89712962962962972</c:v>
                </c:pt>
                <c:pt idx="283">
                  <c:v>0.89714120370370365</c:v>
                </c:pt>
                <c:pt idx="284">
                  <c:v>0.89715277777777758</c:v>
                </c:pt>
                <c:pt idx="285">
                  <c:v>0.89716435185185039</c:v>
                </c:pt>
                <c:pt idx="286">
                  <c:v>0.89716435185185039</c:v>
                </c:pt>
                <c:pt idx="287">
                  <c:v>0.89717592592592488</c:v>
                </c:pt>
                <c:pt idx="288">
                  <c:v>0.89718749999999958</c:v>
                </c:pt>
                <c:pt idx="289">
                  <c:v>0.89718749999999958</c:v>
                </c:pt>
                <c:pt idx="290">
                  <c:v>0.89719907407407573</c:v>
                </c:pt>
                <c:pt idx="291">
                  <c:v>0.89721064814814822</c:v>
                </c:pt>
                <c:pt idx="292">
                  <c:v>0.89722222222222159</c:v>
                </c:pt>
                <c:pt idx="293">
                  <c:v>0.89722222222222159</c:v>
                </c:pt>
                <c:pt idx="294">
                  <c:v>0.89723379629629629</c:v>
                </c:pt>
                <c:pt idx="295">
                  <c:v>0.89724537037037133</c:v>
                </c:pt>
                <c:pt idx="296">
                  <c:v>0.89724537037037133</c:v>
                </c:pt>
                <c:pt idx="297">
                  <c:v>0.89725694444444448</c:v>
                </c:pt>
                <c:pt idx="298">
                  <c:v>0.89726851851851863</c:v>
                </c:pt>
                <c:pt idx="299">
                  <c:v>0.89728009259259378</c:v>
                </c:pt>
                <c:pt idx="300">
                  <c:v>0.89728009259259378</c:v>
                </c:pt>
                <c:pt idx="301">
                  <c:v>0.89729166666666671</c:v>
                </c:pt>
                <c:pt idx="302">
                  <c:v>0.89730324074073953</c:v>
                </c:pt>
                <c:pt idx="303">
                  <c:v>0.89730324074073953</c:v>
                </c:pt>
                <c:pt idx="304">
                  <c:v>0.89731481481481479</c:v>
                </c:pt>
                <c:pt idx="305">
                  <c:v>0.89732638888888849</c:v>
                </c:pt>
                <c:pt idx="306">
                  <c:v>0.89733796296296076</c:v>
                </c:pt>
                <c:pt idx="307">
                  <c:v>0.89733796296296076</c:v>
                </c:pt>
                <c:pt idx="308">
                  <c:v>0.89734953703703713</c:v>
                </c:pt>
                <c:pt idx="309">
                  <c:v>0.8973611111111105</c:v>
                </c:pt>
                <c:pt idx="310">
                  <c:v>0.8973611111111105</c:v>
                </c:pt>
                <c:pt idx="311">
                  <c:v>0.8973726851851852</c:v>
                </c:pt>
                <c:pt idx="312">
                  <c:v>0.89738425925925858</c:v>
                </c:pt>
                <c:pt idx="313">
                  <c:v>0.89739583333333484</c:v>
                </c:pt>
                <c:pt idx="314">
                  <c:v>0.89739583333333484</c:v>
                </c:pt>
                <c:pt idx="315">
                  <c:v>0.89740740740740732</c:v>
                </c:pt>
                <c:pt idx="316">
                  <c:v>0.89741898148148147</c:v>
                </c:pt>
                <c:pt idx="317">
                  <c:v>0.89743055555555551</c:v>
                </c:pt>
                <c:pt idx="318">
                  <c:v>0.89743055555555551</c:v>
                </c:pt>
                <c:pt idx="319">
                  <c:v>0.89744212962962866</c:v>
                </c:pt>
                <c:pt idx="320">
                  <c:v>0.89745370370370359</c:v>
                </c:pt>
                <c:pt idx="321">
                  <c:v>0.89745370370370359</c:v>
                </c:pt>
                <c:pt idx="322">
                  <c:v>0.89746527777777751</c:v>
                </c:pt>
                <c:pt idx="323">
                  <c:v>0.89747685185185089</c:v>
                </c:pt>
                <c:pt idx="324">
                  <c:v>0.89748842592592448</c:v>
                </c:pt>
                <c:pt idx="325">
                  <c:v>0.89748842592592448</c:v>
                </c:pt>
                <c:pt idx="326">
                  <c:v>0.89749999999999996</c:v>
                </c:pt>
                <c:pt idx="327">
                  <c:v>0.89751157407407411</c:v>
                </c:pt>
                <c:pt idx="328">
                  <c:v>0.89751157407407411</c:v>
                </c:pt>
                <c:pt idx="329">
                  <c:v>0.89752314814814749</c:v>
                </c:pt>
                <c:pt idx="330">
                  <c:v>0.89753472222222108</c:v>
                </c:pt>
                <c:pt idx="331">
                  <c:v>0.89754629629629623</c:v>
                </c:pt>
                <c:pt idx="332">
                  <c:v>0.89754629629629623</c:v>
                </c:pt>
                <c:pt idx="333">
                  <c:v>0.8975578703703706</c:v>
                </c:pt>
                <c:pt idx="334">
                  <c:v>0.89756944444444453</c:v>
                </c:pt>
                <c:pt idx="335">
                  <c:v>0.89756944444444453</c:v>
                </c:pt>
                <c:pt idx="336">
                  <c:v>0.89758101851851968</c:v>
                </c:pt>
                <c:pt idx="337">
                  <c:v>0.89759259259259261</c:v>
                </c:pt>
                <c:pt idx="338">
                  <c:v>0.89760416666666654</c:v>
                </c:pt>
                <c:pt idx="339">
                  <c:v>0.89760416666666654</c:v>
                </c:pt>
                <c:pt idx="340">
                  <c:v>0.89761574074074058</c:v>
                </c:pt>
                <c:pt idx="341">
                  <c:v>0.89762731481481473</c:v>
                </c:pt>
                <c:pt idx="342">
                  <c:v>0.89762731481481473</c:v>
                </c:pt>
                <c:pt idx="343">
                  <c:v>0.89763888888888965</c:v>
                </c:pt>
                <c:pt idx="344">
                  <c:v>0.89765046296296258</c:v>
                </c:pt>
                <c:pt idx="345">
                  <c:v>0.89766203703703706</c:v>
                </c:pt>
                <c:pt idx="346">
                  <c:v>0.89766203703703706</c:v>
                </c:pt>
                <c:pt idx="347">
                  <c:v>0.8976736111111121</c:v>
                </c:pt>
                <c:pt idx="348">
                  <c:v>0.89768518518518514</c:v>
                </c:pt>
                <c:pt idx="349">
                  <c:v>0.89768518518518514</c:v>
                </c:pt>
                <c:pt idx="350">
                  <c:v>0.89769675925925929</c:v>
                </c:pt>
                <c:pt idx="351">
                  <c:v>0.89770833333333444</c:v>
                </c:pt>
                <c:pt idx="352">
                  <c:v>0.8977199074074077</c:v>
                </c:pt>
                <c:pt idx="353">
                  <c:v>0.8977199074074077</c:v>
                </c:pt>
                <c:pt idx="354">
                  <c:v>0.89773148148148163</c:v>
                </c:pt>
                <c:pt idx="355">
                  <c:v>0.89774305555555678</c:v>
                </c:pt>
                <c:pt idx="356">
                  <c:v>0.8977546296296296</c:v>
                </c:pt>
                <c:pt idx="357">
                  <c:v>0.8977546296296296</c:v>
                </c:pt>
                <c:pt idx="358">
                  <c:v>0.89776620370370352</c:v>
                </c:pt>
                <c:pt idx="359">
                  <c:v>0.89777777777777779</c:v>
                </c:pt>
                <c:pt idx="360">
                  <c:v>0.89777777777777779</c:v>
                </c:pt>
                <c:pt idx="361">
                  <c:v>0.89778935185185149</c:v>
                </c:pt>
                <c:pt idx="362">
                  <c:v>0.89780092592592475</c:v>
                </c:pt>
                <c:pt idx="363">
                  <c:v>0.89781249999999957</c:v>
                </c:pt>
                <c:pt idx="364">
                  <c:v>0.89781249999999957</c:v>
                </c:pt>
                <c:pt idx="365">
                  <c:v>0.89782407407407538</c:v>
                </c:pt>
                <c:pt idx="366">
                  <c:v>0.89783564814814865</c:v>
                </c:pt>
                <c:pt idx="367">
                  <c:v>0.89783564814814865</c:v>
                </c:pt>
                <c:pt idx="368">
                  <c:v>0.89784722222222213</c:v>
                </c:pt>
                <c:pt idx="369">
                  <c:v>0.89785879629629661</c:v>
                </c:pt>
                <c:pt idx="370">
                  <c:v>0.89787037037037065</c:v>
                </c:pt>
                <c:pt idx="371">
                  <c:v>0.89787037037037065</c:v>
                </c:pt>
                <c:pt idx="372">
                  <c:v>0.89788194444444469</c:v>
                </c:pt>
                <c:pt idx="373">
                  <c:v>0.89789351851851995</c:v>
                </c:pt>
                <c:pt idx="374">
                  <c:v>0.89789351851851995</c:v>
                </c:pt>
                <c:pt idx="375">
                  <c:v>0.89790509259259454</c:v>
                </c:pt>
                <c:pt idx="376">
                  <c:v>0.89791666666666659</c:v>
                </c:pt>
                <c:pt idx="377">
                  <c:v>0.89792824074074051</c:v>
                </c:pt>
                <c:pt idx="378">
                  <c:v>0.89792824074074051</c:v>
                </c:pt>
                <c:pt idx="379">
                  <c:v>0.89793981481481577</c:v>
                </c:pt>
                <c:pt idx="380">
                  <c:v>0.89795138888888892</c:v>
                </c:pt>
                <c:pt idx="381">
                  <c:v>0.89795138888888892</c:v>
                </c:pt>
                <c:pt idx="382">
                  <c:v>0.89796296296296074</c:v>
                </c:pt>
                <c:pt idx="383">
                  <c:v>0.897974537037037</c:v>
                </c:pt>
                <c:pt idx="384">
                  <c:v>0.89798611111111049</c:v>
                </c:pt>
                <c:pt idx="385">
                  <c:v>0.89798611111111049</c:v>
                </c:pt>
                <c:pt idx="386">
                  <c:v>0.89799768518518563</c:v>
                </c:pt>
                <c:pt idx="387">
                  <c:v>0.89800925925925934</c:v>
                </c:pt>
                <c:pt idx="388">
                  <c:v>0.89800925925925934</c:v>
                </c:pt>
                <c:pt idx="389">
                  <c:v>0.89802083333333471</c:v>
                </c:pt>
                <c:pt idx="390">
                  <c:v>0.89803240740740742</c:v>
                </c:pt>
                <c:pt idx="391">
                  <c:v>0.89804398148148168</c:v>
                </c:pt>
                <c:pt idx="392">
                  <c:v>0.89804398148148168</c:v>
                </c:pt>
                <c:pt idx="393">
                  <c:v>0.89805555555555561</c:v>
                </c:pt>
                <c:pt idx="394">
                  <c:v>0.89806712962962842</c:v>
                </c:pt>
                <c:pt idx="395">
                  <c:v>0.89807870370370368</c:v>
                </c:pt>
                <c:pt idx="396">
                  <c:v>0.89807870370370368</c:v>
                </c:pt>
                <c:pt idx="397">
                  <c:v>0.89809027777777783</c:v>
                </c:pt>
                <c:pt idx="398">
                  <c:v>0.89810185185185187</c:v>
                </c:pt>
                <c:pt idx="399">
                  <c:v>0.89810185185185187</c:v>
                </c:pt>
                <c:pt idx="400">
                  <c:v>0.89811342592592436</c:v>
                </c:pt>
                <c:pt idx="401">
                  <c:v>0.89812499999999951</c:v>
                </c:pt>
                <c:pt idx="402">
                  <c:v>0.8981365740740741</c:v>
                </c:pt>
                <c:pt idx="403">
                  <c:v>0.8981365740740741</c:v>
                </c:pt>
                <c:pt idx="404">
                  <c:v>0.89814814814814825</c:v>
                </c:pt>
                <c:pt idx="405">
                  <c:v>0.89815972222222218</c:v>
                </c:pt>
                <c:pt idx="406">
                  <c:v>0.89815972222222218</c:v>
                </c:pt>
                <c:pt idx="407">
                  <c:v>0.89817129629629733</c:v>
                </c:pt>
                <c:pt idx="408">
                  <c:v>0.8981828703703707</c:v>
                </c:pt>
                <c:pt idx="409">
                  <c:v>0.89819444444444463</c:v>
                </c:pt>
                <c:pt idx="410">
                  <c:v>0.89819444444444463</c:v>
                </c:pt>
                <c:pt idx="411">
                  <c:v>0.89820601851851956</c:v>
                </c:pt>
                <c:pt idx="412">
                  <c:v>0.8982175925925926</c:v>
                </c:pt>
                <c:pt idx="413">
                  <c:v>0.8982175925925926</c:v>
                </c:pt>
                <c:pt idx="414">
                  <c:v>0.89822916666666652</c:v>
                </c:pt>
                <c:pt idx="415">
                  <c:v>0.89824074074074056</c:v>
                </c:pt>
                <c:pt idx="416">
                  <c:v>0.89825231481481449</c:v>
                </c:pt>
                <c:pt idx="417">
                  <c:v>0.89825231481481449</c:v>
                </c:pt>
                <c:pt idx="418">
                  <c:v>0.89826388888888886</c:v>
                </c:pt>
                <c:pt idx="419">
                  <c:v>0.89827546296296257</c:v>
                </c:pt>
                <c:pt idx="420">
                  <c:v>0.89827546296296257</c:v>
                </c:pt>
                <c:pt idx="421">
                  <c:v>0.8982870370370365</c:v>
                </c:pt>
                <c:pt idx="422">
                  <c:v>0.89829861111111164</c:v>
                </c:pt>
                <c:pt idx="423">
                  <c:v>0.89831018518518457</c:v>
                </c:pt>
                <c:pt idx="424">
                  <c:v>0.89831018518518457</c:v>
                </c:pt>
                <c:pt idx="425">
                  <c:v>0.89832175925925928</c:v>
                </c:pt>
                <c:pt idx="426">
                  <c:v>0.89833333333333332</c:v>
                </c:pt>
                <c:pt idx="427">
                  <c:v>0.89833333333333332</c:v>
                </c:pt>
                <c:pt idx="428">
                  <c:v>0.89834490740740769</c:v>
                </c:pt>
                <c:pt idx="429">
                  <c:v>0.89835648148148151</c:v>
                </c:pt>
                <c:pt idx="430">
                  <c:v>0.89836805555555566</c:v>
                </c:pt>
                <c:pt idx="431">
                  <c:v>0.89836805555555566</c:v>
                </c:pt>
                <c:pt idx="432">
                  <c:v>0.89837962962962969</c:v>
                </c:pt>
                <c:pt idx="433">
                  <c:v>0.89839120370370373</c:v>
                </c:pt>
                <c:pt idx="434">
                  <c:v>0.89839120370370373</c:v>
                </c:pt>
                <c:pt idx="435">
                  <c:v>0.89840277777777677</c:v>
                </c:pt>
                <c:pt idx="436">
                  <c:v>0.89841435185185037</c:v>
                </c:pt>
                <c:pt idx="437">
                  <c:v>0.89842592592592441</c:v>
                </c:pt>
                <c:pt idx="438">
                  <c:v>0.89842592592592441</c:v>
                </c:pt>
                <c:pt idx="439">
                  <c:v>0.89843749999999956</c:v>
                </c:pt>
                <c:pt idx="440">
                  <c:v>0.89844907407407548</c:v>
                </c:pt>
                <c:pt idx="441">
                  <c:v>0.89846064814814808</c:v>
                </c:pt>
                <c:pt idx="442">
                  <c:v>0.89846064814814808</c:v>
                </c:pt>
                <c:pt idx="443">
                  <c:v>0.89847222222222156</c:v>
                </c:pt>
                <c:pt idx="444">
                  <c:v>0.89848379629629627</c:v>
                </c:pt>
                <c:pt idx="445">
                  <c:v>0.89848379629629627</c:v>
                </c:pt>
                <c:pt idx="446">
                  <c:v>0.89849537037037064</c:v>
                </c:pt>
                <c:pt idx="447">
                  <c:v>0.89850694444444357</c:v>
                </c:pt>
                <c:pt idx="448">
                  <c:v>0.89851851851851861</c:v>
                </c:pt>
                <c:pt idx="449">
                  <c:v>0.89851851851851861</c:v>
                </c:pt>
                <c:pt idx="450">
                  <c:v>0.89853009259259264</c:v>
                </c:pt>
                <c:pt idx="451">
                  <c:v>0.89854166666666668</c:v>
                </c:pt>
                <c:pt idx="452">
                  <c:v>0.89854166666666668</c:v>
                </c:pt>
                <c:pt idx="453">
                  <c:v>0.89855324074073939</c:v>
                </c:pt>
                <c:pt idx="454">
                  <c:v>0.89856481481481476</c:v>
                </c:pt>
                <c:pt idx="455">
                  <c:v>0.89857638888888858</c:v>
                </c:pt>
                <c:pt idx="456">
                  <c:v>0.89857638888888858</c:v>
                </c:pt>
                <c:pt idx="457">
                  <c:v>0.89858796296296084</c:v>
                </c:pt>
                <c:pt idx="458">
                  <c:v>0.89859953703703699</c:v>
                </c:pt>
                <c:pt idx="459">
                  <c:v>0.89859953703703699</c:v>
                </c:pt>
                <c:pt idx="460">
                  <c:v>0.89861111111111114</c:v>
                </c:pt>
                <c:pt idx="461">
                  <c:v>0.89862268518518562</c:v>
                </c:pt>
                <c:pt idx="462">
                  <c:v>0.89863425925925933</c:v>
                </c:pt>
                <c:pt idx="463">
                  <c:v>0.89863425925925933</c:v>
                </c:pt>
                <c:pt idx="464">
                  <c:v>0.89864583333333548</c:v>
                </c:pt>
                <c:pt idx="465">
                  <c:v>0.89865740740740763</c:v>
                </c:pt>
                <c:pt idx="466">
                  <c:v>0.89865740740740763</c:v>
                </c:pt>
                <c:pt idx="467">
                  <c:v>0.89866898148148155</c:v>
                </c:pt>
                <c:pt idx="468">
                  <c:v>0.8986805555555557</c:v>
                </c:pt>
                <c:pt idx="469">
                  <c:v>0.89869212962962952</c:v>
                </c:pt>
                <c:pt idx="470">
                  <c:v>0.89869212962962952</c:v>
                </c:pt>
                <c:pt idx="471">
                  <c:v>0.89870370370370367</c:v>
                </c:pt>
                <c:pt idx="472">
                  <c:v>0.89871527777777782</c:v>
                </c:pt>
                <c:pt idx="473">
                  <c:v>0.89871527777777782</c:v>
                </c:pt>
                <c:pt idx="474">
                  <c:v>0.89872685185185153</c:v>
                </c:pt>
                <c:pt idx="475">
                  <c:v>0.89873842592592557</c:v>
                </c:pt>
                <c:pt idx="476">
                  <c:v>0.89875000000000005</c:v>
                </c:pt>
                <c:pt idx="477">
                  <c:v>0.89875000000000005</c:v>
                </c:pt>
                <c:pt idx="478">
                  <c:v>0.89876157407407464</c:v>
                </c:pt>
                <c:pt idx="479">
                  <c:v>0.89877314814814813</c:v>
                </c:pt>
                <c:pt idx="480">
                  <c:v>0.89877314814814813</c:v>
                </c:pt>
                <c:pt idx="481">
                  <c:v>0.89878472222222217</c:v>
                </c:pt>
                <c:pt idx="482">
                  <c:v>0.89879629629629665</c:v>
                </c:pt>
                <c:pt idx="483">
                  <c:v>0.89880787037037169</c:v>
                </c:pt>
                <c:pt idx="484">
                  <c:v>0.89880787037037169</c:v>
                </c:pt>
                <c:pt idx="485">
                  <c:v>0.89881944444444462</c:v>
                </c:pt>
                <c:pt idx="486">
                  <c:v>0.89883101851852043</c:v>
                </c:pt>
                <c:pt idx="487">
                  <c:v>0.89884259259259391</c:v>
                </c:pt>
                <c:pt idx="488">
                  <c:v>0.89884259259259391</c:v>
                </c:pt>
                <c:pt idx="489">
                  <c:v>0.89885416666666651</c:v>
                </c:pt>
                <c:pt idx="490">
                  <c:v>0.89886574074073966</c:v>
                </c:pt>
                <c:pt idx="491">
                  <c:v>0.89886574074073966</c:v>
                </c:pt>
                <c:pt idx="492">
                  <c:v>0.89887731481481481</c:v>
                </c:pt>
                <c:pt idx="493">
                  <c:v>0.89888888888888963</c:v>
                </c:pt>
                <c:pt idx="494">
                  <c:v>0.898900462962962</c:v>
                </c:pt>
                <c:pt idx="495">
                  <c:v>0.898900462962962</c:v>
                </c:pt>
                <c:pt idx="496">
                  <c:v>0.89891203703703659</c:v>
                </c:pt>
                <c:pt idx="497">
                  <c:v>0.89892361111111163</c:v>
                </c:pt>
                <c:pt idx="498">
                  <c:v>0.89892361111111163</c:v>
                </c:pt>
                <c:pt idx="499">
                  <c:v>0.89893518518518523</c:v>
                </c:pt>
                <c:pt idx="500">
                  <c:v>0.89894675925925849</c:v>
                </c:pt>
                <c:pt idx="501">
                  <c:v>0.89895833333333364</c:v>
                </c:pt>
                <c:pt idx="502">
                  <c:v>0.89895833333333364</c:v>
                </c:pt>
                <c:pt idx="503">
                  <c:v>0.89896990740740745</c:v>
                </c:pt>
                <c:pt idx="504">
                  <c:v>0.8989814814814816</c:v>
                </c:pt>
                <c:pt idx="505">
                  <c:v>0.8989814814814816</c:v>
                </c:pt>
                <c:pt idx="506">
                  <c:v>0.89899305555555564</c:v>
                </c:pt>
                <c:pt idx="507">
                  <c:v>0.89900462962962968</c:v>
                </c:pt>
                <c:pt idx="508">
                  <c:v>0.8990162037037035</c:v>
                </c:pt>
                <c:pt idx="509">
                  <c:v>0.8990162037037035</c:v>
                </c:pt>
                <c:pt idx="510">
                  <c:v>0.89902777777777787</c:v>
                </c:pt>
                <c:pt idx="511">
                  <c:v>0.89903935185185158</c:v>
                </c:pt>
                <c:pt idx="512">
                  <c:v>0.89903935185185158</c:v>
                </c:pt>
                <c:pt idx="513">
                  <c:v>0.8990509259259245</c:v>
                </c:pt>
                <c:pt idx="514">
                  <c:v>0.89906249999999888</c:v>
                </c:pt>
                <c:pt idx="515">
                  <c:v>0.89907407407407536</c:v>
                </c:pt>
                <c:pt idx="516">
                  <c:v>0.89907407407407536</c:v>
                </c:pt>
                <c:pt idx="517">
                  <c:v>0.89908564814814862</c:v>
                </c:pt>
                <c:pt idx="518">
                  <c:v>0.89909722222222221</c:v>
                </c:pt>
                <c:pt idx="519">
                  <c:v>0.89909722222222221</c:v>
                </c:pt>
                <c:pt idx="520">
                  <c:v>0.8991087962962967</c:v>
                </c:pt>
                <c:pt idx="521">
                  <c:v>0.89912037037037063</c:v>
                </c:pt>
                <c:pt idx="522">
                  <c:v>0.89913194444444444</c:v>
                </c:pt>
                <c:pt idx="523">
                  <c:v>0.89913194444444444</c:v>
                </c:pt>
                <c:pt idx="524">
                  <c:v>0.89914351851851981</c:v>
                </c:pt>
                <c:pt idx="525">
                  <c:v>0.89915509259259396</c:v>
                </c:pt>
                <c:pt idx="526">
                  <c:v>0.89916666666666656</c:v>
                </c:pt>
                <c:pt idx="527">
                  <c:v>0.89916666666666656</c:v>
                </c:pt>
                <c:pt idx="528">
                  <c:v>0.89917824074074049</c:v>
                </c:pt>
                <c:pt idx="529">
                  <c:v>0.89918981481481564</c:v>
                </c:pt>
                <c:pt idx="530">
                  <c:v>0.89918981481481564</c:v>
                </c:pt>
                <c:pt idx="531">
                  <c:v>0.8992013888888889</c:v>
                </c:pt>
                <c:pt idx="532">
                  <c:v>0.89921296296296027</c:v>
                </c:pt>
                <c:pt idx="533">
                  <c:v>0.89922453703703698</c:v>
                </c:pt>
                <c:pt idx="534">
                  <c:v>0.89922453703703698</c:v>
                </c:pt>
                <c:pt idx="535">
                  <c:v>0.89923611111111057</c:v>
                </c:pt>
                <c:pt idx="536">
                  <c:v>0.89924768518518561</c:v>
                </c:pt>
                <c:pt idx="537">
                  <c:v>0.89924768518518561</c:v>
                </c:pt>
                <c:pt idx="538">
                  <c:v>0.8992592592592592</c:v>
                </c:pt>
                <c:pt idx="539">
                  <c:v>0.89927083333333446</c:v>
                </c:pt>
                <c:pt idx="540">
                  <c:v>0.89928240740740739</c:v>
                </c:pt>
                <c:pt idx="541">
                  <c:v>0.89928240740740739</c:v>
                </c:pt>
                <c:pt idx="542">
                  <c:v>0.89929398148148154</c:v>
                </c:pt>
                <c:pt idx="543">
                  <c:v>0.89930555555555569</c:v>
                </c:pt>
                <c:pt idx="544">
                  <c:v>0.89930555555555569</c:v>
                </c:pt>
                <c:pt idx="545">
                  <c:v>0.89931712962962829</c:v>
                </c:pt>
                <c:pt idx="546">
                  <c:v>0.89932870370370377</c:v>
                </c:pt>
                <c:pt idx="547">
                  <c:v>0.89934027777777781</c:v>
                </c:pt>
                <c:pt idx="548">
                  <c:v>0.89934027777777781</c:v>
                </c:pt>
                <c:pt idx="549">
                  <c:v>0.89935185185185151</c:v>
                </c:pt>
                <c:pt idx="550">
                  <c:v>0.89936342592592389</c:v>
                </c:pt>
                <c:pt idx="551">
                  <c:v>0.89936342592592389</c:v>
                </c:pt>
                <c:pt idx="552">
                  <c:v>0.89937500000000004</c:v>
                </c:pt>
                <c:pt idx="553">
                  <c:v>0.89938657407407396</c:v>
                </c:pt>
                <c:pt idx="554">
                  <c:v>0.89939814814814811</c:v>
                </c:pt>
                <c:pt idx="555">
                  <c:v>0.89939814814814811</c:v>
                </c:pt>
                <c:pt idx="556">
                  <c:v>0.89940972222222226</c:v>
                </c:pt>
                <c:pt idx="557">
                  <c:v>0.89942129629629664</c:v>
                </c:pt>
                <c:pt idx="558">
                  <c:v>0.89942129629629664</c:v>
                </c:pt>
                <c:pt idx="559">
                  <c:v>0.89943287037037034</c:v>
                </c:pt>
                <c:pt idx="560">
                  <c:v>0.8994444444444446</c:v>
                </c:pt>
                <c:pt idx="561">
                  <c:v>0.89945601851851864</c:v>
                </c:pt>
                <c:pt idx="562">
                  <c:v>0.89945601851851864</c:v>
                </c:pt>
                <c:pt idx="563">
                  <c:v>0.89946759259259268</c:v>
                </c:pt>
                <c:pt idx="564">
                  <c:v>0.8994791666666665</c:v>
                </c:pt>
                <c:pt idx="565">
                  <c:v>0.89949074074073965</c:v>
                </c:pt>
                <c:pt idx="566">
                  <c:v>0.89949074074073965</c:v>
                </c:pt>
                <c:pt idx="567">
                  <c:v>0.89950231481481457</c:v>
                </c:pt>
                <c:pt idx="568">
                  <c:v>0.8995138888888885</c:v>
                </c:pt>
                <c:pt idx="569">
                  <c:v>0.8995138888888885</c:v>
                </c:pt>
                <c:pt idx="570">
                  <c:v>0.89952546296296176</c:v>
                </c:pt>
                <c:pt idx="571">
                  <c:v>0.89953703703703658</c:v>
                </c:pt>
                <c:pt idx="572">
                  <c:v>0.89954861111111162</c:v>
                </c:pt>
                <c:pt idx="573">
                  <c:v>0.89954861111111162</c:v>
                </c:pt>
                <c:pt idx="574">
                  <c:v>0.89956018518518421</c:v>
                </c:pt>
                <c:pt idx="575">
                  <c:v>0.89957175925925859</c:v>
                </c:pt>
                <c:pt idx="576">
                  <c:v>0.89957175925925859</c:v>
                </c:pt>
                <c:pt idx="577">
                  <c:v>0.89958333333333329</c:v>
                </c:pt>
                <c:pt idx="578">
                  <c:v>0.89959490740740744</c:v>
                </c:pt>
                <c:pt idx="579">
                  <c:v>0.8996064814814817</c:v>
                </c:pt>
                <c:pt idx="580">
                  <c:v>0.8996064814814817</c:v>
                </c:pt>
                <c:pt idx="581">
                  <c:v>0.89961805555555563</c:v>
                </c:pt>
                <c:pt idx="582">
                  <c:v>0.89962962962963078</c:v>
                </c:pt>
                <c:pt idx="583">
                  <c:v>0.89962962962963078</c:v>
                </c:pt>
                <c:pt idx="584">
                  <c:v>0.89964120370370493</c:v>
                </c:pt>
                <c:pt idx="585">
                  <c:v>0.89965277777777752</c:v>
                </c:pt>
                <c:pt idx="586">
                  <c:v>0.89966435185185156</c:v>
                </c:pt>
                <c:pt idx="587">
                  <c:v>0.89966435185185156</c:v>
                </c:pt>
                <c:pt idx="588">
                  <c:v>0.89967592592592549</c:v>
                </c:pt>
                <c:pt idx="589">
                  <c:v>0.89968750000000008</c:v>
                </c:pt>
                <c:pt idx="590">
                  <c:v>0.89968750000000008</c:v>
                </c:pt>
                <c:pt idx="591">
                  <c:v>0.89969907407407623</c:v>
                </c:pt>
                <c:pt idx="592">
                  <c:v>0.89971064814814861</c:v>
                </c:pt>
                <c:pt idx="593">
                  <c:v>0.8997222222222222</c:v>
                </c:pt>
                <c:pt idx="594">
                  <c:v>0.8997222222222222</c:v>
                </c:pt>
                <c:pt idx="595">
                  <c:v>0.89973379629629635</c:v>
                </c:pt>
                <c:pt idx="596">
                  <c:v>0.89974537037037183</c:v>
                </c:pt>
                <c:pt idx="597">
                  <c:v>0.89974537037037183</c:v>
                </c:pt>
                <c:pt idx="598">
                  <c:v>0.89975694444444443</c:v>
                </c:pt>
                <c:pt idx="599">
                  <c:v>0.89976851851851991</c:v>
                </c:pt>
                <c:pt idx="600">
                  <c:v>0.89978009259259395</c:v>
                </c:pt>
                <c:pt idx="601">
                  <c:v>0.89978009259259395</c:v>
                </c:pt>
                <c:pt idx="602">
                  <c:v>0.89979166666666766</c:v>
                </c:pt>
                <c:pt idx="603">
                  <c:v>0.89980324074074058</c:v>
                </c:pt>
                <c:pt idx="604">
                  <c:v>0.89981481481481485</c:v>
                </c:pt>
                <c:pt idx="605">
                  <c:v>0.89981481481481485</c:v>
                </c:pt>
                <c:pt idx="606">
                  <c:v>0.89982638888888899</c:v>
                </c:pt>
                <c:pt idx="607">
                  <c:v>0.89983796296296137</c:v>
                </c:pt>
                <c:pt idx="608">
                  <c:v>0.89983796296296137</c:v>
                </c:pt>
                <c:pt idx="609">
                  <c:v>0.89984953703703763</c:v>
                </c:pt>
                <c:pt idx="610">
                  <c:v>0.89986111111111111</c:v>
                </c:pt>
                <c:pt idx="611">
                  <c:v>0.89987268518518571</c:v>
                </c:pt>
                <c:pt idx="612">
                  <c:v>0.89987268518518571</c:v>
                </c:pt>
                <c:pt idx="613">
                  <c:v>0.89988425925925919</c:v>
                </c:pt>
                <c:pt idx="614">
                  <c:v>0.89989583333333556</c:v>
                </c:pt>
                <c:pt idx="615">
                  <c:v>0.89989583333333556</c:v>
                </c:pt>
                <c:pt idx="616">
                  <c:v>0.8999074074074076</c:v>
                </c:pt>
                <c:pt idx="617">
                  <c:v>0.89991898148148142</c:v>
                </c:pt>
                <c:pt idx="618">
                  <c:v>0.89993055555555568</c:v>
                </c:pt>
                <c:pt idx="619">
                  <c:v>0.89993055555555568</c:v>
                </c:pt>
                <c:pt idx="620">
                  <c:v>0.89994212962962949</c:v>
                </c:pt>
                <c:pt idx="621">
                  <c:v>0.89995370370370376</c:v>
                </c:pt>
                <c:pt idx="622">
                  <c:v>0.89995370370370376</c:v>
                </c:pt>
                <c:pt idx="623">
                  <c:v>0.89996527777777768</c:v>
                </c:pt>
                <c:pt idx="624">
                  <c:v>0.8999768518518515</c:v>
                </c:pt>
                <c:pt idx="625">
                  <c:v>0.89998842592592487</c:v>
                </c:pt>
                <c:pt idx="626">
                  <c:v>0.89998842592592487</c:v>
                </c:pt>
                <c:pt idx="627">
                  <c:v>0.9</c:v>
                </c:pt>
                <c:pt idx="628">
                  <c:v>0.90001157407407462</c:v>
                </c:pt>
                <c:pt idx="629">
                  <c:v>0.90001157407407462</c:v>
                </c:pt>
                <c:pt idx="630">
                  <c:v>0.9000231481481481</c:v>
                </c:pt>
                <c:pt idx="631">
                  <c:v>0.90003472222222158</c:v>
                </c:pt>
                <c:pt idx="632">
                  <c:v>0.90004629629629662</c:v>
                </c:pt>
                <c:pt idx="633">
                  <c:v>0.90004629629629662</c:v>
                </c:pt>
                <c:pt idx="634">
                  <c:v>0.90005787037037133</c:v>
                </c:pt>
                <c:pt idx="635">
                  <c:v>0.9000694444444447</c:v>
                </c:pt>
                <c:pt idx="636">
                  <c:v>0.90008101851851996</c:v>
                </c:pt>
                <c:pt idx="637">
                  <c:v>0.90008101851851996</c:v>
                </c:pt>
                <c:pt idx="638">
                  <c:v>0.90009259259259367</c:v>
                </c:pt>
                <c:pt idx="639">
                  <c:v>0.90010416666666659</c:v>
                </c:pt>
                <c:pt idx="640">
                  <c:v>0.90010416666666659</c:v>
                </c:pt>
                <c:pt idx="641">
                  <c:v>0.90011574074073952</c:v>
                </c:pt>
                <c:pt idx="642">
                  <c:v>0.90012731481481489</c:v>
                </c:pt>
                <c:pt idx="643">
                  <c:v>0.90013888888888882</c:v>
                </c:pt>
                <c:pt idx="644">
                  <c:v>0.90013888888888882</c:v>
                </c:pt>
                <c:pt idx="645">
                  <c:v>0.90015046296296186</c:v>
                </c:pt>
                <c:pt idx="646">
                  <c:v>0.90016203703703657</c:v>
                </c:pt>
                <c:pt idx="647">
                  <c:v>0.90016203703703657</c:v>
                </c:pt>
                <c:pt idx="648">
                  <c:v>0.9001736111111116</c:v>
                </c:pt>
                <c:pt idx="649">
                  <c:v>0.90018518518518509</c:v>
                </c:pt>
                <c:pt idx="650">
                  <c:v>0.90019675925925857</c:v>
                </c:pt>
                <c:pt idx="651">
                  <c:v>0.90019675925925857</c:v>
                </c:pt>
                <c:pt idx="652">
                  <c:v>0.90020833333333361</c:v>
                </c:pt>
                <c:pt idx="653">
                  <c:v>0.90021990740740743</c:v>
                </c:pt>
                <c:pt idx="654">
                  <c:v>0.90021990740740743</c:v>
                </c:pt>
                <c:pt idx="655">
                  <c:v>0.90023148148148169</c:v>
                </c:pt>
                <c:pt idx="656">
                  <c:v>0.90024305555555562</c:v>
                </c:pt>
                <c:pt idx="657">
                  <c:v>0.90025462962962954</c:v>
                </c:pt>
                <c:pt idx="658">
                  <c:v>0.90025462962962954</c:v>
                </c:pt>
                <c:pt idx="659">
                  <c:v>0.90026620370370358</c:v>
                </c:pt>
                <c:pt idx="660">
                  <c:v>0.90027777777777751</c:v>
                </c:pt>
                <c:pt idx="661">
                  <c:v>0.90027777777777751</c:v>
                </c:pt>
                <c:pt idx="662">
                  <c:v>0.90028935185185088</c:v>
                </c:pt>
                <c:pt idx="663">
                  <c:v>0.90030092592592437</c:v>
                </c:pt>
                <c:pt idx="664">
                  <c:v>0.90031249999999885</c:v>
                </c:pt>
                <c:pt idx="665">
                  <c:v>0.90031249999999885</c:v>
                </c:pt>
                <c:pt idx="666">
                  <c:v>0.900324074074075</c:v>
                </c:pt>
                <c:pt idx="667">
                  <c:v>0.90033564814814815</c:v>
                </c:pt>
                <c:pt idx="668">
                  <c:v>0.90033564814814815</c:v>
                </c:pt>
                <c:pt idx="669">
                  <c:v>0.9003472222222223</c:v>
                </c:pt>
                <c:pt idx="670">
                  <c:v>0.90035879629629623</c:v>
                </c:pt>
                <c:pt idx="671">
                  <c:v>0.9003703703703706</c:v>
                </c:pt>
                <c:pt idx="672">
                  <c:v>0.9003703703703706</c:v>
                </c:pt>
                <c:pt idx="673">
                  <c:v>0.90038194444444442</c:v>
                </c:pt>
                <c:pt idx="674">
                  <c:v>0.90039351851851979</c:v>
                </c:pt>
                <c:pt idx="675">
                  <c:v>0.90039351851851979</c:v>
                </c:pt>
                <c:pt idx="676">
                  <c:v>0.90040509259259383</c:v>
                </c:pt>
                <c:pt idx="677">
                  <c:v>0.90041666666666542</c:v>
                </c:pt>
                <c:pt idx="678">
                  <c:v>0.90042824074074057</c:v>
                </c:pt>
                <c:pt idx="679">
                  <c:v>0.90042824074074057</c:v>
                </c:pt>
                <c:pt idx="680">
                  <c:v>0.90043981481481483</c:v>
                </c:pt>
                <c:pt idx="681">
                  <c:v>0.90045138888888887</c:v>
                </c:pt>
                <c:pt idx="682">
                  <c:v>0.90046296296296024</c:v>
                </c:pt>
                <c:pt idx="683">
                  <c:v>0.90046296296296024</c:v>
                </c:pt>
                <c:pt idx="684">
                  <c:v>0.90047453703703706</c:v>
                </c:pt>
                <c:pt idx="685">
                  <c:v>0.9004861111111101</c:v>
                </c:pt>
                <c:pt idx="686">
                  <c:v>0.9004861111111101</c:v>
                </c:pt>
                <c:pt idx="687">
                  <c:v>0.90049768518518514</c:v>
                </c:pt>
                <c:pt idx="688">
                  <c:v>0.90050925925925929</c:v>
                </c:pt>
                <c:pt idx="689">
                  <c:v>0.90052083333333433</c:v>
                </c:pt>
                <c:pt idx="690">
                  <c:v>0.90052083333333433</c:v>
                </c:pt>
                <c:pt idx="691">
                  <c:v>0.90053240740740748</c:v>
                </c:pt>
                <c:pt idx="692">
                  <c:v>0.9005439814814814</c:v>
                </c:pt>
                <c:pt idx="693">
                  <c:v>0.9005439814814814</c:v>
                </c:pt>
                <c:pt idx="694">
                  <c:v>0.90055555555555555</c:v>
                </c:pt>
                <c:pt idx="695">
                  <c:v>0.90056712962962826</c:v>
                </c:pt>
                <c:pt idx="696">
                  <c:v>0.90057870370370352</c:v>
                </c:pt>
                <c:pt idx="697">
                  <c:v>0.90057870370370352</c:v>
                </c:pt>
                <c:pt idx="698">
                  <c:v>0.90059027777777778</c:v>
                </c:pt>
                <c:pt idx="699">
                  <c:v>0.90060185185185182</c:v>
                </c:pt>
                <c:pt idx="700">
                  <c:v>0.90060185185185182</c:v>
                </c:pt>
                <c:pt idx="701">
                  <c:v>0.90061342592592486</c:v>
                </c:pt>
                <c:pt idx="702">
                  <c:v>0.9006249999999999</c:v>
                </c:pt>
                <c:pt idx="703">
                  <c:v>0.90063657407407405</c:v>
                </c:pt>
                <c:pt idx="704">
                  <c:v>0.90063657407407405</c:v>
                </c:pt>
                <c:pt idx="705">
                  <c:v>0.90064814814814864</c:v>
                </c:pt>
                <c:pt idx="706">
                  <c:v>0.90065972222222224</c:v>
                </c:pt>
                <c:pt idx="707">
                  <c:v>0.90065972222222224</c:v>
                </c:pt>
                <c:pt idx="708">
                  <c:v>0.90067129629629772</c:v>
                </c:pt>
                <c:pt idx="709">
                  <c:v>0.90068287037037065</c:v>
                </c:pt>
                <c:pt idx="710">
                  <c:v>0.90069444444444569</c:v>
                </c:pt>
                <c:pt idx="711">
                  <c:v>0.90069444444444569</c:v>
                </c:pt>
                <c:pt idx="712">
                  <c:v>0.90070601851851995</c:v>
                </c:pt>
                <c:pt idx="713">
                  <c:v>0.90071759259259265</c:v>
                </c:pt>
                <c:pt idx="714">
                  <c:v>0.90071759259259265</c:v>
                </c:pt>
                <c:pt idx="715">
                  <c:v>0.90072916666666669</c:v>
                </c:pt>
                <c:pt idx="716">
                  <c:v>0.90074074074074051</c:v>
                </c:pt>
                <c:pt idx="717">
                  <c:v>0.90075231481481488</c:v>
                </c:pt>
                <c:pt idx="718">
                  <c:v>0.90075231481481488</c:v>
                </c:pt>
                <c:pt idx="719">
                  <c:v>0.90076388888888881</c:v>
                </c:pt>
                <c:pt idx="720">
                  <c:v>0.90077546296296296</c:v>
                </c:pt>
                <c:pt idx="721">
                  <c:v>0.90078703703703711</c:v>
                </c:pt>
                <c:pt idx="722">
                  <c:v>0.90078703703703711</c:v>
                </c:pt>
                <c:pt idx="723">
                  <c:v>0.90079861111111226</c:v>
                </c:pt>
                <c:pt idx="724">
                  <c:v>0.90081018518518519</c:v>
                </c:pt>
                <c:pt idx="725">
                  <c:v>0.90081018518518519</c:v>
                </c:pt>
                <c:pt idx="726">
                  <c:v>0.90082175925925922</c:v>
                </c:pt>
                <c:pt idx="727">
                  <c:v>0.9008333333333336</c:v>
                </c:pt>
                <c:pt idx="728">
                  <c:v>0.90084490740740764</c:v>
                </c:pt>
                <c:pt idx="729">
                  <c:v>0.90084490740740764</c:v>
                </c:pt>
                <c:pt idx="730">
                  <c:v>0.90085648148148145</c:v>
                </c:pt>
                <c:pt idx="731">
                  <c:v>0.9008680555555556</c:v>
                </c:pt>
                <c:pt idx="732">
                  <c:v>0.9008680555555556</c:v>
                </c:pt>
                <c:pt idx="733">
                  <c:v>0.90087962962962964</c:v>
                </c:pt>
                <c:pt idx="734">
                  <c:v>0.90089120370370479</c:v>
                </c:pt>
                <c:pt idx="735">
                  <c:v>0.9009027777777775</c:v>
                </c:pt>
                <c:pt idx="736">
                  <c:v>0.9009027777777775</c:v>
                </c:pt>
                <c:pt idx="737">
                  <c:v>0.90091435185185076</c:v>
                </c:pt>
                <c:pt idx="738">
                  <c:v>0.90092592592592557</c:v>
                </c:pt>
                <c:pt idx="739">
                  <c:v>0.90092592592592557</c:v>
                </c:pt>
                <c:pt idx="740">
                  <c:v>0.9009374999999995</c:v>
                </c:pt>
                <c:pt idx="741">
                  <c:v>0.90094907407407598</c:v>
                </c:pt>
                <c:pt idx="742">
                  <c:v>0.90096064814814814</c:v>
                </c:pt>
                <c:pt idx="743">
                  <c:v>0.90096064814814814</c:v>
                </c:pt>
                <c:pt idx="744">
                  <c:v>0.90097222222222229</c:v>
                </c:pt>
                <c:pt idx="745">
                  <c:v>0.90098379629629621</c:v>
                </c:pt>
                <c:pt idx="746">
                  <c:v>0.90098379629629621</c:v>
                </c:pt>
                <c:pt idx="747">
                  <c:v>0.90099537037037181</c:v>
                </c:pt>
                <c:pt idx="748">
                  <c:v>0.90100694444444451</c:v>
                </c:pt>
                <c:pt idx="749">
                  <c:v>0.90101851851851955</c:v>
                </c:pt>
                <c:pt idx="750">
                  <c:v>0.90101851851851955</c:v>
                </c:pt>
                <c:pt idx="751">
                  <c:v>0.90103009259259392</c:v>
                </c:pt>
                <c:pt idx="752">
                  <c:v>0.90104166666666663</c:v>
                </c:pt>
                <c:pt idx="753">
                  <c:v>0.90105324074074056</c:v>
                </c:pt>
                <c:pt idx="754">
                  <c:v>0.90105324074074056</c:v>
                </c:pt>
                <c:pt idx="755">
                  <c:v>0.90106481481481471</c:v>
                </c:pt>
                <c:pt idx="756">
                  <c:v>0.90107638888888886</c:v>
                </c:pt>
                <c:pt idx="757">
                  <c:v>0.90107638888888886</c:v>
                </c:pt>
                <c:pt idx="758">
                  <c:v>0.90108796296296123</c:v>
                </c:pt>
                <c:pt idx="759">
                  <c:v>0.90109953703703705</c:v>
                </c:pt>
                <c:pt idx="760">
                  <c:v>0.90111111111111108</c:v>
                </c:pt>
                <c:pt idx="761">
                  <c:v>0.90111111111111108</c:v>
                </c:pt>
                <c:pt idx="762">
                  <c:v>0.90112268518518512</c:v>
                </c:pt>
                <c:pt idx="763">
                  <c:v>0.90113425925925927</c:v>
                </c:pt>
                <c:pt idx="764">
                  <c:v>0.90113425925925927</c:v>
                </c:pt>
                <c:pt idx="765">
                  <c:v>0.9011458333333352</c:v>
                </c:pt>
                <c:pt idx="766">
                  <c:v>0.90115740740740735</c:v>
                </c:pt>
                <c:pt idx="767">
                  <c:v>0.9011689814814815</c:v>
                </c:pt>
                <c:pt idx="768">
                  <c:v>0.9011689814814815</c:v>
                </c:pt>
                <c:pt idx="769">
                  <c:v>0.90118055555555554</c:v>
                </c:pt>
                <c:pt idx="770">
                  <c:v>0.90119212962962958</c:v>
                </c:pt>
                <c:pt idx="771">
                  <c:v>0.90119212962962958</c:v>
                </c:pt>
                <c:pt idx="772">
                  <c:v>0.90120370370370351</c:v>
                </c:pt>
                <c:pt idx="773">
                  <c:v>0.90121527777777777</c:v>
                </c:pt>
                <c:pt idx="774">
                  <c:v>0.90122685185185158</c:v>
                </c:pt>
                <c:pt idx="775">
                  <c:v>0.90122685185185158</c:v>
                </c:pt>
                <c:pt idx="776">
                  <c:v>0.90123842592592462</c:v>
                </c:pt>
                <c:pt idx="777">
                  <c:v>0.90125</c:v>
                </c:pt>
                <c:pt idx="778">
                  <c:v>0.90125</c:v>
                </c:pt>
                <c:pt idx="779">
                  <c:v>0.90126157407407403</c:v>
                </c:pt>
                <c:pt idx="780">
                  <c:v>0.90127314814814818</c:v>
                </c:pt>
                <c:pt idx="781">
                  <c:v>0.90128472222222156</c:v>
                </c:pt>
                <c:pt idx="782">
                  <c:v>0.90128472222222156</c:v>
                </c:pt>
                <c:pt idx="783">
                  <c:v>0.9012962962962966</c:v>
                </c:pt>
                <c:pt idx="784">
                  <c:v>0.90130787037037063</c:v>
                </c:pt>
                <c:pt idx="785">
                  <c:v>0.90130787037037063</c:v>
                </c:pt>
                <c:pt idx="786">
                  <c:v>0.90131944444444445</c:v>
                </c:pt>
                <c:pt idx="787">
                  <c:v>0.90133101851851982</c:v>
                </c:pt>
                <c:pt idx="788">
                  <c:v>0.90134259259259264</c:v>
                </c:pt>
                <c:pt idx="789">
                  <c:v>0.90134259259259264</c:v>
                </c:pt>
                <c:pt idx="790">
                  <c:v>0.90135416666666657</c:v>
                </c:pt>
                <c:pt idx="791">
                  <c:v>0.90136574074073927</c:v>
                </c:pt>
                <c:pt idx="792">
                  <c:v>0.90137731481481476</c:v>
                </c:pt>
                <c:pt idx="793">
                  <c:v>0.90137731481481476</c:v>
                </c:pt>
                <c:pt idx="794">
                  <c:v>0.90138888888888891</c:v>
                </c:pt>
                <c:pt idx="795">
                  <c:v>0.9014004629629615</c:v>
                </c:pt>
                <c:pt idx="796">
                  <c:v>0.9014004629629615</c:v>
                </c:pt>
                <c:pt idx="797">
                  <c:v>0.90141203703703598</c:v>
                </c:pt>
                <c:pt idx="798">
                  <c:v>0.90142361111111102</c:v>
                </c:pt>
                <c:pt idx="799">
                  <c:v>0.90143518518518517</c:v>
                </c:pt>
                <c:pt idx="800">
                  <c:v>0.90143518518518517</c:v>
                </c:pt>
                <c:pt idx="801">
                  <c:v>0.90144675925925832</c:v>
                </c:pt>
                <c:pt idx="802">
                  <c:v>0.90145833333333369</c:v>
                </c:pt>
                <c:pt idx="803">
                  <c:v>0.90145833333333369</c:v>
                </c:pt>
                <c:pt idx="804">
                  <c:v>0.9014699074074074</c:v>
                </c:pt>
                <c:pt idx="805">
                  <c:v>0.90148148148148144</c:v>
                </c:pt>
                <c:pt idx="806">
                  <c:v>0.9014930555555557</c:v>
                </c:pt>
                <c:pt idx="807">
                  <c:v>0.9014930555555557</c:v>
                </c:pt>
                <c:pt idx="808">
                  <c:v>0.90150462962962952</c:v>
                </c:pt>
                <c:pt idx="809">
                  <c:v>0.90151620370370356</c:v>
                </c:pt>
                <c:pt idx="810">
                  <c:v>0.90151620370370356</c:v>
                </c:pt>
                <c:pt idx="811">
                  <c:v>0.90152777777777759</c:v>
                </c:pt>
                <c:pt idx="812">
                  <c:v>0.90153935185185075</c:v>
                </c:pt>
                <c:pt idx="813">
                  <c:v>0.90155092592592401</c:v>
                </c:pt>
                <c:pt idx="814">
                  <c:v>0.90155092592592401</c:v>
                </c:pt>
                <c:pt idx="815">
                  <c:v>0.90156249999999838</c:v>
                </c:pt>
                <c:pt idx="816">
                  <c:v>0.90157407407407464</c:v>
                </c:pt>
                <c:pt idx="817">
                  <c:v>0.90157407407407464</c:v>
                </c:pt>
                <c:pt idx="818">
                  <c:v>0.90158564814814823</c:v>
                </c:pt>
                <c:pt idx="819">
                  <c:v>0.90159722222222216</c:v>
                </c:pt>
                <c:pt idx="820">
                  <c:v>0.90160879629629664</c:v>
                </c:pt>
                <c:pt idx="821">
                  <c:v>0.90160879629629664</c:v>
                </c:pt>
                <c:pt idx="822">
                  <c:v>0.90162037037037146</c:v>
                </c:pt>
                <c:pt idx="823">
                  <c:v>0.90163194444444461</c:v>
                </c:pt>
                <c:pt idx="824">
                  <c:v>0.90163194444444461</c:v>
                </c:pt>
                <c:pt idx="825">
                  <c:v>0.9016435185185202</c:v>
                </c:pt>
                <c:pt idx="826">
                  <c:v>0.90165509259259491</c:v>
                </c:pt>
                <c:pt idx="827">
                  <c:v>0.90166666666666651</c:v>
                </c:pt>
                <c:pt idx="828">
                  <c:v>0.90166666666666651</c:v>
                </c:pt>
                <c:pt idx="829">
                  <c:v>0.90167824074074077</c:v>
                </c:pt>
                <c:pt idx="830">
                  <c:v>0.90168981481481603</c:v>
                </c:pt>
                <c:pt idx="831">
                  <c:v>0.90170138888888884</c:v>
                </c:pt>
                <c:pt idx="832">
                  <c:v>0.90170138888888884</c:v>
                </c:pt>
                <c:pt idx="833">
                  <c:v>0.901712962962961</c:v>
                </c:pt>
                <c:pt idx="834">
                  <c:v>0.90172453703703714</c:v>
                </c:pt>
                <c:pt idx="835">
                  <c:v>0.90172453703703714</c:v>
                </c:pt>
                <c:pt idx="836">
                  <c:v>0.90173611111111107</c:v>
                </c:pt>
                <c:pt idx="837">
                  <c:v>0.90174768518518622</c:v>
                </c:pt>
                <c:pt idx="838">
                  <c:v>0.9017592592592597</c:v>
                </c:pt>
                <c:pt idx="839">
                  <c:v>0.9017592592592597</c:v>
                </c:pt>
                <c:pt idx="840">
                  <c:v>0.90177083333333485</c:v>
                </c:pt>
                <c:pt idx="841">
                  <c:v>0.90178240740740734</c:v>
                </c:pt>
                <c:pt idx="842">
                  <c:v>0.90178240740740734</c:v>
                </c:pt>
                <c:pt idx="843">
                  <c:v>0.9017939814814816</c:v>
                </c:pt>
                <c:pt idx="844">
                  <c:v>0.90180555555555564</c:v>
                </c:pt>
                <c:pt idx="845">
                  <c:v>0.90181712962962957</c:v>
                </c:pt>
                <c:pt idx="846">
                  <c:v>0.90181712962962957</c:v>
                </c:pt>
                <c:pt idx="847">
                  <c:v>0.90182870370370372</c:v>
                </c:pt>
                <c:pt idx="848">
                  <c:v>0.90184027777777775</c:v>
                </c:pt>
                <c:pt idx="849">
                  <c:v>0.90184027777777775</c:v>
                </c:pt>
                <c:pt idx="850">
                  <c:v>0.9018518518518519</c:v>
                </c:pt>
                <c:pt idx="851">
                  <c:v>0.90186342592592439</c:v>
                </c:pt>
                <c:pt idx="852">
                  <c:v>0.90187499999999998</c:v>
                </c:pt>
                <c:pt idx="853">
                  <c:v>0.90187499999999998</c:v>
                </c:pt>
                <c:pt idx="854">
                  <c:v>0.90188657407407413</c:v>
                </c:pt>
                <c:pt idx="855">
                  <c:v>0.90189814814814862</c:v>
                </c:pt>
                <c:pt idx="856">
                  <c:v>0.90189814814814862</c:v>
                </c:pt>
                <c:pt idx="857">
                  <c:v>0.90190972222222221</c:v>
                </c:pt>
                <c:pt idx="858">
                  <c:v>0.90192129629629758</c:v>
                </c:pt>
                <c:pt idx="859">
                  <c:v>0.90193287037037062</c:v>
                </c:pt>
                <c:pt idx="860">
                  <c:v>0.90193287037037062</c:v>
                </c:pt>
                <c:pt idx="861">
                  <c:v>0.90194444444444555</c:v>
                </c:pt>
                <c:pt idx="862">
                  <c:v>0.90195601851851981</c:v>
                </c:pt>
                <c:pt idx="863">
                  <c:v>0.90195601851851981</c:v>
                </c:pt>
                <c:pt idx="864">
                  <c:v>0.90196759259259263</c:v>
                </c:pt>
                <c:pt idx="865">
                  <c:v>0.90197916666666667</c:v>
                </c:pt>
                <c:pt idx="866">
                  <c:v>0.90199074074074059</c:v>
                </c:pt>
                <c:pt idx="867">
                  <c:v>0.90199074074074059</c:v>
                </c:pt>
                <c:pt idx="868">
                  <c:v>0.90200231481481452</c:v>
                </c:pt>
                <c:pt idx="869">
                  <c:v>0.90201388888888889</c:v>
                </c:pt>
                <c:pt idx="870">
                  <c:v>0.90202546296296249</c:v>
                </c:pt>
                <c:pt idx="871">
                  <c:v>0.90202546296296249</c:v>
                </c:pt>
                <c:pt idx="872">
                  <c:v>0.90203703703703697</c:v>
                </c:pt>
                <c:pt idx="873">
                  <c:v>0.90204861111111223</c:v>
                </c:pt>
                <c:pt idx="874">
                  <c:v>0.90204861111111223</c:v>
                </c:pt>
                <c:pt idx="875">
                  <c:v>0.90206018518518516</c:v>
                </c:pt>
                <c:pt idx="876">
                  <c:v>0.90207175925925931</c:v>
                </c:pt>
                <c:pt idx="877">
                  <c:v>0.90208333333333324</c:v>
                </c:pt>
                <c:pt idx="878">
                  <c:v>0.90208333333333324</c:v>
                </c:pt>
                <c:pt idx="879">
                  <c:v>0.90209490740740761</c:v>
                </c:pt>
                <c:pt idx="880">
                  <c:v>0.90210648148148154</c:v>
                </c:pt>
                <c:pt idx="881">
                  <c:v>0.90210648148148154</c:v>
                </c:pt>
                <c:pt idx="882">
                  <c:v>0.90211805555555569</c:v>
                </c:pt>
                <c:pt idx="883">
                  <c:v>0.90212962962962961</c:v>
                </c:pt>
                <c:pt idx="884">
                  <c:v>0.90214120370370365</c:v>
                </c:pt>
                <c:pt idx="885">
                  <c:v>0.90214120370370365</c:v>
                </c:pt>
                <c:pt idx="886">
                  <c:v>0.90215277777777758</c:v>
                </c:pt>
                <c:pt idx="887">
                  <c:v>0.90216435185185051</c:v>
                </c:pt>
                <c:pt idx="888">
                  <c:v>0.90216435185185051</c:v>
                </c:pt>
                <c:pt idx="889">
                  <c:v>0.90217592592592488</c:v>
                </c:pt>
                <c:pt idx="890">
                  <c:v>0.90218749999999959</c:v>
                </c:pt>
                <c:pt idx="891">
                  <c:v>0.90219907407407574</c:v>
                </c:pt>
                <c:pt idx="892">
                  <c:v>0.90219907407407574</c:v>
                </c:pt>
                <c:pt idx="893">
                  <c:v>0.90221064814814811</c:v>
                </c:pt>
                <c:pt idx="894">
                  <c:v>0.90222222222222159</c:v>
                </c:pt>
                <c:pt idx="895">
                  <c:v>0.90222222222222159</c:v>
                </c:pt>
                <c:pt idx="896">
                  <c:v>0.9022337962962963</c:v>
                </c:pt>
                <c:pt idx="897">
                  <c:v>0.90224537037037156</c:v>
                </c:pt>
                <c:pt idx="898">
                  <c:v>0.90225694444444438</c:v>
                </c:pt>
                <c:pt idx="899">
                  <c:v>0.90225694444444438</c:v>
                </c:pt>
                <c:pt idx="900">
                  <c:v>0.90226851851851864</c:v>
                </c:pt>
                <c:pt idx="901">
                  <c:v>0.90228009259259379</c:v>
                </c:pt>
                <c:pt idx="902">
                  <c:v>0.90228009259259379</c:v>
                </c:pt>
                <c:pt idx="903">
                  <c:v>0.90229166666666671</c:v>
                </c:pt>
                <c:pt idx="904">
                  <c:v>0.90230324074073942</c:v>
                </c:pt>
                <c:pt idx="905">
                  <c:v>0.90231481481481479</c:v>
                </c:pt>
                <c:pt idx="906">
                  <c:v>0.90231481481481479</c:v>
                </c:pt>
                <c:pt idx="907">
                  <c:v>0.9023263888888885</c:v>
                </c:pt>
                <c:pt idx="908">
                  <c:v>0.90233796296296087</c:v>
                </c:pt>
                <c:pt idx="909">
                  <c:v>0.90233796296296087</c:v>
                </c:pt>
                <c:pt idx="910">
                  <c:v>0.90234953703703702</c:v>
                </c:pt>
                <c:pt idx="911">
                  <c:v>0.90236111111111106</c:v>
                </c:pt>
                <c:pt idx="912">
                  <c:v>0.90237268518518521</c:v>
                </c:pt>
                <c:pt idx="913">
                  <c:v>0.90237268518518521</c:v>
                </c:pt>
                <c:pt idx="914">
                  <c:v>0.90238425925925936</c:v>
                </c:pt>
                <c:pt idx="915">
                  <c:v>0.90239583333333484</c:v>
                </c:pt>
                <c:pt idx="916">
                  <c:v>0.90240740740740744</c:v>
                </c:pt>
                <c:pt idx="917">
                  <c:v>0.90240740740740744</c:v>
                </c:pt>
                <c:pt idx="918">
                  <c:v>0.90241898148148147</c:v>
                </c:pt>
                <c:pt idx="919">
                  <c:v>0.90243055555555551</c:v>
                </c:pt>
                <c:pt idx="920">
                  <c:v>0.90243055555555551</c:v>
                </c:pt>
                <c:pt idx="921">
                  <c:v>0.90244212962962855</c:v>
                </c:pt>
                <c:pt idx="922">
                  <c:v>0.90245370370370359</c:v>
                </c:pt>
                <c:pt idx="923">
                  <c:v>0.90246527777777752</c:v>
                </c:pt>
                <c:pt idx="924">
                  <c:v>0.90246527777777752</c:v>
                </c:pt>
                <c:pt idx="925">
                  <c:v>0.90247685185185156</c:v>
                </c:pt>
                <c:pt idx="926">
                  <c:v>0.90248842592592438</c:v>
                </c:pt>
                <c:pt idx="927">
                  <c:v>0.90248842592592438</c:v>
                </c:pt>
                <c:pt idx="928">
                  <c:v>0.90249999999999997</c:v>
                </c:pt>
                <c:pt idx="929">
                  <c:v>0.90251157407407412</c:v>
                </c:pt>
                <c:pt idx="930">
                  <c:v>0.90252314814814749</c:v>
                </c:pt>
                <c:pt idx="931">
                  <c:v>0.90252314814814749</c:v>
                </c:pt>
                <c:pt idx="932">
                  <c:v>0.90253472222222109</c:v>
                </c:pt>
                <c:pt idx="933">
                  <c:v>0.90254629629629635</c:v>
                </c:pt>
                <c:pt idx="934">
                  <c:v>0.90254629629629635</c:v>
                </c:pt>
                <c:pt idx="935">
                  <c:v>0.90255787037037061</c:v>
                </c:pt>
                <c:pt idx="936">
                  <c:v>0.90256944444444442</c:v>
                </c:pt>
                <c:pt idx="937">
                  <c:v>0.90258101851851968</c:v>
                </c:pt>
                <c:pt idx="938">
                  <c:v>0.90258101851851968</c:v>
                </c:pt>
                <c:pt idx="939">
                  <c:v>0.90259259259259261</c:v>
                </c:pt>
                <c:pt idx="940">
                  <c:v>0.90260416666666676</c:v>
                </c:pt>
                <c:pt idx="941">
                  <c:v>0.90260416666666676</c:v>
                </c:pt>
                <c:pt idx="942">
                  <c:v>0.90261574074074058</c:v>
                </c:pt>
                <c:pt idx="943">
                  <c:v>0.90262731481481484</c:v>
                </c:pt>
                <c:pt idx="944">
                  <c:v>0.90263888888888988</c:v>
                </c:pt>
                <c:pt idx="945">
                  <c:v>0.90263888888888988</c:v>
                </c:pt>
                <c:pt idx="946">
                  <c:v>0.90265046296296259</c:v>
                </c:pt>
                <c:pt idx="947">
                  <c:v>0.90266203703703696</c:v>
                </c:pt>
                <c:pt idx="948">
                  <c:v>0.90266203703703696</c:v>
                </c:pt>
                <c:pt idx="949">
                  <c:v>0.90267361111111211</c:v>
                </c:pt>
                <c:pt idx="950">
                  <c:v>0.9026851851851857</c:v>
                </c:pt>
                <c:pt idx="951">
                  <c:v>0.9026967592592593</c:v>
                </c:pt>
                <c:pt idx="952">
                  <c:v>0.9026967592592593</c:v>
                </c:pt>
                <c:pt idx="953">
                  <c:v>0.90270833333333445</c:v>
                </c:pt>
                <c:pt idx="954">
                  <c:v>0.9027199074074076</c:v>
                </c:pt>
                <c:pt idx="955">
                  <c:v>0.90273148148148163</c:v>
                </c:pt>
                <c:pt idx="956">
                  <c:v>0.90273148148148163</c:v>
                </c:pt>
                <c:pt idx="957">
                  <c:v>0.90274305555555656</c:v>
                </c:pt>
                <c:pt idx="958">
                  <c:v>0.9027546296296296</c:v>
                </c:pt>
                <c:pt idx="959">
                  <c:v>0.9027546296296296</c:v>
                </c:pt>
                <c:pt idx="960">
                  <c:v>0.90276620370370353</c:v>
                </c:pt>
                <c:pt idx="961">
                  <c:v>0.90277777777777779</c:v>
                </c:pt>
                <c:pt idx="962">
                  <c:v>0.9027893518518515</c:v>
                </c:pt>
                <c:pt idx="963">
                  <c:v>0.9027893518518515</c:v>
                </c:pt>
                <c:pt idx="964">
                  <c:v>0.90280092592592476</c:v>
                </c:pt>
                <c:pt idx="965">
                  <c:v>0.90281249999999957</c:v>
                </c:pt>
                <c:pt idx="966">
                  <c:v>0.90281249999999957</c:v>
                </c:pt>
                <c:pt idx="967">
                  <c:v>0.90282407407407572</c:v>
                </c:pt>
                <c:pt idx="968">
                  <c:v>0.90283564814814865</c:v>
                </c:pt>
                <c:pt idx="969">
                  <c:v>0.90284722222222225</c:v>
                </c:pt>
                <c:pt idx="970">
                  <c:v>0.90284722222222225</c:v>
                </c:pt>
                <c:pt idx="971">
                  <c:v>0.90285879629629662</c:v>
                </c:pt>
                <c:pt idx="972">
                  <c:v>0.90287037037037143</c:v>
                </c:pt>
                <c:pt idx="973">
                  <c:v>0.90287037037037143</c:v>
                </c:pt>
                <c:pt idx="974">
                  <c:v>0.9028819444444447</c:v>
                </c:pt>
                <c:pt idx="975">
                  <c:v>0.90289351851851996</c:v>
                </c:pt>
                <c:pt idx="976">
                  <c:v>0.90290509259259466</c:v>
                </c:pt>
                <c:pt idx="977">
                  <c:v>0.90290509259259466</c:v>
                </c:pt>
                <c:pt idx="978">
                  <c:v>0.90291666666666659</c:v>
                </c:pt>
                <c:pt idx="979">
                  <c:v>0.90292824074074052</c:v>
                </c:pt>
                <c:pt idx="980">
                  <c:v>0.90292824074074052</c:v>
                </c:pt>
                <c:pt idx="981">
                  <c:v>0.90293981481481589</c:v>
                </c:pt>
                <c:pt idx="982">
                  <c:v>0.90295138888888893</c:v>
                </c:pt>
                <c:pt idx="983">
                  <c:v>0.90296296296296064</c:v>
                </c:pt>
                <c:pt idx="984">
                  <c:v>0.90296296296296064</c:v>
                </c:pt>
                <c:pt idx="985">
                  <c:v>0.90297453703703701</c:v>
                </c:pt>
                <c:pt idx="986">
                  <c:v>0.90298611111111116</c:v>
                </c:pt>
                <c:pt idx="987">
                  <c:v>0.90299768518518564</c:v>
                </c:pt>
                <c:pt idx="988">
                  <c:v>0.90299768518518564</c:v>
                </c:pt>
                <c:pt idx="989">
                  <c:v>0.90300925925925923</c:v>
                </c:pt>
                <c:pt idx="990">
                  <c:v>0.90302083333333472</c:v>
                </c:pt>
                <c:pt idx="991">
                  <c:v>0.90302083333333472</c:v>
                </c:pt>
                <c:pt idx="992">
                  <c:v>0.90303240740740742</c:v>
                </c:pt>
                <c:pt idx="993">
                  <c:v>0.90304398148148168</c:v>
                </c:pt>
                <c:pt idx="994">
                  <c:v>0.90305555555555561</c:v>
                </c:pt>
                <c:pt idx="995">
                  <c:v>0.90305555555555561</c:v>
                </c:pt>
                <c:pt idx="996">
                  <c:v>0.90306712962962843</c:v>
                </c:pt>
                <c:pt idx="997">
                  <c:v>0.90307870370370369</c:v>
                </c:pt>
                <c:pt idx="998">
                  <c:v>0.90307870370370369</c:v>
                </c:pt>
                <c:pt idx="999">
                  <c:v>0.90309027777777784</c:v>
                </c:pt>
                <c:pt idx="1000">
                  <c:v>0.90310185185185177</c:v>
                </c:pt>
                <c:pt idx="1001">
                  <c:v>0.90311342592592436</c:v>
                </c:pt>
                <c:pt idx="1002">
                  <c:v>0.90311342592592436</c:v>
                </c:pt>
                <c:pt idx="1003">
                  <c:v>0.90312500000000062</c:v>
                </c:pt>
                <c:pt idx="1004">
                  <c:v>0.90313657407407411</c:v>
                </c:pt>
                <c:pt idx="1005">
                  <c:v>0.90313657407407411</c:v>
                </c:pt>
                <c:pt idx="1006">
                  <c:v>0.90314814814814814</c:v>
                </c:pt>
                <c:pt idx="1007">
                  <c:v>0.90315972222222218</c:v>
                </c:pt>
                <c:pt idx="1008">
                  <c:v>0.90317129629629744</c:v>
                </c:pt>
                <c:pt idx="1009">
                  <c:v>0.90317129629629744</c:v>
                </c:pt>
                <c:pt idx="1010">
                  <c:v>0.90318287037037071</c:v>
                </c:pt>
                <c:pt idx="1011">
                  <c:v>0.90319444444444463</c:v>
                </c:pt>
                <c:pt idx="1012">
                  <c:v>0.90319444444444463</c:v>
                </c:pt>
                <c:pt idx="1013">
                  <c:v>0.90320601851851978</c:v>
                </c:pt>
                <c:pt idx="1014">
                  <c:v>0.9032175925925926</c:v>
                </c:pt>
                <c:pt idx="1015">
                  <c:v>0.90322916666666653</c:v>
                </c:pt>
                <c:pt idx="1016">
                  <c:v>0.90322916666666653</c:v>
                </c:pt>
                <c:pt idx="1017">
                  <c:v>0.90324074074074057</c:v>
                </c:pt>
                <c:pt idx="1018">
                  <c:v>0.90325231481481449</c:v>
                </c:pt>
                <c:pt idx="1019">
                  <c:v>0.90325231481481449</c:v>
                </c:pt>
                <c:pt idx="1020">
                  <c:v>0.90326388888888898</c:v>
                </c:pt>
                <c:pt idx="1021">
                  <c:v>0.90327546296296257</c:v>
                </c:pt>
                <c:pt idx="1022">
                  <c:v>0.9032870370370365</c:v>
                </c:pt>
                <c:pt idx="1023">
                  <c:v>0.9032870370370365</c:v>
                </c:pt>
                <c:pt idx="1024">
                  <c:v>0.90329861111111165</c:v>
                </c:pt>
                <c:pt idx="1025">
                  <c:v>0.90331018518518458</c:v>
                </c:pt>
                <c:pt idx="1026">
                  <c:v>0.90332175925925917</c:v>
                </c:pt>
                <c:pt idx="1027">
                  <c:v>0.90332175925925917</c:v>
                </c:pt>
                <c:pt idx="1028">
                  <c:v>0.90333333333333332</c:v>
                </c:pt>
                <c:pt idx="1029">
                  <c:v>0.90334490740740769</c:v>
                </c:pt>
                <c:pt idx="1030">
                  <c:v>0.90334490740740769</c:v>
                </c:pt>
                <c:pt idx="1031">
                  <c:v>0.90335648148148151</c:v>
                </c:pt>
                <c:pt idx="1032">
                  <c:v>0.90336805555555555</c:v>
                </c:pt>
                <c:pt idx="1033">
                  <c:v>0.9033796296296297</c:v>
                </c:pt>
                <c:pt idx="1034">
                  <c:v>0.9033796296296297</c:v>
                </c:pt>
                <c:pt idx="1035">
                  <c:v>0.90339120370370374</c:v>
                </c:pt>
                <c:pt idx="1036">
                  <c:v>0.90340277777777667</c:v>
                </c:pt>
                <c:pt idx="1037">
                  <c:v>0.90340277777777667</c:v>
                </c:pt>
                <c:pt idx="1038">
                  <c:v>0.90341435185185037</c:v>
                </c:pt>
                <c:pt idx="1039">
                  <c:v>0.90342592592592474</c:v>
                </c:pt>
                <c:pt idx="1040">
                  <c:v>0.90343749999999956</c:v>
                </c:pt>
                <c:pt idx="1041">
                  <c:v>0.90343749999999956</c:v>
                </c:pt>
                <c:pt idx="1042">
                  <c:v>0.90344907407407526</c:v>
                </c:pt>
                <c:pt idx="1043">
                  <c:v>0.90346064814814808</c:v>
                </c:pt>
                <c:pt idx="1044">
                  <c:v>0.90346064814814808</c:v>
                </c:pt>
                <c:pt idx="1045">
                  <c:v>0.90347222222222157</c:v>
                </c:pt>
                <c:pt idx="1046">
                  <c:v>0.90348379629629638</c:v>
                </c:pt>
                <c:pt idx="1047">
                  <c:v>0.90349537037037064</c:v>
                </c:pt>
                <c:pt idx="1048">
                  <c:v>0.90349537037037064</c:v>
                </c:pt>
                <c:pt idx="1049">
                  <c:v>0.90350694444444446</c:v>
                </c:pt>
                <c:pt idx="1050">
                  <c:v>0.90351851851851861</c:v>
                </c:pt>
                <c:pt idx="1051">
                  <c:v>0.90351851851851861</c:v>
                </c:pt>
                <c:pt idx="1052">
                  <c:v>0.90353009259259265</c:v>
                </c:pt>
                <c:pt idx="1053">
                  <c:v>0.90354166666666669</c:v>
                </c:pt>
                <c:pt idx="1054">
                  <c:v>0.90355324074073939</c:v>
                </c:pt>
                <c:pt idx="1055">
                  <c:v>0.90355324074073939</c:v>
                </c:pt>
                <c:pt idx="1056">
                  <c:v>0.90356481481481488</c:v>
                </c:pt>
                <c:pt idx="1057">
                  <c:v>0.90357638888888858</c:v>
                </c:pt>
                <c:pt idx="1058">
                  <c:v>0.90357638888888858</c:v>
                </c:pt>
                <c:pt idx="1059">
                  <c:v>0.90358796296296051</c:v>
                </c:pt>
                <c:pt idx="1060">
                  <c:v>0.90359953703703699</c:v>
                </c:pt>
                <c:pt idx="1061">
                  <c:v>0.90361111111111114</c:v>
                </c:pt>
                <c:pt idx="1062">
                  <c:v>0.90361111111111114</c:v>
                </c:pt>
                <c:pt idx="1063">
                  <c:v>0.90362268518518563</c:v>
                </c:pt>
                <c:pt idx="1064">
                  <c:v>0.90363425925925922</c:v>
                </c:pt>
                <c:pt idx="1065">
                  <c:v>0.90363425925925922</c:v>
                </c:pt>
                <c:pt idx="1066">
                  <c:v>0.9036458333333357</c:v>
                </c:pt>
                <c:pt idx="1067">
                  <c:v>0.90365740740740763</c:v>
                </c:pt>
                <c:pt idx="1068">
                  <c:v>0.90366898148148145</c:v>
                </c:pt>
                <c:pt idx="1069">
                  <c:v>0.90366898148148145</c:v>
                </c:pt>
                <c:pt idx="1070">
                  <c:v>0.9036805555555556</c:v>
                </c:pt>
                <c:pt idx="1071">
                  <c:v>0.90369212962962953</c:v>
                </c:pt>
                <c:pt idx="1072">
                  <c:v>0.90370370370370379</c:v>
                </c:pt>
                <c:pt idx="1073">
                  <c:v>0.90370370370370379</c:v>
                </c:pt>
                <c:pt idx="1074">
                  <c:v>0.90371527777777771</c:v>
                </c:pt>
                <c:pt idx="1075">
                  <c:v>0.90372685185185186</c:v>
                </c:pt>
                <c:pt idx="1076">
                  <c:v>0.90372685185185186</c:v>
                </c:pt>
                <c:pt idx="1077">
                  <c:v>0.90373842592592557</c:v>
                </c:pt>
                <c:pt idx="1078">
                  <c:v>0.90375000000000005</c:v>
                </c:pt>
                <c:pt idx="1079">
                  <c:v>0.90376157407407465</c:v>
                </c:pt>
                <c:pt idx="1080">
                  <c:v>0.90376157407407465</c:v>
                </c:pt>
                <c:pt idx="1081">
                  <c:v>0.90377314814814813</c:v>
                </c:pt>
                <c:pt idx="1082">
                  <c:v>0.90378472222222228</c:v>
                </c:pt>
                <c:pt idx="1083">
                  <c:v>0.90378472222222228</c:v>
                </c:pt>
                <c:pt idx="1084">
                  <c:v>0.90379629629629665</c:v>
                </c:pt>
                <c:pt idx="1085">
                  <c:v>0.9038078703703718</c:v>
                </c:pt>
                <c:pt idx="1086">
                  <c:v>0.90381944444444462</c:v>
                </c:pt>
                <c:pt idx="1087">
                  <c:v>0.90381944444444462</c:v>
                </c:pt>
                <c:pt idx="1088">
                  <c:v>0.90383101851852055</c:v>
                </c:pt>
                <c:pt idx="1089">
                  <c:v>0.90384259259259392</c:v>
                </c:pt>
                <c:pt idx="1090">
                  <c:v>0.90384259259259392</c:v>
                </c:pt>
                <c:pt idx="1091">
                  <c:v>0.90385416666666651</c:v>
                </c:pt>
                <c:pt idx="1092">
                  <c:v>0.90386574074073978</c:v>
                </c:pt>
                <c:pt idx="1093">
                  <c:v>0.90387731481481481</c:v>
                </c:pt>
                <c:pt idx="1094">
                  <c:v>0.90387731481481481</c:v>
                </c:pt>
                <c:pt idx="1095">
                  <c:v>0.90388888888888963</c:v>
                </c:pt>
                <c:pt idx="1096">
                  <c:v>0.90390046296296256</c:v>
                </c:pt>
                <c:pt idx="1097">
                  <c:v>0.90390046296296256</c:v>
                </c:pt>
                <c:pt idx="1098">
                  <c:v>0.90391203703703649</c:v>
                </c:pt>
                <c:pt idx="1099">
                  <c:v>0.90392361111111164</c:v>
                </c:pt>
                <c:pt idx="1100">
                  <c:v>0.90393518518518512</c:v>
                </c:pt>
                <c:pt idx="1101">
                  <c:v>0.90393518518518512</c:v>
                </c:pt>
                <c:pt idx="1102">
                  <c:v>0.90394675925925927</c:v>
                </c:pt>
                <c:pt idx="1103">
                  <c:v>0.90395833333333364</c:v>
                </c:pt>
                <c:pt idx="1104">
                  <c:v>0.90395833333333364</c:v>
                </c:pt>
                <c:pt idx="1105">
                  <c:v>0.90396990740740768</c:v>
                </c:pt>
                <c:pt idx="1106">
                  <c:v>0.90398148148148161</c:v>
                </c:pt>
                <c:pt idx="1107">
                  <c:v>0.90399305555555565</c:v>
                </c:pt>
                <c:pt idx="1108">
                  <c:v>0.90399305555555565</c:v>
                </c:pt>
                <c:pt idx="1109">
                  <c:v>0.90400462962962969</c:v>
                </c:pt>
                <c:pt idx="1110">
                  <c:v>0.9040162037037035</c:v>
                </c:pt>
                <c:pt idx="1111">
                  <c:v>0.9040162037037035</c:v>
                </c:pt>
                <c:pt idx="1112">
                  <c:v>0.90402777777777776</c:v>
                </c:pt>
                <c:pt idx="1113">
                  <c:v>0.90403935185185158</c:v>
                </c:pt>
                <c:pt idx="1114">
                  <c:v>0.90405092592592451</c:v>
                </c:pt>
                <c:pt idx="1115">
                  <c:v>0.90405092592592451</c:v>
                </c:pt>
                <c:pt idx="1116">
                  <c:v>0.9040624999999991</c:v>
                </c:pt>
                <c:pt idx="1117">
                  <c:v>0.90407407407407525</c:v>
                </c:pt>
                <c:pt idx="1118">
                  <c:v>0.90408564814814862</c:v>
                </c:pt>
                <c:pt idx="1119">
                  <c:v>0.90408564814814862</c:v>
                </c:pt>
                <c:pt idx="1120">
                  <c:v>0.90409722222222222</c:v>
                </c:pt>
                <c:pt idx="1121">
                  <c:v>0.9041087962962967</c:v>
                </c:pt>
                <c:pt idx="1122">
                  <c:v>0.9041087962962967</c:v>
                </c:pt>
                <c:pt idx="1123">
                  <c:v>0.90412037037037063</c:v>
                </c:pt>
                <c:pt idx="1124">
                  <c:v>0.90413194444444445</c:v>
                </c:pt>
                <c:pt idx="1125">
                  <c:v>0.90414351851851982</c:v>
                </c:pt>
                <c:pt idx="1126">
                  <c:v>0.90414351851851982</c:v>
                </c:pt>
                <c:pt idx="1127">
                  <c:v>0.9041550925925943</c:v>
                </c:pt>
                <c:pt idx="1128">
                  <c:v>0.90416666666666656</c:v>
                </c:pt>
                <c:pt idx="1129">
                  <c:v>0.90416666666666656</c:v>
                </c:pt>
                <c:pt idx="1130">
                  <c:v>0.90417824074074049</c:v>
                </c:pt>
                <c:pt idx="1131">
                  <c:v>0.90418981481481564</c:v>
                </c:pt>
                <c:pt idx="1132">
                  <c:v>0.90420138888888879</c:v>
                </c:pt>
                <c:pt idx="1133">
                  <c:v>0.90420138888888879</c:v>
                </c:pt>
                <c:pt idx="1134">
                  <c:v>0.90421296296296028</c:v>
                </c:pt>
                <c:pt idx="1135">
                  <c:v>0.90422453703703709</c:v>
                </c:pt>
                <c:pt idx="1136">
                  <c:v>0.90422453703703709</c:v>
                </c:pt>
                <c:pt idx="1137">
                  <c:v>0.90423611111111057</c:v>
                </c:pt>
                <c:pt idx="1138">
                  <c:v>0.90424768518518561</c:v>
                </c:pt>
                <c:pt idx="1139">
                  <c:v>0.90425925925925921</c:v>
                </c:pt>
                <c:pt idx="1140">
                  <c:v>0.90425925925925921</c:v>
                </c:pt>
                <c:pt idx="1141">
                  <c:v>0.9042708333333348</c:v>
                </c:pt>
                <c:pt idx="1142">
                  <c:v>0.90428240740740751</c:v>
                </c:pt>
                <c:pt idx="1143">
                  <c:v>0.90428240740740751</c:v>
                </c:pt>
                <c:pt idx="1144">
                  <c:v>0.90429398148148143</c:v>
                </c:pt>
                <c:pt idx="1145">
                  <c:v>0.9043055555555557</c:v>
                </c:pt>
                <c:pt idx="1146">
                  <c:v>0.90431712962962829</c:v>
                </c:pt>
                <c:pt idx="1147">
                  <c:v>0.90431712962962829</c:v>
                </c:pt>
                <c:pt idx="1148">
                  <c:v>0.90432870370370377</c:v>
                </c:pt>
                <c:pt idx="1149">
                  <c:v>0.9043402777777777</c:v>
                </c:pt>
                <c:pt idx="1150">
                  <c:v>0.9043402777777777</c:v>
                </c:pt>
                <c:pt idx="1151">
                  <c:v>0.90435185185185152</c:v>
                </c:pt>
                <c:pt idx="1152">
                  <c:v>0.90436342592592422</c:v>
                </c:pt>
                <c:pt idx="1153">
                  <c:v>0.90437499999999948</c:v>
                </c:pt>
                <c:pt idx="1154">
                  <c:v>0.90437499999999948</c:v>
                </c:pt>
                <c:pt idx="1155">
                  <c:v>0.90438657407407408</c:v>
                </c:pt>
                <c:pt idx="1156">
                  <c:v>0.90439814814814812</c:v>
                </c:pt>
                <c:pt idx="1157">
                  <c:v>0.90440972222222227</c:v>
                </c:pt>
                <c:pt idx="1158">
                  <c:v>0.90440972222222227</c:v>
                </c:pt>
                <c:pt idx="1159">
                  <c:v>0.90442129629629664</c:v>
                </c:pt>
                <c:pt idx="1160">
                  <c:v>0.90443287037037035</c:v>
                </c:pt>
                <c:pt idx="1161">
                  <c:v>0.90443287037037035</c:v>
                </c:pt>
                <c:pt idx="1162">
                  <c:v>0.90444444444444461</c:v>
                </c:pt>
                <c:pt idx="1163">
                  <c:v>0.90445601851851865</c:v>
                </c:pt>
                <c:pt idx="1164">
                  <c:v>0.90446759259259268</c:v>
                </c:pt>
                <c:pt idx="1165">
                  <c:v>0.90446759259259268</c:v>
                </c:pt>
                <c:pt idx="1166">
                  <c:v>0.9044791666666665</c:v>
                </c:pt>
                <c:pt idx="1167">
                  <c:v>0.90449074074073965</c:v>
                </c:pt>
                <c:pt idx="1168">
                  <c:v>0.90449074074073965</c:v>
                </c:pt>
                <c:pt idx="1169">
                  <c:v>0.90450231481481458</c:v>
                </c:pt>
                <c:pt idx="1170">
                  <c:v>0.90451388888888851</c:v>
                </c:pt>
                <c:pt idx="1171">
                  <c:v>0.90452546296296199</c:v>
                </c:pt>
                <c:pt idx="1172">
                  <c:v>0.90452546296296199</c:v>
                </c:pt>
                <c:pt idx="1173">
                  <c:v>0.90453703703703658</c:v>
                </c:pt>
                <c:pt idx="1174">
                  <c:v>0.90454861111111162</c:v>
                </c:pt>
                <c:pt idx="1175">
                  <c:v>0.90454861111111162</c:v>
                </c:pt>
                <c:pt idx="1176">
                  <c:v>0.90456018518518411</c:v>
                </c:pt>
                <c:pt idx="1177">
                  <c:v>0.90457175925925926</c:v>
                </c:pt>
                <c:pt idx="1178">
                  <c:v>0.90458333333333341</c:v>
                </c:pt>
                <c:pt idx="1179">
                  <c:v>0.90458333333333341</c:v>
                </c:pt>
                <c:pt idx="1180">
                  <c:v>0.90459490740740733</c:v>
                </c:pt>
                <c:pt idx="1181">
                  <c:v>0.90460648148148171</c:v>
                </c:pt>
                <c:pt idx="1182">
                  <c:v>0.90460648148148171</c:v>
                </c:pt>
                <c:pt idx="1183">
                  <c:v>0.90461805555555563</c:v>
                </c:pt>
                <c:pt idx="1184">
                  <c:v>0.90462962962963078</c:v>
                </c:pt>
                <c:pt idx="1185">
                  <c:v>0.90464120370370482</c:v>
                </c:pt>
                <c:pt idx="1186">
                  <c:v>0.90464120370370482</c:v>
                </c:pt>
                <c:pt idx="1187">
                  <c:v>0.90465277777777753</c:v>
                </c:pt>
                <c:pt idx="1188">
                  <c:v>0.90466435185185157</c:v>
                </c:pt>
                <c:pt idx="1189">
                  <c:v>0.90466435185185157</c:v>
                </c:pt>
                <c:pt idx="1190">
                  <c:v>0.90467592592592549</c:v>
                </c:pt>
                <c:pt idx="1191">
                  <c:v>0.90468749999999998</c:v>
                </c:pt>
                <c:pt idx="1192">
                  <c:v>0.90469907407407624</c:v>
                </c:pt>
                <c:pt idx="1193">
                  <c:v>0.90469907407407624</c:v>
                </c:pt>
                <c:pt idx="1194">
                  <c:v>0.90471064814814861</c:v>
                </c:pt>
                <c:pt idx="1195">
                  <c:v>0.90472222222222232</c:v>
                </c:pt>
                <c:pt idx="1196">
                  <c:v>0.90473379629629624</c:v>
                </c:pt>
                <c:pt idx="1197">
                  <c:v>0.90473379629629624</c:v>
                </c:pt>
                <c:pt idx="1198">
                  <c:v>0.90474537037037184</c:v>
                </c:pt>
                <c:pt idx="1199">
                  <c:v>0.90475694444444443</c:v>
                </c:pt>
                <c:pt idx="1200">
                  <c:v>0.90475694444444443</c:v>
                </c:pt>
                <c:pt idx="1201">
                  <c:v>0.90476851851851992</c:v>
                </c:pt>
                <c:pt idx="1202">
                  <c:v>0.90478009259259395</c:v>
                </c:pt>
                <c:pt idx="1203">
                  <c:v>0.90479166666666766</c:v>
                </c:pt>
                <c:pt idx="1204">
                  <c:v>0.90479166666666766</c:v>
                </c:pt>
                <c:pt idx="1205">
                  <c:v>0.90480324074074059</c:v>
                </c:pt>
                <c:pt idx="1206">
                  <c:v>0.90481481481481474</c:v>
                </c:pt>
                <c:pt idx="1207">
                  <c:v>0.90481481481481474</c:v>
                </c:pt>
                <c:pt idx="1208">
                  <c:v>0.90482638888888889</c:v>
                </c:pt>
                <c:pt idx="1209">
                  <c:v>0.90483796296296137</c:v>
                </c:pt>
                <c:pt idx="1210">
                  <c:v>0.90484953703703763</c:v>
                </c:pt>
                <c:pt idx="1211">
                  <c:v>0.90484953703703763</c:v>
                </c:pt>
                <c:pt idx="1212">
                  <c:v>0.90486111111111101</c:v>
                </c:pt>
                <c:pt idx="1213">
                  <c:v>0.90487268518518515</c:v>
                </c:pt>
                <c:pt idx="1214">
                  <c:v>0.90487268518518515</c:v>
                </c:pt>
                <c:pt idx="1215">
                  <c:v>0.9048842592592593</c:v>
                </c:pt>
                <c:pt idx="1216">
                  <c:v>0.90489583333333556</c:v>
                </c:pt>
                <c:pt idx="1217">
                  <c:v>0.9049074074074076</c:v>
                </c:pt>
                <c:pt idx="1218">
                  <c:v>0.9049074074074076</c:v>
                </c:pt>
                <c:pt idx="1219">
                  <c:v>0.90491898148148142</c:v>
                </c:pt>
                <c:pt idx="1220">
                  <c:v>0.90493055555555568</c:v>
                </c:pt>
                <c:pt idx="1221">
                  <c:v>0.90493055555555568</c:v>
                </c:pt>
                <c:pt idx="1222">
                  <c:v>0.9049421296296295</c:v>
                </c:pt>
                <c:pt idx="1223">
                  <c:v>0.90495370370370354</c:v>
                </c:pt>
                <c:pt idx="1224">
                  <c:v>0.9049652777777778</c:v>
                </c:pt>
                <c:pt idx="1225">
                  <c:v>0.9049652777777778</c:v>
                </c:pt>
                <c:pt idx="1226">
                  <c:v>0.9049768518518515</c:v>
                </c:pt>
                <c:pt idx="1227">
                  <c:v>0.90498842592592488</c:v>
                </c:pt>
                <c:pt idx="1228">
                  <c:v>0.90498842592592488</c:v>
                </c:pt>
                <c:pt idx="1229">
                  <c:v>0.90499999999999992</c:v>
                </c:pt>
                <c:pt idx="1230">
                  <c:v>0.90501157407407462</c:v>
                </c:pt>
                <c:pt idx="1231">
                  <c:v>0.90502314814814822</c:v>
                </c:pt>
                <c:pt idx="1232">
                  <c:v>0.90502314814814822</c:v>
                </c:pt>
                <c:pt idx="1233">
                  <c:v>0.90503472222222159</c:v>
                </c:pt>
                <c:pt idx="1234">
                  <c:v>0.90504629629629663</c:v>
                </c:pt>
                <c:pt idx="1235">
                  <c:v>0.90505787037037133</c:v>
                </c:pt>
                <c:pt idx="1236">
                  <c:v>0.90505787037037133</c:v>
                </c:pt>
                <c:pt idx="1237">
                  <c:v>0.9050694444444447</c:v>
                </c:pt>
                <c:pt idx="1238">
                  <c:v>0.90508101851851996</c:v>
                </c:pt>
                <c:pt idx="1239">
                  <c:v>0.90508101851851996</c:v>
                </c:pt>
                <c:pt idx="1240">
                  <c:v>0.90509259259259378</c:v>
                </c:pt>
                <c:pt idx="1241">
                  <c:v>0.90510416666666649</c:v>
                </c:pt>
                <c:pt idx="1242">
                  <c:v>0.90511574074073953</c:v>
                </c:pt>
                <c:pt idx="1243">
                  <c:v>0.90511574074073953</c:v>
                </c:pt>
                <c:pt idx="1244">
                  <c:v>0.90512731481481479</c:v>
                </c:pt>
                <c:pt idx="1245">
                  <c:v>0.90513888888888883</c:v>
                </c:pt>
                <c:pt idx="1246">
                  <c:v>0.90513888888888883</c:v>
                </c:pt>
                <c:pt idx="1247">
                  <c:v>0.90515046296296187</c:v>
                </c:pt>
                <c:pt idx="1248">
                  <c:v>0.90516203703703657</c:v>
                </c:pt>
                <c:pt idx="1249">
                  <c:v>0.90517361111111105</c:v>
                </c:pt>
                <c:pt idx="1250">
                  <c:v>0.90517361111111105</c:v>
                </c:pt>
                <c:pt idx="1251">
                  <c:v>0.9051851851851852</c:v>
                </c:pt>
                <c:pt idx="1252">
                  <c:v>0.90519675925925858</c:v>
                </c:pt>
                <c:pt idx="1253">
                  <c:v>0.90519675925925858</c:v>
                </c:pt>
                <c:pt idx="1254">
                  <c:v>0.90520833333333361</c:v>
                </c:pt>
                <c:pt idx="1255">
                  <c:v>0.90521990740740732</c:v>
                </c:pt>
                <c:pt idx="1256">
                  <c:v>0.90523148148148169</c:v>
                </c:pt>
                <c:pt idx="1257">
                  <c:v>0.90523148148148169</c:v>
                </c:pt>
                <c:pt idx="1258">
                  <c:v>0.90524305555555562</c:v>
                </c:pt>
                <c:pt idx="1259">
                  <c:v>0.90525462962962966</c:v>
                </c:pt>
                <c:pt idx="1260">
                  <c:v>0.90525462962962966</c:v>
                </c:pt>
                <c:pt idx="1261">
                  <c:v>0.90526620370370359</c:v>
                </c:pt>
                <c:pt idx="1262">
                  <c:v>0.90527777777777751</c:v>
                </c:pt>
                <c:pt idx="1263">
                  <c:v>0.90528935185185089</c:v>
                </c:pt>
                <c:pt idx="1264">
                  <c:v>0.90528935185185089</c:v>
                </c:pt>
                <c:pt idx="1265">
                  <c:v>0.90530092592592448</c:v>
                </c:pt>
                <c:pt idx="1266">
                  <c:v>0.90531249999999863</c:v>
                </c:pt>
                <c:pt idx="1267">
                  <c:v>0.90531249999999863</c:v>
                </c:pt>
                <c:pt idx="1268">
                  <c:v>0.90532407407407522</c:v>
                </c:pt>
                <c:pt idx="1269">
                  <c:v>0.90533564814814815</c:v>
                </c:pt>
                <c:pt idx="1270">
                  <c:v>0.90534722222222219</c:v>
                </c:pt>
                <c:pt idx="1271">
                  <c:v>0.90534722222222219</c:v>
                </c:pt>
                <c:pt idx="1272">
                  <c:v>0.90535879629629623</c:v>
                </c:pt>
                <c:pt idx="1273">
                  <c:v>0.9053703703703706</c:v>
                </c:pt>
                <c:pt idx="1274">
                  <c:v>0.90538194444444453</c:v>
                </c:pt>
                <c:pt idx="1275">
                  <c:v>0.90538194444444453</c:v>
                </c:pt>
                <c:pt idx="1276">
                  <c:v>0.90539351851851968</c:v>
                </c:pt>
                <c:pt idx="1277">
                  <c:v>0.90540509259259383</c:v>
                </c:pt>
                <c:pt idx="1278">
                  <c:v>0.90540509259259383</c:v>
                </c:pt>
                <c:pt idx="1279">
                  <c:v>0.90541666666666543</c:v>
                </c:pt>
                <c:pt idx="1280">
                  <c:v>0.90542824074074058</c:v>
                </c:pt>
                <c:pt idx="1281">
                  <c:v>0.90543981481481473</c:v>
                </c:pt>
                <c:pt idx="1282">
                  <c:v>0.90543981481481473</c:v>
                </c:pt>
                <c:pt idx="1283">
                  <c:v>0.90545138888888888</c:v>
                </c:pt>
                <c:pt idx="1284">
                  <c:v>0.90546296296296036</c:v>
                </c:pt>
                <c:pt idx="1285">
                  <c:v>0.90546296296296036</c:v>
                </c:pt>
                <c:pt idx="1286">
                  <c:v>0.90547453703703706</c:v>
                </c:pt>
                <c:pt idx="1287">
                  <c:v>0.9054861111111101</c:v>
                </c:pt>
                <c:pt idx="1288">
                  <c:v>0.90549768518518514</c:v>
                </c:pt>
                <c:pt idx="1289">
                  <c:v>0.90549768518518514</c:v>
                </c:pt>
                <c:pt idx="1290">
                  <c:v>0.90550925925925929</c:v>
                </c:pt>
                <c:pt idx="1291">
                  <c:v>0.90552083333333444</c:v>
                </c:pt>
                <c:pt idx="1292">
                  <c:v>0.90552083333333444</c:v>
                </c:pt>
                <c:pt idx="1293">
                  <c:v>0.90553240740740737</c:v>
                </c:pt>
                <c:pt idx="1294">
                  <c:v>0.90554398148148152</c:v>
                </c:pt>
                <c:pt idx="1295">
                  <c:v>0.90555555555555567</c:v>
                </c:pt>
                <c:pt idx="1296">
                  <c:v>0.90555555555555567</c:v>
                </c:pt>
                <c:pt idx="1297">
                  <c:v>0.90556712962962815</c:v>
                </c:pt>
                <c:pt idx="1298">
                  <c:v>0.90557870370370352</c:v>
                </c:pt>
                <c:pt idx="1299">
                  <c:v>0.90557870370370352</c:v>
                </c:pt>
                <c:pt idx="1300">
                  <c:v>0.90559027777777779</c:v>
                </c:pt>
                <c:pt idx="1301">
                  <c:v>0.90560185185185194</c:v>
                </c:pt>
                <c:pt idx="1302">
                  <c:v>0.90561342592592475</c:v>
                </c:pt>
                <c:pt idx="1303">
                  <c:v>0.90561342592592475</c:v>
                </c:pt>
                <c:pt idx="1304">
                  <c:v>0.90562500000000112</c:v>
                </c:pt>
                <c:pt idx="1305">
                  <c:v>0.90563657407407405</c:v>
                </c:pt>
                <c:pt idx="1306">
                  <c:v>0.90563657407407405</c:v>
                </c:pt>
                <c:pt idx="1307">
                  <c:v>0.90564814814814865</c:v>
                </c:pt>
                <c:pt idx="1308">
                  <c:v>0.90565972222222213</c:v>
                </c:pt>
                <c:pt idx="1309">
                  <c:v>0.90567129629629783</c:v>
                </c:pt>
                <c:pt idx="1310">
                  <c:v>0.90567129629629783</c:v>
                </c:pt>
                <c:pt idx="1311">
                  <c:v>0.90568287037037065</c:v>
                </c:pt>
                <c:pt idx="1312">
                  <c:v>0.9056944444444458</c:v>
                </c:pt>
                <c:pt idx="1313">
                  <c:v>0.9056944444444458</c:v>
                </c:pt>
                <c:pt idx="1314">
                  <c:v>0.90570601851851995</c:v>
                </c:pt>
                <c:pt idx="1315">
                  <c:v>0.90571759259259355</c:v>
                </c:pt>
                <c:pt idx="1316">
                  <c:v>0.9057291666666667</c:v>
                </c:pt>
                <c:pt idx="1317">
                  <c:v>0.9057291666666667</c:v>
                </c:pt>
                <c:pt idx="1318">
                  <c:v>0.90574074074074051</c:v>
                </c:pt>
                <c:pt idx="1319">
                  <c:v>0.90575231481481477</c:v>
                </c:pt>
                <c:pt idx="1320">
                  <c:v>0.90575231481481477</c:v>
                </c:pt>
                <c:pt idx="1321">
                  <c:v>0.90576388888888892</c:v>
                </c:pt>
                <c:pt idx="1322">
                  <c:v>0.90577546296296296</c:v>
                </c:pt>
                <c:pt idx="1323">
                  <c:v>0.905787037037037</c:v>
                </c:pt>
                <c:pt idx="1324">
                  <c:v>0.905787037037037</c:v>
                </c:pt>
                <c:pt idx="1325">
                  <c:v>0.90579861111111226</c:v>
                </c:pt>
                <c:pt idx="1326">
                  <c:v>0.90581018518518519</c:v>
                </c:pt>
                <c:pt idx="1327">
                  <c:v>0.90582175925925934</c:v>
                </c:pt>
                <c:pt idx="1328">
                  <c:v>0.90582175925925934</c:v>
                </c:pt>
                <c:pt idx="1329">
                  <c:v>0.9058333333333336</c:v>
                </c:pt>
                <c:pt idx="1330">
                  <c:v>0.90584490740740764</c:v>
                </c:pt>
                <c:pt idx="1331">
                  <c:v>0.90584490740740764</c:v>
                </c:pt>
                <c:pt idx="1332">
                  <c:v>0.90585648148148168</c:v>
                </c:pt>
                <c:pt idx="1333">
                  <c:v>0.90586805555555561</c:v>
                </c:pt>
                <c:pt idx="1334">
                  <c:v>0.90587962962962965</c:v>
                </c:pt>
                <c:pt idx="1335">
                  <c:v>0.90587962962962965</c:v>
                </c:pt>
                <c:pt idx="1336">
                  <c:v>0.90589120370370479</c:v>
                </c:pt>
                <c:pt idx="1337">
                  <c:v>0.9059027777777775</c:v>
                </c:pt>
                <c:pt idx="1338">
                  <c:v>0.9059027777777775</c:v>
                </c:pt>
                <c:pt idx="1339">
                  <c:v>0.90591435185185076</c:v>
                </c:pt>
                <c:pt idx="1340">
                  <c:v>0.90592592592592558</c:v>
                </c:pt>
                <c:pt idx="1341">
                  <c:v>0.90593749999999951</c:v>
                </c:pt>
                <c:pt idx="1342">
                  <c:v>0.90593749999999951</c:v>
                </c:pt>
                <c:pt idx="1343">
                  <c:v>0.9059490740740761</c:v>
                </c:pt>
                <c:pt idx="1344">
                  <c:v>0.90596064814814825</c:v>
                </c:pt>
                <c:pt idx="1345">
                  <c:v>0.90596064814814825</c:v>
                </c:pt>
                <c:pt idx="1346">
                  <c:v>0.90597222222222218</c:v>
                </c:pt>
                <c:pt idx="1347">
                  <c:v>0.90598379629629633</c:v>
                </c:pt>
                <c:pt idx="1348">
                  <c:v>0.90599537037037181</c:v>
                </c:pt>
                <c:pt idx="1349">
                  <c:v>0.90599537037037181</c:v>
                </c:pt>
                <c:pt idx="1350">
                  <c:v>0.90600694444444441</c:v>
                </c:pt>
                <c:pt idx="1351">
                  <c:v>0.90601851851851956</c:v>
                </c:pt>
                <c:pt idx="1352">
                  <c:v>0.90601851851851956</c:v>
                </c:pt>
                <c:pt idx="1353">
                  <c:v>0.90603009259259382</c:v>
                </c:pt>
                <c:pt idx="1354">
                  <c:v>0.90604166666666675</c:v>
                </c:pt>
                <c:pt idx="1355">
                  <c:v>0.90605324074074056</c:v>
                </c:pt>
                <c:pt idx="1356">
                  <c:v>0.90605324074074056</c:v>
                </c:pt>
                <c:pt idx="1357">
                  <c:v>0.90606481481481482</c:v>
                </c:pt>
                <c:pt idx="1358">
                  <c:v>0.90607638888888886</c:v>
                </c:pt>
                <c:pt idx="1359">
                  <c:v>0.90607638888888886</c:v>
                </c:pt>
                <c:pt idx="1360">
                  <c:v>0.90608796296296135</c:v>
                </c:pt>
                <c:pt idx="1361">
                  <c:v>0.90609953703703694</c:v>
                </c:pt>
                <c:pt idx="1362">
                  <c:v>0.90611111111111109</c:v>
                </c:pt>
                <c:pt idx="1363">
                  <c:v>0.90611111111111109</c:v>
                </c:pt>
                <c:pt idx="1364">
                  <c:v>0.90612268518518524</c:v>
                </c:pt>
                <c:pt idx="1365">
                  <c:v>0.90613425925925928</c:v>
                </c:pt>
                <c:pt idx="1366">
                  <c:v>0.90613425925925928</c:v>
                </c:pt>
                <c:pt idx="1367">
                  <c:v>0.9061458333333352</c:v>
                </c:pt>
                <c:pt idx="1368">
                  <c:v>0.90615740740740769</c:v>
                </c:pt>
                <c:pt idx="1369">
                  <c:v>0.90616898148148151</c:v>
                </c:pt>
                <c:pt idx="1370">
                  <c:v>0.90616898148148151</c:v>
                </c:pt>
                <c:pt idx="1371">
                  <c:v>0.90618055555555566</c:v>
                </c:pt>
                <c:pt idx="1372">
                  <c:v>0.90619212962962958</c:v>
                </c:pt>
                <c:pt idx="1373">
                  <c:v>0.90620370370370351</c:v>
                </c:pt>
                <c:pt idx="1374">
                  <c:v>0.90620370370370351</c:v>
                </c:pt>
                <c:pt idx="1375">
                  <c:v>0.90621527777777777</c:v>
                </c:pt>
                <c:pt idx="1376">
                  <c:v>0.90622685185185159</c:v>
                </c:pt>
                <c:pt idx="1377">
                  <c:v>0.90622685185185159</c:v>
                </c:pt>
                <c:pt idx="1378">
                  <c:v>0.90623842592592441</c:v>
                </c:pt>
                <c:pt idx="1379">
                  <c:v>0.90625</c:v>
                </c:pt>
                <c:pt idx="1380">
                  <c:v>0.90626157407407415</c:v>
                </c:pt>
                <c:pt idx="1381">
                  <c:v>0.90626157407407415</c:v>
                </c:pt>
                <c:pt idx="1382">
                  <c:v>0.90627314814814808</c:v>
                </c:pt>
                <c:pt idx="1383">
                  <c:v>0.90628472222222156</c:v>
                </c:pt>
                <c:pt idx="1384">
                  <c:v>0.90628472222222156</c:v>
                </c:pt>
                <c:pt idx="1385">
                  <c:v>0.9062962962962966</c:v>
                </c:pt>
                <c:pt idx="1386">
                  <c:v>0.90630787037037064</c:v>
                </c:pt>
                <c:pt idx="1387">
                  <c:v>0.90631944444444434</c:v>
                </c:pt>
                <c:pt idx="1388">
                  <c:v>0.90631944444444434</c:v>
                </c:pt>
                <c:pt idx="1389">
                  <c:v>0.90633101851851983</c:v>
                </c:pt>
                <c:pt idx="1390">
                  <c:v>0.90634259259259264</c:v>
                </c:pt>
                <c:pt idx="1391">
                  <c:v>0.90634259259259264</c:v>
                </c:pt>
                <c:pt idx="1392">
                  <c:v>0.90635416666666657</c:v>
                </c:pt>
                <c:pt idx="1393">
                  <c:v>0.90636574074073939</c:v>
                </c:pt>
                <c:pt idx="1394">
                  <c:v>0.90637731481481476</c:v>
                </c:pt>
                <c:pt idx="1395">
                  <c:v>0.90637731481481476</c:v>
                </c:pt>
                <c:pt idx="1396">
                  <c:v>0.90638888888888891</c:v>
                </c:pt>
                <c:pt idx="1397">
                  <c:v>0.90640046296296173</c:v>
                </c:pt>
                <c:pt idx="1398">
                  <c:v>0.90640046296296173</c:v>
                </c:pt>
                <c:pt idx="1399">
                  <c:v>0.90641203703703599</c:v>
                </c:pt>
                <c:pt idx="1400">
                  <c:v>0.90642361111111114</c:v>
                </c:pt>
                <c:pt idx="1401">
                  <c:v>0.90643518518518518</c:v>
                </c:pt>
                <c:pt idx="1402">
                  <c:v>0.90643518518518518</c:v>
                </c:pt>
                <c:pt idx="1403">
                  <c:v>0.90644675925925833</c:v>
                </c:pt>
                <c:pt idx="1404">
                  <c:v>0.90645833333333325</c:v>
                </c:pt>
                <c:pt idx="1405">
                  <c:v>0.9064699074074074</c:v>
                </c:pt>
                <c:pt idx="1406">
                  <c:v>0.9064699074074074</c:v>
                </c:pt>
                <c:pt idx="1407">
                  <c:v>0.90648148148148155</c:v>
                </c:pt>
                <c:pt idx="1408">
                  <c:v>0.9064930555555557</c:v>
                </c:pt>
                <c:pt idx="1409">
                  <c:v>0.9064930555555557</c:v>
                </c:pt>
                <c:pt idx="1410">
                  <c:v>0.90650462962962952</c:v>
                </c:pt>
                <c:pt idx="1411">
                  <c:v>0.90651620370370356</c:v>
                </c:pt>
                <c:pt idx="1412">
                  <c:v>0.90652777777777749</c:v>
                </c:pt>
                <c:pt idx="1413">
                  <c:v>0.90652777777777749</c:v>
                </c:pt>
                <c:pt idx="1414">
                  <c:v>0.90653935185185053</c:v>
                </c:pt>
                <c:pt idx="1415">
                  <c:v>0.90655092592592412</c:v>
                </c:pt>
                <c:pt idx="1416">
                  <c:v>0.90655092592592412</c:v>
                </c:pt>
                <c:pt idx="1417">
                  <c:v>0.90656249999999838</c:v>
                </c:pt>
                <c:pt idx="1418">
                  <c:v>0.90657407407407464</c:v>
                </c:pt>
                <c:pt idx="1419">
                  <c:v>0.90658564814814813</c:v>
                </c:pt>
                <c:pt idx="1420">
                  <c:v>0.90658564814814813</c:v>
                </c:pt>
                <c:pt idx="1421">
                  <c:v>0.90659722222222217</c:v>
                </c:pt>
                <c:pt idx="1422">
                  <c:v>0.90660879629629665</c:v>
                </c:pt>
                <c:pt idx="1423">
                  <c:v>0.90660879629629665</c:v>
                </c:pt>
                <c:pt idx="1424">
                  <c:v>0.90662037037037169</c:v>
                </c:pt>
                <c:pt idx="1425">
                  <c:v>0.90663194444444462</c:v>
                </c:pt>
                <c:pt idx="1426">
                  <c:v>0.90664351851852043</c:v>
                </c:pt>
                <c:pt idx="1427">
                  <c:v>0.90664351851852043</c:v>
                </c:pt>
                <c:pt idx="1428">
                  <c:v>0.90665509259259491</c:v>
                </c:pt>
                <c:pt idx="1429">
                  <c:v>0.90666666666666651</c:v>
                </c:pt>
                <c:pt idx="1430">
                  <c:v>0.90666666666666651</c:v>
                </c:pt>
                <c:pt idx="1431">
                  <c:v>0.90667824074074066</c:v>
                </c:pt>
                <c:pt idx="1432">
                  <c:v>0.90668981481481603</c:v>
                </c:pt>
                <c:pt idx="1433">
                  <c:v>0.90670138888888963</c:v>
                </c:pt>
                <c:pt idx="1434">
                  <c:v>0.90670138888888963</c:v>
                </c:pt>
                <c:pt idx="1435">
                  <c:v>0.906712962962961</c:v>
                </c:pt>
                <c:pt idx="1436">
                  <c:v>0.90672453703703704</c:v>
                </c:pt>
                <c:pt idx="1437">
                  <c:v>0.90672453703703704</c:v>
                </c:pt>
                <c:pt idx="1438">
                  <c:v>0.90673611111111108</c:v>
                </c:pt>
                <c:pt idx="1439">
                  <c:v>0.90674768518518634</c:v>
                </c:pt>
                <c:pt idx="1440">
                  <c:v>0.90675925925925915</c:v>
                </c:pt>
                <c:pt idx="1441">
                  <c:v>0.90675925925925915</c:v>
                </c:pt>
                <c:pt idx="1442">
                  <c:v>0.90677083333333508</c:v>
                </c:pt>
                <c:pt idx="1443">
                  <c:v>0.90678240740740745</c:v>
                </c:pt>
                <c:pt idx="1444">
                  <c:v>0.90678240740740745</c:v>
                </c:pt>
                <c:pt idx="1445">
                  <c:v>0.9067939814814816</c:v>
                </c:pt>
                <c:pt idx="1446">
                  <c:v>0.90680555555555564</c:v>
                </c:pt>
                <c:pt idx="1447">
                  <c:v>0.90681712962962957</c:v>
                </c:pt>
                <c:pt idx="1448">
                  <c:v>0.90681712962962957</c:v>
                </c:pt>
                <c:pt idx="1449">
                  <c:v>0.90682870370370372</c:v>
                </c:pt>
                <c:pt idx="1450">
                  <c:v>0.90684027777777865</c:v>
                </c:pt>
                <c:pt idx="1451">
                  <c:v>0.9068518518518518</c:v>
                </c:pt>
                <c:pt idx="1452">
                  <c:v>0.9068518518518518</c:v>
                </c:pt>
                <c:pt idx="1453">
                  <c:v>0.9068634259259245</c:v>
                </c:pt>
                <c:pt idx="1454">
                  <c:v>0.90687499999999999</c:v>
                </c:pt>
                <c:pt idx="1455">
                  <c:v>0.90687499999999999</c:v>
                </c:pt>
                <c:pt idx="1456">
                  <c:v>0.90688657407407414</c:v>
                </c:pt>
                <c:pt idx="1457">
                  <c:v>0.90689814814814862</c:v>
                </c:pt>
                <c:pt idx="1458">
                  <c:v>0.90690972222222221</c:v>
                </c:pt>
                <c:pt idx="1459">
                  <c:v>0.90690972222222221</c:v>
                </c:pt>
                <c:pt idx="1460">
                  <c:v>0.90692129629629781</c:v>
                </c:pt>
                <c:pt idx="1461">
                  <c:v>0.90693287037037063</c:v>
                </c:pt>
                <c:pt idx="1462">
                  <c:v>0.90693287037037063</c:v>
                </c:pt>
                <c:pt idx="1463">
                  <c:v>0.90694444444444544</c:v>
                </c:pt>
                <c:pt idx="1464">
                  <c:v>0.90695601851851981</c:v>
                </c:pt>
                <c:pt idx="1465">
                  <c:v>0.90696759259259263</c:v>
                </c:pt>
                <c:pt idx="1466">
                  <c:v>0.90696759259259263</c:v>
                </c:pt>
                <c:pt idx="1467">
                  <c:v>0.90697916666666667</c:v>
                </c:pt>
                <c:pt idx="1468">
                  <c:v>0.90699074074074049</c:v>
                </c:pt>
                <c:pt idx="1469">
                  <c:v>0.90699074074074049</c:v>
                </c:pt>
                <c:pt idx="1470">
                  <c:v>0.90700231481481486</c:v>
                </c:pt>
                <c:pt idx="1471">
                  <c:v>0.9070138888888889</c:v>
                </c:pt>
                <c:pt idx="1472">
                  <c:v>0.90702546296296249</c:v>
                </c:pt>
                <c:pt idx="1473">
                  <c:v>0.90702546296296249</c:v>
                </c:pt>
                <c:pt idx="1474">
                  <c:v>0.90703703703703698</c:v>
                </c:pt>
                <c:pt idx="1475">
                  <c:v>0.90704861111111224</c:v>
                </c:pt>
                <c:pt idx="1476">
                  <c:v>0.90704861111111224</c:v>
                </c:pt>
                <c:pt idx="1477">
                  <c:v>0.90706018518518527</c:v>
                </c:pt>
                <c:pt idx="1478">
                  <c:v>0.9070717592592592</c:v>
                </c:pt>
                <c:pt idx="1479">
                  <c:v>0.90708333333333335</c:v>
                </c:pt>
                <c:pt idx="1480">
                  <c:v>0.90708333333333335</c:v>
                </c:pt>
                <c:pt idx="1481">
                  <c:v>0.90709490740740761</c:v>
                </c:pt>
                <c:pt idx="1482">
                  <c:v>0.90710648148148154</c:v>
                </c:pt>
                <c:pt idx="1483">
                  <c:v>0.90711805555555569</c:v>
                </c:pt>
                <c:pt idx="1484">
                  <c:v>0.90711805555555569</c:v>
                </c:pt>
                <c:pt idx="1485">
                  <c:v>0.90712962962962962</c:v>
                </c:pt>
                <c:pt idx="1486">
                  <c:v>0.90714120370370477</c:v>
                </c:pt>
                <c:pt idx="1487">
                  <c:v>0.90714120370370477</c:v>
                </c:pt>
                <c:pt idx="1488">
                  <c:v>0.90715277777777759</c:v>
                </c:pt>
                <c:pt idx="1489">
                  <c:v>0.9071643518518504</c:v>
                </c:pt>
                <c:pt idx="1490">
                  <c:v>0.90717592592592489</c:v>
                </c:pt>
                <c:pt idx="1491">
                  <c:v>0.90717592592592489</c:v>
                </c:pt>
                <c:pt idx="1492">
                  <c:v>0.90718749999999959</c:v>
                </c:pt>
                <c:pt idx="1493">
                  <c:v>0.90719907407407563</c:v>
                </c:pt>
                <c:pt idx="1494">
                  <c:v>0.90719907407407563</c:v>
                </c:pt>
                <c:pt idx="1495">
                  <c:v>0.90721064814814811</c:v>
                </c:pt>
                <c:pt idx="1496">
                  <c:v>0.90722222222222226</c:v>
                </c:pt>
                <c:pt idx="1497">
                  <c:v>0.9072337962962963</c:v>
                </c:pt>
                <c:pt idx="1498">
                  <c:v>0.9072337962962963</c:v>
                </c:pt>
                <c:pt idx="1499">
                  <c:v>0.90724537037037145</c:v>
                </c:pt>
                <c:pt idx="1500">
                  <c:v>0.90725694444444438</c:v>
                </c:pt>
                <c:pt idx="1501">
                  <c:v>0.90725694444444438</c:v>
                </c:pt>
                <c:pt idx="1502">
                  <c:v>0.90726851851851864</c:v>
                </c:pt>
                <c:pt idx="1503">
                  <c:v>0.90728009259259379</c:v>
                </c:pt>
                <c:pt idx="1504">
                  <c:v>0.90729166666666661</c:v>
                </c:pt>
                <c:pt idx="1505">
                  <c:v>0.90729166666666661</c:v>
                </c:pt>
                <c:pt idx="1506">
                  <c:v>0.90730324074073965</c:v>
                </c:pt>
                <c:pt idx="1507">
                  <c:v>0.9073148148148148</c:v>
                </c:pt>
                <c:pt idx="1508">
                  <c:v>0.9073148148148148</c:v>
                </c:pt>
                <c:pt idx="1509">
                  <c:v>0.9073263888888885</c:v>
                </c:pt>
                <c:pt idx="1510">
                  <c:v>0.90733796296296065</c:v>
                </c:pt>
                <c:pt idx="1511">
                  <c:v>0.90734953703703702</c:v>
                </c:pt>
                <c:pt idx="1512">
                  <c:v>0.90734953703703702</c:v>
                </c:pt>
                <c:pt idx="1513">
                  <c:v>0.90736111111111117</c:v>
                </c:pt>
                <c:pt idx="1514">
                  <c:v>0.90737268518518521</c:v>
                </c:pt>
                <c:pt idx="1515">
                  <c:v>0.90737268518518521</c:v>
                </c:pt>
                <c:pt idx="1516">
                  <c:v>0.90738425925925859</c:v>
                </c:pt>
                <c:pt idx="1517">
                  <c:v>0.90739583333333484</c:v>
                </c:pt>
                <c:pt idx="1518">
                  <c:v>0.90740740740740744</c:v>
                </c:pt>
                <c:pt idx="1519">
                  <c:v>0.90740740740740744</c:v>
                </c:pt>
                <c:pt idx="1520">
                  <c:v>0.90741898148148137</c:v>
                </c:pt>
                <c:pt idx="1521">
                  <c:v>0.90743055555555552</c:v>
                </c:pt>
                <c:pt idx="1522">
                  <c:v>0.90743055555555552</c:v>
                </c:pt>
                <c:pt idx="1523">
                  <c:v>0.90744212962962956</c:v>
                </c:pt>
                <c:pt idx="1524">
                  <c:v>0.90745370370370348</c:v>
                </c:pt>
                <c:pt idx="1525">
                  <c:v>0.90746527777777752</c:v>
                </c:pt>
                <c:pt idx="1526">
                  <c:v>0.90746527777777752</c:v>
                </c:pt>
                <c:pt idx="1527">
                  <c:v>0.90747685185185156</c:v>
                </c:pt>
                <c:pt idx="1528">
                  <c:v>0.90748842592592438</c:v>
                </c:pt>
                <c:pt idx="1529">
                  <c:v>0.90750000000000008</c:v>
                </c:pt>
                <c:pt idx="1530">
                  <c:v>0.90750000000000008</c:v>
                </c:pt>
                <c:pt idx="1531">
                  <c:v>0.90751157407407401</c:v>
                </c:pt>
                <c:pt idx="1532">
                  <c:v>0.90752314814814816</c:v>
                </c:pt>
                <c:pt idx="1533">
                  <c:v>0.90752314814814816</c:v>
                </c:pt>
                <c:pt idx="1534">
                  <c:v>0.90753472222222109</c:v>
                </c:pt>
                <c:pt idx="1535">
                  <c:v>0.90754629629629635</c:v>
                </c:pt>
                <c:pt idx="1536">
                  <c:v>0.90755787037037061</c:v>
                </c:pt>
                <c:pt idx="1537">
                  <c:v>0.90755787037037061</c:v>
                </c:pt>
                <c:pt idx="1538">
                  <c:v>0.90756944444444443</c:v>
                </c:pt>
                <c:pt idx="1539">
                  <c:v>0.90758101851851991</c:v>
                </c:pt>
                <c:pt idx="1540">
                  <c:v>0.90758101851851991</c:v>
                </c:pt>
                <c:pt idx="1541">
                  <c:v>0.90759259259259262</c:v>
                </c:pt>
                <c:pt idx="1542">
                  <c:v>0.90760416666666666</c:v>
                </c:pt>
                <c:pt idx="1543">
                  <c:v>0.90761574074074058</c:v>
                </c:pt>
                <c:pt idx="1544">
                  <c:v>0.90761574074074058</c:v>
                </c:pt>
                <c:pt idx="1545">
                  <c:v>0.90762731481481485</c:v>
                </c:pt>
                <c:pt idx="1546">
                  <c:v>0.90763888888888999</c:v>
                </c:pt>
                <c:pt idx="1547">
                  <c:v>0.90763888888888999</c:v>
                </c:pt>
                <c:pt idx="1548">
                  <c:v>0.90765046296296259</c:v>
                </c:pt>
                <c:pt idx="1549">
                  <c:v>0.90766203703703707</c:v>
                </c:pt>
                <c:pt idx="1550">
                  <c:v>0.90767361111111222</c:v>
                </c:pt>
                <c:pt idx="1551">
                  <c:v>0.90767361111111222</c:v>
                </c:pt>
                <c:pt idx="1552">
                  <c:v>0.90768518518518571</c:v>
                </c:pt>
                <c:pt idx="1553">
                  <c:v>0.90769675925925919</c:v>
                </c:pt>
                <c:pt idx="1554">
                  <c:v>0.90769675925925919</c:v>
                </c:pt>
                <c:pt idx="1555">
                  <c:v>0.90770833333333445</c:v>
                </c:pt>
                <c:pt idx="1556">
                  <c:v>0.9077199074074076</c:v>
                </c:pt>
                <c:pt idx="1557">
                  <c:v>0.90773148148148164</c:v>
                </c:pt>
                <c:pt idx="1558">
                  <c:v>0.90773148148148164</c:v>
                </c:pt>
                <c:pt idx="1559">
                  <c:v>0.90774305555555679</c:v>
                </c:pt>
                <c:pt idx="1560">
                  <c:v>0.90775462962962961</c:v>
                </c:pt>
                <c:pt idx="1561">
                  <c:v>0.90776620370370376</c:v>
                </c:pt>
                <c:pt idx="1562">
                  <c:v>0.90776620370370376</c:v>
                </c:pt>
                <c:pt idx="1563">
                  <c:v>0.90777777777777768</c:v>
                </c:pt>
                <c:pt idx="1564">
                  <c:v>0.9077893518518515</c:v>
                </c:pt>
                <c:pt idx="1565">
                  <c:v>0.9077893518518515</c:v>
                </c:pt>
                <c:pt idx="1566">
                  <c:v>0.90780092592592487</c:v>
                </c:pt>
                <c:pt idx="1567">
                  <c:v>0.90781249999999958</c:v>
                </c:pt>
                <c:pt idx="1568">
                  <c:v>0.90782407407407573</c:v>
                </c:pt>
                <c:pt idx="1569">
                  <c:v>0.90782407407407573</c:v>
                </c:pt>
                <c:pt idx="1570">
                  <c:v>0.9078356481481491</c:v>
                </c:pt>
                <c:pt idx="1571">
                  <c:v>0.90784722222222225</c:v>
                </c:pt>
                <c:pt idx="1572">
                  <c:v>0.90784722222222225</c:v>
                </c:pt>
                <c:pt idx="1573">
                  <c:v>0.90785879629629662</c:v>
                </c:pt>
                <c:pt idx="1574">
                  <c:v>0.90787037037037133</c:v>
                </c:pt>
                <c:pt idx="1575">
                  <c:v>0.9078819444444447</c:v>
                </c:pt>
                <c:pt idx="1576">
                  <c:v>0.9078819444444447</c:v>
                </c:pt>
                <c:pt idx="1577">
                  <c:v>0.90789351851851996</c:v>
                </c:pt>
                <c:pt idx="1578">
                  <c:v>0.90790509259259466</c:v>
                </c:pt>
                <c:pt idx="1579">
                  <c:v>0.90790509259259466</c:v>
                </c:pt>
                <c:pt idx="1580">
                  <c:v>0.90791666666666659</c:v>
                </c:pt>
                <c:pt idx="1581">
                  <c:v>0.90792824074074052</c:v>
                </c:pt>
                <c:pt idx="1582">
                  <c:v>0.907939814814816</c:v>
                </c:pt>
                <c:pt idx="1583">
                  <c:v>0.907939814814816</c:v>
                </c:pt>
                <c:pt idx="1584">
                  <c:v>0.90795138888888882</c:v>
                </c:pt>
                <c:pt idx="1585">
                  <c:v>0.90796296296296075</c:v>
                </c:pt>
                <c:pt idx="1586">
                  <c:v>0.90796296296296075</c:v>
                </c:pt>
                <c:pt idx="1587">
                  <c:v>0.90797453703703701</c:v>
                </c:pt>
                <c:pt idx="1588">
                  <c:v>0.90798611111111116</c:v>
                </c:pt>
                <c:pt idx="1589">
                  <c:v>0.90799768518518564</c:v>
                </c:pt>
                <c:pt idx="1590">
                  <c:v>0.90799768518518564</c:v>
                </c:pt>
                <c:pt idx="1591">
                  <c:v>0.90800925925925924</c:v>
                </c:pt>
                <c:pt idx="1592">
                  <c:v>0.90802083333333472</c:v>
                </c:pt>
                <c:pt idx="1593">
                  <c:v>0.90802083333333472</c:v>
                </c:pt>
                <c:pt idx="1594">
                  <c:v>0.90803240740740743</c:v>
                </c:pt>
                <c:pt idx="1595">
                  <c:v>0.90804398148148169</c:v>
                </c:pt>
                <c:pt idx="1596">
                  <c:v>0.90805555555555562</c:v>
                </c:pt>
                <c:pt idx="1597">
                  <c:v>0.90805555555555562</c:v>
                </c:pt>
                <c:pt idx="1598">
                  <c:v>0.90806712962962854</c:v>
                </c:pt>
                <c:pt idx="1599">
                  <c:v>0.9080787037037038</c:v>
                </c:pt>
                <c:pt idx="1600">
                  <c:v>0.90809027777777773</c:v>
                </c:pt>
                <c:pt idx="1601">
                  <c:v>0.90809027777777773</c:v>
                </c:pt>
                <c:pt idx="1602">
                  <c:v>0.90810185185185188</c:v>
                </c:pt>
                <c:pt idx="1603">
                  <c:v>0.90811342592592437</c:v>
                </c:pt>
                <c:pt idx="1604">
                  <c:v>0.90811342592592437</c:v>
                </c:pt>
                <c:pt idx="1605">
                  <c:v>0.90812500000000063</c:v>
                </c:pt>
                <c:pt idx="1606">
                  <c:v>0.908136574074074</c:v>
                </c:pt>
                <c:pt idx="1607">
                  <c:v>0.90814814814814815</c:v>
                </c:pt>
                <c:pt idx="1608">
                  <c:v>0.90814814814814815</c:v>
                </c:pt>
                <c:pt idx="1609">
                  <c:v>0.9081597222222223</c:v>
                </c:pt>
                <c:pt idx="1610">
                  <c:v>0.90817129629629734</c:v>
                </c:pt>
                <c:pt idx="1611">
                  <c:v>0.90817129629629734</c:v>
                </c:pt>
                <c:pt idx="1612">
                  <c:v>0.9081828703703706</c:v>
                </c:pt>
                <c:pt idx="1613">
                  <c:v>0.90819444444444464</c:v>
                </c:pt>
                <c:pt idx="1614">
                  <c:v>0.90820601851851979</c:v>
                </c:pt>
                <c:pt idx="1615">
                  <c:v>0.90820601851851979</c:v>
                </c:pt>
                <c:pt idx="1616">
                  <c:v>0.9082175925925926</c:v>
                </c:pt>
                <c:pt idx="1617">
                  <c:v>0.90822916666666653</c:v>
                </c:pt>
                <c:pt idx="1618">
                  <c:v>0.90822916666666653</c:v>
                </c:pt>
                <c:pt idx="1619">
                  <c:v>0.90824074074074057</c:v>
                </c:pt>
                <c:pt idx="1620">
                  <c:v>0.9082523148148145</c:v>
                </c:pt>
                <c:pt idx="1621">
                  <c:v>0.90826388888888887</c:v>
                </c:pt>
                <c:pt idx="1622">
                  <c:v>0.90826388888888887</c:v>
                </c:pt>
                <c:pt idx="1623">
                  <c:v>0.90827546296296258</c:v>
                </c:pt>
                <c:pt idx="1624">
                  <c:v>0.90828703703703706</c:v>
                </c:pt>
                <c:pt idx="1625">
                  <c:v>0.90828703703703706</c:v>
                </c:pt>
                <c:pt idx="1626">
                  <c:v>0.90829861111111165</c:v>
                </c:pt>
                <c:pt idx="1627">
                  <c:v>0.90831018518518458</c:v>
                </c:pt>
                <c:pt idx="1628">
                  <c:v>0.90832175925925929</c:v>
                </c:pt>
                <c:pt idx="1629">
                  <c:v>0.90832175925925929</c:v>
                </c:pt>
                <c:pt idx="1630">
                  <c:v>0.90833333333333333</c:v>
                </c:pt>
                <c:pt idx="1631">
                  <c:v>0.9083449074074077</c:v>
                </c:pt>
                <c:pt idx="1632">
                  <c:v>0.9083449074074077</c:v>
                </c:pt>
                <c:pt idx="1633">
                  <c:v>0.9083564814814814</c:v>
                </c:pt>
                <c:pt idx="1634">
                  <c:v>0.90836805555555555</c:v>
                </c:pt>
                <c:pt idx="1635">
                  <c:v>0.9083796296296297</c:v>
                </c:pt>
                <c:pt idx="1636">
                  <c:v>0.9083796296296297</c:v>
                </c:pt>
                <c:pt idx="1637">
                  <c:v>0.90839120370370363</c:v>
                </c:pt>
                <c:pt idx="1638">
                  <c:v>0.90840277777777756</c:v>
                </c:pt>
                <c:pt idx="1639">
                  <c:v>0.90841435185185027</c:v>
                </c:pt>
                <c:pt idx="1640">
                  <c:v>0.90841435185185027</c:v>
                </c:pt>
                <c:pt idx="1641">
                  <c:v>0.90842592592592486</c:v>
                </c:pt>
                <c:pt idx="1642">
                  <c:v>0.90843749999999956</c:v>
                </c:pt>
                <c:pt idx="1643">
                  <c:v>0.90843749999999956</c:v>
                </c:pt>
                <c:pt idx="1644">
                  <c:v>0.90844907407407538</c:v>
                </c:pt>
                <c:pt idx="1645">
                  <c:v>0.9084606481481482</c:v>
                </c:pt>
                <c:pt idx="1646">
                  <c:v>0.90847222222222157</c:v>
                </c:pt>
                <c:pt idx="1647">
                  <c:v>0.90847222222222157</c:v>
                </c:pt>
                <c:pt idx="1648">
                  <c:v>0.90848379629629628</c:v>
                </c:pt>
                <c:pt idx="1649">
                  <c:v>0.90849537037037065</c:v>
                </c:pt>
                <c:pt idx="1650">
                  <c:v>0.90849537037037065</c:v>
                </c:pt>
                <c:pt idx="1651">
                  <c:v>0.90850694444444446</c:v>
                </c:pt>
                <c:pt idx="1652">
                  <c:v>0.90851851851851861</c:v>
                </c:pt>
                <c:pt idx="1653">
                  <c:v>0.90853009259259265</c:v>
                </c:pt>
                <c:pt idx="1654">
                  <c:v>0.90853009259259265</c:v>
                </c:pt>
                <c:pt idx="1655">
                  <c:v>0.90854166666666669</c:v>
                </c:pt>
                <c:pt idx="1656">
                  <c:v>0.9085532407407394</c:v>
                </c:pt>
                <c:pt idx="1657">
                  <c:v>0.9085532407407394</c:v>
                </c:pt>
                <c:pt idx="1658">
                  <c:v>0.90856481481481488</c:v>
                </c:pt>
                <c:pt idx="1659">
                  <c:v>0.90857638888888859</c:v>
                </c:pt>
                <c:pt idx="1660">
                  <c:v>0.90858796296296074</c:v>
                </c:pt>
                <c:pt idx="1661">
                  <c:v>0.90858796296296074</c:v>
                </c:pt>
                <c:pt idx="1662">
                  <c:v>0.90859953703703711</c:v>
                </c:pt>
                <c:pt idx="1663">
                  <c:v>0.90861111111111104</c:v>
                </c:pt>
                <c:pt idx="1664">
                  <c:v>0.90861111111111104</c:v>
                </c:pt>
                <c:pt idx="1665">
                  <c:v>0.90862268518518563</c:v>
                </c:pt>
                <c:pt idx="1666">
                  <c:v>0.90863425925925922</c:v>
                </c:pt>
                <c:pt idx="1667">
                  <c:v>0.90864583333333571</c:v>
                </c:pt>
                <c:pt idx="1668">
                  <c:v>0.90864583333333571</c:v>
                </c:pt>
                <c:pt idx="1669">
                  <c:v>0.90865740740740764</c:v>
                </c:pt>
                <c:pt idx="1670">
                  <c:v>0.90866898148148145</c:v>
                </c:pt>
                <c:pt idx="1671">
                  <c:v>0.90866898148148145</c:v>
                </c:pt>
                <c:pt idx="1672">
                  <c:v>0.9086805555555556</c:v>
                </c:pt>
                <c:pt idx="1673">
                  <c:v>0.90869212962962953</c:v>
                </c:pt>
                <c:pt idx="1674">
                  <c:v>0.90870370370370368</c:v>
                </c:pt>
                <c:pt idx="1675">
                  <c:v>0.90870370370370368</c:v>
                </c:pt>
                <c:pt idx="1676">
                  <c:v>0.90871527777777772</c:v>
                </c:pt>
                <c:pt idx="1677">
                  <c:v>0.90872685185185187</c:v>
                </c:pt>
                <c:pt idx="1678">
                  <c:v>0.90873842592592557</c:v>
                </c:pt>
                <c:pt idx="1679">
                  <c:v>0.90873842592592557</c:v>
                </c:pt>
                <c:pt idx="1680">
                  <c:v>0.90874999999999995</c:v>
                </c:pt>
                <c:pt idx="1681">
                  <c:v>0.90876157407407465</c:v>
                </c:pt>
                <c:pt idx="1682">
                  <c:v>0.90876157407407465</c:v>
                </c:pt>
                <c:pt idx="1683">
                  <c:v>0.90877314814814814</c:v>
                </c:pt>
                <c:pt idx="1684">
                  <c:v>0.90878472222222229</c:v>
                </c:pt>
                <c:pt idx="1685">
                  <c:v>0.90879629629629721</c:v>
                </c:pt>
                <c:pt idx="1686">
                  <c:v>0.90879629629629721</c:v>
                </c:pt>
                <c:pt idx="1687">
                  <c:v>0.90880787037037181</c:v>
                </c:pt>
                <c:pt idx="1688">
                  <c:v>0.90881944444444462</c:v>
                </c:pt>
                <c:pt idx="1689">
                  <c:v>0.90881944444444462</c:v>
                </c:pt>
                <c:pt idx="1690">
                  <c:v>0.90883101851852055</c:v>
                </c:pt>
                <c:pt idx="1691">
                  <c:v>0.90884259259259392</c:v>
                </c:pt>
                <c:pt idx="1692">
                  <c:v>0.90885416666666652</c:v>
                </c:pt>
                <c:pt idx="1693">
                  <c:v>0.90885416666666652</c:v>
                </c:pt>
                <c:pt idx="1694">
                  <c:v>0.90886574074074056</c:v>
                </c:pt>
                <c:pt idx="1695">
                  <c:v>0.90887731481481471</c:v>
                </c:pt>
                <c:pt idx="1696">
                  <c:v>0.90887731481481471</c:v>
                </c:pt>
                <c:pt idx="1697">
                  <c:v>0.90888888888888963</c:v>
                </c:pt>
                <c:pt idx="1698">
                  <c:v>0.90890046296296256</c:v>
                </c:pt>
                <c:pt idx="1699">
                  <c:v>0.90891203703703649</c:v>
                </c:pt>
                <c:pt idx="1700">
                  <c:v>0.90891203703703649</c:v>
                </c:pt>
                <c:pt idx="1701">
                  <c:v>0.90892361111111164</c:v>
                </c:pt>
                <c:pt idx="1702">
                  <c:v>0.90893518518518512</c:v>
                </c:pt>
                <c:pt idx="1703">
                  <c:v>0.90893518518518512</c:v>
                </c:pt>
                <c:pt idx="1704">
                  <c:v>0.90894675925925927</c:v>
                </c:pt>
                <c:pt idx="1705">
                  <c:v>0.90895833333333365</c:v>
                </c:pt>
                <c:pt idx="1706">
                  <c:v>0.90896990740740735</c:v>
                </c:pt>
                <c:pt idx="1707">
                  <c:v>0.90896990740740735</c:v>
                </c:pt>
                <c:pt idx="1708">
                  <c:v>0.90898148148148161</c:v>
                </c:pt>
                <c:pt idx="1709">
                  <c:v>0.90899305555555565</c:v>
                </c:pt>
                <c:pt idx="1710">
                  <c:v>0.90899305555555565</c:v>
                </c:pt>
                <c:pt idx="1711">
                  <c:v>0.90900462962962969</c:v>
                </c:pt>
                <c:pt idx="1712">
                  <c:v>0.90901620370370351</c:v>
                </c:pt>
                <c:pt idx="1713">
                  <c:v>0.90902777777777777</c:v>
                </c:pt>
                <c:pt idx="1714">
                  <c:v>0.90902777777777777</c:v>
                </c:pt>
                <c:pt idx="1715">
                  <c:v>0.90903935185185158</c:v>
                </c:pt>
                <c:pt idx="1716">
                  <c:v>0.90905092592592462</c:v>
                </c:pt>
                <c:pt idx="1717">
                  <c:v>0.90905092592592462</c:v>
                </c:pt>
                <c:pt idx="1718">
                  <c:v>0.909062499999999</c:v>
                </c:pt>
                <c:pt idx="1719">
                  <c:v>0.90907407407407526</c:v>
                </c:pt>
                <c:pt idx="1720">
                  <c:v>0.90908564814814863</c:v>
                </c:pt>
                <c:pt idx="1721">
                  <c:v>0.90908564814814863</c:v>
                </c:pt>
                <c:pt idx="1722">
                  <c:v>0.90909722222222233</c:v>
                </c:pt>
                <c:pt idx="1723">
                  <c:v>0.9091087962962966</c:v>
                </c:pt>
                <c:pt idx="1724">
                  <c:v>0.90912037037037063</c:v>
                </c:pt>
                <c:pt idx="1725">
                  <c:v>0.90912037037037063</c:v>
                </c:pt>
                <c:pt idx="1726">
                  <c:v>0.90913194444444445</c:v>
                </c:pt>
                <c:pt idx="1727">
                  <c:v>0.90914351851851982</c:v>
                </c:pt>
                <c:pt idx="1728">
                  <c:v>0.90914351851851982</c:v>
                </c:pt>
                <c:pt idx="1729">
                  <c:v>0.9091550925925943</c:v>
                </c:pt>
                <c:pt idx="1730">
                  <c:v>0.90916666666666657</c:v>
                </c:pt>
                <c:pt idx="1731">
                  <c:v>0.9091782407407405</c:v>
                </c:pt>
                <c:pt idx="1732">
                  <c:v>0.9091782407407405</c:v>
                </c:pt>
                <c:pt idx="1733">
                  <c:v>0.90918981481481564</c:v>
                </c:pt>
                <c:pt idx="1734">
                  <c:v>0.90920138888888891</c:v>
                </c:pt>
                <c:pt idx="1735">
                  <c:v>0.90920138888888891</c:v>
                </c:pt>
                <c:pt idx="1736">
                  <c:v>0.9092129629629605</c:v>
                </c:pt>
                <c:pt idx="1737">
                  <c:v>0.90922453703703709</c:v>
                </c:pt>
                <c:pt idx="1738">
                  <c:v>0.90923611111111058</c:v>
                </c:pt>
                <c:pt idx="1739">
                  <c:v>0.90923611111111058</c:v>
                </c:pt>
                <c:pt idx="1740">
                  <c:v>0.90924768518518562</c:v>
                </c:pt>
                <c:pt idx="1741">
                  <c:v>0.90925925925925932</c:v>
                </c:pt>
                <c:pt idx="1742">
                  <c:v>0.90925925925925932</c:v>
                </c:pt>
                <c:pt idx="1743">
                  <c:v>0.9092708333333348</c:v>
                </c:pt>
                <c:pt idx="1744">
                  <c:v>0.9092824074074074</c:v>
                </c:pt>
                <c:pt idx="1745">
                  <c:v>0.90929398148148144</c:v>
                </c:pt>
                <c:pt idx="1746">
                  <c:v>0.90929398148148144</c:v>
                </c:pt>
                <c:pt idx="1747">
                  <c:v>0.9093055555555557</c:v>
                </c:pt>
                <c:pt idx="1748">
                  <c:v>0.90931712962962841</c:v>
                </c:pt>
                <c:pt idx="1749">
                  <c:v>0.90931712962962841</c:v>
                </c:pt>
                <c:pt idx="1750">
                  <c:v>0.90932870370370367</c:v>
                </c:pt>
                <c:pt idx="1751">
                  <c:v>0.90934027777777782</c:v>
                </c:pt>
                <c:pt idx="1752">
                  <c:v>0.90935185185185186</c:v>
                </c:pt>
                <c:pt idx="1753">
                  <c:v>0.90935185185185186</c:v>
                </c:pt>
                <c:pt idx="1754">
                  <c:v>0.90936342592592401</c:v>
                </c:pt>
                <c:pt idx="1755">
                  <c:v>0.90937499999999949</c:v>
                </c:pt>
                <c:pt idx="1756">
                  <c:v>0.90937499999999949</c:v>
                </c:pt>
                <c:pt idx="1757">
                  <c:v>0.90938657407407408</c:v>
                </c:pt>
                <c:pt idx="1758">
                  <c:v>0.90939814814814823</c:v>
                </c:pt>
                <c:pt idx="1759">
                  <c:v>0.90940972222222216</c:v>
                </c:pt>
                <c:pt idx="1760">
                  <c:v>0.90940972222222216</c:v>
                </c:pt>
                <c:pt idx="1761">
                  <c:v>0.90942129629629664</c:v>
                </c:pt>
                <c:pt idx="1762">
                  <c:v>0.90943287037037035</c:v>
                </c:pt>
                <c:pt idx="1763">
                  <c:v>0.90944444444444461</c:v>
                </c:pt>
                <c:pt idx="1764">
                  <c:v>0.90944444444444461</c:v>
                </c:pt>
                <c:pt idx="1765">
                  <c:v>0.90945601851851865</c:v>
                </c:pt>
                <c:pt idx="1766">
                  <c:v>0.90946759259259269</c:v>
                </c:pt>
                <c:pt idx="1767">
                  <c:v>0.90946759259259269</c:v>
                </c:pt>
                <c:pt idx="1768">
                  <c:v>0.90947916666666651</c:v>
                </c:pt>
                <c:pt idx="1769">
                  <c:v>0.90949074074073977</c:v>
                </c:pt>
                <c:pt idx="1770">
                  <c:v>0.90950231481481458</c:v>
                </c:pt>
                <c:pt idx="1771">
                  <c:v>0.90950231481481458</c:v>
                </c:pt>
                <c:pt idx="1772">
                  <c:v>0.90951388888888851</c:v>
                </c:pt>
                <c:pt idx="1773">
                  <c:v>0.90952546296296199</c:v>
                </c:pt>
                <c:pt idx="1774">
                  <c:v>0.90952546296296199</c:v>
                </c:pt>
                <c:pt idx="1775">
                  <c:v>0.90953703703703659</c:v>
                </c:pt>
                <c:pt idx="1776">
                  <c:v>0.90954861111111163</c:v>
                </c:pt>
                <c:pt idx="1777">
                  <c:v>0.90956018518518456</c:v>
                </c:pt>
                <c:pt idx="1778">
                  <c:v>0.90956018518518456</c:v>
                </c:pt>
                <c:pt idx="1779">
                  <c:v>0.90957175925925926</c:v>
                </c:pt>
                <c:pt idx="1780">
                  <c:v>0.9095833333333333</c:v>
                </c:pt>
                <c:pt idx="1781">
                  <c:v>0.9095833333333333</c:v>
                </c:pt>
                <c:pt idx="1782">
                  <c:v>0.90959490740740734</c:v>
                </c:pt>
                <c:pt idx="1783">
                  <c:v>0.9096064814814816</c:v>
                </c:pt>
                <c:pt idx="1784">
                  <c:v>0.90961805555555564</c:v>
                </c:pt>
                <c:pt idx="1785">
                  <c:v>0.90961805555555564</c:v>
                </c:pt>
                <c:pt idx="1786">
                  <c:v>0.90962962962963079</c:v>
                </c:pt>
                <c:pt idx="1787">
                  <c:v>0.90964120370370494</c:v>
                </c:pt>
                <c:pt idx="1788">
                  <c:v>0.90964120370370494</c:v>
                </c:pt>
                <c:pt idx="1789">
                  <c:v>0.90965277777777753</c:v>
                </c:pt>
                <c:pt idx="1790">
                  <c:v>0.90966435185185157</c:v>
                </c:pt>
                <c:pt idx="1791">
                  <c:v>0.9096759259259255</c:v>
                </c:pt>
                <c:pt idx="1792">
                  <c:v>0.9096759259259255</c:v>
                </c:pt>
                <c:pt idx="1793">
                  <c:v>0.90968749999999998</c:v>
                </c:pt>
                <c:pt idx="1794">
                  <c:v>0.90969907407407635</c:v>
                </c:pt>
                <c:pt idx="1795">
                  <c:v>0.90969907407407635</c:v>
                </c:pt>
                <c:pt idx="1796">
                  <c:v>0.90971064814814862</c:v>
                </c:pt>
                <c:pt idx="1797">
                  <c:v>0.90972222222222221</c:v>
                </c:pt>
                <c:pt idx="1798">
                  <c:v>0.90973379629629625</c:v>
                </c:pt>
                <c:pt idx="1799">
                  <c:v>0.90973379629629625</c:v>
                </c:pt>
                <c:pt idx="1800">
                  <c:v>0.90974537037037184</c:v>
                </c:pt>
                <c:pt idx="1801">
                  <c:v>0.90975694444444455</c:v>
                </c:pt>
                <c:pt idx="1802">
                  <c:v>0.90975694444444455</c:v>
                </c:pt>
                <c:pt idx="1803">
                  <c:v>0.90976851851851981</c:v>
                </c:pt>
                <c:pt idx="1804">
                  <c:v>0.90978009259259396</c:v>
                </c:pt>
                <c:pt idx="1805">
                  <c:v>0.90979166666666766</c:v>
                </c:pt>
                <c:pt idx="1806">
                  <c:v>0.90979166666666766</c:v>
                </c:pt>
                <c:pt idx="1807">
                  <c:v>0.90980324074074059</c:v>
                </c:pt>
                <c:pt idx="1808">
                  <c:v>0.90981481481481474</c:v>
                </c:pt>
                <c:pt idx="1809">
                  <c:v>0.90982638888888889</c:v>
                </c:pt>
                <c:pt idx="1810">
                  <c:v>0.90982638888888889</c:v>
                </c:pt>
                <c:pt idx="1811">
                  <c:v>0.90983796296296138</c:v>
                </c:pt>
                <c:pt idx="1812">
                  <c:v>0.90984953703703764</c:v>
                </c:pt>
                <c:pt idx="1813">
                  <c:v>0.90984953703703764</c:v>
                </c:pt>
                <c:pt idx="1814">
                  <c:v>0.90986111111111112</c:v>
                </c:pt>
                <c:pt idx="1815">
                  <c:v>0.9098726851851856</c:v>
                </c:pt>
                <c:pt idx="1816">
                  <c:v>0.90988425925925931</c:v>
                </c:pt>
                <c:pt idx="1817">
                  <c:v>0.90988425925925931</c:v>
                </c:pt>
                <c:pt idx="1818">
                  <c:v>0.90989583333333546</c:v>
                </c:pt>
                <c:pt idx="1819">
                  <c:v>0.90990740740740761</c:v>
                </c:pt>
                <c:pt idx="1820">
                  <c:v>0.90990740740740761</c:v>
                </c:pt>
                <c:pt idx="1821">
                  <c:v>0.90991898148148154</c:v>
                </c:pt>
                <c:pt idx="1822">
                  <c:v>0.90993055555555569</c:v>
                </c:pt>
                <c:pt idx="1823">
                  <c:v>0.9099421296296295</c:v>
                </c:pt>
                <c:pt idx="1824">
                  <c:v>0.9099421296296295</c:v>
                </c:pt>
                <c:pt idx="1825">
                  <c:v>0.90995370370370354</c:v>
                </c:pt>
                <c:pt idx="1826">
                  <c:v>0.9099652777777778</c:v>
                </c:pt>
                <c:pt idx="1827">
                  <c:v>0.9099652777777778</c:v>
                </c:pt>
                <c:pt idx="1828">
                  <c:v>0.90997685185185151</c:v>
                </c:pt>
                <c:pt idx="1829">
                  <c:v>0.90998842592592488</c:v>
                </c:pt>
                <c:pt idx="1830">
                  <c:v>0.91</c:v>
                </c:pt>
                <c:pt idx="1831">
                  <c:v>0.91</c:v>
                </c:pt>
                <c:pt idx="1832">
                  <c:v>0.91001157407407463</c:v>
                </c:pt>
                <c:pt idx="1833">
                  <c:v>0.91002314814814811</c:v>
                </c:pt>
                <c:pt idx="1834">
                  <c:v>0.91002314814814811</c:v>
                </c:pt>
                <c:pt idx="1835">
                  <c:v>0.91003472222222159</c:v>
                </c:pt>
                <c:pt idx="1836">
                  <c:v>0.91004629629629663</c:v>
                </c:pt>
                <c:pt idx="1837">
                  <c:v>0.91005787037037156</c:v>
                </c:pt>
                <c:pt idx="1838">
                  <c:v>0.91005787037037156</c:v>
                </c:pt>
                <c:pt idx="1839">
                  <c:v>0.9100694444444446</c:v>
                </c:pt>
                <c:pt idx="1840">
                  <c:v>0.9100810185185203</c:v>
                </c:pt>
                <c:pt idx="1841">
                  <c:v>0.91009259259259379</c:v>
                </c:pt>
                <c:pt idx="1842">
                  <c:v>0.91009259259259379</c:v>
                </c:pt>
                <c:pt idx="1843">
                  <c:v>0.91010416666666649</c:v>
                </c:pt>
                <c:pt idx="1844">
                  <c:v>0.91011574074073942</c:v>
                </c:pt>
                <c:pt idx="1845">
                  <c:v>0.91011574074073942</c:v>
                </c:pt>
                <c:pt idx="1846">
                  <c:v>0.91012731481481479</c:v>
                </c:pt>
                <c:pt idx="1847">
                  <c:v>0.91013888888888894</c:v>
                </c:pt>
                <c:pt idx="1848">
                  <c:v>0.91015046296296187</c:v>
                </c:pt>
                <c:pt idx="1849">
                  <c:v>0.91015046296296187</c:v>
                </c:pt>
                <c:pt idx="1850">
                  <c:v>0.91016203703703658</c:v>
                </c:pt>
                <c:pt idx="1851">
                  <c:v>0.91017361111111161</c:v>
                </c:pt>
                <c:pt idx="1852">
                  <c:v>0.91017361111111161</c:v>
                </c:pt>
                <c:pt idx="1853">
                  <c:v>0.91018518518518521</c:v>
                </c:pt>
                <c:pt idx="1854">
                  <c:v>0.91019675925925936</c:v>
                </c:pt>
                <c:pt idx="1855">
                  <c:v>0.91020833333333362</c:v>
                </c:pt>
                <c:pt idx="1856">
                  <c:v>0.91020833333333362</c:v>
                </c:pt>
                <c:pt idx="1857">
                  <c:v>0.91021990740740744</c:v>
                </c:pt>
                <c:pt idx="1858">
                  <c:v>0.9102314814814817</c:v>
                </c:pt>
                <c:pt idx="1859">
                  <c:v>0.9102314814814817</c:v>
                </c:pt>
                <c:pt idx="1860">
                  <c:v>0.91024305555555562</c:v>
                </c:pt>
                <c:pt idx="1861">
                  <c:v>0.91025462962962955</c:v>
                </c:pt>
                <c:pt idx="1862">
                  <c:v>0.91026620370370359</c:v>
                </c:pt>
                <c:pt idx="1863">
                  <c:v>0.91026620370370359</c:v>
                </c:pt>
                <c:pt idx="1864">
                  <c:v>0.91027777777777752</c:v>
                </c:pt>
                <c:pt idx="1865">
                  <c:v>0.91028935185185156</c:v>
                </c:pt>
                <c:pt idx="1866">
                  <c:v>0.91028935185185156</c:v>
                </c:pt>
                <c:pt idx="1867">
                  <c:v>0.91030092592592438</c:v>
                </c:pt>
                <c:pt idx="1868">
                  <c:v>0.91031249999999886</c:v>
                </c:pt>
                <c:pt idx="1869">
                  <c:v>0.91032407407407523</c:v>
                </c:pt>
                <c:pt idx="1870">
                  <c:v>0.91032407407407523</c:v>
                </c:pt>
                <c:pt idx="1871">
                  <c:v>0.91033564814814805</c:v>
                </c:pt>
                <c:pt idx="1872">
                  <c:v>0.9103472222222222</c:v>
                </c:pt>
                <c:pt idx="1873">
                  <c:v>0.91035879629629635</c:v>
                </c:pt>
                <c:pt idx="1874">
                  <c:v>0.91035879629629635</c:v>
                </c:pt>
                <c:pt idx="1875">
                  <c:v>0.91037037037037061</c:v>
                </c:pt>
                <c:pt idx="1876">
                  <c:v>0.91038194444444442</c:v>
                </c:pt>
                <c:pt idx="1877">
                  <c:v>0.91038194444444442</c:v>
                </c:pt>
                <c:pt idx="1878">
                  <c:v>0.91039351851851968</c:v>
                </c:pt>
                <c:pt idx="1879">
                  <c:v>0.91040509259259395</c:v>
                </c:pt>
                <c:pt idx="1880">
                  <c:v>0.91041666666666565</c:v>
                </c:pt>
                <c:pt idx="1881">
                  <c:v>0.91041666666666565</c:v>
                </c:pt>
                <c:pt idx="1882">
                  <c:v>0.91042824074074058</c:v>
                </c:pt>
                <c:pt idx="1883">
                  <c:v>0.91043981481481484</c:v>
                </c:pt>
                <c:pt idx="1884">
                  <c:v>0.91043981481481484</c:v>
                </c:pt>
                <c:pt idx="1885">
                  <c:v>0.91045138888888888</c:v>
                </c:pt>
                <c:pt idx="1886">
                  <c:v>0.91046296296296036</c:v>
                </c:pt>
                <c:pt idx="1887">
                  <c:v>0.91047453703703696</c:v>
                </c:pt>
                <c:pt idx="1888">
                  <c:v>0.91047453703703696</c:v>
                </c:pt>
                <c:pt idx="1889">
                  <c:v>0.91048611111111011</c:v>
                </c:pt>
                <c:pt idx="1890">
                  <c:v>0.9104976851851857</c:v>
                </c:pt>
                <c:pt idx="1891">
                  <c:v>0.9104976851851857</c:v>
                </c:pt>
                <c:pt idx="1892">
                  <c:v>0.9105092592592593</c:v>
                </c:pt>
                <c:pt idx="1893">
                  <c:v>0.91052083333333445</c:v>
                </c:pt>
                <c:pt idx="1894">
                  <c:v>0.91053240740740737</c:v>
                </c:pt>
                <c:pt idx="1895">
                  <c:v>0.91053240740740737</c:v>
                </c:pt>
                <c:pt idx="1896">
                  <c:v>0.91054398148148152</c:v>
                </c:pt>
                <c:pt idx="1897">
                  <c:v>0.91055555555555545</c:v>
                </c:pt>
                <c:pt idx="1898">
                  <c:v>0.91055555555555545</c:v>
                </c:pt>
                <c:pt idx="1899">
                  <c:v>0.91056712962962816</c:v>
                </c:pt>
                <c:pt idx="1900">
                  <c:v>0.91057870370370353</c:v>
                </c:pt>
                <c:pt idx="1901">
                  <c:v>0.91059027777777779</c:v>
                </c:pt>
                <c:pt idx="1902">
                  <c:v>0.91059027777777779</c:v>
                </c:pt>
                <c:pt idx="1903">
                  <c:v>0.91060185185185183</c:v>
                </c:pt>
                <c:pt idx="1904">
                  <c:v>0.91061342592592476</c:v>
                </c:pt>
                <c:pt idx="1905">
                  <c:v>0.91061342592592476</c:v>
                </c:pt>
                <c:pt idx="1906">
                  <c:v>0.91062500000000113</c:v>
                </c:pt>
                <c:pt idx="1907">
                  <c:v>0.91063657407407461</c:v>
                </c:pt>
                <c:pt idx="1908">
                  <c:v>0.91064814814814865</c:v>
                </c:pt>
                <c:pt idx="1909">
                  <c:v>0.91064814814814865</c:v>
                </c:pt>
                <c:pt idx="1910">
                  <c:v>0.91065972222222225</c:v>
                </c:pt>
                <c:pt idx="1911">
                  <c:v>0.91067129629629784</c:v>
                </c:pt>
                <c:pt idx="1912">
                  <c:v>0.91068287037037143</c:v>
                </c:pt>
                <c:pt idx="1913">
                  <c:v>0.91068287037037143</c:v>
                </c:pt>
                <c:pt idx="1914">
                  <c:v>0.91069444444444581</c:v>
                </c:pt>
                <c:pt idx="1915">
                  <c:v>0.91070601851851996</c:v>
                </c:pt>
                <c:pt idx="1916">
                  <c:v>0.91070601851851996</c:v>
                </c:pt>
                <c:pt idx="1917">
                  <c:v>0.91071759259259366</c:v>
                </c:pt>
                <c:pt idx="1918">
                  <c:v>0.9107291666666667</c:v>
                </c:pt>
                <c:pt idx="1919">
                  <c:v>0.91074074074074052</c:v>
                </c:pt>
                <c:pt idx="1920">
                  <c:v>0.91074074074074052</c:v>
                </c:pt>
                <c:pt idx="1921">
                  <c:v>0.91075231481481478</c:v>
                </c:pt>
                <c:pt idx="1922">
                  <c:v>0.91076388888888893</c:v>
                </c:pt>
                <c:pt idx="1923">
                  <c:v>0.91076388888888893</c:v>
                </c:pt>
                <c:pt idx="1924">
                  <c:v>0.91077546296296286</c:v>
                </c:pt>
                <c:pt idx="1925">
                  <c:v>0.91078703703703701</c:v>
                </c:pt>
                <c:pt idx="1926">
                  <c:v>0.9107986111111126</c:v>
                </c:pt>
                <c:pt idx="1927">
                  <c:v>0.9107986111111126</c:v>
                </c:pt>
                <c:pt idx="1928">
                  <c:v>0.91081018518518519</c:v>
                </c:pt>
                <c:pt idx="1929">
                  <c:v>0.91082175925925923</c:v>
                </c:pt>
                <c:pt idx="1930">
                  <c:v>0.91082175925925923</c:v>
                </c:pt>
                <c:pt idx="1931">
                  <c:v>0.91083333333333361</c:v>
                </c:pt>
                <c:pt idx="1932">
                  <c:v>0.91084490740740764</c:v>
                </c:pt>
                <c:pt idx="1933">
                  <c:v>0.91085648148148168</c:v>
                </c:pt>
                <c:pt idx="1934">
                  <c:v>0.91085648148148168</c:v>
                </c:pt>
                <c:pt idx="1935">
                  <c:v>0.91086805555555561</c:v>
                </c:pt>
                <c:pt idx="1936">
                  <c:v>0.91087962962962965</c:v>
                </c:pt>
                <c:pt idx="1937">
                  <c:v>0.91087962962962965</c:v>
                </c:pt>
                <c:pt idx="1938">
                  <c:v>0.91089120370370491</c:v>
                </c:pt>
                <c:pt idx="1939">
                  <c:v>0.91090277777777751</c:v>
                </c:pt>
                <c:pt idx="1940">
                  <c:v>0.91091435185185077</c:v>
                </c:pt>
                <c:pt idx="1941">
                  <c:v>0.91091435185185077</c:v>
                </c:pt>
                <c:pt idx="1942">
                  <c:v>0.91092592592592558</c:v>
                </c:pt>
                <c:pt idx="1943">
                  <c:v>0.91093750000000007</c:v>
                </c:pt>
                <c:pt idx="1944">
                  <c:v>0.9109490740740761</c:v>
                </c:pt>
                <c:pt idx="1945">
                  <c:v>0.9109490740740761</c:v>
                </c:pt>
                <c:pt idx="1946">
                  <c:v>0.91096064814814814</c:v>
                </c:pt>
                <c:pt idx="1947">
                  <c:v>0.91097222222222218</c:v>
                </c:pt>
                <c:pt idx="1948">
                  <c:v>0.91097222222222218</c:v>
                </c:pt>
                <c:pt idx="1949">
                  <c:v>0.91098379629629633</c:v>
                </c:pt>
                <c:pt idx="1950">
                  <c:v>0.9109953703703717</c:v>
                </c:pt>
                <c:pt idx="1951">
                  <c:v>0.91100694444444441</c:v>
                </c:pt>
                <c:pt idx="1952">
                  <c:v>0.91100694444444441</c:v>
                </c:pt>
                <c:pt idx="1953">
                  <c:v>0.91101851851851978</c:v>
                </c:pt>
                <c:pt idx="1954">
                  <c:v>0.91103009259259382</c:v>
                </c:pt>
                <c:pt idx="1955">
                  <c:v>0.91103009259259382</c:v>
                </c:pt>
                <c:pt idx="1956">
                  <c:v>0.91104166666666664</c:v>
                </c:pt>
                <c:pt idx="1957">
                  <c:v>0.91105324074074057</c:v>
                </c:pt>
                <c:pt idx="1958">
                  <c:v>0.91106481481481483</c:v>
                </c:pt>
                <c:pt idx="1959">
                  <c:v>0.91106481481481483</c:v>
                </c:pt>
                <c:pt idx="1960">
                  <c:v>0.91107638888888898</c:v>
                </c:pt>
                <c:pt idx="1961">
                  <c:v>0.91108796296296113</c:v>
                </c:pt>
                <c:pt idx="1962">
                  <c:v>0.91108796296296113</c:v>
                </c:pt>
                <c:pt idx="1963">
                  <c:v>0.91109953703703705</c:v>
                </c:pt>
                <c:pt idx="1964">
                  <c:v>0.91111111111111109</c:v>
                </c:pt>
                <c:pt idx="1965">
                  <c:v>0.91112268518518524</c:v>
                </c:pt>
                <c:pt idx="1966">
                  <c:v>0.91112268518518524</c:v>
                </c:pt>
                <c:pt idx="1967">
                  <c:v>0.91113425925925917</c:v>
                </c:pt>
                <c:pt idx="1968">
                  <c:v>0.91114583333333521</c:v>
                </c:pt>
                <c:pt idx="1969">
                  <c:v>0.91114583333333521</c:v>
                </c:pt>
                <c:pt idx="1970">
                  <c:v>0.91115740740740769</c:v>
                </c:pt>
                <c:pt idx="1971">
                  <c:v>0.91116898148148151</c:v>
                </c:pt>
                <c:pt idx="1972">
                  <c:v>0.91118055555555555</c:v>
                </c:pt>
                <c:pt idx="1973">
                  <c:v>0.91118055555555555</c:v>
                </c:pt>
                <c:pt idx="1974">
                  <c:v>0.91119212962962959</c:v>
                </c:pt>
                <c:pt idx="1975">
                  <c:v>0.91120370370370352</c:v>
                </c:pt>
                <c:pt idx="1976">
                  <c:v>0.91120370370370352</c:v>
                </c:pt>
                <c:pt idx="1977">
                  <c:v>0.91121527777777767</c:v>
                </c:pt>
                <c:pt idx="1978">
                  <c:v>0.91122685185185159</c:v>
                </c:pt>
                <c:pt idx="1979">
                  <c:v>0.91123842592592474</c:v>
                </c:pt>
                <c:pt idx="1980">
                  <c:v>0.91123842592592474</c:v>
                </c:pt>
                <c:pt idx="1981">
                  <c:v>0.91125</c:v>
                </c:pt>
                <c:pt idx="1982">
                  <c:v>0.91126157407407404</c:v>
                </c:pt>
                <c:pt idx="1983">
                  <c:v>0.91127314814814808</c:v>
                </c:pt>
                <c:pt idx="1984">
                  <c:v>0.91127314814814808</c:v>
                </c:pt>
                <c:pt idx="1985">
                  <c:v>0.91128472222222157</c:v>
                </c:pt>
                <c:pt idx="1986">
                  <c:v>0.9112962962962966</c:v>
                </c:pt>
                <c:pt idx="1987">
                  <c:v>0.9112962962962966</c:v>
                </c:pt>
                <c:pt idx="1988">
                  <c:v>0.91130787037037064</c:v>
                </c:pt>
                <c:pt idx="1989">
                  <c:v>0.91131944444444468</c:v>
                </c:pt>
                <c:pt idx="1990">
                  <c:v>0.91133101851851983</c:v>
                </c:pt>
                <c:pt idx="1991">
                  <c:v>0.91133101851851983</c:v>
                </c:pt>
                <c:pt idx="1992">
                  <c:v>0.91134259259259265</c:v>
                </c:pt>
                <c:pt idx="1993">
                  <c:v>0.91135416666666658</c:v>
                </c:pt>
                <c:pt idx="1994">
                  <c:v>0.91135416666666658</c:v>
                </c:pt>
                <c:pt idx="1995">
                  <c:v>0.91136574074073939</c:v>
                </c:pt>
                <c:pt idx="1996">
                  <c:v>0.91137731481481488</c:v>
                </c:pt>
                <c:pt idx="1997">
                  <c:v>0.91138888888888892</c:v>
                </c:pt>
                <c:pt idx="1998">
                  <c:v>0.91138888888888892</c:v>
                </c:pt>
                <c:pt idx="1999">
                  <c:v>0.91140046296296151</c:v>
                </c:pt>
                <c:pt idx="2000">
                  <c:v>0.91141203703703599</c:v>
                </c:pt>
                <c:pt idx="2001">
                  <c:v>0.91141203703703599</c:v>
                </c:pt>
                <c:pt idx="2002">
                  <c:v>0.91142361111111114</c:v>
                </c:pt>
                <c:pt idx="2003">
                  <c:v>0.91143518518518529</c:v>
                </c:pt>
                <c:pt idx="2004">
                  <c:v>0.91144675925925822</c:v>
                </c:pt>
                <c:pt idx="2005">
                  <c:v>0.91144675925925822</c:v>
                </c:pt>
                <c:pt idx="2006">
                  <c:v>0.9114583333333337</c:v>
                </c:pt>
                <c:pt idx="2007">
                  <c:v>0.91146990740740741</c:v>
                </c:pt>
                <c:pt idx="2008">
                  <c:v>0.91146990740740741</c:v>
                </c:pt>
                <c:pt idx="2009">
                  <c:v>0.91148148148148145</c:v>
                </c:pt>
                <c:pt idx="2010">
                  <c:v>0.9114930555555556</c:v>
                </c:pt>
                <c:pt idx="2011">
                  <c:v>0.91150462962962953</c:v>
                </c:pt>
                <c:pt idx="2012">
                  <c:v>0.91150462962962953</c:v>
                </c:pt>
                <c:pt idx="2013">
                  <c:v>0.91151620370370356</c:v>
                </c:pt>
                <c:pt idx="2014">
                  <c:v>0.91152777777777749</c:v>
                </c:pt>
                <c:pt idx="2015">
                  <c:v>0.91152777777777749</c:v>
                </c:pt>
                <c:pt idx="2016">
                  <c:v>0.91153935185185075</c:v>
                </c:pt>
                <c:pt idx="2017">
                  <c:v>0.91155092592592413</c:v>
                </c:pt>
                <c:pt idx="2018">
                  <c:v>0.91156249999999839</c:v>
                </c:pt>
                <c:pt idx="2019">
                  <c:v>0.91156249999999839</c:v>
                </c:pt>
                <c:pt idx="2020">
                  <c:v>0.91157407407407465</c:v>
                </c:pt>
                <c:pt idx="2021">
                  <c:v>0.91158564814814813</c:v>
                </c:pt>
                <c:pt idx="2022">
                  <c:v>0.91158564814814813</c:v>
                </c:pt>
                <c:pt idx="2023">
                  <c:v>0.91159722222222228</c:v>
                </c:pt>
                <c:pt idx="2024">
                  <c:v>0.91160879629629665</c:v>
                </c:pt>
                <c:pt idx="2025">
                  <c:v>0.9116203703703718</c:v>
                </c:pt>
                <c:pt idx="2026">
                  <c:v>0.9116203703703718</c:v>
                </c:pt>
                <c:pt idx="2027">
                  <c:v>0.91163194444444462</c:v>
                </c:pt>
                <c:pt idx="2028">
                  <c:v>0.91164351851852055</c:v>
                </c:pt>
                <c:pt idx="2029">
                  <c:v>0.91165509259259492</c:v>
                </c:pt>
                <c:pt idx="2030">
                  <c:v>0.91165509259259492</c:v>
                </c:pt>
                <c:pt idx="2031">
                  <c:v>0.91166666666666651</c:v>
                </c:pt>
                <c:pt idx="2032">
                  <c:v>0.91167824074074078</c:v>
                </c:pt>
                <c:pt idx="2033">
                  <c:v>0.91167824074074078</c:v>
                </c:pt>
                <c:pt idx="2034">
                  <c:v>0.91168981481481604</c:v>
                </c:pt>
                <c:pt idx="2035">
                  <c:v>0.91170138888888963</c:v>
                </c:pt>
                <c:pt idx="2036">
                  <c:v>0.911712962962961</c:v>
                </c:pt>
                <c:pt idx="2037">
                  <c:v>0.911712962962961</c:v>
                </c:pt>
                <c:pt idx="2038">
                  <c:v>0.91172453703703704</c:v>
                </c:pt>
                <c:pt idx="2039">
                  <c:v>0.91173611111111119</c:v>
                </c:pt>
                <c:pt idx="2040">
                  <c:v>0.91173611111111119</c:v>
                </c:pt>
                <c:pt idx="2041">
                  <c:v>0.91174768518518623</c:v>
                </c:pt>
                <c:pt idx="2042">
                  <c:v>0.9117592592592596</c:v>
                </c:pt>
                <c:pt idx="2043">
                  <c:v>0.91177083333333508</c:v>
                </c:pt>
                <c:pt idx="2044">
                  <c:v>0.91177083333333508</c:v>
                </c:pt>
                <c:pt idx="2045">
                  <c:v>0.91178240740740768</c:v>
                </c:pt>
                <c:pt idx="2046">
                  <c:v>0.91179398148148161</c:v>
                </c:pt>
                <c:pt idx="2047">
                  <c:v>0.91179398148148161</c:v>
                </c:pt>
                <c:pt idx="2048">
                  <c:v>0.91180555555555565</c:v>
                </c:pt>
                <c:pt idx="2049">
                  <c:v>0.91181712962962957</c:v>
                </c:pt>
                <c:pt idx="2050">
                  <c:v>0.91182870370370372</c:v>
                </c:pt>
                <c:pt idx="2051">
                  <c:v>0.91182870370370372</c:v>
                </c:pt>
                <c:pt idx="2052">
                  <c:v>0.91184027777777865</c:v>
                </c:pt>
                <c:pt idx="2053">
                  <c:v>0.9118518518518518</c:v>
                </c:pt>
                <c:pt idx="2054">
                  <c:v>0.9118518518518518</c:v>
                </c:pt>
                <c:pt idx="2055">
                  <c:v>0.91186342592592451</c:v>
                </c:pt>
                <c:pt idx="2056">
                  <c:v>0.9118750000000011</c:v>
                </c:pt>
                <c:pt idx="2057">
                  <c:v>0.91188657407407403</c:v>
                </c:pt>
                <c:pt idx="2058">
                  <c:v>0.91188657407407403</c:v>
                </c:pt>
                <c:pt idx="2059">
                  <c:v>0.91189814814814862</c:v>
                </c:pt>
                <c:pt idx="2060">
                  <c:v>0.91190972222222222</c:v>
                </c:pt>
                <c:pt idx="2061">
                  <c:v>0.91190972222222222</c:v>
                </c:pt>
                <c:pt idx="2062">
                  <c:v>0.91192129629629781</c:v>
                </c:pt>
                <c:pt idx="2063">
                  <c:v>0.91193287037037063</c:v>
                </c:pt>
                <c:pt idx="2064">
                  <c:v>0.91194444444444556</c:v>
                </c:pt>
                <c:pt idx="2065">
                  <c:v>0.91194444444444556</c:v>
                </c:pt>
                <c:pt idx="2066">
                  <c:v>0.91195601851851982</c:v>
                </c:pt>
                <c:pt idx="2067">
                  <c:v>0.91196759259259264</c:v>
                </c:pt>
                <c:pt idx="2068">
                  <c:v>0.91197916666666667</c:v>
                </c:pt>
                <c:pt idx="2069">
                  <c:v>0.91197916666666667</c:v>
                </c:pt>
                <c:pt idx="2070">
                  <c:v>0.91199074074074049</c:v>
                </c:pt>
                <c:pt idx="2071">
                  <c:v>0.91200231481481486</c:v>
                </c:pt>
                <c:pt idx="2072">
                  <c:v>0.91200231481481486</c:v>
                </c:pt>
                <c:pt idx="2073">
                  <c:v>0.91201388888888879</c:v>
                </c:pt>
                <c:pt idx="2074">
                  <c:v>0.9120254629629625</c:v>
                </c:pt>
                <c:pt idx="2075">
                  <c:v>0.91203703703703709</c:v>
                </c:pt>
                <c:pt idx="2076">
                  <c:v>0.91203703703703709</c:v>
                </c:pt>
                <c:pt idx="2077">
                  <c:v>0.91204861111111224</c:v>
                </c:pt>
                <c:pt idx="2078">
                  <c:v>0.91206018518518517</c:v>
                </c:pt>
                <c:pt idx="2079">
                  <c:v>0.91206018518518517</c:v>
                </c:pt>
                <c:pt idx="2080">
                  <c:v>0.91207175925925921</c:v>
                </c:pt>
                <c:pt idx="2081">
                  <c:v>0.91208333333333369</c:v>
                </c:pt>
                <c:pt idx="2082">
                  <c:v>0.91209490740740762</c:v>
                </c:pt>
                <c:pt idx="2083">
                  <c:v>0.91209490740740762</c:v>
                </c:pt>
                <c:pt idx="2084">
                  <c:v>0.91210648148148143</c:v>
                </c:pt>
                <c:pt idx="2085">
                  <c:v>0.9121180555555557</c:v>
                </c:pt>
                <c:pt idx="2086">
                  <c:v>0.9121180555555557</c:v>
                </c:pt>
                <c:pt idx="2087">
                  <c:v>0.91212962962962962</c:v>
                </c:pt>
                <c:pt idx="2088">
                  <c:v>0.91214120370370477</c:v>
                </c:pt>
                <c:pt idx="2089">
                  <c:v>0.91215277777777759</c:v>
                </c:pt>
                <c:pt idx="2090">
                  <c:v>0.91215277777777759</c:v>
                </c:pt>
                <c:pt idx="2091">
                  <c:v>0.91216435185185041</c:v>
                </c:pt>
                <c:pt idx="2092">
                  <c:v>0.91217592592592556</c:v>
                </c:pt>
                <c:pt idx="2093">
                  <c:v>0.91217592592592556</c:v>
                </c:pt>
                <c:pt idx="2094">
                  <c:v>0.91218749999999948</c:v>
                </c:pt>
                <c:pt idx="2095">
                  <c:v>0.91219907407407586</c:v>
                </c:pt>
                <c:pt idx="2096">
                  <c:v>0.91221064814814812</c:v>
                </c:pt>
                <c:pt idx="2097">
                  <c:v>0.91221064814814812</c:v>
                </c:pt>
                <c:pt idx="2098">
                  <c:v>0.91222222222222227</c:v>
                </c:pt>
                <c:pt idx="2099">
                  <c:v>0.9122337962962962</c:v>
                </c:pt>
                <c:pt idx="2100">
                  <c:v>0.9122337962962962</c:v>
                </c:pt>
                <c:pt idx="2101">
                  <c:v>0.91224537037037146</c:v>
                </c:pt>
                <c:pt idx="2102">
                  <c:v>0.9122569444444445</c:v>
                </c:pt>
                <c:pt idx="2103">
                  <c:v>0.91226851851851865</c:v>
                </c:pt>
                <c:pt idx="2104">
                  <c:v>0.91226851851851865</c:v>
                </c:pt>
                <c:pt idx="2105">
                  <c:v>0.91228009259259379</c:v>
                </c:pt>
                <c:pt idx="2106">
                  <c:v>0.91229166666666661</c:v>
                </c:pt>
                <c:pt idx="2107">
                  <c:v>0.91229166666666661</c:v>
                </c:pt>
                <c:pt idx="2108">
                  <c:v>0.91230324074073965</c:v>
                </c:pt>
                <c:pt idx="2109">
                  <c:v>0.91231481481481491</c:v>
                </c:pt>
                <c:pt idx="2110">
                  <c:v>0.91232638888888851</c:v>
                </c:pt>
                <c:pt idx="2111">
                  <c:v>0.91232638888888851</c:v>
                </c:pt>
                <c:pt idx="2112">
                  <c:v>0.91233796296296099</c:v>
                </c:pt>
                <c:pt idx="2113">
                  <c:v>0.91234953703703703</c:v>
                </c:pt>
                <c:pt idx="2114">
                  <c:v>0.91236111111111118</c:v>
                </c:pt>
                <c:pt idx="2115">
                  <c:v>0.91236111111111118</c:v>
                </c:pt>
                <c:pt idx="2116">
                  <c:v>0.91237268518518511</c:v>
                </c:pt>
                <c:pt idx="2117">
                  <c:v>0.91238425925925926</c:v>
                </c:pt>
                <c:pt idx="2118">
                  <c:v>0.91238425925925926</c:v>
                </c:pt>
                <c:pt idx="2119">
                  <c:v>0.91239583333333485</c:v>
                </c:pt>
                <c:pt idx="2120">
                  <c:v>0.91240740740740733</c:v>
                </c:pt>
                <c:pt idx="2121">
                  <c:v>0.91241898148148148</c:v>
                </c:pt>
                <c:pt idx="2122">
                  <c:v>0.91241898148148148</c:v>
                </c:pt>
                <c:pt idx="2123">
                  <c:v>0.91243055555555552</c:v>
                </c:pt>
                <c:pt idx="2124">
                  <c:v>0.91244212962962956</c:v>
                </c:pt>
                <c:pt idx="2125">
                  <c:v>0.91244212962962956</c:v>
                </c:pt>
                <c:pt idx="2126">
                  <c:v>0.91245370370370349</c:v>
                </c:pt>
                <c:pt idx="2127">
                  <c:v>0.91246527777777753</c:v>
                </c:pt>
                <c:pt idx="2128">
                  <c:v>0.91247685185185157</c:v>
                </c:pt>
                <c:pt idx="2129">
                  <c:v>0.91247685185185157</c:v>
                </c:pt>
                <c:pt idx="2130">
                  <c:v>0.91248842592592438</c:v>
                </c:pt>
                <c:pt idx="2131">
                  <c:v>0.91249999999999998</c:v>
                </c:pt>
                <c:pt idx="2132">
                  <c:v>0.91249999999999998</c:v>
                </c:pt>
                <c:pt idx="2133">
                  <c:v>0.91251157407407402</c:v>
                </c:pt>
                <c:pt idx="2134">
                  <c:v>0.91252314814814817</c:v>
                </c:pt>
                <c:pt idx="2135">
                  <c:v>0.91253472222222121</c:v>
                </c:pt>
                <c:pt idx="2136">
                  <c:v>0.91253472222222121</c:v>
                </c:pt>
                <c:pt idx="2137">
                  <c:v>0.91254629629629624</c:v>
                </c:pt>
                <c:pt idx="2138">
                  <c:v>0.91255787037037062</c:v>
                </c:pt>
                <c:pt idx="2139">
                  <c:v>0.91255787037037062</c:v>
                </c:pt>
                <c:pt idx="2140">
                  <c:v>0.91256944444444443</c:v>
                </c:pt>
                <c:pt idx="2141">
                  <c:v>0.91258101851851992</c:v>
                </c:pt>
                <c:pt idx="2142">
                  <c:v>0.91259259259259262</c:v>
                </c:pt>
                <c:pt idx="2143">
                  <c:v>0.91259259259259262</c:v>
                </c:pt>
                <c:pt idx="2144">
                  <c:v>0.91260416666666666</c:v>
                </c:pt>
                <c:pt idx="2145">
                  <c:v>0.91261574074074059</c:v>
                </c:pt>
                <c:pt idx="2146">
                  <c:v>0.91262731481481474</c:v>
                </c:pt>
                <c:pt idx="2147">
                  <c:v>0.91262731481481474</c:v>
                </c:pt>
                <c:pt idx="2148">
                  <c:v>0.91263888888888989</c:v>
                </c:pt>
                <c:pt idx="2149">
                  <c:v>0.91265046296296259</c:v>
                </c:pt>
                <c:pt idx="2150">
                  <c:v>0.91265046296296259</c:v>
                </c:pt>
                <c:pt idx="2151">
                  <c:v>0.91266203703703708</c:v>
                </c:pt>
                <c:pt idx="2152">
                  <c:v>0.91267361111111212</c:v>
                </c:pt>
                <c:pt idx="2153">
                  <c:v>0.91268518518518515</c:v>
                </c:pt>
                <c:pt idx="2154">
                  <c:v>0.91268518518518515</c:v>
                </c:pt>
                <c:pt idx="2155">
                  <c:v>0.9126967592592593</c:v>
                </c:pt>
                <c:pt idx="2156">
                  <c:v>0.91270833333333445</c:v>
                </c:pt>
                <c:pt idx="2157">
                  <c:v>0.91270833333333445</c:v>
                </c:pt>
                <c:pt idx="2158">
                  <c:v>0.9127199074074076</c:v>
                </c:pt>
                <c:pt idx="2159">
                  <c:v>0.91273148148148164</c:v>
                </c:pt>
                <c:pt idx="2160">
                  <c:v>0.91274305555555679</c:v>
                </c:pt>
                <c:pt idx="2161">
                  <c:v>0.91274305555555679</c:v>
                </c:pt>
                <c:pt idx="2162">
                  <c:v>0.91275462962962972</c:v>
                </c:pt>
                <c:pt idx="2163">
                  <c:v>0.91276620370370354</c:v>
                </c:pt>
                <c:pt idx="2164">
                  <c:v>0.91276620370370354</c:v>
                </c:pt>
                <c:pt idx="2165">
                  <c:v>0.9127777777777778</c:v>
                </c:pt>
                <c:pt idx="2166">
                  <c:v>0.9127893518518515</c:v>
                </c:pt>
                <c:pt idx="2167">
                  <c:v>0.91280092592592488</c:v>
                </c:pt>
                <c:pt idx="2168">
                  <c:v>0.91280092592592488</c:v>
                </c:pt>
                <c:pt idx="2169">
                  <c:v>0.91281249999999958</c:v>
                </c:pt>
                <c:pt idx="2170">
                  <c:v>0.91282407407407573</c:v>
                </c:pt>
                <c:pt idx="2171">
                  <c:v>0.91282407407407573</c:v>
                </c:pt>
                <c:pt idx="2172">
                  <c:v>0.91283564814814921</c:v>
                </c:pt>
                <c:pt idx="2173">
                  <c:v>0.91284722222222225</c:v>
                </c:pt>
                <c:pt idx="2174">
                  <c:v>0.91285879629629663</c:v>
                </c:pt>
                <c:pt idx="2175">
                  <c:v>0.91285879629629663</c:v>
                </c:pt>
                <c:pt idx="2176">
                  <c:v>0.91287037037037133</c:v>
                </c:pt>
                <c:pt idx="2177">
                  <c:v>0.9128819444444447</c:v>
                </c:pt>
                <c:pt idx="2178">
                  <c:v>0.9128819444444447</c:v>
                </c:pt>
                <c:pt idx="2179">
                  <c:v>0.91289351851851996</c:v>
                </c:pt>
                <c:pt idx="2180">
                  <c:v>0.91290509259259489</c:v>
                </c:pt>
                <c:pt idx="2181">
                  <c:v>0.91291666666666649</c:v>
                </c:pt>
                <c:pt idx="2182">
                  <c:v>0.91291666666666649</c:v>
                </c:pt>
                <c:pt idx="2183">
                  <c:v>0.91292824074074053</c:v>
                </c:pt>
                <c:pt idx="2184">
                  <c:v>0.9129398148148159</c:v>
                </c:pt>
                <c:pt idx="2185">
                  <c:v>0.9129398148148159</c:v>
                </c:pt>
                <c:pt idx="2186">
                  <c:v>0.91295138888888883</c:v>
                </c:pt>
                <c:pt idx="2187">
                  <c:v>0.91296296296296076</c:v>
                </c:pt>
                <c:pt idx="2188">
                  <c:v>0.91297453703703713</c:v>
                </c:pt>
                <c:pt idx="2189">
                  <c:v>0.91297453703703713</c:v>
                </c:pt>
                <c:pt idx="2190">
                  <c:v>0.9129861111111105</c:v>
                </c:pt>
                <c:pt idx="2191">
                  <c:v>0.91299768518518565</c:v>
                </c:pt>
                <c:pt idx="2192">
                  <c:v>0.91300925925925924</c:v>
                </c:pt>
                <c:pt idx="2193">
                  <c:v>0.91300925925925924</c:v>
                </c:pt>
                <c:pt idx="2194">
                  <c:v>0.91302083333333484</c:v>
                </c:pt>
                <c:pt idx="2195">
                  <c:v>0.91303240740740732</c:v>
                </c:pt>
                <c:pt idx="2196">
                  <c:v>0.91303240740740732</c:v>
                </c:pt>
                <c:pt idx="2197">
                  <c:v>0.91304398148148169</c:v>
                </c:pt>
                <c:pt idx="2198">
                  <c:v>0.91305555555555562</c:v>
                </c:pt>
                <c:pt idx="2199">
                  <c:v>0.91306712962962866</c:v>
                </c:pt>
                <c:pt idx="2200">
                  <c:v>0.91306712962962866</c:v>
                </c:pt>
                <c:pt idx="2201">
                  <c:v>0.9130787037037037</c:v>
                </c:pt>
                <c:pt idx="2202">
                  <c:v>0.91309027777777774</c:v>
                </c:pt>
                <c:pt idx="2203">
                  <c:v>0.91309027777777774</c:v>
                </c:pt>
                <c:pt idx="2204">
                  <c:v>0.91310185185185189</c:v>
                </c:pt>
                <c:pt idx="2205">
                  <c:v>0.91311342592592448</c:v>
                </c:pt>
                <c:pt idx="2206">
                  <c:v>0.91312499999999996</c:v>
                </c:pt>
                <c:pt idx="2207">
                  <c:v>0.91312499999999996</c:v>
                </c:pt>
                <c:pt idx="2208">
                  <c:v>0.91313657407407411</c:v>
                </c:pt>
                <c:pt idx="2209">
                  <c:v>0.91314814814814815</c:v>
                </c:pt>
                <c:pt idx="2210">
                  <c:v>0.91314814814814815</c:v>
                </c:pt>
                <c:pt idx="2211">
                  <c:v>0.91315972222222219</c:v>
                </c:pt>
                <c:pt idx="2212">
                  <c:v>0.91317129629629734</c:v>
                </c:pt>
                <c:pt idx="2213">
                  <c:v>0.9131828703703706</c:v>
                </c:pt>
                <c:pt idx="2214">
                  <c:v>0.9131828703703706</c:v>
                </c:pt>
                <c:pt idx="2215">
                  <c:v>0.91319444444444464</c:v>
                </c:pt>
                <c:pt idx="2216">
                  <c:v>0.91320601851851968</c:v>
                </c:pt>
                <c:pt idx="2217">
                  <c:v>0.91320601851851968</c:v>
                </c:pt>
                <c:pt idx="2218">
                  <c:v>0.91321759259259261</c:v>
                </c:pt>
                <c:pt idx="2219">
                  <c:v>0.91322916666666654</c:v>
                </c:pt>
                <c:pt idx="2220">
                  <c:v>0.91324074074074058</c:v>
                </c:pt>
                <c:pt idx="2221">
                  <c:v>0.91324074074074058</c:v>
                </c:pt>
                <c:pt idx="2222">
                  <c:v>0.9132523148148145</c:v>
                </c:pt>
                <c:pt idx="2223">
                  <c:v>0.91326388888888888</c:v>
                </c:pt>
                <c:pt idx="2224">
                  <c:v>0.91326388888888888</c:v>
                </c:pt>
                <c:pt idx="2225">
                  <c:v>0.91327546296296258</c:v>
                </c:pt>
                <c:pt idx="2226">
                  <c:v>0.91328703703703706</c:v>
                </c:pt>
                <c:pt idx="2227">
                  <c:v>0.9132986111111121</c:v>
                </c:pt>
                <c:pt idx="2228">
                  <c:v>0.9132986111111121</c:v>
                </c:pt>
                <c:pt idx="2229">
                  <c:v>0.91331018518518459</c:v>
                </c:pt>
                <c:pt idx="2230">
                  <c:v>0.91332175925925929</c:v>
                </c:pt>
                <c:pt idx="2231">
                  <c:v>0.91333333333333344</c:v>
                </c:pt>
                <c:pt idx="2232">
                  <c:v>0.91333333333333344</c:v>
                </c:pt>
                <c:pt idx="2233">
                  <c:v>0.9133449074074077</c:v>
                </c:pt>
                <c:pt idx="2234">
                  <c:v>0.91335648148148152</c:v>
                </c:pt>
                <c:pt idx="2235">
                  <c:v>0.91335648148148152</c:v>
                </c:pt>
                <c:pt idx="2236">
                  <c:v>0.91336805555555567</c:v>
                </c:pt>
                <c:pt idx="2237">
                  <c:v>0.9133796296296296</c:v>
                </c:pt>
                <c:pt idx="2238">
                  <c:v>0.91339120370370364</c:v>
                </c:pt>
                <c:pt idx="2239">
                  <c:v>0.91339120370370364</c:v>
                </c:pt>
                <c:pt idx="2240">
                  <c:v>0.91340277777777756</c:v>
                </c:pt>
                <c:pt idx="2241">
                  <c:v>0.91341435185185038</c:v>
                </c:pt>
                <c:pt idx="2242">
                  <c:v>0.91341435185185038</c:v>
                </c:pt>
                <c:pt idx="2243">
                  <c:v>0.91342592592592475</c:v>
                </c:pt>
                <c:pt idx="2244">
                  <c:v>0.91343749999999957</c:v>
                </c:pt>
                <c:pt idx="2245">
                  <c:v>0.91344907407407538</c:v>
                </c:pt>
                <c:pt idx="2246">
                  <c:v>0.91344907407407538</c:v>
                </c:pt>
                <c:pt idx="2247">
                  <c:v>0.9134606481481482</c:v>
                </c:pt>
                <c:pt idx="2248">
                  <c:v>0.91347222222222157</c:v>
                </c:pt>
                <c:pt idx="2249">
                  <c:v>0.91347222222222157</c:v>
                </c:pt>
                <c:pt idx="2250">
                  <c:v>0.91348379629629628</c:v>
                </c:pt>
                <c:pt idx="2251">
                  <c:v>0.91349537037037065</c:v>
                </c:pt>
                <c:pt idx="2252">
                  <c:v>0.91350694444444447</c:v>
                </c:pt>
                <c:pt idx="2253">
                  <c:v>0.91350694444444447</c:v>
                </c:pt>
                <c:pt idx="2254">
                  <c:v>0.91351851851851862</c:v>
                </c:pt>
                <c:pt idx="2255">
                  <c:v>0.91353009259259355</c:v>
                </c:pt>
                <c:pt idx="2256">
                  <c:v>0.91353009259259355</c:v>
                </c:pt>
                <c:pt idx="2257">
                  <c:v>0.9135416666666667</c:v>
                </c:pt>
                <c:pt idx="2258">
                  <c:v>0.9135532407407394</c:v>
                </c:pt>
                <c:pt idx="2259">
                  <c:v>0.91356481481481477</c:v>
                </c:pt>
                <c:pt idx="2260">
                  <c:v>0.91356481481481477</c:v>
                </c:pt>
                <c:pt idx="2261">
                  <c:v>0.91357638888888859</c:v>
                </c:pt>
                <c:pt idx="2262">
                  <c:v>0.91358796296296074</c:v>
                </c:pt>
                <c:pt idx="2263">
                  <c:v>0.91358796296296074</c:v>
                </c:pt>
                <c:pt idx="2264">
                  <c:v>0.913599537037037</c:v>
                </c:pt>
                <c:pt idx="2265">
                  <c:v>0.91361111111111104</c:v>
                </c:pt>
                <c:pt idx="2266">
                  <c:v>0.91362268518518563</c:v>
                </c:pt>
                <c:pt idx="2267">
                  <c:v>0.91362268518518563</c:v>
                </c:pt>
                <c:pt idx="2268">
                  <c:v>0.91363425925925934</c:v>
                </c:pt>
                <c:pt idx="2269">
                  <c:v>0.9136458333333356</c:v>
                </c:pt>
                <c:pt idx="2270">
                  <c:v>0.91365740740740764</c:v>
                </c:pt>
                <c:pt idx="2271">
                  <c:v>0.91365740740740764</c:v>
                </c:pt>
                <c:pt idx="2272">
                  <c:v>0.91366898148148168</c:v>
                </c:pt>
                <c:pt idx="2273">
                  <c:v>0.91368055555555561</c:v>
                </c:pt>
                <c:pt idx="2274">
                  <c:v>0.91368055555555561</c:v>
                </c:pt>
                <c:pt idx="2275">
                  <c:v>0.91369212962962953</c:v>
                </c:pt>
                <c:pt idx="2276">
                  <c:v>0.91370370370370368</c:v>
                </c:pt>
                <c:pt idx="2277">
                  <c:v>0.91371527777777783</c:v>
                </c:pt>
                <c:pt idx="2278">
                  <c:v>0.91371527777777783</c:v>
                </c:pt>
                <c:pt idx="2279">
                  <c:v>0.91372685185185187</c:v>
                </c:pt>
                <c:pt idx="2280">
                  <c:v>0.91373842592592558</c:v>
                </c:pt>
                <c:pt idx="2281">
                  <c:v>0.91373842592592558</c:v>
                </c:pt>
                <c:pt idx="2282">
                  <c:v>0.91374999999999995</c:v>
                </c:pt>
                <c:pt idx="2283">
                  <c:v>0.9137615740740751</c:v>
                </c:pt>
                <c:pt idx="2284">
                  <c:v>0.91377314814814825</c:v>
                </c:pt>
                <c:pt idx="2285">
                  <c:v>0.91377314814814825</c:v>
                </c:pt>
                <c:pt idx="2286">
                  <c:v>0.91378472222222218</c:v>
                </c:pt>
                <c:pt idx="2287">
                  <c:v>0.91379629629629733</c:v>
                </c:pt>
                <c:pt idx="2288">
                  <c:v>0.91379629629629733</c:v>
                </c:pt>
                <c:pt idx="2289">
                  <c:v>0.91380787037037181</c:v>
                </c:pt>
                <c:pt idx="2290">
                  <c:v>0.91381944444444463</c:v>
                </c:pt>
                <c:pt idx="2291">
                  <c:v>0.91383101851852055</c:v>
                </c:pt>
                <c:pt idx="2292">
                  <c:v>0.91383101851852055</c:v>
                </c:pt>
                <c:pt idx="2293">
                  <c:v>0.91384259259259382</c:v>
                </c:pt>
                <c:pt idx="2294">
                  <c:v>0.91385416666666652</c:v>
                </c:pt>
                <c:pt idx="2295">
                  <c:v>0.91385416666666652</c:v>
                </c:pt>
                <c:pt idx="2296">
                  <c:v>0.91386574074074056</c:v>
                </c:pt>
                <c:pt idx="2297">
                  <c:v>0.91387731481481482</c:v>
                </c:pt>
                <c:pt idx="2298">
                  <c:v>0.91388888888888964</c:v>
                </c:pt>
                <c:pt idx="2299">
                  <c:v>0.91388888888888964</c:v>
                </c:pt>
                <c:pt idx="2300">
                  <c:v>0.91390046296296257</c:v>
                </c:pt>
                <c:pt idx="2301">
                  <c:v>0.9139120370370365</c:v>
                </c:pt>
                <c:pt idx="2302">
                  <c:v>0.9139120370370365</c:v>
                </c:pt>
                <c:pt idx="2303">
                  <c:v>0.91392361111111164</c:v>
                </c:pt>
                <c:pt idx="2304">
                  <c:v>0.91393518518518524</c:v>
                </c:pt>
                <c:pt idx="2305">
                  <c:v>0.91394675925925928</c:v>
                </c:pt>
                <c:pt idx="2306">
                  <c:v>0.91394675925925928</c:v>
                </c:pt>
                <c:pt idx="2307">
                  <c:v>0.91395833333333365</c:v>
                </c:pt>
                <c:pt idx="2308">
                  <c:v>0.91396990740740769</c:v>
                </c:pt>
                <c:pt idx="2309">
                  <c:v>0.91398148148148162</c:v>
                </c:pt>
                <c:pt idx="2310">
                  <c:v>0.91398148148148162</c:v>
                </c:pt>
                <c:pt idx="2311">
                  <c:v>0.91399305555555665</c:v>
                </c:pt>
                <c:pt idx="2312">
                  <c:v>0.91400462962962969</c:v>
                </c:pt>
                <c:pt idx="2313">
                  <c:v>0.91400462962962969</c:v>
                </c:pt>
                <c:pt idx="2314">
                  <c:v>0.91401620370370351</c:v>
                </c:pt>
                <c:pt idx="2315">
                  <c:v>0.91402777777777777</c:v>
                </c:pt>
                <c:pt idx="2316">
                  <c:v>0.91403935185185159</c:v>
                </c:pt>
                <c:pt idx="2317">
                  <c:v>0.91403935185185159</c:v>
                </c:pt>
                <c:pt idx="2318">
                  <c:v>0.91405092592592441</c:v>
                </c:pt>
                <c:pt idx="2319">
                  <c:v>0.91406249999999956</c:v>
                </c:pt>
                <c:pt idx="2320">
                  <c:v>0.91406249999999956</c:v>
                </c:pt>
                <c:pt idx="2321">
                  <c:v>0.91407407407407548</c:v>
                </c:pt>
                <c:pt idx="2322">
                  <c:v>0.91408564814814863</c:v>
                </c:pt>
                <c:pt idx="2323">
                  <c:v>0.91409722222222223</c:v>
                </c:pt>
                <c:pt idx="2324">
                  <c:v>0.91409722222222223</c:v>
                </c:pt>
                <c:pt idx="2325">
                  <c:v>0.9141087962962966</c:v>
                </c:pt>
                <c:pt idx="2326">
                  <c:v>0.91412037037037064</c:v>
                </c:pt>
                <c:pt idx="2327">
                  <c:v>0.91412037037037064</c:v>
                </c:pt>
                <c:pt idx="2328">
                  <c:v>0.91413194444444434</c:v>
                </c:pt>
                <c:pt idx="2329">
                  <c:v>0.91414351851851983</c:v>
                </c:pt>
                <c:pt idx="2330">
                  <c:v>0.91415509259259431</c:v>
                </c:pt>
                <c:pt idx="2331">
                  <c:v>0.91415509259259431</c:v>
                </c:pt>
                <c:pt idx="2332">
                  <c:v>0.91416666666666657</c:v>
                </c:pt>
                <c:pt idx="2333">
                  <c:v>0.9141782407407405</c:v>
                </c:pt>
                <c:pt idx="2334">
                  <c:v>0.9141782407407405</c:v>
                </c:pt>
                <c:pt idx="2335">
                  <c:v>0.91418981481481565</c:v>
                </c:pt>
                <c:pt idx="2336">
                  <c:v>0.91420138888888891</c:v>
                </c:pt>
                <c:pt idx="2337">
                  <c:v>0.91421296296296084</c:v>
                </c:pt>
                <c:pt idx="2338">
                  <c:v>0.91421296296296084</c:v>
                </c:pt>
                <c:pt idx="2339">
                  <c:v>0.91422453703703699</c:v>
                </c:pt>
                <c:pt idx="2340">
                  <c:v>0.91423611111111058</c:v>
                </c:pt>
                <c:pt idx="2341">
                  <c:v>0.91423611111111058</c:v>
                </c:pt>
                <c:pt idx="2342">
                  <c:v>0.91424768518518562</c:v>
                </c:pt>
                <c:pt idx="2343">
                  <c:v>0.91425925925925933</c:v>
                </c:pt>
                <c:pt idx="2344">
                  <c:v>0.91427083333333459</c:v>
                </c:pt>
                <c:pt idx="2345">
                  <c:v>0.91427083333333459</c:v>
                </c:pt>
                <c:pt idx="2346">
                  <c:v>0.9142824074074074</c:v>
                </c:pt>
                <c:pt idx="2347">
                  <c:v>0.91429398148148155</c:v>
                </c:pt>
                <c:pt idx="2348">
                  <c:v>0.91429398148148155</c:v>
                </c:pt>
                <c:pt idx="2349">
                  <c:v>0.9143055555555557</c:v>
                </c:pt>
                <c:pt idx="2350">
                  <c:v>0.91431712962962841</c:v>
                </c:pt>
                <c:pt idx="2351">
                  <c:v>0.91432870370370367</c:v>
                </c:pt>
                <c:pt idx="2352">
                  <c:v>0.91432870370370367</c:v>
                </c:pt>
                <c:pt idx="2353">
                  <c:v>0.91434027777777782</c:v>
                </c:pt>
                <c:pt idx="2354">
                  <c:v>0.91435185185185153</c:v>
                </c:pt>
                <c:pt idx="2355">
                  <c:v>0.91436342592592412</c:v>
                </c:pt>
                <c:pt idx="2356">
                  <c:v>0.91436342592592412</c:v>
                </c:pt>
                <c:pt idx="2357">
                  <c:v>0.91437500000000005</c:v>
                </c:pt>
                <c:pt idx="2358">
                  <c:v>0.91438657407407409</c:v>
                </c:pt>
                <c:pt idx="2359">
                  <c:v>0.91438657407407409</c:v>
                </c:pt>
                <c:pt idx="2360">
                  <c:v>0.91439814814814813</c:v>
                </c:pt>
                <c:pt idx="2361">
                  <c:v>0.91440972222222217</c:v>
                </c:pt>
                <c:pt idx="2362">
                  <c:v>0.91442129629629665</c:v>
                </c:pt>
                <c:pt idx="2363">
                  <c:v>0.91442129629629665</c:v>
                </c:pt>
                <c:pt idx="2364">
                  <c:v>0.91443287037037069</c:v>
                </c:pt>
                <c:pt idx="2365">
                  <c:v>0.91444444444444462</c:v>
                </c:pt>
                <c:pt idx="2366">
                  <c:v>0.91444444444444462</c:v>
                </c:pt>
                <c:pt idx="2367">
                  <c:v>0.91445601851851865</c:v>
                </c:pt>
                <c:pt idx="2368">
                  <c:v>0.91446759259259269</c:v>
                </c:pt>
                <c:pt idx="2369">
                  <c:v>0.91447916666666651</c:v>
                </c:pt>
                <c:pt idx="2370">
                  <c:v>0.91447916666666651</c:v>
                </c:pt>
                <c:pt idx="2371">
                  <c:v>0.91449074074073966</c:v>
                </c:pt>
                <c:pt idx="2372">
                  <c:v>0.91450231481481459</c:v>
                </c:pt>
                <c:pt idx="2373">
                  <c:v>0.91450231481481459</c:v>
                </c:pt>
                <c:pt idx="2374">
                  <c:v>0.91451388888888896</c:v>
                </c:pt>
                <c:pt idx="2375">
                  <c:v>0.914525462962962</c:v>
                </c:pt>
                <c:pt idx="2376">
                  <c:v>0.91453703703703659</c:v>
                </c:pt>
                <c:pt idx="2377">
                  <c:v>0.91453703703703659</c:v>
                </c:pt>
                <c:pt idx="2378">
                  <c:v>0.91454861111111163</c:v>
                </c:pt>
                <c:pt idx="2379">
                  <c:v>0.91456018518518456</c:v>
                </c:pt>
                <c:pt idx="2380">
                  <c:v>0.91456018518518456</c:v>
                </c:pt>
                <c:pt idx="2381">
                  <c:v>0.91457175925925849</c:v>
                </c:pt>
                <c:pt idx="2382">
                  <c:v>0.9145833333333333</c:v>
                </c:pt>
                <c:pt idx="2383">
                  <c:v>0.91459490740740745</c:v>
                </c:pt>
                <c:pt idx="2384">
                  <c:v>0.91459490740740745</c:v>
                </c:pt>
                <c:pt idx="2385">
                  <c:v>0.9146064814814816</c:v>
                </c:pt>
                <c:pt idx="2386">
                  <c:v>0.91461805555555564</c:v>
                </c:pt>
                <c:pt idx="2387">
                  <c:v>0.91461805555555564</c:v>
                </c:pt>
                <c:pt idx="2388">
                  <c:v>0.91462962962963079</c:v>
                </c:pt>
                <c:pt idx="2389">
                  <c:v>0.91464120370370494</c:v>
                </c:pt>
                <c:pt idx="2390">
                  <c:v>0.91465277777777787</c:v>
                </c:pt>
                <c:pt idx="2391">
                  <c:v>0.91465277777777787</c:v>
                </c:pt>
                <c:pt idx="2392">
                  <c:v>0.91466435185185158</c:v>
                </c:pt>
                <c:pt idx="2393">
                  <c:v>0.9146759259259255</c:v>
                </c:pt>
                <c:pt idx="2394">
                  <c:v>0.9146759259259255</c:v>
                </c:pt>
                <c:pt idx="2395">
                  <c:v>0.91468749999999999</c:v>
                </c:pt>
                <c:pt idx="2396">
                  <c:v>0.91469907407407636</c:v>
                </c:pt>
                <c:pt idx="2397">
                  <c:v>0.91471064814814862</c:v>
                </c:pt>
                <c:pt idx="2398">
                  <c:v>0.91471064814814862</c:v>
                </c:pt>
                <c:pt idx="2399">
                  <c:v>0.91472222222222221</c:v>
                </c:pt>
                <c:pt idx="2400">
                  <c:v>0.9147337962962967</c:v>
                </c:pt>
                <c:pt idx="2401">
                  <c:v>0.91474537037037185</c:v>
                </c:pt>
                <c:pt idx="2402">
                  <c:v>0.91474537037037185</c:v>
                </c:pt>
                <c:pt idx="2403">
                  <c:v>0.91475694444444444</c:v>
                </c:pt>
                <c:pt idx="2404">
                  <c:v>0.91476851851851981</c:v>
                </c:pt>
                <c:pt idx="2405">
                  <c:v>0.91476851851851981</c:v>
                </c:pt>
                <c:pt idx="2406">
                  <c:v>0.91478009259259396</c:v>
                </c:pt>
                <c:pt idx="2407">
                  <c:v>0.91479166666666778</c:v>
                </c:pt>
                <c:pt idx="2408">
                  <c:v>0.91480324074074049</c:v>
                </c:pt>
                <c:pt idx="2409">
                  <c:v>0.91480324074074049</c:v>
                </c:pt>
                <c:pt idx="2410">
                  <c:v>0.91481481481481564</c:v>
                </c:pt>
                <c:pt idx="2411">
                  <c:v>0.9148263888888889</c:v>
                </c:pt>
                <c:pt idx="2412">
                  <c:v>0.9148263888888889</c:v>
                </c:pt>
                <c:pt idx="2413">
                  <c:v>0.91483796296296138</c:v>
                </c:pt>
                <c:pt idx="2414">
                  <c:v>0.91484953703703764</c:v>
                </c:pt>
                <c:pt idx="2415">
                  <c:v>0.91486111111111112</c:v>
                </c:pt>
                <c:pt idx="2416">
                  <c:v>0.91486111111111112</c:v>
                </c:pt>
                <c:pt idx="2417">
                  <c:v>0.91487268518518561</c:v>
                </c:pt>
                <c:pt idx="2418">
                  <c:v>0.9148842592592592</c:v>
                </c:pt>
                <c:pt idx="2419">
                  <c:v>0.9148842592592592</c:v>
                </c:pt>
                <c:pt idx="2420">
                  <c:v>0.91489583333333557</c:v>
                </c:pt>
                <c:pt idx="2421">
                  <c:v>0.91490740740740761</c:v>
                </c:pt>
                <c:pt idx="2422">
                  <c:v>0.91491898148148154</c:v>
                </c:pt>
                <c:pt idx="2423">
                  <c:v>0.91491898148148154</c:v>
                </c:pt>
                <c:pt idx="2424">
                  <c:v>0.91493055555555569</c:v>
                </c:pt>
                <c:pt idx="2425">
                  <c:v>0.91494212962962951</c:v>
                </c:pt>
                <c:pt idx="2426">
                  <c:v>0.91494212962962951</c:v>
                </c:pt>
                <c:pt idx="2427">
                  <c:v>0.91495370370370377</c:v>
                </c:pt>
                <c:pt idx="2428">
                  <c:v>0.91496527777777781</c:v>
                </c:pt>
                <c:pt idx="2429">
                  <c:v>0.91497685185185151</c:v>
                </c:pt>
                <c:pt idx="2430">
                  <c:v>0.91497685185185151</c:v>
                </c:pt>
                <c:pt idx="2431">
                  <c:v>0.91498842592592489</c:v>
                </c:pt>
                <c:pt idx="2432">
                  <c:v>0.91500000000000004</c:v>
                </c:pt>
                <c:pt idx="2433">
                  <c:v>0.91500000000000004</c:v>
                </c:pt>
                <c:pt idx="2434">
                  <c:v>0.91501157407407463</c:v>
                </c:pt>
                <c:pt idx="2435">
                  <c:v>0.91502314814814811</c:v>
                </c:pt>
                <c:pt idx="2436">
                  <c:v>0.91503472222222226</c:v>
                </c:pt>
                <c:pt idx="2437">
                  <c:v>0.91503472222222226</c:v>
                </c:pt>
                <c:pt idx="2438">
                  <c:v>0.91504629629629664</c:v>
                </c:pt>
                <c:pt idx="2439">
                  <c:v>0.91505787037037145</c:v>
                </c:pt>
                <c:pt idx="2440">
                  <c:v>0.9150694444444446</c:v>
                </c:pt>
                <c:pt idx="2441">
                  <c:v>0.9150694444444446</c:v>
                </c:pt>
                <c:pt idx="2442">
                  <c:v>0.91508101851852031</c:v>
                </c:pt>
                <c:pt idx="2443">
                  <c:v>0.91509259259259379</c:v>
                </c:pt>
                <c:pt idx="2444">
                  <c:v>0.91509259259259379</c:v>
                </c:pt>
                <c:pt idx="2445">
                  <c:v>0.9151041666666665</c:v>
                </c:pt>
                <c:pt idx="2446">
                  <c:v>0.91511574074073965</c:v>
                </c:pt>
                <c:pt idx="2447">
                  <c:v>0.9151273148148148</c:v>
                </c:pt>
                <c:pt idx="2448">
                  <c:v>0.9151273148148148</c:v>
                </c:pt>
                <c:pt idx="2449">
                  <c:v>0.91513888888888895</c:v>
                </c:pt>
                <c:pt idx="2450">
                  <c:v>0.91515046296296176</c:v>
                </c:pt>
                <c:pt idx="2451">
                  <c:v>0.91515046296296176</c:v>
                </c:pt>
                <c:pt idx="2452">
                  <c:v>0.91516203703703658</c:v>
                </c:pt>
                <c:pt idx="2453">
                  <c:v>0.91517361111111162</c:v>
                </c:pt>
                <c:pt idx="2454">
                  <c:v>0.91518518518518521</c:v>
                </c:pt>
                <c:pt idx="2455">
                  <c:v>0.91518518518518521</c:v>
                </c:pt>
                <c:pt idx="2456">
                  <c:v>0.91519675925925859</c:v>
                </c:pt>
                <c:pt idx="2457">
                  <c:v>0.91520833333333362</c:v>
                </c:pt>
                <c:pt idx="2458">
                  <c:v>0.91520833333333362</c:v>
                </c:pt>
                <c:pt idx="2459">
                  <c:v>0.91521990740740744</c:v>
                </c:pt>
                <c:pt idx="2460">
                  <c:v>0.9152314814814817</c:v>
                </c:pt>
                <c:pt idx="2461">
                  <c:v>0.91524305555555563</c:v>
                </c:pt>
                <c:pt idx="2462">
                  <c:v>0.91524305555555563</c:v>
                </c:pt>
                <c:pt idx="2463">
                  <c:v>0.91525462962962967</c:v>
                </c:pt>
                <c:pt idx="2464">
                  <c:v>0.91526620370370348</c:v>
                </c:pt>
                <c:pt idx="2465">
                  <c:v>0.91526620370370348</c:v>
                </c:pt>
                <c:pt idx="2466">
                  <c:v>0.91527777777777752</c:v>
                </c:pt>
                <c:pt idx="2467">
                  <c:v>0.91528935185185156</c:v>
                </c:pt>
                <c:pt idx="2468">
                  <c:v>0.91530092592592438</c:v>
                </c:pt>
                <c:pt idx="2469">
                  <c:v>0.91530092592592438</c:v>
                </c:pt>
                <c:pt idx="2470">
                  <c:v>0.91531249999999897</c:v>
                </c:pt>
                <c:pt idx="2471">
                  <c:v>0.91532407407407512</c:v>
                </c:pt>
                <c:pt idx="2472">
                  <c:v>0.91532407407407512</c:v>
                </c:pt>
                <c:pt idx="2473">
                  <c:v>0.91533564814814861</c:v>
                </c:pt>
                <c:pt idx="2474">
                  <c:v>0.9153472222222222</c:v>
                </c:pt>
                <c:pt idx="2475">
                  <c:v>0.91535879629629635</c:v>
                </c:pt>
                <c:pt idx="2476">
                  <c:v>0.91535879629629635</c:v>
                </c:pt>
                <c:pt idx="2477">
                  <c:v>0.91537037037037061</c:v>
                </c:pt>
                <c:pt idx="2478">
                  <c:v>0.91538194444444443</c:v>
                </c:pt>
                <c:pt idx="2479">
                  <c:v>0.91538194444444443</c:v>
                </c:pt>
                <c:pt idx="2480">
                  <c:v>0.91539351851851991</c:v>
                </c:pt>
                <c:pt idx="2481">
                  <c:v>0.91540509259259395</c:v>
                </c:pt>
                <c:pt idx="2482">
                  <c:v>0.91541666666666566</c:v>
                </c:pt>
                <c:pt idx="2483">
                  <c:v>0.91541666666666566</c:v>
                </c:pt>
                <c:pt idx="2484">
                  <c:v>0.91542824074074058</c:v>
                </c:pt>
                <c:pt idx="2485">
                  <c:v>0.91543981481481485</c:v>
                </c:pt>
                <c:pt idx="2486">
                  <c:v>0.91545138888888899</c:v>
                </c:pt>
                <c:pt idx="2487">
                  <c:v>0.91545138888888899</c:v>
                </c:pt>
                <c:pt idx="2488">
                  <c:v>0.91546296296296037</c:v>
                </c:pt>
                <c:pt idx="2489">
                  <c:v>0.91547453703703707</c:v>
                </c:pt>
                <c:pt idx="2490">
                  <c:v>0.91547453703703707</c:v>
                </c:pt>
                <c:pt idx="2491">
                  <c:v>0.91548611111111056</c:v>
                </c:pt>
                <c:pt idx="2492">
                  <c:v>0.91549768518518571</c:v>
                </c:pt>
                <c:pt idx="2493">
                  <c:v>0.91550925925925919</c:v>
                </c:pt>
                <c:pt idx="2494">
                  <c:v>0.91550925925925919</c:v>
                </c:pt>
                <c:pt idx="2495">
                  <c:v>0.91552083333333445</c:v>
                </c:pt>
                <c:pt idx="2496">
                  <c:v>0.91553240740740749</c:v>
                </c:pt>
                <c:pt idx="2497">
                  <c:v>0.91553240740740749</c:v>
                </c:pt>
                <c:pt idx="2498">
                  <c:v>0.91554398148148142</c:v>
                </c:pt>
                <c:pt idx="2499">
                  <c:v>0.91555555555555568</c:v>
                </c:pt>
                <c:pt idx="2500">
                  <c:v>0.91556712962962816</c:v>
                </c:pt>
                <c:pt idx="2501">
                  <c:v>0.91556712962962816</c:v>
                </c:pt>
                <c:pt idx="2502">
                  <c:v>0.91557870370370376</c:v>
                </c:pt>
                <c:pt idx="2503">
                  <c:v>0.91559027777777768</c:v>
                </c:pt>
                <c:pt idx="2504">
                  <c:v>0.91559027777777768</c:v>
                </c:pt>
                <c:pt idx="2505">
                  <c:v>0.91560185185185183</c:v>
                </c:pt>
                <c:pt idx="2506">
                  <c:v>0.91561342592592487</c:v>
                </c:pt>
                <c:pt idx="2507">
                  <c:v>0.91562500000000124</c:v>
                </c:pt>
                <c:pt idx="2508">
                  <c:v>0.91562500000000124</c:v>
                </c:pt>
                <c:pt idx="2509">
                  <c:v>0.91563657407407462</c:v>
                </c:pt>
                <c:pt idx="2510">
                  <c:v>0.9156481481481491</c:v>
                </c:pt>
                <c:pt idx="2511">
                  <c:v>0.9156481481481491</c:v>
                </c:pt>
                <c:pt idx="2512">
                  <c:v>0.91565972222222225</c:v>
                </c:pt>
                <c:pt idx="2513">
                  <c:v>0.91567129629629784</c:v>
                </c:pt>
                <c:pt idx="2514">
                  <c:v>0.91568287037037133</c:v>
                </c:pt>
                <c:pt idx="2515">
                  <c:v>0.91568287037037133</c:v>
                </c:pt>
                <c:pt idx="2516">
                  <c:v>0.91569444444444581</c:v>
                </c:pt>
                <c:pt idx="2517">
                  <c:v>0.91570601851851996</c:v>
                </c:pt>
                <c:pt idx="2518">
                  <c:v>0.91570601851851996</c:v>
                </c:pt>
                <c:pt idx="2519">
                  <c:v>0.91571759259259367</c:v>
                </c:pt>
                <c:pt idx="2520">
                  <c:v>0.91572916666666671</c:v>
                </c:pt>
                <c:pt idx="2521">
                  <c:v>0.91574074074074052</c:v>
                </c:pt>
                <c:pt idx="2522">
                  <c:v>0.91574074074074052</c:v>
                </c:pt>
                <c:pt idx="2523">
                  <c:v>0.91575231481481489</c:v>
                </c:pt>
                <c:pt idx="2524">
                  <c:v>0.91576388888888882</c:v>
                </c:pt>
                <c:pt idx="2525">
                  <c:v>0.91577546296296297</c:v>
                </c:pt>
                <c:pt idx="2526">
                  <c:v>0.91577546296296297</c:v>
                </c:pt>
                <c:pt idx="2527">
                  <c:v>0.91578703703703701</c:v>
                </c:pt>
                <c:pt idx="2528">
                  <c:v>0.9157986111111126</c:v>
                </c:pt>
                <c:pt idx="2529">
                  <c:v>0.9157986111111126</c:v>
                </c:pt>
                <c:pt idx="2530">
                  <c:v>0.91581018518518509</c:v>
                </c:pt>
                <c:pt idx="2531">
                  <c:v>0.91582175925925924</c:v>
                </c:pt>
                <c:pt idx="2532">
                  <c:v>0.91583333333333361</c:v>
                </c:pt>
                <c:pt idx="2533">
                  <c:v>0.91583333333333361</c:v>
                </c:pt>
                <c:pt idx="2534">
                  <c:v>0.91584490740740765</c:v>
                </c:pt>
                <c:pt idx="2535">
                  <c:v>0.91585648148148169</c:v>
                </c:pt>
                <c:pt idx="2536">
                  <c:v>0.91585648148148169</c:v>
                </c:pt>
                <c:pt idx="2537">
                  <c:v>0.91586805555555562</c:v>
                </c:pt>
                <c:pt idx="2538">
                  <c:v>0.91587962962962965</c:v>
                </c:pt>
                <c:pt idx="2539">
                  <c:v>0.91589120370370503</c:v>
                </c:pt>
                <c:pt idx="2540">
                  <c:v>0.91589120370370503</c:v>
                </c:pt>
                <c:pt idx="2541">
                  <c:v>0.91590277777777751</c:v>
                </c:pt>
                <c:pt idx="2542">
                  <c:v>0.91591435185185088</c:v>
                </c:pt>
                <c:pt idx="2543">
                  <c:v>0.91591435185185088</c:v>
                </c:pt>
                <c:pt idx="2544">
                  <c:v>0.91592592592592559</c:v>
                </c:pt>
                <c:pt idx="2545">
                  <c:v>0.91593750000000007</c:v>
                </c:pt>
                <c:pt idx="2546">
                  <c:v>0.915949074074076</c:v>
                </c:pt>
                <c:pt idx="2547">
                  <c:v>0.915949074074076</c:v>
                </c:pt>
                <c:pt idx="2548">
                  <c:v>0.91596064814814815</c:v>
                </c:pt>
                <c:pt idx="2549">
                  <c:v>0.9159722222222223</c:v>
                </c:pt>
                <c:pt idx="2550">
                  <c:v>0.9159722222222223</c:v>
                </c:pt>
                <c:pt idx="2551">
                  <c:v>0.91598379629629623</c:v>
                </c:pt>
                <c:pt idx="2552">
                  <c:v>0.91599537037037171</c:v>
                </c:pt>
                <c:pt idx="2553">
                  <c:v>0.91600694444444442</c:v>
                </c:pt>
                <c:pt idx="2554">
                  <c:v>0.91600694444444442</c:v>
                </c:pt>
                <c:pt idx="2555">
                  <c:v>0.91601851851851979</c:v>
                </c:pt>
                <c:pt idx="2556">
                  <c:v>0.91603009259259383</c:v>
                </c:pt>
                <c:pt idx="2557">
                  <c:v>0.91603009259259383</c:v>
                </c:pt>
                <c:pt idx="2558">
                  <c:v>0.91604166666666664</c:v>
                </c:pt>
                <c:pt idx="2559">
                  <c:v>0.91605324074074057</c:v>
                </c:pt>
                <c:pt idx="2560">
                  <c:v>0.91606481481481483</c:v>
                </c:pt>
                <c:pt idx="2561">
                  <c:v>0.91606481481481483</c:v>
                </c:pt>
                <c:pt idx="2562">
                  <c:v>0.91607638888888887</c:v>
                </c:pt>
                <c:pt idx="2563">
                  <c:v>0.91608796296296124</c:v>
                </c:pt>
                <c:pt idx="2564">
                  <c:v>0.91609953703703761</c:v>
                </c:pt>
                <c:pt idx="2565">
                  <c:v>0.91609953703703761</c:v>
                </c:pt>
                <c:pt idx="2566">
                  <c:v>0.91611111111111121</c:v>
                </c:pt>
                <c:pt idx="2567">
                  <c:v>0.91612268518518514</c:v>
                </c:pt>
                <c:pt idx="2568">
                  <c:v>0.91612268518518514</c:v>
                </c:pt>
                <c:pt idx="2569">
                  <c:v>0.91613425925925929</c:v>
                </c:pt>
                <c:pt idx="2570">
                  <c:v>0.91614583333333532</c:v>
                </c:pt>
                <c:pt idx="2571">
                  <c:v>0.9161574074074077</c:v>
                </c:pt>
                <c:pt idx="2572">
                  <c:v>0.9161574074074077</c:v>
                </c:pt>
                <c:pt idx="2573">
                  <c:v>0.9161689814814814</c:v>
                </c:pt>
                <c:pt idx="2574">
                  <c:v>0.91618055555555555</c:v>
                </c:pt>
                <c:pt idx="2575">
                  <c:v>0.91618055555555555</c:v>
                </c:pt>
                <c:pt idx="2576">
                  <c:v>0.91619212962962959</c:v>
                </c:pt>
                <c:pt idx="2577">
                  <c:v>0.91620370370370352</c:v>
                </c:pt>
                <c:pt idx="2578">
                  <c:v>0.91621527777777778</c:v>
                </c:pt>
                <c:pt idx="2579">
                  <c:v>0.91621527777777778</c:v>
                </c:pt>
                <c:pt idx="2580">
                  <c:v>0.91622685185185149</c:v>
                </c:pt>
                <c:pt idx="2581">
                  <c:v>0.91623842592592486</c:v>
                </c:pt>
                <c:pt idx="2582">
                  <c:v>0.91623842592592486</c:v>
                </c:pt>
                <c:pt idx="2583">
                  <c:v>0.9162499999999999</c:v>
                </c:pt>
                <c:pt idx="2584">
                  <c:v>0.91626157407407405</c:v>
                </c:pt>
                <c:pt idx="2585">
                  <c:v>0.9162731481481482</c:v>
                </c:pt>
                <c:pt idx="2586">
                  <c:v>0.9162731481481482</c:v>
                </c:pt>
                <c:pt idx="2587">
                  <c:v>0.91628472222222157</c:v>
                </c:pt>
                <c:pt idx="2588">
                  <c:v>0.91629629629629661</c:v>
                </c:pt>
                <c:pt idx="2589">
                  <c:v>0.91629629629629661</c:v>
                </c:pt>
                <c:pt idx="2590">
                  <c:v>0.91630787037037065</c:v>
                </c:pt>
                <c:pt idx="2591">
                  <c:v>0.91631944444444469</c:v>
                </c:pt>
                <c:pt idx="2592">
                  <c:v>0.91633101851851995</c:v>
                </c:pt>
                <c:pt idx="2593">
                  <c:v>0.91633101851851995</c:v>
                </c:pt>
                <c:pt idx="2594">
                  <c:v>0.91634259259259265</c:v>
                </c:pt>
                <c:pt idx="2595">
                  <c:v>0.91635416666666658</c:v>
                </c:pt>
                <c:pt idx="2596">
                  <c:v>0.91635416666666658</c:v>
                </c:pt>
                <c:pt idx="2597">
                  <c:v>0.9163657407407394</c:v>
                </c:pt>
                <c:pt idx="2598">
                  <c:v>0.91637731481481488</c:v>
                </c:pt>
                <c:pt idx="2599">
                  <c:v>0.91638888888888881</c:v>
                </c:pt>
                <c:pt idx="2600">
                  <c:v>0.91638888888888881</c:v>
                </c:pt>
                <c:pt idx="2601">
                  <c:v>0.91640046296296163</c:v>
                </c:pt>
                <c:pt idx="2602">
                  <c:v>0.91641203703703611</c:v>
                </c:pt>
                <c:pt idx="2603">
                  <c:v>0.91642361111111104</c:v>
                </c:pt>
                <c:pt idx="2604">
                  <c:v>0.91642361111111104</c:v>
                </c:pt>
                <c:pt idx="2605">
                  <c:v>0.91643518518518519</c:v>
                </c:pt>
                <c:pt idx="2606">
                  <c:v>0.91644675925925856</c:v>
                </c:pt>
                <c:pt idx="2607">
                  <c:v>0.91644675925925856</c:v>
                </c:pt>
                <c:pt idx="2608">
                  <c:v>0.9164583333333336</c:v>
                </c:pt>
                <c:pt idx="2609">
                  <c:v>0.9164699074074073</c:v>
                </c:pt>
                <c:pt idx="2610">
                  <c:v>0.91648148148148145</c:v>
                </c:pt>
                <c:pt idx="2611">
                  <c:v>0.91648148148148145</c:v>
                </c:pt>
                <c:pt idx="2612">
                  <c:v>0.9164930555555556</c:v>
                </c:pt>
                <c:pt idx="2613">
                  <c:v>0.91650462962962953</c:v>
                </c:pt>
                <c:pt idx="2614">
                  <c:v>0.91650462962962953</c:v>
                </c:pt>
                <c:pt idx="2615">
                  <c:v>0.91651620370370357</c:v>
                </c:pt>
                <c:pt idx="2616">
                  <c:v>0.9165277777777775</c:v>
                </c:pt>
                <c:pt idx="2617">
                  <c:v>0.91653935185185076</c:v>
                </c:pt>
                <c:pt idx="2618">
                  <c:v>0.91653935185185076</c:v>
                </c:pt>
                <c:pt idx="2619">
                  <c:v>0.91655092592592435</c:v>
                </c:pt>
                <c:pt idx="2620">
                  <c:v>0.9165624999999985</c:v>
                </c:pt>
                <c:pt idx="2621">
                  <c:v>0.9165624999999985</c:v>
                </c:pt>
                <c:pt idx="2622">
                  <c:v>0.91657407407407465</c:v>
                </c:pt>
                <c:pt idx="2623">
                  <c:v>0.91658564814814814</c:v>
                </c:pt>
                <c:pt idx="2624">
                  <c:v>0.91659722222222229</c:v>
                </c:pt>
                <c:pt idx="2625">
                  <c:v>0.91659722222222229</c:v>
                </c:pt>
                <c:pt idx="2626">
                  <c:v>0.91660879629629721</c:v>
                </c:pt>
                <c:pt idx="2627">
                  <c:v>0.91662037037037181</c:v>
                </c:pt>
                <c:pt idx="2628">
                  <c:v>0.91662037037037181</c:v>
                </c:pt>
                <c:pt idx="2629">
                  <c:v>0.91663194444444462</c:v>
                </c:pt>
                <c:pt idx="2630">
                  <c:v>0.91664351851852055</c:v>
                </c:pt>
                <c:pt idx="2631">
                  <c:v>0.91665509259259492</c:v>
                </c:pt>
                <c:pt idx="2632">
                  <c:v>0.91665509259259492</c:v>
                </c:pt>
                <c:pt idx="2633">
                  <c:v>0.91666666666666652</c:v>
                </c:pt>
                <c:pt idx="2634">
                  <c:v>0.91667824074074078</c:v>
                </c:pt>
                <c:pt idx="2635">
                  <c:v>0.91667824074074078</c:v>
                </c:pt>
                <c:pt idx="2636">
                  <c:v>0.91668981481481593</c:v>
                </c:pt>
                <c:pt idx="2637">
                  <c:v>0.91670138888888963</c:v>
                </c:pt>
                <c:pt idx="2638">
                  <c:v>0.91671296296296123</c:v>
                </c:pt>
                <c:pt idx="2639">
                  <c:v>0.91671296296296123</c:v>
                </c:pt>
                <c:pt idx="2640">
                  <c:v>0.91672453703703705</c:v>
                </c:pt>
                <c:pt idx="2641">
                  <c:v>0.91673611111111108</c:v>
                </c:pt>
                <c:pt idx="2642">
                  <c:v>0.91673611111111108</c:v>
                </c:pt>
                <c:pt idx="2643">
                  <c:v>0.91674768518518623</c:v>
                </c:pt>
                <c:pt idx="2644">
                  <c:v>0.91675925925925961</c:v>
                </c:pt>
                <c:pt idx="2645">
                  <c:v>0.9167708333333352</c:v>
                </c:pt>
                <c:pt idx="2646">
                  <c:v>0.9167708333333352</c:v>
                </c:pt>
                <c:pt idx="2647">
                  <c:v>0.91678240740740735</c:v>
                </c:pt>
                <c:pt idx="2648">
                  <c:v>0.91679398148148161</c:v>
                </c:pt>
                <c:pt idx="2649">
                  <c:v>0.91680555555555565</c:v>
                </c:pt>
                <c:pt idx="2650">
                  <c:v>0.91680555555555565</c:v>
                </c:pt>
                <c:pt idx="2651">
                  <c:v>0.91681712962962958</c:v>
                </c:pt>
                <c:pt idx="2652">
                  <c:v>0.91682870370370362</c:v>
                </c:pt>
                <c:pt idx="2653">
                  <c:v>0.91682870370370362</c:v>
                </c:pt>
                <c:pt idx="2654">
                  <c:v>0.91684027777777877</c:v>
                </c:pt>
                <c:pt idx="2655">
                  <c:v>0.91685185185185192</c:v>
                </c:pt>
                <c:pt idx="2656">
                  <c:v>0.91686342592592462</c:v>
                </c:pt>
                <c:pt idx="2657">
                  <c:v>0.91686342592592462</c:v>
                </c:pt>
                <c:pt idx="2658">
                  <c:v>0.91687500000000099</c:v>
                </c:pt>
                <c:pt idx="2659">
                  <c:v>0.91688657407407403</c:v>
                </c:pt>
                <c:pt idx="2660">
                  <c:v>0.91688657407407403</c:v>
                </c:pt>
                <c:pt idx="2661">
                  <c:v>0.91689814814814863</c:v>
                </c:pt>
                <c:pt idx="2662">
                  <c:v>0.91690972222222211</c:v>
                </c:pt>
                <c:pt idx="2663">
                  <c:v>0.91692129629629771</c:v>
                </c:pt>
                <c:pt idx="2664">
                  <c:v>0.91692129629629771</c:v>
                </c:pt>
                <c:pt idx="2665">
                  <c:v>0.91693287037037063</c:v>
                </c:pt>
                <c:pt idx="2666">
                  <c:v>0.91694444444444556</c:v>
                </c:pt>
                <c:pt idx="2667">
                  <c:v>0.91694444444444556</c:v>
                </c:pt>
                <c:pt idx="2668">
                  <c:v>0.91695601851851982</c:v>
                </c:pt>
                <c:pt idx="2669">
                  <c:v>0.91696759259259264</c:v>
                </c:pt>
                <c:pt idx="2670">
                  <c:v>0.91697916666666668</c:v>
                </c:pt>
                <c:pt idx="2671">
                  <c:v>0.91697916666666668</c:v>
                </c:pt>
                <c:pt idx="2672">
                  <c:v>0.9169907407407405</c:v>
                </c:pt>
                <c:pt idx="2673">
                  <c:v>0.91700231481481476</c:v>
                </c:pt>
                <c:pt idx="2674">
                  <c:v>0.91700231481481476</c:v>
                </c:pt>
                <c:pt idx="2675">
                  <c:v>0.91701388888888891</c:v>
                </c:pt>
                <c:pt idx="2676">
                  <c:v>0.9170254629629625</c:v>
                </c:pt>
                <c:pt idx="2677">
                  <c:v>0.91703703703703709</c:v>
                </c:pt>
                <c:pt idx="2678">
                  <c:v>0.91703703703703709</c:v>
                </c:pt>
                <c:pt idx="2679">
                  <c:v>0.91704861111111224</c:v>
                </c:pt>
                <c:pt idx="2680">
                  <c:v>0.91706018518518517</c:v>
                </c:pt>
                <c:pt idx="2681">
                  <c:v>0.91706018518518517</c:v>
                </c:pt>
                <c:pt idx="2682">
                  <c:v>0.91707175925925932</c:v>
                </c:pt>
                <c:pt idx="2683">
                  <c:v>0.91708333333333369</c:v>
                </c:pt>
                <c:pt idx="2684">
                  <c:v>0.91709490740740762</c:v>
                </c:pt>
                <c:pt idx="2685">
                  <c:v>0.91709490740740762</c:v>
                </c:pt>
                <c:pt idx="2686">
                  <c:v>0.91710648148148144</c:v>
                </c:pt>
                <c:pt idx="2687">
                  <c:v>0.9171180555555557</c:v>
                </c:pt>
                <c:pt idx="2688">
                  <c:v>0.9171180555555557</c:v>
                </c:pt>
                <c:pt idx="2689">
                  <c:v>0.91712962962962974</c:v>
                </c:pt>
                <c:pt idx="2690">
                  <c:v>0.91714120370370478</c:v>
                </c:pt>
                <c:pt idx="2691">
                  <c:v>0.91715277777777759</c:v>
                </c:pt>
                <c:pt idx="2692">
                  <c:v>0.91715277777777759</c:v>
                </c:pt>
                <c:pt idx="2693">
                  <c:v>0.91716435185185075</c:v>
                </c:pt>
                <c:pt idx="2694">
                  <c:v>0.91717592592592556</c:v>
                </c:pt>
                <c:pt idx="2695">
                  <c:v>0.91718749999999949</c:v>
                </c:pt>
                <c:pt idx="2696">
                  <c:v>0.91718749999999949</c:v>
                </c:pt>
                <c:pt idx="2697">
                  <c:v>0.91719907407407586</c:v>
                </c:pt>
                <c:pt idx="2698">
                  <c:v>0.91721064814814823</c:v>
                </c:pt>
                <c:pt idx="2699">
                  <c:v>0.91721064814814823</c:v>
                </c:pt>
                <c:pt idx="2700">
                  <c:v>0.91722222222222216</c:v>
                </c:pt>
                <c:pt idx="2701">
                  <c:v>0.91723379629629631</c:v>
                </c:pt>
                <c:pt idx="2702">
                  <c:v>0.91724537037037146</c:v>
                </c:pt>
                <c:pt idx="2703">
                  <c:v>0.91724537037037146</c:v>
                </c:pt>
                <c:pt idx="2704">
                  <c:v>0.9172569444444445</c:v>
                </c:pt>
                <c:pt idx="2705">
                  <c:v>0.91726851851851865</c:v>
                </c:pt>
                <c:pt idx="2706">
                  <c:v>0.91726851851851865</c:v>
                </c:pt>
                <c:pt idx="2707">
                  <c:v>0.9172800925925938</c:v>
                </c:pt>
                <c:pt idx="2708">
                  <c:v>0.91729166666666673</c:v>
                </c:pt>
                <c:pt idx="2709">
                  <c:v>0.91730324074073977</c:v>
                </c:pt>
                <c:pt idx="2710">
                  <c:v>0.91730324074073977</c:v>
                </c:pt>
                <c:pt idx="2711">
                  <c:v>0.91731481481481481</c:v>
                </c:pt>
                <c:pt idx="2712">
                  <c:v>0.91732638888888851</c:v>
                </c:pt>
                <c:pt idx="2713">
                  <c:v>0.91732638888888851</c:v>
                </c:pt>
                <c:pt idx="2714">
                  <c:v>0.917337962962961</c:v>
                </c:pt>
                <c:pt idx="2715">
                  <c:v>0.91734953703703714</c:v>
                </c:pt>
                <c:pt idx="2716">
                  <c:v>0.91736111111111107</c:v>
                </c:pt>
                <c:pt idx="2717">
                  <c:v>0.91736111111111107</c:v>
                </c:pt>
                <c:pt idx="2718">
                  <c:v>0.91737268518518522</c:v>
                </c:pt>
                <c:pt idx="2719">
                  <c:v>0.91738425925925926</c:v>
                </c:pt>
                <c:pt idx="2720">
                  <c:v>0.91738425925925926</c:v>
                </c:pt>
                <c:pt idx="2721">
                  <c:v>0.91739583333333485</c:v>
                </c:pt>
                <c:pt idx="2722">
                  <c:v>0.91740740740740734</c:v>
                </c:pt>
                <c:pt idx="2723">
                  <c:v>0.91741898148148149</c:v>
                </c:pt>
                <c:pt idx="2724">
                  <c:v>0.91741898148148149</c:v>
                </c:pt>
                <c:pt idx="2725">
                  <c:v>0.91743055555555553</c:v>
                </c:pt>
                <c:pt idx="2726">
                  <c:v>0.91744212962962957</c:v>
                </c:pt>
                <c:pt idx="2727">
                  <c:v>0.91745370370370349</c:v>
                </c:pt>
                <c:pt idx="2728">
                  <c:v>0.91745370370370349</c:v>
                </c:pt>
                <c:pt idx="2729">
                  <c:v>0.91746527777777753</c:v>
                </c:pt>
                <c:pt idx="2730">
                  <c:v>0.91747685185185157</c:v>
                </c:pt>
                <c:pt idx="2731">
                  <c:v>0.91747685185185157</c:v>
                </c:pt>
                <c:pt idx="2732">
                  <c:v>0.91748842592592439</c:v>
                </c:pt>
                <c:pt idx="2733">
                  <c:v>0.91749999999999998</c:v>
                </c:pt>
                <c:pt idx="2734">
                  <c:v>0.91751157407407413</c:v>
                </c:pt>
                <c:pt idx="2735">
                  <c:v>0.91751157407407413</c:v>
                </c:pt>
                <c:pt idx="2736">
                  <c:v>0.91752314814814817</c:v>
                </c:pt>
                <c:pt idx="2737">
                  <c:v>0.9175347222222211</c:v>
                </c:pt>
                <c:pt idx="2738">
                  <c:v>0.9175347222222211</c:v>
                </c:pt>
                <c:pt idx="2739">
                  <c:v>0.91754629629629625</c:v>
                </c:pt>
                <c:pt idx="2740">
                  <c:v>0.91755787037037062</c:v>
                </c:pt>
                <c:pt idx="2741">
                  <c:v>0.91756944444444455</c:v>
                </c:pt>
                <c:pt idx="2742">
                  <c:v>0.91756944444444455</c:v>
                </c:pt>
                <c:pt idx="2743">
                  <c:v>0.91758101851851981</c:v>
                </c:pt>
                <c:pt idx="2744">
                  <c:v>0.91759259259259263</c:v>
                </c:pt>
                <c:pt idx="2745">
                  <c:v>0.91759259259259263</c:v>
                </c:pt>
                <c:pt idx="2746">
                  <c:v>0.91760416666666667</c:v>
                </c:pt>
                <c:pt idx="2747">
                  <c:v>0.91761574074074059</c:v>
                </c:pt>
                <c:pt idx="2748">
                  <c:v>0.91762731481481474</c:v>
                </c:pt>
                <c:pt idx="2749">
                  <c:v>0.91762731481481474</c:v>
                </c:pt>
                <c:pt idx="2750">
                  <c:v>0.91763888888889</c:v>
                </c:pt>
                <c:pt idx="2751">
                  <c:v>0.91765046296296249</c:v>
                </c:pt>
                <c:pt idx="2752">
                  <c:v>0.91765046296296249</c:v>
                </c:pt>
                <c:pt idx="2753">
                  <c:v>0.91766203703703697</c:v>
                </c:pt>
                <c:pt idx="2754">
                  <c:v>0.91767361111111223</c:v>
                </c:pt>
                <c:pt idx="2755">
                  <c:v>0.9176851851851856</c:v>
                </c:pt>
                <c:pt idx="2756">
                  <c:v>0.9176851851851856</c:v>
                </c:pt>
                <c:pt idx="2757">
                  <c:v>0.91769675925925931</c:v>
                </c:pt>
                <c:pt idx="2758">
                  <c:v>0.91770833333333435</c:v>
                </c:pt>
                <c:pt idx="2759">
                  <c:v>0.91770833333333435</c:v>
                </c:pt>
                <c:pt idx="2760">
                  <c:v>0.91771990740740761</c:v>
                </c:pt>
                <c:pt idx="2761">
                  <c:v>0.91773148148148165</c:v>
                </c:pt>
                <c:pt idx="2762">
                  <c:v>0.9177430555555568</c:v>
                </c:pt>
                <c:pt idx="2763">
                  <c:v>0.9177430555555568</c:v>
                </c:pt>
                <c:pt idx="2764">
                  <c:v>0.91775462962962961</c:v>
                </c:pt>
                <c:pt idx="2765">
                  <c:v>0.91776620370370354</c:v>
                </c:pt>
                <c:pt idx="2766">
                  <c:v>0.91776620370370354</c:v>
                </c:pt>
                <c:pt idx="2767">
                  <c:v>0.9177777777777778</c:v>
                </c:pt>
                <c:pt idx="2768">
                  <c:v>0.91778935185185151</c:v>
                </c:pt>
                <c:pt idx="2769">
                  <c:v>0.91780092592592488</c:v>
                </c:pt>
                <c:pt idx="2770">
                  <c:v>0.91780092592592488</c:v>
                </c:pt>
                <c:pt idx="2771">
                  <c:v>0.91781249999999959</c:v>
                </c:pt>
                <c:pt idx="2772">
                  <c:v>0.91782407407407574</c:v>
                </c:pt>
                <c:pt idx="2773">
                  <c:v>0.91782407407407574</c:v>
                </c:pt>
                <c:pt idx="2774">
                  <c:v>0.91783564814814922</c:v>
                </c:pt>
                <c:pt idx="2775">
                  <c:v>0.91784722222222215</c:v>
                </c:pt>
                <c:pt idx="2776">
                  <c:v>0.91785879629629663</c:v>
                </c:pt>
                <c:pt idx="2777">
                  <c:v>0.91785879629629663</c:v>
                </c:pt>
                <c:pt idx="2778">
                  <c:v>0.91787037037037156</c:v>
                </c:pt>
                <c:pt idx="2779">
                  <c:v>0.9178819444444446</c:v>
                </c:pt>
                <c:pt idx="2780">
                  <c:v>0.9178935185185203</c:v>
                </c:pt>
                <c:pt idx="2781">
                  <c:v>0.9178935185185203</c:v>
                </c:pt>
                <c:pt idx="2782">
                  <c:v>0.9179050925925949</c:v>
                </c:pt>
                <c:pt idx="2783">
                  <c:v>0.91791666666666649</c:v>
                </c:pt>
                <c:pt idx="2784">
                  <c:v>0.91791666666666649</c:v>
                </c:pt>
                <c:pt idx="2785">
                  <c:v>0.91792824074074053</c:v>
                </c:pt>
                <c:pt idx="2786">
                  <c:v>0.9179398148148159</c:v>
                </c:pt>
                <c:pt idx="2787">
                  <c:v>0.91795138888888894</c:v>
                </c:pt>
                <c:pt idx="2788">
                  <c:v>0.91795138888888894</c:v>
                </c:pt>
                <c:pt idx="2789">
                  <c:v>0.91796296296296087</c:v>
                </c:pt>
                <c:pt idx="2790">
                  <c:v>0.91797453703703702</c:v>
                </c:pt>
                <c:pt idx="2791">
                  <c:v>0.91797453703703702</c:v>
                </c:pt>
                <c:pt idx="2792">
                  <c:v>0.91798611111111106</c:v>
                </c:pt>
                <c:pt idx="2793">
                  <c:v>0.91799768518518565</c:v>
                </c:pt>
                <c:pt idx="2794">
                  <c:v>0.91800925925925969</c:v>
                </c:pt>
                <c:pt idx="2795">
                  <c:v>0.91800925925925969</c:v>
                </c:pt>
                <c:pt idx="2796">
                  <c:v>0.91802083333333484</c:v>
                </c:pt>
                <c:pt idx="2797">
                  <c:v>0.91803240740740744</c:v>
                </c:pt>
                <c:pt idx="2798">
                  <c:v>0.91803240740740744</c:v>
                </c:pt>
                <c:pt idx="2799">
                  <c:v>0.9180439814814817</c:v>
                </c:pt>
                <c:pt idx="2800">
                  <c:v>0.91805555555555562</c:v>
                </c:pt>
                <c:pt idx="2801">
                  <c:v>0.91806712962962855</c:v>
                </c:pt>
                <c:pt idx="2802">
                  <c:v>0.91806712962962855</c:v>
                </c:pt>
                <c:pt idx="2803">
                  <c:v>0.9180787037037037</c:v>
                </c:pt>
                <c:pt idx="2804">
                  <c:v>0.91809027777777785</c:v>
                </c:pt>
                <c:pt idx="2805">
                  <c:v>0.91809027777777785</c:v>
                </c:pt>
                <c:pt idx="2806">
                  <c:v>0.91810185185185178</c:v>
                </c:pt>
                <c:pt idx="2807">
                  <c:v>0.91811342592592438</c:v>
                </c:pt>
                <c:pt idx="2808">
                  <c:v>0.91812499999999997</c:v>
                </c:pt>
                <c:pt idx="2809">
                  <c:v>0.91812499999999997</c:v>
                </c:pt>
                <c:pt idx="2810">
                  <c:v>0.91813657407407412</c:v>
                </c:pt>
                <c:pt idx="2811">
                  <c:v>0.91814814814814805</c:v>
                </c:pt>
                <c:pt idx="2812">
                  <c:v>0.91814814814814805</c:v>
                </c:pt>
                <c:pt idx="2813">
                  <c:v>0.9181597222222222</c:v>
                </c:pt>
                <c:pt idx="2814">
                  <c:v>0.91817129629629746</c:v>
                </c:pt>
                <c:pt idx="2815">
                  <c:v>0.91818287037037061</c:v>
                </c:pt>
                <c:pt idx="2816">
                  <c:v>0.91818287037037061</c:v>
                </c:pt>
                <c:pt idx="2817">
                  <c:v>0.91819444444444465</c:v>
                </c:pt>
                <c:pt idx="2818">
                  <c:v>0.91820601851851968</c:v>
                </c:pt>
                <c:pt idx="2819">
                  <c:v>0.91821759259259261</c:v>
                </c:pt>
                <c:pt idx="2820">
                  <c:v>0.91821759259259261</c:v>
                </c:pt>
                <c:pt idx="2821">
                  <c:v>0.91822916666666676</c:v>
                </c:pt>
                <c:pt idx="2822">
                  <c:v>0.91824074074074058</c:v>
                </c:pt>
                <c:pt idx="2823">
                  <c:v>0.91824074074074058</c:v>
                </c:pt>
                <c:pt idx="2824">
                  <c:v>0.91825231481481451</c:v>
                </c:pt>
                <c:pt idx="2825">
                  <c:v>0.91826388888888888</c:v>
                </c:pt>
                <c:pt idx="2826">
                  <c:v>0.91827546296296259</c:v>
                </c:pt>
                <c:pt idx="2827">
                  <c:v>0.91827546296296259</c:v>
                </c:pt>
                <c:pt idx="2828">
                  <c:v>0.91828703703703696</c:v>
                </c:pt>
                <c:pt idx="2829">
                  <c:v>0.91829861111111211</c:v>
                </c:pt>
                <c:pt idx="2830">
                  <c:v>0.91829861111111211</c:v>
                </c:pt>
                <c:pt idx="2831">
                  <c:v>0.91831018518518526</c:v>
                </c:pt>
                <c:pt idx="2832">
                  <c:v>0.9183217592592593</c:v>
                </c:pt>
                <c:pt idx="2833">
                  <c:v>0.91833333333333333</c:v>
                </c:pt>
                <c:pt idx="2834">
                  <c:v>0.91833333333333333</c:v>
                </c:pt>
                <c:pt idx="2835">
                  <c:v>0.9183449074074076</c:v>
                </c:pt>
                <c:pt idx="2836">
                  <c:v>0.91835648148148152</c:v>
                </c:pt>
                <c:pt idx="2837">
                  <c:v>0.91835648148148152</c:v>
                </c:pt>
                <c:pt idx="2838">
                  <c:v>0.91836805555555545</c:v>
                </c:pt>
                <c:pt idx="2839">
                  <c:v>0.9183796296296296</c:v>
                </c:pt>
                <c:pt idx="2840">
                  <c:v>0.91839120370370375</c:v>
                </c:pt>
                <c:pt idx="2841">
                  <c:v>0.91839120370370375</c:v>
                </c:pt>
                <c:pt idx="2842">
                  <c:v>0.91840277777777757</c:v>
                </c:pt>
                <c:pt idx="2843">
                  <c:v>0.91841435185185027</c:v>
                </c:pt>
                <c:pt idx="2844">
                  <c:v>0.91841435185185027</c:v>
                </c:pt>
                <c:pt idx="2845">
                  <c:v>0.91842592592592476</c:v>
                </c:pt>
                <c:pt idx="2846">
                  <c:v>0.91843749999999957</c:v>
                </c:pt>
                <c:pt idx="2847">
                  <c:v>0.91844907407407572</c:v>
                </c:pt>
                <c:pt idx="2848">
                  <c:v>0.91844907407407572</c:v>
                </c:pt>
                <c:pt idx="2849">
                  <c:v>0.9184606481481481</c:v>
                </c:pt>
                <c:pt idx="2850">
                  <c:v>0.91847222222222158</c:v>
                </c:pt>
                <c:pt idx="2851">
                  <c:v>0.91847222222222158</c:v>
                </c:pt>
                <c:pt idx="2852">
                  <c:v>0.91848379629629628</c:v>
                </c:pt>
                <c:pt idx="2853">
                  <c:v>0.91849537037037143</c:v>
                </c:pt>
                <c:pt idx="2854">
                  <c:v>0.91850694444444436</c:v>
                </c:pt>
                <c:pt idx="2855">
                  <c:v>0.91850694444444436</c:v>
                </c:pt>
                <c:pt idx="2856">
                  <c:v>0.91851851851851862</c:v>
                </c:pt>
                <c:pt idx="2857">
                  <c:v>0.91853009259259366</c:v>
                </c:pt>
                <c:pt idx="2858">
                  <c:v>0.91853009259259366</c:v>
                </c:pt>
                <c:pt idx="2859">
                  <c:v>0.9185416666666667</c:v>
                </c:pt>
                <c:pt idx="2860">
                  <c:v>0.91855324074073941</c:v>
                </c:pt>
                <c:pt idx="2861">
                  <c:v>0.91856481481481478</c:v>
                </c:pt>
                <c:pt idx="2862">
                  <c:v>0.91856481481481478</c:v>
                </c:pt>
                <c:pt idx="2863">
                  <c:v>0.91857638888888848</c:v>
                </c:pt>
                <c:pt idx="2864">
                  <c:v>0.91858796296296064</c:v>
                </c:pt>
                <c:pt idx="2865">
                  <c:v>0.91859953703703701</c:v>
                </c:pt>
                <c:pt idx="2866">
                  <c:v>0.91859953703703701</c:v>
                </c:pt>
                <c:pt idx="2867">
                  <c:v>0.9186111111111116</c:v>
                </c:pt>
                <c:pt idx="2868">
                  <c:v>0.91862268518518564</c:v>
                </c:pt>
                <c:pt idx="2869">
                  <c:v>0.91862268518518564</c:v>
                </c:pt>
                <c:pt idx="2870">
                  <c:v>0.91863425925925923</c:v>
                </c:pt>
                <c:pt idx="2871">
                  <c:v>0.9186458333333356</c:v>
                </c:pt>
                <c:pt idx="2872">
                  <c:v>0.91865740740740764</c:v>
                </c:pt>
                <c:pt idx="2873">
                  <c:v>0.91865740740740764</c:v>
                </c:pt>
                <c:pt idx="2874">
                  <c:v>0.91866898148148168</c:v>
                </c:pt>
                <c:pt idx="2875">
                  <c:v>0.91868055555555561</c:v>
                </c:pt>
                <c:pt idx="2876">
                  <c:v>0.91868055555555561</c:v>
                </c:pt>
                <c:pt idx="2877">
                  <c:v>0.91869212962962954</c:v>
                </c:pt>
                <c:pt idx="2878">
                  <c:v>0.91870370370370369</c:v>
                </c:pt>
                <c:pt idx="2879">
                  <c:v>0.91871527777777784</c:v>
                </c:pt>
                <c:pt idx="2880">
                  <c:v>0.91871527777777784</c:v>
                </c:pt>
                <c:pt idx="2881">
                  <c:v>0.91872685185185177</c:v>
                </c:pt>
                <c:pt idx="2882">
                  <c:v>0.91873842592592558</c:v>
                </c:pt>
                <c:pt idx="2883">
                  <c:v>0.91873842592592558</c:v>
                </c:pt>
                <c:pt idx="2884">
                  <c:v>0.91875000000000062</c:v>
                </c:pt>
                <c:pt idx="2885">
                  <c:v>0.9187615740740751</c:v>
                </c:pt>
                <c:pt idx="2886">
                  <c:v>0.91877314814814814</c:v>
                </c:pt>
                <c:pt idx="2887">
                  <c:v>0.91877314814814814</c:v>
                </c:pt>
                <c:pt idx="2888">
                  <c:v>0.91878472222222218</c:v>
                </c:pt>
                <c:pt idx="2889">
                  <c:v>0.91879629629629744</c:v>
                </c:pt>
                <c:pt idx="2890">
                  <c:v>0.91879629629629744</c:v>
                </c:pt>
                <c:pt idx="2891">
                  <c:v>0.9188078703703717</c:v>
                </c:pt>
                <c:pt idx="2892">
                  <c:v>0.91881944444444463</c:v>
                </c:pt>
                <c:pt idx="2893">
                  <c:v>0.91883101851852089</c:v>
                </c:pt>
                <c:pt idx="2894">
                  <c:v>0.91883101851852089</c:v>
                </c:pt>
                <c:pt idx="2895">
                  <c:v>0.91884259259259382</c:v>
                </c:pt>
                <c:pt idx="2896">
                  <c:v>0.91885416666666653</c:v>
                </c:pt>
                <c:pt idx="2897">
                  <c:v>0.91885416666666653</c:v>
                </c:pt>
                <c:pt idx="2898">
                  <c:v>0.91886574074074057</c:v>
                </c:pt>
                <c:pt idx="2899">
                  <c:v>0.91887731481481483</c:v>
                </c:pt>
                <c:pt idx="2900">
                  <c:v>0.91888888888888964</c:v>
                </c:pt>
                <c:pt idx="2901">
                  <c:v>0.91888888888888964</c:v>
                </c:pt>
                <c:pt idx="2902">
                  <c:v>0.91890046296296257</c:v>
                </c:pt>
                <c:pt idx="2903">
                  <c:v>0.9189120370370365</c:v>
                </c:pt>
                <c:pt idx="2904">
                  <c:v>0.9189120370370365</c:v>
                </c:pt>
                <c:pt idx="2905">
                  <c:v>0.91892361111111165</c:v>
                </c:pt>
                <c:pt idx="2906">
                  <c:v>0.91893518518518524</c:v>
                </c:pt>
                <c:pt idx="2907">
                  <c:v>0.91894675925925917</c:v>
                </c:pt>
                <c:pt idx="2908">
                  <c:v>0.91894675925925917</c:v>
                </c:pt>
                <c:pt idx="2909">
                  <c:v>0.91895833333333365</c:v>
                </c:pt>
                <c:pt idx="2910">
                  <c:v>0.91896990740740769</c:v>
                </c:pt>
                <c:pt idx="2911">
                  <c:v>0.91896990740740769</c:v>
                </c:pt>
                <c:pt idx="2912">
                  <c:v>0.91898148148148162</c:v>
                </c:pt>
                <c:pt idx="2913">
                  <c:v>0.91899305555555655</c:v>
                </c:pt>
                <c:pt idx="2914">
                  <c:v>0.9190046296296297</c:v>
                </c:pt>
                <c:pt idx="2915">
                  <c:v>0.9190046296296297</c:v>
                </c:pt>
                <c:pt idx="2916">
                  <c:v>0.91901620370370352</c:v>
                </c:pt>
                <c:pt idx="2917">
                  <c:v>0.91902777777777789</c:v>
                </c:pt>
                <c:pt idx="2918">
                  <c:v>0.91903935185185159</c:v>
                </c:pt>
                <c:pt idx="2919">
                  <c:v>0.91903935185185159</c:v>
                </c:pt>
                <c:pt idx="2920">
                  <c:v>0.91905092592592474</c:v>
                </c:pt>
                <c:pt idx="2921">
                  <c:v>0.91906249999999956</c:v>
                </c:pt>
                <c:pt idx="2922">
                  <c:v>0.91906249999999956</c:v>
                </c:pt>
                <c:pt idx="2923">
                  <c:v>0.91907407407407526</c:v>
                </c:pt>
                <c:pt idx="2924">
                  <c:v>0.91908564814814864</c:v>
                </c:pt>
                <c:pt idx="2925">
                  <c:v>0.91909722222222223</c:v>
                </c:pt>
                <c:pt idx="2926">
                  <c:v>0.91909722222222223</c:v>
                </c:pt>
                <c:pt idx="2927">
                  <c:v>0.9191087962962966</c:v>
                </c:pt>
                <c:pt idx="2928">
                  <c:v>0.91912037037037064</c:v>
                </c:pt>
                <c:pt idx="2929">
                  <c:v>0.91912037037037064</c:v>
                </c:pt>
                <c:pt idx="2930">
                  <c:v>0.91913194444444468</c:v>
                </c:pt>
                <c:pt idx="2931">
                  <c:v>0.91914351851851983</c:v>
                </c:pt>
                <c:pt idx="2932">
                  <c:v>0.91915509259259442</c:v>
                </c:pt>
                <c:pt idx="2933">
                  <c:v>0.91915509259259442</c:v>
                </c:pt>
                <c:pt idx="2934">
                  <c:v>0.91916666666666658</c:v>
                </c:pt>
                <c:pt idx="2935">
                  <c:v>0.9191782407407405</c:v>
                </c:pt>
                <c:pt idx="2936">
                  <c:v>0.9191782407407405</c:v>
                </c:pt>
                <c:pt idx="2937">
                  <c:v>0.91918981481481565</c:v>
                </c:pt>
                <c:pt idx="2938">
                  <c:v>0.91920138888888892</c:v>
                </c:pt>
                <c:pt idx="2939">
                  <c:v>0.91921296296296051</c:v>
                </c:pt>
                <c:pt idx="2940">
                  <c:v>0.91921296296296051</c:v>
                </c:pt>
                <c:pt idx="2941">
                  <c:v>0.91922453703703699</c:v>
                </c:pt>
                <c:pt idx="2942">
                  <c:v>0.91923611111111059</c:v>
                </c:pt>
                <c:pt idx="2943">
                  <c:v>0.91923611111111059</c:v>
                </c:pt>
                <c:pt idx="2944">
                  <c:v>0.91924768518518563</c:v>
                </c:pt>
                <c:pt idx="2945">
                  <c:v>0.91925925925925922</c:v>
                </c:pt>
                <c:pt idx="2946">
                  <c:v>0.91927083333333481</c:v>
                </c:pt>
                <c:pt idx="2947">
                  <c:v>0.91927083333333481</c:v>
                </c:pt>
                <c:pt idx="2948">
                  <c:v>0.91928240740740741</c:v>
                </c:pt>
                <c:pt idx="2949">
                  <c:v>0.91929398148148145</c:v>
                </c:pt>
                <c:pt idx="2950">
                  <c:v>0.91929398148148145</c:v>
                </c:pt>
                <c:pt idx="2951">
                  <c:v>0.9193055555555556</c:v>
                </c:pt>
                <c:pt idx="2952">
                  <c:v>0.91931712962962842</c:v>
                </c:pt>
                <c:pt idx="2953">
                  <c:v>0.91932870370370379</c:v>
                </c:pt>
                <c:pt idx="2954">
                  <c:v>0.91932870370370379</c:v>
                </c:pt>
                <c:pt idx="2955">
                  <c:v>0.91934027777777771</c:v>
                </c:pt>
                <c:pt idx="2956">
                  <c:v>0.91935185185185186</c:v>
                </c:pt>
                <c:pt idx="2957">
                  <c:v>0.91936342592592413</c:v>
                </c:pt>
                <c:pt idx="2958">
                  <c:v>0.91936342592592413</c:v>
                </c:pt>
                <c:pt idx="2959">
                  <c:v>0.91937500000000005</c:v>
                </c:pt>
                <c:pt idx="2960">
                  <c:v>0.91938657407407398</c:v>
                </c:pt>
                <c:pt idx="2961">
                  <c:v>0.91938657407407398</c:v>
                </c:pt>
                <c:pt idx="2962">
                  <c:v>0.91939814814814813</c:v>
                </c:pt>
                <c:pt idx="2963">
                  <c:v>0.91940972222222228</c:v>
                </c:pt>
                <c:pt idx="2964">
                  <c:v>0.91942129629629665</c:v>
                </c:pt>
                <c:pt idx="2965">
                  <c:v>0.91942129629629665</c:v>
                </c:pt>
                <c:pt idx="2966">
                  <c:v>0.91943287037037069</c:v>
                </c:pt>
                <c:pt idx="2967">
                  <c:v>0.91944444444444462</c:v>
                </c:pt>
                <c:pt idx="2968">
                  <c:v>0.91944444444444462</c:v>
                </c:pt>
                <c:pt idx="2969">
                  <c:v>0.91945601851851955</c:v>
                </c:pt>
                <c:pt idx="2970">
                  <c:v>0.9194675925925927</c:v>
                </c:pt>
                <c:pt idx="2971">
                  <c:v>0.91947916666666651</c:v>
                </c:pt>
                <c:pt idx="2972">
                  <c:v>0.91947916666666651</c:v>
                </c:pt>
                <c:pt idx="2973">
                  <c:v>0.91949074074073978</c:v>
                </c:pt>
                <c:pt idx="2974">
                  <c:v>0.91950231481481459</c:v>
                </c:pt>
                <c:pt idx="2975">
                  <c:v>0.91950231481481459</c:v>
                </c:pt>
                <c:pt idx="2976">
                  <c:v>0.91951388888888852</c:v>
                </c:pt>
                <c:pt idx="2977">
                  <c:v>0.91952546296296256</c:v>
                </c:pt>
                <c:pt idx="2978">
                  <c:v>0.91953703703703649</c:v>
                </c:pt>
                <c:pt idx="2979">
                  <c:v>0.91953703703703649</c:v>
                </c:pt>
                <c:pt idx="2980">
                  <c:v>0.91954861111111164</c:v>
                </c:pt>
                <c:pt idx="2981">
                  <c:v>0.91956018518518456</c:v>
                </c:pt>
                <c:pt idx="2982">
                  <c:v>0.91956018518518456</c:v>
                </c:pt>
                <c:pt idx="2983">
                  <c:v>0.91957175925925927</c:v>
                </c:pt>
                <c:pt idx="2984">
                  <c:v>0.91958333333333331</c:v>
                </c:pt>
                <c:pt idx="2985">
                  <c:v>0.91959490740740768</c:v>
                </c:pt>
                <c:pt idx="2986">
                  <c:v>0.91959490740740768</c:v>
                </c:pt>
                <c:pt idx="2987">
                  <c:v>0.91960648148148161</c:v>
                </c:pt>
                <c:pt idx="2988">
                  <c:v>0.91961805555555565</c:v>
                </c:pt>
                <c:pt idx="2989">
                  <c:v>0.91961805555555565</c:v>
                </c:pt>
                <c:pt idx="2990">
                  <c:v>0.9196296296296308</c:v>
                </c:pt>
                <c:pt idx="2991">
                  <c:v>0.91964120370370506</c:v>
                </c:pt>
                <c:pt idx="2992">
                  <c:v>0.91965277777777776</c:v>
                </c:pt>
                <c:pt idx="2993">
                  <c:v>0.91965277777777776</c:v>
                </c:pt>
                <c:pt idx="2994">
                  <c:v>0.91966435185185158</c:v>
                </c:pt>
                <c:pt idx="2995">
                  <c:v>0.91967592592592551</c:v>
                </c:pt>
                <c:pt idx="2996">
                  <c:v>0.91967592592592551</c:v>
                </c:pt>
                <c:pt idx="2997">
                  <c:v>0.9196875000000001</c:v>
                </c:pt>
                <c:pt idx="2998">
                  <c:v>0.91969907407407625</c:v>
                </c:pt>
                <c:pt idx="2999">
                  <c:v>0.91971064814814862</c:v>
                </c:pt>
                <c:pt idx="3000">
                  <c:v>0.91971064814814862</c:v>
                </c:pt>
                <c:pt idx="3001">
                  <c:v>0.91972222222222222</c:v>
                </c:pt>
                <c:pt idx="3002">
                  <c:v>0.9197337962962967</c:v>
                </c:pt>
                <c:pt idx="3003">
                  <c:v>0.91974537037037185</c:v>
                </c:pt>
                <c:pt idx="3004">
                  <c:v>0.91974537037037185</c:v>
                </c:pt>
                <c:pt idx="3005">
                  <c:v>0.91975694444444445</c:v>
                </c:pt>
                <c:pt idx="3006">
                  <c:v>0.91976851851851982</c:v>
                </c:pt>
                <c:pt idx="3007">
                  <c:v>0.91976851851851982</c:v>
                </c:pt>
                <c:pt idx="3008">
                  <c:v>0.9197800925925943</c:v>
                </c:pt>
                <c:pt idx="3009">
                  <c:v>0.91979166666666778</c:v>
                </c:pt>
                <c:pt idx="3010">
                  <c:v>0.91980324074074049</c:v>
                </c:pt>
                <c:pt idx="3011">
                  <c:v>0.91980324074074049</c:v>
                </c:pt>
                <c:pt idx="3012">
                  <c:v>0.91981481481481564</c:v>
                </c:pt>
                <c:pt idx="3013">
                  <c:v>0.91982638888888879</c:v>
                </c:pt>
                <c:pt idx="3014">
                  <c:v>0.91982638888888879</c:v>
                </c:pt>
                <c:pt idx="3015">
                  <c:v>0.91983796296296139</c:v>
                </c:pt>
                <c:pt idx="3016">
                  <c:v>0.91984953703703765</c:v>
                </c:pt>
                <c:pt idx="3017">
                  <c:v>0.91986111111111113</c:v>
                </c:pt>
                <c:pt idx="3018">
                  <c:v>0.91986111111111113</c:v>
                </c:pt>
                <c:pt idx="3019">
                  <c:v>0.91987268518518561</c:v>
                </c:pt>
                <c:pt idx="3020">
                  <c:v>0.91988425925925921</c:v>
                </c:pt>
                <c:pt idx="3021">
                  <c:v>0.91988425925925921</c:v>
                </c:pt>
                <c:pt idx="3022">
                  <c:v>0.91989583333333569</c:v>
                </c:pt>
                <c:pt idx="3023">
                  <c:v>0.91990740740740762</c:v>
                </c:pt>
                <c:pt idx="3024">
                  <c:v>0.91991898148148143</c:v>
                </c:pt>
                <c:pt idx="3025">
                  <c:v>0.91991898148148143</c:v>
                </c:pt>
                <c:pt idx="3026">
                  <c:v>0.9199305555555557</c:v>
                </c:pt>
                <c:pt idx="3027">
                  <c:v>0.91994212962962951</c:v>
                </c:pt>
                <c:pt idx="3028">
                  <c:v>0.91994212962962951</c:v>
                </c:pt>
                <c:pt idx="3029">
                  <c:v>0.91995370370370377</c:v>
                </c:pt>
                <c:pt idx="3030">
                  <c:v>0.9199652777777777</c:v>
                </c:pt>
                <c:pt idx="3031">
                  <c:v>0.91997685185185152</c:v>
                </c:pt>
                <c:pt idx="3032">
                  <c:v>0.91997685185185152</c:v>
                </c:pt>
                <c:pt idx="3033">
                  <c:v>0.91998842592592556</c:v>
                </c:pt>
                <c:pt idx="3034">
                  <c:v>0.91999999999999993</c:v>
                </c:pt>
                <c:pt idx="3035">
                  <c:v>0.91999999999999993</c:v>
                </c:pt>
                <c:pt idx="3036">
                  <c:v>0.92001157407407463</c:v>
                </c:pt>
                <c:pt idx="3037">
                  <c:v>0.92002314814814812</c:v>
                </c:pt>
                <c:pt idx="3038">
                  <c:v>0.92003472222222227</c:v>
                </c:pt>
                <c:pt idx="3039">
                  <c:v>0.92003472222222227</c:v>
                </c:pt>
                <c:pt idx="3040">
                  <c:v>0.92004629629629664</c:v>
                </c:pt>
                <c:pt idx="3041">
                  <c:v>0.92005787037037146</c:v>
                </c:pt>
                <c:pt idx="3042">
                  <c:v>0.92006944444444461</c:v>
                </c:pt>
                <c:pt idx="3043">
                  <c:v>0.92006944444444461</c:v>
                </c:pt>
                <c:pt idx="3044">
                  <c:v>0.92008101851852042</c:v>
                </c:pt>
                <c:pt idx="3045">
                  <c:v>0.92009259259259379</c:v>
                </c:pt>
                <c:pt idx="3046">
                  <c:v>0.92009259259259379</c:v>
                </c:pt>
                <c:pt idx="3047">
                  <c:v>0.9201041666666665</c:v>
                </c:pt>
                <c:pt idx="3048">
                  <c:v>0.92011574074073965</c:v>
                </c:pt>
                <c:pt idx="3049">
                  <c:v>0.92012731481481491</c:v>
                </c:pt>
                <c:pt idx="3050">
                  <c:v>0.92012731481481491</c:v>
                </c:pt>
                <c:pt idx="3051">
                  <c:v>0.92013888888888884</c:v>
                </c:pt>
                <c:pt idx="3052">
                  <c:v>0.92015046296296199</c:v>
                </c:pt>
                <c:pt idx="3053">
                  <c:v>0.92015046296296199</c:v>
                </c:pt>
                <c:pt idx="3054">
                  <c:v>0.92016203703703658</c:v>
                </c:pt>
                <c:pt idx="3055">
                  <c:v>0.92017361111111162</c:v>
                </c:pt>
                <c:pt idx="3056">
                  <c:v>0.92018518518518511</c:v>
                </c:pt>
                <c:pt idx="3057">
                  <c:v>0.92018518518518511</c:v>
                </c:pt>
                <c:pt idx="3058">
                  <c:v>0.92019675925925926</c:v>
                </c:pt>
                <c:pt idx="3059">
                  <c:v>0.92020833333333363</c:v>
                </c:pt>
                <c:pt idx="3060">
                  <c:v>0.92020833333333363</c:v>
                </c:pt>
                <c:pt idx="3061">
                  <c:v>0.92021990740740733</c:v>
                </c:pt>
                <c:pt idx="3062">
                  <c:v>0.92023148148148171</c:v>
                </c:pt>
                <c:pt idx="3063">
                  <c:v>0.92024305555555563</c:v>
                </c:pt>
                <c:pt idx="3064">
                  <c:v>0.92024305555555563</c:v>
                </c:pt>
                <c:pt idx="3065">
                  <c:v>0.92025462962962967</c:v>
                </c:pt>
                <c:pt idx="3066">
                  <c:v>0.92026620370370349</c:v>
                </c:pt>
                <c:pt idx="3067">
                  <c:v>0.92026620370370349</c:v>
                </c:pt>
                <c:pt idx="3068">
                  <c:v>0.92027777777777753</c:v>
                </c:pt>
                <c:pt idx="3069">
                  <c:v>0.92028935185185157</c:v>
                </c:pt>
                <c:pt idx="3070">
                  <c:v>0.92030092592592438</c:v>
                </c:pt>
                <c:pt idx="3071">
                  <c:v>0.92030092592592438</c:v>
                </c:pt>
                <c:pt idx="3072">
                  <c:v>0.92031249999999887</c:v>
                </c:pt>
                <c:pt idx="3073">
                  <c:v>0.92032407407407513</c:v>
                </c:pt>
                <c:pt idx="3074">
                  <c:v>0.92032407407407513</c:v>
                </c:pt>
                <c:pt idx="3075">
                  <c:v>0.92033564814814861</c:v>
                </c:pt>
                <c:pt idx="3076">
                  <c:v>0.92034722222222232</c:v>
                </c:pt>
                <c:pt idx="3077">
                  <c:v>0.92035879629629624</c:v>
                </c:pt>
                <c:pt idx="3078">
                  <c:v>0.92035879629629624</c:v>
                </c:pt>
                <c:pt idx="3079">
                  <c:v>0.92037037037037062</c:v>
                </c:pt>
                <c:pt idx="3080">
                  <c:v>0.92038194444444443</c:v>
                </c:pt>
                <c:pt idx="3081">
                  <c:v>0.92039351851851992</c:v>
                </c:pt>
                <c:pt idx="3082">
                  <c:v>0.92039351851851992</c:v>
                </c:pt>
                <c:pt idx="3083">
                  <c:v>0.92040509259259395</c:v>
                </c:pt>
                <c:pt idx="3084">
                  <c:v>0.92041666666666566</c:v>
                </c:pt>
                <c:pt idx="3085">
                  <c:v>0.92041666666666566</c:v>
                </c:pt>
                <c:pt idx="3086">
                  <c:v>0.92042824074074059</c:v>
                </c:pt>
                <c:pt idx="3087">
                  <c:v>0.92043981481481485</c:v>
                </c:pt>
                <c:pt idx="3088">
                  <c:v>0.92045138888888889</c:v>
                </c:pt>
                <c:pt idx="3089">
                  <c:v>0.92045138888888889</c:v>
                </c:pt>
                <c:pt idx="3090">
                  <c:v>0.92046296296296037</c:v>
                </c:pt>
                <c:pt idx="3091">
                  <c:v>0.92047453703703708</c:v>
                </c:pt>
                <c:pt idx="3092">
                  <c:v>0.92047453703703708</c:v>
                </c:pt>
                <c:pt idx="3093">
                  <c:v>0.92048611111111056</c:v>
                </c:pt>
                <c:pt idx="3094">
                  <c:v>0.92049768518518515</c:v>
                </c:pt>
                <c:pt idx="3095">
                  <c:v>0.9205092592592593</c:v>
                </c:pt>
                <c:pt idx="3096">
                  <c:v>0.9205092592592593</c:v>
                </c:pt>
                <c:pt idx="3097">
                  <c:v>0.92052083333333445</c:v>
                </c:pt>
                <c:pt idx="3098">
                  <c:v>0.92053240740740738</c:v>
                </c:pt>
                <c:pt idx="3099">
                  <c:v>0.92053240740740738</c:v>
                </c:pt>
                <c:pt idx="3100">
                  <c:v>0.92054398148148142</c:v>
                </c:pt>
                <c:pt idx="3101">
                  <c:v>0.92055555555555568</c:v>
                </c:pt>
                <c:pt idx="3102">
                  <c:v>0.92056712962962839</c:v>
                </c:pt>
                <c:pt idx="3103">
                  <c:v>0.92056712962962839</c:v>
                </c:pt>
                <c:pt idx="3104">
                  <c:v>0.92057870370370354</c:v>
                </c:pt>
                <c:pt idx="3105">
                  <c:v>0.9205902777777778</c:v>
                </c:pt>
                <c:pt idx="3106">
                  <c:v>0.9205902777777778</c:v>
                </c:pt>
                <c:pt idx="3107">
                  <c:v>0.92060185185185184</c:v>
                </c:pt>
                <c:pt idx="3108">
                  <c:v>0.92061342592592488</c:v>
                </c:pt>
                <c:pt idx="3109">
                  <c:v>0.92062499999999992</c:v>
                </c:pt>
                <c:pt idx="3110">
                  <c:v>0.92062499999999992</c:v>
                </c:pt>
                <c:pt idx="3111">
                  <c:v>0.92063657407407462</c:v>
                </c:pt>
                <c:pt idx="3112">
                  <c:v>0.92064814814814921</c:v>
                </c:pt>
                <c:pt idx="3113">
                  <c:v>0.92064814814814921</c:v>
                </c:pt>
                <c:pt idx="3114">
                  <c:v>0.92065972222222225</c:v>
                </c:pt>
                <c:pt idx="3115">
                  <c:v>0.92067129629629785</c:v>
                </c:pt>
                <c:pt idx="3116">
                  <c:v>0.92068287037037133</c:v>
                </c:pt>
                <c:pt idx="3117">
                  <c:v>0.92068287037037133</c:v>
                </c:pt>
                <c:pt idx="3118">
                  <c:v>0.92069444444444581</c:v>
                </c:pt>
                <c:pt idx="3119">
                  <c:v>0.92070601851851985</c:v>
                </c:pt>
                <c:pt idx="3120">
                  <c:v>0.92070601851851985</c:v>
                </c:pt>
                <c:pt idx="3121">
                  <c:v>0.92071759259259378</c:v>
                </c:pt>
                <c:pt idx="3122">
                  <c:v>0.92072916666666671</c:v>
                </c:pt>
                <c:pt idx="3123">
                  <c:v>0.92074074074074053</c:v>
                </c:pt>
                <c:pt idx="3124">
                  <c:v>0.92074074074074053</c:v>
                </c:pt>
                <c:pt idx="3125">
                  <c:v>0.92075231481481479</c:v>
                </c:pt>
                <c:pt idx="3126">
                  <c:v>0.92076388888888883</c:v>
                </c:pt>
                <c:pt idx="3127">
                  <c:v>0.92076388888888883</c:v>
                </c:pt>
                <c:pt idx="3128">
                  <c:v>0.92077546296296298</c:v>
                </c:pt>
                <c:pt idx="3129">
                  <c:v>0.92078703703703713</c:v>
                </c:pt>
                <c:pt idx="3130">
                  <c:v>0.92079861111111239</c:v>
                </c:pt>
                <c:pt idx="3131">
                  <c:v>0.92079861111111239</c:v>
                </c:pt>
                <c:pt idx="3132">
                  <c:v>0.9208101851851852</c:v>
                </c:pt>
                <c:pt idx="3133">
                  <c:v>0.92082175925925924</c:v>
                </c:pt>
                <c:pt idx="3134">
                  <c:v>0.92083333333333361</c:v>
                </c:pt>
                <c:pt idx="3135">
                  <c:v>0.92083333333333361</c:v>
                </c:pt>
                <c:pt idx="3136">
                  <c:v>0.92084490740740765</c:v>
                </c:pt>
                <c:pt idx="3137">
                  <c:v>0.92085648148148169</c:v>
                </c:pt>
                <c:pt idx="3138">
                  <c:v>0.92085648148148169</c:v>
                </c:pt>
                <c:pt idx="3139">
                  <c:v>0.92086805555555562</c:v>
                </c:pt>
                <c:pt idx="3140">
                  <c:v>0.92087962962963066</c:v>
                </c:pt>
                <c:pt idx="3141">
                  <c:v>0.92089120370370492</c:v>
                </c:pt>
                <c:pt idx="3142">
                  <c:v>0.92089120370370492</c:v>
                </c:pt>
                <c:pt idx="3143">
                  <c:v>0.92090277777777751</c:v>
                </c:pt>
                <c:pt idx="3144">
                  <c:v>0.92091435185185089</c:v>
                </c:pt>
                <c:pt idx="3145">
                  <c:v>0.92091435185185089</c:v>
                </c:pt>
                <c:pt idx="3146">
                  <c:v>0.92092592592592559</c:v>
                </c:pt>
                <c:pt idx="3147">
                  <c:v>0.92093749999999996</c:v>
                </c:pt>
                <c:pt idx="3148">
                  <c:v>0.92094907407407633</c:v>
                </c:pt>
                <c:pt idx="3149">
                  <c:v>0.92094907407407633</c:v>
                </c:pt>
                <c:pt idx="3150">
                  <c:v>0.92096064814814815</c:v>
                </c:pt>
                <c:pt idx="3151">
                  <c:v>0.92097222222222219</c:v>
                </c:pt>
                <c:pt idx="3152">
                  <c:v>0.92097222222222219</c:v>
                </c:pt>
                <c:pt idx="3153">
                  <c:v>0.92098379629629623</c:v>
                </c:pt>
                <c:pt idx="3154">
                  <c:v>0.92099537037037171</c:v>
                </c:pt>
                <c:pt idx="3155">
                  <c:v>0.92100694444444453</c:v>
                </c:pt>
                <c:pt idx="3156">
                  <c:v>0.92100694444444453</c:v>
                </c:pt>
                <c:pt idx="3157">
                  <c:v>0.92101851851851968</c:v>
                </c:pt>
                <c:pt idx="3158">
                  <c:v>0.92103009259259383</c:v>
                </c:pt>
                <c:pt idx="3159">
                  <c:v>0.92103009259259383</c:v>
                </c:pt>
                <c:pt idx="3160">
                  <c:v>0.92104166666666665</c:v>
                </c:pt>
                <c:pt idx="3161">
                  <c:v>0.92105324074074058</c:v>
                </c:pt>
                <c:pt idx="3162">
                  <c:v>0.92106481481481473</c:v>
                </c:pt>
                <c:pt idx="3163">
                  <c:v>0.92106481481481473</c:v>
                </c:pt>
                <c:pt idx="3164">
                  <c:v>0.92107638888888888</c:v>
                </c:pt>
                <c:pt idx="3165">
                  <c:v>0.92108796296296147</c:v>
                </c:pt>
                <c:pt idx="3166">
                  <c:v>0.92108796296296147</c:v>
                </c:pt>
                <c:pt idx="3167">
                  <c:v>0.92109953703703762</c:v>
                </c:pt>
                <c:pt idx="3168">
                  <c:v>0.9211111111111111</c:v>
                </c:pt>
                <c:pt idx="3169">
                  <c:v>0.92112268518518514</c:v>
                </c:pt>
                <c:pt idx="3170">
                  <c:v>0.92112268518518514</c:v>
                </c:pt>
                <c:pt idx="3171">
                  <c:v>0.92113425925925929</c:v>
                </c:pt>
                <c:pt idx="3172">
                  <c:v>0.92114583333333544</c:v>
                </c:pt>
                <c:pt idx="3173">
                  <c:v>0.92114583333333544</c:v>
                </c:pt>
                <c:pt idx="3174">
                  <c:v>0.9211574074074077</c:v>
                </c:pt>
                <c:pt idx="3175">
                  <c:v>0.92116898148148152</c:v>
                </c:pt>
                <c:pt idx="3176">
                  <c:v>0.92118055555555567</c:v>
                </c:pt>
                <c:pt idx="3177">
                  <c:v>0.92118055555555567</c:v>
                </c:pt>
                <c:pt idx="3178">
                  <c:v>0.92119212962962949</c:v>
                </c:pt>
                <c:pt idx="3179">
                  <c:v>0.92120370370370352</c:v>
                </c:pt>
                <c:pt idx="3180">
                  <c:v>0.92121527777777779</c:v>
                </c:pt>
                <c:pt idx="3181">
                  <c:v>0.92121527777777779</c:v>
                </c:pt>
                <c:pt idx="3182">
                  <c:v>0.92122685185185149</c:v>
                </c:pt>
                <c:pt idx="3183">
                  <c:v>0.92123842592592475</c:v>
                </c:pt>
                <c:pt idx="3184">
                  <c:v>0.92123842592592475</c:v>
                </c:pt>
                <c:pt idx="3185">
                  <c:v>0.92125000000000001</c:v>
                </c:pt>
                <c:pt idx="3186">
                  <c:v>0.92126157407407405</c:v>
                </c:pt>
                <c:pt idx="3187">
                  <c:v>0.9212731481481482</c:v>
                </c:pt>
                <c:pt idx="3188">
                  <c:v>0.9212731481481482</c:v>
                </c:pt>
                <c:pt idx="3189">
                  <c:v>0.92128472222222157</c:v>
                </c:pt>
                <c:pt idx="3190">
                  <c:v>0.92129629629629661</c:v>
                </c:pt>
                <c:pt idx="3191">
                  <c:v>0.92129629629629661</c:v>
                </c:pt>
                <c:pt idx="3192">
                  <c:v>0.92130787037037065</c:v>
                </c:pt>
                <c:pt idx="3193">
                  <c:v>0.92131944444444469</c:v>
                </c:pt>
                <c:pt idx="3194">
                  <c:v>0.92133101851851995</c:v>
                </c:pt>
                <c:pt idx="3195">
                  <c:v>0.92133101851851995</c:v>
                </c:pt>
                <c:pt idx="3196">
                  <c:v>0.92134259259259355</c:v>
                </c:pt>
                <c:pt idx="3197">
                  <c:v>0.92135416666666659</c:v>
                </c:pt>
                <c:pt idx="3198">
                  <c:v>0.92135416666666659</c:v>
                </c:pt>
                <c:pt idx="3199">
                  <c:v>0.9213657407407394</c:v>
                </c:pt>
                <c:pt idx="3200">
                  <c:v>0.92137731481481477</c:v>
                </c:pt>
                <c:pt idx="3201">
                  <c:v>0.92138888888888892</c:v>
                </c:pt>
                <c:pt idx="3202">
                  <c:v>0.92138888888888892</c:v>
                </c:pt>
                <c:pt idx="3203">
                  <c:v>0.92140046296296163</c:v>
                </c:pt>
                <c:pt idx="3204">
                  <c:v>0.92141203703703656</c:v>
                </c:pt>
                <c:pt idx="3205">
                  <c:v>0.92141203703703656</c:v>
                </c:pt>
                <c:pt idx="3206">
                  <c:v>0.92142361111111104</c:v>
                </c:pt>
                <c:pt idx="3207">
                  <c:v>0.92143518518518519</c:v>
                </c:pt>
                <c:pt idx="3208">
                  <c:v>0.92144675925925856</c:v>
                </c:pt>
                <c:pt idx="3209">
                  <c:v>0.92144675925925856</c:v>
                </c:pt>
                <c:pt idx="3210">
                  <c:v>0.9214583333333336</c:v>
                </c:pt>
                <c:pt idx="3211">
                  <c:v>0.92146990740740742</c:v>
                </c:pt>
                <c:pt idx="3212">
                  <c:v>0.92146990740740742</c:v>
                </c:pt>
                <c:pt idx="3213">
                  <c:v>0.92148148148148168</c:v>
                </c:pt>
                <c:pt idx="3214">
                  <c:v>0.92149305555555561</c:v>
                </c:pt>
                <c:pt idx="3215">
                  <c:v>0.92150462962962953</c:v>
                </c:pt>
                <c:pt idx="3216">
                  <c:v>0.92150462962962953</c:v>
                </c:pt>
                <c:pt idx="3217">
                  <c:v>0.92151620370370357</c:v>
                </c:pt>
                <c:pt idx="3218">
                  <c:v>0.9215277777777775</c:v>
                </c:pt>
                <c:pt idx="3219">
                  <c:v>0.92153935185185076</c:v>
                </c:pt>
                <c:pt idx="3220">
                  <c:v>0.92153935185185076</c:v>
                </c:pt>
                <c:pt idx="3221">
                  <c:v>0.92155092592592436</c:v>
                </c:pt>
                <c:pt idx="3222">
                  <c:v>0.92156249999999851</c:v>
                </c:pt>
                <c:pt idx="3223">
                  <c:v>0.92156249999999851</c:v>
                </c:pt>
                <c:pt idx="3224">
                  <c:v>0.9215740740740751</c:v>
                </c:pt>
                <c:pt idx="3225">
                  <c:v>0.92158564814814825</c:v>
                </c:pt>
                <c:pt idx="3226">
                  <c:v>0.92159722222222218</c:v>
                </c:pt>
                <c:pt idx="3227">
                  <c:v>0.92159722222222218</c:v>
                </c:pt>
                <c:pt idx="3228">
                  <c:v>0.92160879629629733</c:v>
                </c:pt>
                <c:pt idx="3229">
                  <c:v>0.92162037037037181</c:v>
                </c:pt>
                <c:pt idx="3230">
                  <c:v>0.92162037037037181</c:v>
                </c:pt>
                <c:pt idx="3231">
                  <c:v>0.92163194444444463</c:v>
                </c:pt>
                <c:pt idx="3232">
                  <c:v>0.92164351851852055</c:v>
                </c:pt>
                <c:pt idx="3233">
                  <c:v>0.92165509259259493</c:v>
                </c:pt>
                <c:pt idx="3234">
                  <c:v>0.92165509259259493</c:v>
                </c:pt>
                <c:pt idx="3235">
                  <c:v>0.92166666666666652</c:v>
                </c:pt>
                <c:pt idx="3236">
                  <c:v>0.92167824074074067</c:v>
                </c:pt>
                <c:pt idx="3237">
                  <c:v>0.92167824074074067</c:v>
                </c:pt>
                <c:pt idx="3238">
                  <c:v>0.92168981481481604</c:v>
                </c:pt>
                <c:pt idx="3239">
                  <c:v>0.92170138888888964</c:v>
                </c:pt>
                <c:pt idx="3240">
                  <c:v>0.92171296296296135</c:v>
                </c:pt>
                <c:pt idx="3241">
                  <c:v>0.92171296296296135</c:v>
                </c:pt>
                <c:pt idx="3242">
                  <c:v>0.92172453703703694</c:v>
                </c:pt>
                <c:pt idx="3243">
                  <c:v>0.92173611111111109</c:v>
                </c:pt>
                <c:pt idx="3244">
                  <c:v>0.92173611111111109</c:v>
                </c:pt>
                <c:pt idx="3245">
                  <c:v>0.92174768518518635</c:v>
                </c:pt>
                <c:pt idx="3246">
                  <c:v>0.92175925925925961</c:v>
                </c:pt>
                <c:pt idx="3247">
                  <c:v>0.9217708333333352</c:v>
                </c:pt>
                <c:pt idx="3248">
                  <c:v>0.9217708333333352</c:v>
                </c:pt>
                <c:pt idx="3249">
                  <c:v>0.92178240740740769</c:v>
                </c:pt>
                <c:pt idx="3250">
                  <c:v>0.92179398148148162</c:v>
                </c:pt>
                <c:pt idx="3251">
                  <c:v>0.92180555555555665</c:v>
                </c:pt>
                <c:pt idx="3252">
                  <c:v>0.92180555555555665</c:v>
                </c:pt>
                <c:pt idx="3253">
                  <c:v>0.92181712962962958</c:v>
                </c:pt>
                <c:pt idx="3254">
                  <c:v>0.92182870370370373</c:v>
                </c:pt>
                <c:pt idx="3255">
                  <c:v>0.92182870370370373</c:v>
                </c:pt>
                <c:pt idx="3256">
                  <c:v>0.92184027777777877</c:v>
                </c:pt>
                <c:pt idx="3257">
                  <c:v>0.92185185185185192</c:v>
                </c:pt>
                <c:pt idx="3258">
                  <c:v>0.92186342592592441</c:v>
                </c:pt>
                <c:pt idx="3259">
                  <c:v>0.92186342592592441</c:v>
                </c:pt>
                <c:pt idx="3260">
                  <c:v>0.92187500000000111</c:v>
                </c:pt>
                <c:pt idx="3261">
                  <c:v>0.92188657407407415</c:v>
                </c:pt>
                <c:pt idx="3262">
                  <c:v>0.92188657407407415</c:v>
                </c:pt>
                <c:pt idx="3263">
                  <c:v>0.92189814814814863</c:v>
                </c:pt>
                <c:pt idx="3264">
                  <c:v>0.92190972222222223</c:v>
                </c:pt>
                <c:pt idx="3265">
                  <c:v>0.92192129629629771</c:v>
                </c:pt>
                <c:pt idx="3266">
                  <c:v>0.92192129629629771</c:v>
                </c:pt>
                <c:pt idx="3267">
                  <c:v>0.92193287037037064</c:v>
                </c:pt>
                <c:pt idx="3268">
                  <c:v>0.92194444444444545</c:v>
                </c:pt>
                <c:pt idx="3269">
                  <c:v>0.92194444444444545</c:v>
                </c:pt>
                <c:pt idx="3270">
                  <c:v>0.92195601851851983</c:v>
                </c:pt>
                <c:pt idx="3271">
                  <c:v>0.92196759259259264</c:v>
                </c:pt>
                <c:pt idx="3272">
                  <c:v>0.92197916666666668</c:v>
                </c:pt>
                <c:pt idx="3273">
                  <c:v>0.92197916666666668</c:v>
                </c:pt>
                <c:pt idx="3274">
                  <c:v>0.9219907407407405</c:v>
                </c:pt>
                <c:pt idx="3275">
                  <c:v>0.92200231481481476</c:v>
                </c:pt>
                <c:pt idx="3276">
                  <c:v>0.92200231481481476</c:v>
                </c:pt>
                <c:pt idx="3277">
                  <c:v>0.92201388888888891</c:v>
                </c:pt>
                <c:pt idx="3278">
                  <c:v>0.92202546296296306</c:v>
                </c:pt>
                <c:pt idx="3279">
                  <c:v>0.92203703703703699</c:v>
                </c:pt>
                <c:pt idx="3280">
                  <c:v>0.92203703703703699</c:v>
                </c:pt>
                <c:pt idx="3281">
                  <c:v>0.92204861111111236</c:v>
                </c:pt>
                <c:pt idx="3282">
                  <c:v>0.92206018518518518</c:v>
                </c:pt>
                <c:pt idx="3283">
                  <c:v>0.92206018518518518</c:v>
                </c:pt>
                <c:pt idx="3284">
                  <c:v>0.92207175925925933</c:v>
                </c:pt>
                <c:pt idx="3285">
                  <c:v>0.92208333333333325</c:v>
                </c:pt>
                <c:pt idx="3286">
                  <c:v>0.92209490740740763</c:v>
                </c:pt>
                <c:pt idx="3287">
                  <c:v>0.92209490740740763</c:v>
                </c:pt>
                <c:pt idx="3288">
                  <c:v>0.92210648148148155</c:v>
                </c:pt>
                <c:pt idx="3289">
                  <c:v>0.9221180555555557</c:v>
                </c:pt>
                <c:pt idx="3290">
                  <c:v>0.92212962962962963</c:v>
                </c:pt>
                <c:pt idx="3291">
                  <c:v>0.92212962962962963</c:v>
                </c:pt>
                <c:pt idx="3292">
                  <c:v>0.92214120370370478</c:v>
                </c:pt>
                <c:pt idx="3293">
                  <c:v>0.92215277777777749</c:v>
                </c:pt>
                <c:pt idx="3294">
                  <c:v>0.92215277777777749</c:v>
                </c:pt>
                <c:pt idx="3295">
                  <c:v>0.92216435185185053</c:v>
                </c:pt>
                <c:pt idx="3296">
                  <c:v>0.92217592592592557</c:v>
                </c:pt>
                <c:pt idx="3297">
                  <c:v>0.92218749999999949</c:v>
                </c:pt>
                <c:pt idx="3298">
                  <c:v>0.92218749999999949</c:v>
                </c:pt>
                <c:pt idx="3299">
                  <c:v>0.92219907407407586</c:v>
                </c:pt>
                <c:pt idx="3300">
                  <c:v>0.92221064814814813</c:v>
                </c:pt>
                <c:pt idx="3301">
                  <c:v>0.92221064814814813</c:v>
                </c:pt>
                <c:pt idx="3302">
                  <c:v>0.92222222222222217</c:v>
                </c:pt>
                <c:pt idx="3303">
                  <c:v>0.92223379629629632</c:v>
                </c:pt>
                <c:pt idx="3304">
                  <c:v>0.92224537037037169</c:v>
                </c:pt>
                <c:pt idx="3305">
                  <c:v>0.92224537037037169</c:v>
                </c:pt>
                <c:pt idx="3306">
                  <c:v>0.92225694444444439</c:v>
                </c:pt>
                <c:pt idx="3307">
                  <c:v>0.92226851851851865</c:v>
                </c:pt>
                <c:pt idx="3308">
                  <c:v>0.92226851851851865</c:v>
                </c:pt>
                <c:pt idx="3309">
                  <c:v>0.92228009259259391</c:v>
                </c:pt>
                <c:pt idx="3310">
                  <c:v>0.92229166666666673</c:v>
                </c:pt>
                <c:pt idx="3311">
                  <c:v>0.92230324074073966</c:v>
                </c:pt>
                <c:pt idx="3312">
                  <c:v>0.92230324074073966</c:v>
                </c:pt>
                <c:pt idx="3313">
                  <c:v>0.92231481481481481</c:v>
                </c:pt>
                <c:pt idx="3314">
                  <c:v>0.92232638888888896</c:v>
                </c:pt>
                <c:pt idx="3315">
                  <c:v>0.92232638888888896</c:v>
                </c:pt>
                <c:pt idx="3316">
                  <c:v>0.922337962962961</c:v>
                </c:pt>
                <c:pt idx="3317">
                  <c:v>0.92234953703703704</c:v>
                </c:pt>
                <c:pt idx="3318">
                  <c:v>0.92236111111111108</c:v>
                </c:pt>
                <c:pt idx="3319">
                  <c:v>0.92236111111111108</c:v>
                </c:pt>
                <c:pt idx="3320">
                  <c:v>0.92237268518518523</c:v>
                </c:pt>
                <c:pt idx="3321">
                  <c:v>0.92238425925925849</c:v>
                </c:pt>
                <c:pt idx="3322">
                  <c:v>0.92238425925925849</c:v>
                </c:pt>
                <c:pt idx="3323">
                  <c:v>0.92239583333333508</c:v>
                </c:pt>
                <c:pt idx="3324">
                  <c:v>0.92240740740740745</c:v>
                </c:pt>
                <c:pt idx="3325">
                  <c:v>0.92241898148148149</c:v>
                </c:pt>
                <c:pt idx="3326">
                  <c:v>0.92241898148148149</c:v>
                </c:pt>
                <c:pt idx="3327">
                  <c:v>0.92243055555555553</c:v>
                </c:pt>
                <c:pt idx="3328">
                  <c:v>0.92244212962962957</c:v>
                </c:pt>
                <c:pt idx="3329">
                  <c:v>0.9224537037037035</c:v>
                </c:pt>
                <c:pt idx="3330">
                  <c:v>0.9224537037037035</c:v>
                </c:pt>
                <c:pt idx="3331">
                  <c:v>0.92246527777777787</c:v>
                </c:pt>
                <c:pt idx="3332">
                  <c:v>0.92247685185185158</c:v>
                </c:pt>
                <c:pt idx="3333">
                  <c:v>0.92247685185185158</c:v>
                </c:pt>
                <c:pt idx="3334">
                  <c:v>0.9224884259259245</c:v>
                </c:pt>
                <c:pt idx="3335">
                  <c:v>0.92249999999999999</c:v>
                </c:pt>
                <c:pt idx="3336">
                  <c:v>0.92251157407407414</c:v>
                </c:pt>
                <c:pt idx="3337">
                  <c:v>0.92251157407407414</c:v>
                </c:pt>
                <c:pt idx="3338">
                  <c:v>0.92252314814814806</c:v>
                </c:pt>
                <c:pt idx="3339">
                  <c:v>0.92253472222222122</c:v>
                </c:pt>
                <c:pt idx="3340">
                  <c:v>0.92253472222222122</c:v>
                </c:pt>
                <c:pt idx="3341">
                  <c:v>0.9225462962962967</c:v>
                </c:pt>
                <c:pt idx="3342">
                  <c:v>0.92255787037037063</c:v>
                </c:pt>
                <c:pt idx="3343">
                  <c:v>0.92256944444444444</c:v>
                </c:pt>
                <c:pt idx="3344">
                  <c:v>0.92256944444444444</c:v>
                </c:pt>
                <c:pt idx="3345">
                  <c:v>0.92258101851851981</c:v>
                </c:pt>
                <c:pt idx="3346">
                  <c:v>0.92259259259259263</c:v>
                </c:pt>
                <c:pt idx="3347">
                  <c:v>0.92259259259259263</c:v>
                </c:pt>
                <c:pt idx="3348">
                  <c:v>0.92260416666666667</c:v>
                </c:pt>
                <c:pt idx="3349">
                  <c:v>0.92261574074074049</c:v>
                </c:pt>
                <c:pt idx="3350">
                  <c:v>0.92262731481481564</c:v>
                </c:pt>
                <c:pt idx="3351">
                  <c:v>0.92262731481481564</c:v>
                </c:pt>
                <c:pt idx="3352">
                  <c:v>0.92263888888889001</c:v>
                </c:pt>
                <c:pt idx="3353">
                  <c:v>0.92265046296296249</c:v>
                </c:pt>
                <c:pt idx="3354">
                  <c:v>0.92265046296296249</c:v>
                </c:pt>
                <c:pt idx="3355">
                  <c:v>0.92266203703703698</c:v>
                </c:pt>
                <c:pt idx="3356">
                  <c:v>0.92267361111111224</c:v>
                </c:pt>
                <c:pt idx="3357">
                  <c:v>0.92268518518518561</c:v>
                </c:pt>
                <c:pt idx="3358">
                  <c:v>0.92268518518518561</c:v>
                </c:pt>
                <c:pt idx="3359">
                  <c:v>0.9226967592592592</c:v>
                </c:pt>
                <c:pt idx="3360">
                  <c:v>0.92270833333333446</c:v>
                </c:pt>
                <c:pt idx="3361">
                  <c:v>0.92271990740740761</c:v>
                </c:pt>
                <c:pt idx="3362">
                  <c:v>0.92271990740740761</c:v>
                </c:pt>
                <c:pt idx="3363">
                  <c:v>0.92273148148148165</c:v>
                </c:pt>
                <c:pt idx="3364">
                  <c:v>0.9227430555555568</c:v>
                </c:pt>
                <c:pt idx="3365">
                  <c:v>0.9227430555555568</c:v>
                </c:pt>
                <c:pt idx="3366">
                  <c:v>0.92275462962962962</c:v>
                </c:pt>
                <c:pt idx="3367">
                  <c:v>0.92276620370370377</c:v>
                </c:pt>
                <c:pt idx="3368">
                  <c:v>0.92277777777777781</c:v>
                </c:pt>
                <c:pt idx="3369">
                  <c:v>0.92277777777777781</c:v>
                </c:pt>
                <c:pt idx="3370">
                  <c:v>0.92278935185185151</c:v>
                </c:pt>
                <c:pt idx="3371">
                  <c:v>0.92280092592592489</c:v>
                </c:pt>
                <c:pt idx="3372">
                  <c:v>0.92280092592592489</c:v>
                </c:pt>
                <c:pt idx="3373">
                  <c:v>0.92281249999999959</c:v>
                </c:pt>
                <c:pt idx="3374">
                  <c:v>0.92282407407407563</c:v>
                </c:pt>
                <c:pt idx="3375">
                  <c:v>0.92283564814814922</c:v>
                </c:pt>
                <c:pt idx="3376">
                  <c:v>0.92283564814814922</c:v>
                </c:pt>
                <c:pt idx="3377">
                  <c:v>0.9228472222222226</c:v>
                </c:pt>
                <c:pt idx="3378">
                  <c:v>0.92285879629629664</c:v>
                </c:pt>
                <c:pt idx="3379">
                  <c:v>0.92285879629629664</c:v>
                </c:pt>
                <c:pt idx="3380">
                  <c:v>0.92287037037037145</c:v>
                </c:pt>
                <c:pt idx="3381">
                  <c:v>0.9228819444444446</c:v>
                </c:pt>
                <c:pt idx="3382">
                  <c:v>0.92289351851852031</c:v>
                </c:pt>
                <c:pt idx="3383">
                  <c:v>0.92289351851852031</c:v>
                </c:pt>
                <c:pt idx="3384">
                  <c:v>0.9229050925925949</c:v>
                </c:pt>
                <c:pt idx="3385">
                  <c:v>0.9229166666666665</c:v>
                </c:pt>
                <c:pt idx="3386">
                  <c:v>0.9229166666666665</c:v>
                </c:pt>
                <c:pt idx="3387">
                  <c:v>0.92292824074074076</c:v>
                </c:pt>
                <c:pt idx="3388">
                  <c:v>0.92293981481481591</c:v>
                </c:pt>
                <c:pt idx="3389">
                  <c:v>0.92295138888888895</c:v>
                </c:pt>
                <c:pt idx="3390">
                  <c:v>0.92295138888888895</c:v>
                </c:pt>
                <c:pt idx="3391">
                  <c:v>0.92296296296296065</c:v>
                </c:pt>
                <c:pt idx="3392">
                  <c:v>0.92297453703703702</c:v>
                </c:pt>
                <c:pt idx="3393">
                  <c:v>0.92297453703703702</c:v>
                </c:pt>
                <c:pt idx="3394">
                  <c:v>0.92298611111111117</c:v>
                </c:pt>
                <c:pt idx="3395">
                  <c:v>0.92299768518518621</c:v>
                </c:pt>
                <c:pt idx="3396">
                  <c:v>0.92300925925925925</c:v>
                </c:pt>
                <c:pt idx="3397">
                  <c:v>0.92300925925925925</c:v>
                </c:pt>
                <c:pt idx="3398">
                  <c:v>0.92302083333333484</c:v>
                </c:pt>
                <c:pt idx="3399">
                  <c:v>0.92303240740740744</c:v>
                </c:pt>
                <c:pt idx="3400">
                  <c:v>0.92303240740740744</c:v>
                </c:pt>
                <c:pt idx="3401">
                  <c:v>0.9230439814814817</c:v>
                </c:pt>
                <c:pt idx="3402">
                  <c:v>0.92305555555555563</c:v>
                </c:pt>
                <c:pt idx="3403">
                  <c:v>0.92306712962962956</c:v>
                </c:pt>
                <c:pt idx="3404">
                  <c:v>0.92306712962962956</c:v>
                </c:pt>
                <c:pt idx="3405">
                  <c:v>0.92307870370370371</c:v>
                </c:pt>
                <c:pt idx="3406">
                  <c:v>0.92309027777777775</c:v>
                </c:pt>
                <c:pt idx="3407">
                  <c:v>0.92309027777777775</c:v>
                </c:pt>
                <c:pt idx="3408">
                  <c:v>0.92310185185185178</c:v>
                </c:pt>
                <c:pt idx="3409">
                  <c:v>0.92311342592592438</c:v>
                </c:pt>
                <c:pt idx="3410">
                  <c:v>0.92312500000000064</c:v>
                </c:pt>
                <c:pt idx="3411">
                  <c:v>0.92312500000000064</c:v>
                </c:pt>
                <c:pt idx="3412">
                  <c:v>0.92313657407407401</c:v>
                </c:pt>
                <c:pt idx="3413">
                  <c:v>0.92314814814814861</c:v>
                </c:pt>
                <c:pt idx="3414">
                  <c:v>0.9231597222222222</c:v>
                </c:pt>
                <c:pt idx="3415">
                  <c:v>0.9231597222222222</c:v>
                </c:pt>
                <c:pt idx="3416">
                  <c:v>0.92317129629629746</c:v>
                </c:pt>
                <c:pt idx="3417">
                  <c:v>0.92318287037037061</c:v>
                </c:pt>
                <c:pt idx="3418">
                  <c:v>0.92318287037037061</c:v>
                </c:pt>
                <c:pt idx="3419">
                  <c:v>0.92319444444444465</c:v>
                </c:pt>
                <c:pt idx="3420">
                  <c:v>0.92320601851851991</c:v>
                </c:pt>
                <c:pt idx="3421">
                  <c:v>0.92321759259259262</c:v>
                </c:pt>
                <c:pt idx="3422">
                  <c:v>0.92321759259259262</c:v>
                </c:pt>
                <c:pt idx="3423">
                  <c:v>0.92322916666666666</c:v>
                </c:pt>
                <c:pt idx="3424">
                  <c:v>0.92324074074074058</c:v>
                </c:pt>
                <c:pt idx="3425">
                  <c:v>0.92324074074074058</c:v>
                </c:pt>
                <c:pt idx="3426">
                  <c:v>0.92325231481481451</c:v>
                </c:pt>
                <c:pt idx="3427">
                  <c:v>0.92326388888888899</c:v>
                </c:pt>
                <c:pt idx="3428">
                  <c:v>0.92327546296296259</c:v>
                </c:pt>
                <c:pt idx="3429">
                  <c:v>0.92327546296296259</c:v>
                </c:pt>
                <c:pt idx="3430">
                  <c:v>0.92328703703703707</c:v>
                </c:pt>
                <c:pt idx="3431">
                  <c:v>0.92329861111111222</c:v>
                </c:pt>
                <c:pt idx="3432">
                  <c:v>0.92329861111111222</c:v>
                </c:pt>
                <c:pt idx="3433">
                  <c:v>0.92331018518518448</c:v>
                </c:pt>
                <c:pt idx="3434">
                  <c:v>0.92332175925925919</c:v>
                </c:pt>
                <c:pt idx="3435">
                  <c:v>0.92333333333333334</c:v>
                </c:pt>
                <c:pt idx="3436">
                  <c:v>0.92333333333333334</c:v>
                </c:pt>
                <c:pt idx="3437">
                  <c:v>0.9233449074074076</c:v>
                </c:pt>
                <c:pt idx="3438">
                  <c:v>0.92335648148148142</c:v>
                </c:pt>
                <c:pt idx="3439">
                  <c:v>0.92335648148148142</c:v>
                </c:pt>
                <c:pt idx="3440">
                  <c:v>0.92336805555555568</c:v>
                </c:pt>
                <c:pt idx="3441">
                  <c:v>0.92337962962962961</c:v>
                </c:pt>
                <c:pt idx="3442">
                  <c:v>0.92339120370370464</c:v>
                </c:pt>
                <c:pt idx="3443">
                  <c:v>0.92339120370370464</c:v>
                </c:pt>
                <c:pt idx="3444">
                  <c:v>0.92340277777777757</c:v>
                </c:pt>
                <c:pt idx="3445">
                  <c:v>0.92341435185185039</c:v>
                </c:pt>
                <c:pt idx="3446">
                  <c:v>0.92341435185185039</c:v>
                </c:pt>
                <c:pt idx="3447">
                  <c:v>0.92342592592592487</c:v>
                </c:pt>
                <c:pt idx="3448">
                  <c:v>0.92343749999999958</c:v>
                </c:pt>
                <c:pt idx="3449">
                  <c:v>0.92344907407407573</c:v>
                </c:pt>
                <c:pt idx="3450">
                  <c:v>0.92344907407407573</c:v>
                </c:pt>
                <c:pt idx="3451">
                  <c:v>0.9234606481481481</c:v>
                </c:pt>
                <c:pt idx="3452">
                  <c:v>0.92347222222222158</c:v>
                </c:pt>
                <c:pt idx="3453">
                  <c:v>0.92347222222222158</c:v>
                </c:pt>
                <c:pt idx="3454">
                  <c:v>0.9234837962962964</c:v>
                </c:pt>
                <c:pt idx="3455">
                  <c:v>0.92349537037037133</c:v>
                </c:pt>
                <c:pt idx="3456">
                  <c:v>0.92350694444444448</c:v>
                </c:pt>
                <c:pt idx="3457">
                  <c:v>0.92350694444444448</c:v>
                </c:pt>
                <c:pt idx="3458">
                  <c:v>0.92351851851851863</c:v>
                </c:pt>
                <c:pt idx="3459">
                  <c:v>0.92353009259259367</c:v>
                </c:pt>
                <c:pt idx="3460">
                  <c:v>0.92353009259259367</c:v>
                </c:pt>
                <c:pt idx="3461">
                  <c:v>0.92354166666666671</c:v>
                </c:pt>
                <c:pt idx="3462">
                  <c:v>0.92355324074073952</c:v>
                </c:pt>
                <c:pt idx="3463">
                  <c:v>0.92356481481481489</c:v>
                </c:pt>
                <c:pt idx="3464">
                  <c:v>0.92356481481481489</c:v>
                </c:pt>
                <c:pt idx="3465">
                  <c:v>0.92357638888888849</c:v>
                </c:pt>
                <c:pt idx="3466">
                  <c:v>0.92358796296296075</c:v>
                </c:pt>
                <c:pt idx="3467">
                  <c:v>0.92359953703703701</c:v>
                </c:pt>
                <c:pt idx="3468">
                  <c:v>0.92359953703703701</c:v>
                </c:pt>
                <c:pt idx="3469">
                  <c:v>0.9236111111111116</c:v>
                </c:pt>
                <c:pt idx="3470">
                  <c:v>0.92362268518518564</c:v>
                </c:pt>
                <c:pt idx="3471">
                  <c:v>0.92362268518518564</c:v>
                </c:pt>
                <c:pt idx="3472">
                  <c:v>0.92363425925925924</c:v>
                </c:pt>
                <c:pt idx="3473">
                  <c:v>0.92364583333333583</c:v>
                </c:pt>
                <c:pt idx="3474">
                  <c:v>0.92365740740740765</c:v>
                </c:pt>
                <c:pt idx="3475">
                  <c:v>0.92365740740740765</c:v>
                </c:pt>
                <c:pt idx="3476">
                  <c:v>0.92366898148148169</c:v>
                </c:pt>
                <c:pt idx="3477">
                  <c:v>0.92368055555555562</c:v>
                </c:pt>
                <c:pt idx="3478">
                  <c:v>0.92368055555555562</c:v>
                </c:pt>
                <c:pt idx="3479">
                  <c:v>0.92369212962962954</c:v>
                </c:pt>
                <c:pt idx="3480">
                  <c:v>0.9237037037037038</c:v>
                </c:pt>
                <c:pt idx="3481">
                  <c:v>0.92371527777777773</c:v>
                </c:pt>
                <c:pt idx="3482">
                  <c:v>0.92371527777777773</c:v>
                </c:pt>
                <c:pt idx="3483">
                  <c:v>0.92372685185185188</c:v>
                </c:pt>
                <c:pt idx="3484">
                  <c:v>0.92373842592592559</c:v>
                </c:pt>
                <c:pt idx="3485">
                  <c:v>0.92373842592592559</c:v>
                </c:pt>
                <c:pt idx="3486">
                  <c:v>0.92375000000000063</c:v>
                </c:pt>
                <c:pt idx="3487">
                  <c:v>0.923761574074075</c:v>
                </c:pt>
                <c:pt idx="3488">
                  <c:v>0.92377314814814815</c:v>
                </c:pt>
                <c:pt idx="3489">
                  <c:v>0.92377314814814815</c:v>
                </c:pt>
                <c:pt idx="3490">
                  <c:v>0.9237847222222223</c:v>
                </c:pt>
                <c:pt idx="3491">
                  <c:v>0.92379629629629734</c:v>
                </c:pt>
                <c:pt idx="3492">
                  <c:v>0.92379629629629734</c:v>
                </c:pt>
                <c:pt idx="3493">
                  <c:v>0.92380787037037171</c:v>
                </c:pt>
                <c:pt idx="3494">
                  <c:v>0.92381944444444464</c:v>
                </c:pt>
                <c:pt idx="3495">
                  <c:v>0.9238310185185209</c:v>
                </c:pt>
                <c:pt idx="3496">
                  <c:v>0.9238310185185209</c:v>
                </c:pt>
                <c:pt idx="3497">
                  <c:v>0.92384259259259383</c:v>
                </c:pt>
                <c:pt idx="3498">
                  <c:v>0.92385416666666653</c:v>
                </c:pt>
                <c:pt idx="3499">
                  <c:v>0.92385416666666653</c:v>
                </c:pt>
                <c:pt idx="3500">
                  <c:v>0.92386574074074057</c:v>
                </c:pt>
                <c:pt idx="3501">
                  <c:v>0.92387731481481483</c:v>
                </c:pt>
                <c:pt idx="3502">
                  <c:v>0.92388888888888965</c:v>
                </c:pt>
                <c:pt idx="3503">
                  <c:v>0.92388888888888965</c:v>
                </c:pt>
                <c:pt idx="3504">
                  <c:v>0.92390046296296258</c:v>
                </c:pt>
                <c:pt idx="3505">
                  <c:v>0.92391203703703706</c:v>
                </c:pt>
                <c:pt idx="3506">
                  <c:v>0.92392361111111165</c:v>
                </c:pt>
                <c:pt idx="3507">
                  <c:v>0.92392361111111165</c:v>
                </c:pt>
                <c:pt idx="3508">
                  <c:v>0.92393518518518514</c:v>
                </c:pt>
                <c:pt idx="3509">
                  <c:v>0.92394675925925929</c:v>
                </c:pt>
                <c:pt idx="3510">
                  <c:v>0.92394675925925929</c:v>
                </c:pt>
                <c:pt idx="3511">
                  <c:v>0.92395833333333433</c:v>
                </c:pt>
                <c:pt idx="3512">
                  <c:v>0.9239699074074077</c:v>
                </c:pt>
                <c:pt idx="3513">
                  <c:v>0.92398148148148163</c:v>
                </c:pt>
                <c:pt idx="3514">
                  <c:v>0.92398148148148163</c:v>
                </c:pt>
                <c:pt idx="3515">
                  <c:v>0.92399305555555655</c:v>
                </c:pt>
                <c:pt idx="3516">
                  <c:v>0.9240046296296297</c:v>
                </c:pt>
                <c:pt idx="3517">
                  <c:v>0.9240046296296297</c:v>
                </c:pt>
                <c:pt idx="3518">
                  <c:v>0.92401620370370352</c:v>
                </c:pt>
                <c:pt idx="3519">
                  <c:v>0.92402777777777778</c:v>
                </c:pt>
                <c:pt idx="3520">
                  <c:v>0.92403935185185149</c:v>
                </c:pt>
                <c:pt idx="3521">
                  <c:v>0.92403935185185149</c:v>
                </c:pt>
                <c:pt idx="3522">
                  <c:v>0.92405092592592486</c:v>
                </c:pt>
                <c:pt idx="3523">
                  <c:v>0.92406249999999956</c:v>
                </c:pt>
                <c:pt idx="3524">
                  <c:v>0.92406249999999956</c:v>
                </c:pt>
                <c:pt idx="3525">
                  <c:v>0.92407407407407538</c:v>
                </c:pt>
                <c:pt idx="3526">
                  <c:v>0.92408564814814864</c:v>
                </c:pt>
                <c:pt idx="3527">
                  <c:v>0.92409722222222224</c:v>
                </c:pt>
                <c:pt idx="3528">
                  <c:v>0.92409722222222224</c:v>
                </c:pt>
                <c:pt idx="3529">
                  <c:v>0.92410879629629661</c:v>
                </c:pt>
                <c:pt idx="3530">
                  <c:v>0.92412037037037065</c:v>
                </c:pt>
                <c:pt idx="3531">
                  <c:v>0.92412037037037065</c:v>
                </c:pt>
                <c:pt idx="3532">
                  <c:v>0.92413194444444469</c:v>
                </c:pt>
                <c:pt idx="3533">
                  <c:v>0.92414351851851995</c:v>
                </c:pt>
                <c:pt idx="3534">
                  <c:v>0.92415509259259443</c:v>
                </c:pt>
                <c:pt idx="3535">
                  <c:v>0.92415509259259443</c:v>
                </c:pt>
                <c:pt idx="3536">
                  <c:v>0.92416666666666658</c:v>
                </c:pt>
                <c:pt idx="3537">
                  <c:v>0.92417824074074051</c:v>
                </c:pt>
                <c:pt idx="3538">
                  <c:v>0.92417824074074051</c:v>
                </c:pt>
                <c:pt idx="3539">
                  <c:v>0.92418981481481588</c:v>
                </c:pt>
                <c:pt idx="3540">
                  <c:v>0.92420138888888881</c:v>
                </c:pt>
                <c:pt idx="3541">
                  <c:v>0.92421296296296074</c:v>
                </c:pt>
                <c:pt idx="3542">
                  <c:v>0.92421296296296074</c:v>
                </c:pt>
                <c:pt idx="3543">
                  <c:v>0.92422453703703711</c:v>
                </c:pt>
                <c:pt idx="3544">
                  <c:v>0.92423611111111059</c:v>
                </c:pt>
                <c:pt idx="3545">
                  <c:v>0.92423611111111059</c:v>
                </c:pt>
                <c:pt idx="3546">
                  <c:v>0.92424768518518563</c:v>
                </c:pt>
                <c:pt idx="3547">
                  <c:v>0.92425925925925922</c:v>
                </c:pt>
                <c:pt idx="3548">
                  <c:v>0.92427083333333471</c:v>
                </c:pt>
                <c:pt idx="3549">
                  <c:v>0.92427083333333471</c:v>
                </c:pt>
                <c:pt idx="3550">
                  <c:v>0.9242824074074073</c:v>
                </c:pt>
                <c:pt idx="3551">
                  <c:v>0.92429398148148145</c:v>
                </c:pt>
                <c:pt idx="3552">
                  <c:v>0.92429398148148145</c:v>
                </c:pt>
                <c:pt idx="3553">
                  <c:v>0.9243055555555556</c:v>
                </c:pt>
                <c:pt idx="3554">
                  <c:v>0.92431712962962842</c:v>
                </c:pt>
                <c:pt idx="3555">
                  <c:v>0.92432870370370368</c:v>
                </c:pt>
                <c:pt idx="3556">
                  <c:v>0.92432870370370368</c:v>
                </c:pt>
                <c:pt idx="3557">
                  <c:v>0.92434027777777772</c:v>
                </c:pt>
                <c:pt idx="3558">
                  <c:v>0.92435185185185187</c:v>
                </c:pt>
                <c:pt idx="3559">
                  <c:v>0.92435185185185187</c:v>
                </c:pt>
                <c:pt idx="3560">
                  <c:v>0.92436342592592435</c:v>
                </c:pt>
                <c:pt idx="3561">
                  <c:v>0.9243749999999995</c:v>
                </c:pt>
                <c:pt idx="3562">
                  <c:v>0.9243865740740741</c:v>
                </c:pt>
                <c:pt idx="3563">
                  <c:v>0.9243865740740741</c:v>
                </c:pt>
                <c:pt idx="3564">
                  <c:v>0.92439814814814814</c:v>
                </c:pt>
                <c:pt idx="3565">
                  <c:v>0.92440972222222229</c:v>
                </c:pt>
                <c:pt idx="3566">
                  <c:v>0.92440972222222229</c:v>
                </c:pt>
                <c:pt idx="3567">
                  <c:v>0.92442129629629721</c:v>
                </c:pt>
                <c:pt idx="3568">
                  <c:v>0.9244328703703707</c:v>
                </c:pt>
                <c:pt idx="3569">
                  <c:v>0.92444444444444462</c:v>
                </c:pt>
                <c:pt idx="3570">
                  <c:v>0.92444444444444462</c:v>
                </c:pt>
                <c:pt idx="3571">
                  <c:v>0.92445601851851955</c:v>
                </c:pt>
                <c:pt idx="3572">
                  <c:v>0.9244675925925927</c:v>
                </c:pt>
                <c:pt idx="3573">
                  <c:v>0.92447916666666652</c:v>
                </c:pt>
                <c:pt idx="3574">
                  <c:v>0.92447916666666652</c:v>
                </c:pt>
                <c:pt idx="3575">
                  <c:v>0.92449074074074056</c:v>
                </c:pt>
                <c:pt idx="3576">
                  <c:v>0.92450231481481449</c:v>
                </c:pt>
                <c:pt idx="3577">
                  <c:v>0.92450231481481449</c:v>
                </c:pt>
                <c:pt idx="3578">
                  <c:v>0.92451388888888886</c:v>
                </c:pt>
                <c:pt idx="3579">
                  <c:v>0.92452546296296256</c:v>
                </c:pt>
                <c:pt idx="3580">
                  <c:v>0.92453703703703649</c:v>
                </c:pt>
                <c:pt idx="3581">
                  <c:v>0.92453703703703649</c:v>
                </c:pt>
                <c:pt idx="3582">
                  <c:v>0.92454861111111164</c:v>
                </c:pt>
                <c:pt idx="3583">
                  <c:v>0.92456018518518457</c:v>
                </c:pt>
                <c:pt idx="3584">
                  <c:v>0.92456018518518457</c:v>
                </c:pt>
                <c:pt idx="3585">
                  <c:v>0.92457175925925927</c:v>
                </c:pt>
                <c:pt idx="3586">
                  <c:v>0.92458333333333342</c:v>
                </c:pt>
                <c:pt idx="3587">
                  <c:v>0.92459490740740735</c:v>
                </c:pt>
                <c:pt idx="3588">
                  <c:v>0.92459490740740735</c:v>
                </c:pt>
                <c:pt idx="3589">
                  <c:v>0.92460648148148161</c:v>
                </c:pt>
                <c:pt idx="3590">
                  <c:v>0.92461805555555565</c:v>
                </c:pt>
                <c:pt idx="3591">
                  <c:v>0.92461805555555565</c:v>
                </c:pt>
                <c:pt idx="3592">
                  <c:v>0.92462962962963091</c:v>
                </c:pt>
                <c:pt idx="3593">
                  <c:v>0.92464120370370495</c:v>
                </c:pt>
                <c:pt idx="3594">
                  <c:v>0.92465277777777777</c:v>
                </c:pt>
                <c:pt idx="3595">
                  <c:v>0.92465277777777777</c:v>
                </c:pt>
                <c:pt idx="3596">
                  <c:v>0.92466435185185158</c:v>
                </c:pt>
                <c:pt idx="3597">
                  <c:v>0.92467592592592596</c:v>
                </c:pt>
                <c:pt idx="3598">
                  <c:v>0.92467592592592596</c:v>
                </c:pt>
                <c:pt idx="3599">
                  <c:v>0.9246875</c:v>
                </c:pt>
                <c:pt idx="3600">
                  <c:v>0.92469907407407637</c:v>
                </c:pt>
                <c:pt idx="3601">
                  <c:v>0.92471064814814863</c:v>
                </c:pt>
                <c:pt idx="3602">
                  <c:v>0.92471064814814863</c:v>
                </c:pt>
                <c:pt idx="3603">
                  <c:v>0.92472222222222211</c:v>
                </c:pt>
                <c:pt idx="3604">
                  <c:v>0.9247337962962966</c:v>
                </c:pt>
                <c:pt idx="3605">
                  <c:v>0.9247337962962966</c:v>
                </c:pt>
                <c:pt idx="3606">
                  <c:v>0.92474537037037208</c:v>
                </c:pt>
                <c:pt idx="3607">
                  <c:v>0.92475694444444445</c:v>
                </c:pt>
                <c:pt idx="3608">
                  <c:v>0.92476851851851982</c:v>
                </c:pt>
                <c:pt idx="3609">
                  <c:v>0.92476851851851982</c:v>
                </c:pt>
                <c:pt idx="3610">
                  <c:v>0.9247800925925943</c:v>
                </c:pt>
                <c:pt idx="3611">
                  <c:v>0.92479166666666779</c:v>
                </c:pt>
                <c:pt idx="3612">
                  <c:v>0.9248032407407405</c:v>
                </c:pt>
                <c:pt idx="3613">
                  <c:v>0.9248032407407405</c:v>
                </c:pt>
                <c:pt idx="3614">
                  <c:v>0.92481481481481564</c:v>
                </c:pt>
                <c:pt idx="3615">
                  <c:v>0.92482638888888891</c:v>
                </c:pt>
                <c:pt idx="3616">
                  <c:v>0.92482638888888891</c:v>
                </c:pt>
                <c:pt idx="3617">
                  <c:v>0.9248379629629615</c:v>
                </c:pt>
                <c:pt idx="3618">
                  <c:v>0.92484953703703765</c:v>
                </c:pt>
                <c:pt idx="3619">
                  <c:v>0.92486111111111102</c:v>
                </c:pt>
                <c:pt idx="3620">
                  <c:v>0.92486111111111102</c:v>
                </c:pt>
                <c:pt idx="3621">
                  <c:v>0.92487268518518562</c:v>
                </c:pt>
                <c:pt idx="3622">
                  <c:v>0.92488425925925932</c:v>
                </c:pt>
                <c:pt idx="3623">
                  <c:v>0.92488425925925932</c:v>
                </c:pt>
                <c:pt idx="3624">
                  <c:v>0.92489583333333569</c:v>
                </c:pt>
                <c:pt idx="3625">
                  <c:v>0.92490740740740762</c:v>
                </c:pt>
                <c:pt idx="3626">
                  <c:v>0.92491898148148144</c:v>
                </c:pt>
                <c:pt idx="3627">
                  <c:v>0.92491898148148144</c:v>
                </c:pt>
                <c:pt idx="3628">
                  <c:v>0.9249305555555557</c:v>
                </c:pt>
                <c:pt idx="3629">
                  <c:v>0.92494212962962952</c:v>
                </c:pt>
                <c:pt idx="3630">
                  <c:v>0.92494212962962952</c:v>
                </c:pt>
                <c:pt idx="3631">
                  <c:v>0.92495370370370367</c:v>
                </c:pt>
                <c:pt idx="3632">
                  <c:v>0.92496527777777782</c:v>
                </c:pt>
                <c:pt idx="3633">
                  <c:v>0.92497685185185186</c:v>
                </c:pt>
                <c:pt idx="3634">
                  <c:v>0.92497685185185186</c:v>
                </c:pt>
                <c:pt idx="3635">
                  <c:v>0.92498842592592556</c:v>
                </c:pt>
                <c:pt idx="3636">
                  <c:v>0.92499999999999993</c:v>
                </c:pt>
                <c:pt idx="3637">
                  <c:v>0.92499999999999993</c:v>
                </c:pt>
                <c:pt idx="3638">
                  <c:v>0.92501157407407464</c:v>
                </c:pt>
                <c:pt idx="3639">
                  <c:v>0.92502314814814823</c:v>
                </c:pt>
                <c:pt idx="3640">
                  <c:v>0.92503472222222216</c:v>
                </c:pt>
                <c:pt idx="3641">
                  <c:v>0.92503472222222216</c:v>
                </c:pt>
                <c:pt idx="3642">
                  <c:v>0.92504629629629664</c:v>
                </c:pt>
                <c:pt idx="3643">
                  <c:v>0.92505787037037146</c:v>
                </c:pt>
                <c:pt idx="3644">
                  <c:v>0.92505787037037146</c:v>
                </c:pt>
                <c:pt idx="3645">
                  <c:v>0.92506944444444461</c:v>
                </c:pt>
                <c:pt idx="3646">
                  <c:v>0.9250810185185202</c:v>
                </c:pt>
                <c:pt idx="3647">
                  <c:v>0.9250925925925938</c:v>
                </c:pt>
                <c:pt idx="3648">
                  <c:v>0.9250925925925938</c:v>
                </c:pt>
                <c:pt idx="3649">
                  <c:v>0.92510416666666651</c:v>
                </c:pt>
                <c:pt idx="3650">
                  <c:v>0.92511574074073977</c:v>
                </c:pt>
                <c:pt idx="3651">
                  <c:v>0.92511574074073977</c:v>
                </c:pt>
                <c:pt idx="3652">
                  <c:v>0.92512731481481481</c:v>
                </c:pt>
                <c:pt idx="3653">
                  <c:v>0.92513888888888884</c:v>
                </c:pt>
                <c:pt idx="3654">
                  <c:v>0.92515046296296199</c:v>
                </c:pt>
                <c:pt idx="3655">
                  <c:v>0.92515046296296199</c:v>
                </c:pt>
                <c:pt idx="3656">
                  <c:v>0.92516203703703659</c:v>
                </c:pt>
                <c:pt idx="3657">
                  <c:v>0.92517361111111163</c:v>
                </c:pt>
                <c:pt idx="3658">
                  <c:v>0.92518518518518522</c:v>
                </c:pt>
                <c:pt idx="3659">
                  <c:v>0.92518518518518522</c:v>
                </c:pt>
                <c:pt idx="3660">
                  <c:v>0.92519675925925926</c:v>
                </c:pt>
                <c:pt idx="3661">
                  <c:v>0.92520833333333363</c:v>
                </c:pt>
                <c:pt idx="3662">
                  <c:v>0.92520833333333363</c:v>
                </c:pt>
                <c:pt idx="3663">
                  <c:v>0.92521990740740734</c:v>
                </c:pt>
                <c:pt idx="3664">
                  <c:v>0.9252314814814816</c:v>
                </c:pt>
                <c:pt idx="3665">
                  <c:v>0.92524305555555564</c:v>
                </c:pt>
                <c:pt idx="3666">
                  <c:v>0.92524305555555564</c:v>
                </c:pt>
                <c:pt idx="3667">
                  <c:v>0.92525462962962968</c:v>
                </c:pt>
                <c:pt idx="3668">
                  <c:v>0.92526620370370349</c:v>
                </c:pt>
                <c:pt idx="3669">
                  <c:v>0.92526620370370349</c:v>
                </c:pt>
                <c:pt idx="3670">
                  <c:v>0.92527777777777753</c:v>
                </c:pt>
                <c:pt idx="3671">
                  <c:v>0.92528935185185157</c:v>
                </c:pt>
                <c:pt idx="3672">
                  <c:v>0.92530092592592439</c:v>
                </c:pt>
                <c:pt idx="3673">
                  <c:v>0.92530092592592439</c:v>
                </c:pt>
                <c:pt idx="3674">
                  <c:v>0.92531249999999887</c:v>
                </c:pt>
                <c:pt idx="3675">
                  <c:v>0.92532407407407524</c:v>
                </c:pt>
                <c:pt idx="3676">
                  <c:v>0.92532407407407524</c:v>
                </c:pt>
                <c:pt idx="3677">
                  <c:v>0.92533564814814862</c:v>
                </c:pt>
                <c:pt idx="3678">
                  <c:v>0.92534722222222221</c:v>
                </c:pt>
                <c:pt idx="3679">
                  <c:v>0.92535879629629625</c:v>
                </c:pt>
                <c:pt idx="3680">
                  <c:v>0.92535879629629625</c:v>
                </c:pt>
                <c:pt idx="3681">
                  <c:v>0.92537037037037062</c:v>
                </c:pt>
                <c:pt idx="3682">
                  <c:v>0.92538194444444455</c:v>
                </c:pt>
                <c:pt idx="3683">
                  <c:v>0.92538194444444455</c:v>
                </c:pt>
                <c:pt idx="3684">
                  <c:v>0.92539351851851981</c:v>
                </c:pt>
                <c:pt idx="3685">
                  <c:v>0.92540509259259396</c:v>
                </c:pt>
                <c:pt idx="3686">
                  <c:v>0.92541666666666567</c:v>
                </c:pt>
                <c:pt idx="3687">
                  <c:v>0.92541666666666567</c:v>
                </c:pt>
                <c:pt idx="3688">
                  <c:v>0.92542824074074059</c:v>
                </c:pt>
                <c:pt idx="3689">
                  <c:v>0.92543981481481474</c:v>
                </c:pt>
                <c:pt idx="3690">
                  <c:v>0.92543981481481474</c:v>
                </c:pt>
                <c:pt idx="3691">
                  <c:v>0.92545138888888889</c:v>
                </c:pt>
                <c:pt idx="3692">
                  <c:v>0.92546296296296038</c:v>
                </c:pt>
                <c:pt idx="3693">
                  <c:v>0.92547453703703697</c:v>
                </c:pt>
                <c:pt idx="3694">
                  <c:v>0.92547453703703697</c:v>
                </c:pt>
                <c:pt idx="3695">
                  <c:v>0.92548611111111057</c:v>
                </c:pt>
                <c:pt idx="3696">
                  <c:v>0.9254976851851856</c:v>
                </c:pt>
                <c:pt idx="3697">
                  <c:v>0.92550925925925931</c:v>
                </c:pt>
                <c:pt idx="3698">
                  <c:v>0.92550925925925931</c:v>
                </c:pt>
                <c:pt idx="3699">
                  <c:v>0.92552083333333435</c:v>
                </c:pt>
                <c:pt idx="3700">
                  <c:v>0.92553240740740739</c:v>
                </c:pt>
                <c:pt idx="3701">
                  <c:v>0.92553240740740739</c:v>
                </c:pt>
                <c:pt idx="3702">
                  <c:v>0.92554398148148154</c:v>
                </c:pt>
                <c:pt idx="3703">
                  <c:v>0.92555555555555569</c:v>
                </c:pt>
                <c:pt idx="3704">
                  <c:v>0.92556712962962828</c:v>
                </c:pt>
                <c:pt idx="3705">
                  <c:v>0.92556712962962828</c:v>
                </c:pt>
                <c:pt idx="3706">
                  <c:v>0.92557870370370354</c:v>
                </c:pt>
                <c:pt idx="3707">
                  <c:v>0.9255902777777778</c:v>
                </c:pt>
                <c:pt idx="3708">
                  <c:v>0.9255902777777778</c:v>
                </c:pt>
                <c:pt idx="3709">
                  <c:v>0.92560185185185195</c:v>
                </c:pt>
                <c:pt idx="3710">
                  <c:v>0.92561342592592488</c:v>
                </c:pt>
                <c:pt idx="3711">
                  <c:v>0.92562500000000125</c:v>
                </c:pt>
                <c:pt idx="3712">
                  <c:v>0.92562500000000125</c:v>
                </c:pt>
                <c:pt idx="3713">
                  <c:v>0.92563657407407463</c:v>
                </c:pt>
                <c:pt idx="3714">
                  <c:v>0.92564814814814922</c:v>
                </c:pt>
                <c:pt idx="3715">
                  <c:v>0.92564814814814922</c:v>
                </c:pt>
                <c:pt idx="3716">
                  <c:v>0.92565972222222215</c:v>
                </c:pt>
                <c:pt idx="3717">
                  <c:v>0.92567129629629785</c:v>
                </c:pt>
                <c:pt idx="3718">
                  <c:v>0.92568287037037156</c:v>
                </c:pt>
                <c:pt idx="3719">
                  <c:v>0.92568287037037156</c:v>
                </c:pt>
                <c:pt idx="3720">
                  <c:v>0.92569444444444571</c:v>
                </c:pt>
                <c:pt idx="3721">
                  <c:v>0.9257060185185203</c:v>
                </c:pt>
                <c:pt idx="3722">
                  <c:v>0.9257060185185203</c:v>
                </c:pt>
                <c:pt idx="3723">
                  <c:v>0.92571759259259379</c:v>
                </c:pt>
                <c:pt idx="3724">
                  <c:v>0.92572916666666671</c:v>
                </c:pt>
                <c:pt idx="3725">
                  <c:v>0.92574074074074053</c:v>
                </c:pt>
                <c:pt idx="3726">
                  <c:v>0.92574074074074053</c:v>
                </c:pt>
                <c:pt idx="3727">
                  <c:v>0.92575231481481479</c:v>
                </c:pt>
                <c:pt idx="3728">
                  <c:v>0.92576388888888894</c:v>
                </c:pt>
                <c:pt idx="3729">
                  <c:v>0.92576388888888894</c:v>
                </c:pt>
                <c:pt idx="3730">
                  <c:v>0.92577546296296298</c:v>
                </c:pt>
                <c:pt idx="3731">
                  <c:v>0.92578703703703702</c:v>
                </c:pt>
                <c:pt idx="3732">
                  <c:v>0.92579861111111272</c:v>
                </c:pt>
                <c:pt idx="3733">
                  <c:v>0.92579861111111272</c:v>
                </c:pt>
                <c:pt idx="3734">
                  <c:v>0.92581018518518521</c:v>
                </c:pt>
                <c:pt idx="3735">
                  <c:v>0.92582175925925969</c:v>
                </c:pt>
                <c:pt idx="3736">
                  <c:v>0.92583333333333362</c:v>
                </c:pt>
                <c:pt idx="3737">
                  <c:v>0.92583333333333362</c:v>
                </c:pt>
                <c:pt idx="3738">
                  <c:v>0.92584490740740844</c:v>
                </c:pt>
                <c:pt idx="3739">
                  <c:v>0.9258564814814817</c:v>
                </c:pt>
                <c:pt idx="3740">
                  <c:v>0.9258564814814817</c:v>
                </c:pt>
                <c:pt idx="3741">
                  <c:v>0.92586805555555562</c:v>
                </c:pt>
                <c:pt idx="3742">
                  <c:v>0.92587962962963055</c:v>
                </c:pt>
                <c:pt idx="3743">
                  <c:v>0.92589120370370492</c:v>
                </c:pt>
                <c:pt idx="3744">
                  <c:v>0.92589120370370492</c:v>
                </c:pt>
                <c:pt idx="3745">
                  <c:v>0.92590277777777752</c:v>
                </c:pt>
                <c:pt idx="3746">
                  <c:v>0.92591435185185156</c:v>
                </c:pt>
                <c:pt idx="3747">
                  <c:v>0.92591435185185156</c:v>
                </c:pt>
                <c:pt idx="3748">
                  <c:v>0.92592592592592549</c:v>
                </c:pt>
                <c:pt idx="3749">
                  <c:v>0.92593749999999997</c:v>
                </c:pt>
                <c:pt idx="3750">
                  <c:v>0.92594907407407634</c:v>
                </c:pt>
                <c:pt idx="3751">
                  <c:v>0.92594907407407634</c:v>
                </c:pt>
                <c:pt idx="3752">
                  <c:v>0.92596064814814805</c:v>
                </c:pt>
                <c:pt idx="3753">
                  <c:v>0.9259722222222222</c:v>
                </c:pt>
                <c:pt idx="3754">
                  <c:v>0.9259722222222222</c:v>
                </c:pt>
                <c:pt idx="3755">
                  <c:v>0.92598379629629635</c:v>
                </c:pt>
                <c:pt idx="3756">
                  <c:v>0.92599537037037172</c:v>
                </c:pt>
                <c:pt idx="3757">
                  <c:v>0.92600694444444442</c:v>
                </c:pt>
                <c:pt idx="3758">
                  <c:v>0.92600694444444442</c:v>
                </c:pt>
                <c:pt idx="3759">
                  <c:v>0.92601851851851968</c:v>
                </c:pt>
                <c:pt idx="3760">
                  <c:v>0.92603009259259395</c:v>
                </c:pt>
                <c:pt idx="3761">
                  <c:v>0.92603009259259395</c:v>
                </c:pt>
                <c:pt idx="3762">
                  <c:v>0.92604166666666765</c:v>
                </c:pt>
                <c:pt idx="3763">
                  <c:v>0.92605324074074058</c:v>
                </c:pt>
                <c:pt idx="3764">
                  <c:v>0.92606481481481484</c:v>
                </c:pt>
                <c:pt idx="3765">
                  <c:v>0.92606481481481484</c:v>
                </c:pt>
                <c:pt idx="3766">
                  <c:v>0.92607638888888888</c:v>
                </c:pt>
                <c:pt idx="3767">
                  <c:v>0.92608796296296148</c:v>
                </c:pt>
                <c:pt idx="3768">
                  <c:v>0.92608796296296148</c:v>
                </c:pt>
                <c:pt idx="3769">
                  <c:v>0.92609953703703762</c:v>
                </c:pt>
                <c:pt idx="3770">
                  <c:v>0.92611111111111111</c:v>
                </c:pt>
                <c:pt idx="3771">
                  <c:v>0.9261226851851857</c:v>
                </c:pt>
                <c:pt idx="3772">
                  <c:v>0.9261226851851857</c:v>
                </c:pt>
                <c:pt idx="3773">
                  <c:v>0.9261342592592593</c:v>
                </c:pt>
                <c:pt idx="3774">
                  <c:v>0.92614583333333556</c:v>
                </c:pt>
                <c:pt idx="3775">
                  <c:v>0.92614583333333556</c:v>
                </c:pt>
                <c:pt idx="3776">
                  <c:v>0.9261574074074076</c:v>
                </c:pt>
                <c:pt idx="3777">
                  <c:v>0.92616898148148152</c:v>
                </c:pt>
                <c:pt idx="3778">
                  <c:v>0.92618055555555545</c:v>
                </c:pt>
                <c:pt idx="3779">
                  <c:v>0.92618055555555545</c:v>
                </c:pt>
                <c:pt idx="3780">
                  <c:v>0.92619212962962949</c:v>
                </c:pt>
                <c:pt idx="3781">
                  <c:v>0.92620370370370353</c:v>
                </c:pt>
                <c:pt idx="3782">
                  <c:v>0.92621527777777779</c:v>
                </c:pt>
                <c:pt idx="3783">
                  <c:v>0.92621527777777779</c:v>
                </c:pt>
                <c:pt idx="3784">
                  <c:v>0.9262268518518515</c:v>
                </c:pt>
                <c:pt idx="3785">
                  <c:v>0.92623842592592476</c:v>
                </c:pt>
                <c:pt idx="3786">
                  <c:v>0.92623842592592476</c:v>
                </c:pt>
                <c:pt idx="3787">
                  <c:v>0.92625000000000002</c:v>
                </c:pt>
                <c:pt idx="3788">
                  <c:v>0.92626157407407461</c:v>
                </c:pt>
                <c:pt idx="3789">
                  <c:v>0.9262731481481481</c:v>
                </c:pt>
                <c:pt idx="3790">
                  <c:v>0.9262731481481481</c:v>
                </c:pt>
                <c:pt idx="3791">
                  <c:v>0.92628472222222158</c:v>
                </c:pt>
                <c:pt idx="3792">
                  <c:v>0.92629629629629662</c:v>
                </c:pt>
                <c:pt idx="3793">
                  <c:v>0.92629629629629662</c:v>
                </c:pt>
                <c:pt idx="3794">
                  <c:v>0.92630787037037143</c:v>
                </c:pt>
                <c:pt idx="3795">
                  <c:v>0.9263194444444447</c:v>
                </c:pt>
                <c:pt idx="3796">
                  <c:v>0.92633101851851996</c:v>
                </c:pt>
                <c:pt idx="3797">
                  <c:v>0.92633101851851996</c:v>
                </c:pt>
                <c:pt idx="3798">
                  <c:v>0.92634259259259366</c:v>
                </c:pt>
                <c:pt idx="3799">
                  <c:v>0.92635416666666659</c:v>
                </c:pt>
                <c:pt idx="3800">
                  <c:v>0.92635416666666659</c:v>
                </c:pt>
                <c:pt idx="3801">
                  <c:v>0.92636574074073941</c:v>
                </c:pt>
                <c:pt idx="3802">
                  <c:v>0.92637731481481478</c:v>
                </c:pt>
                <c:pt idx="3803">
                  <c:v>0.92638888888888893</c:v>
                </c:pt>
                <c:pt idx="3804">
                  <c:v>0.92638888888888893</c:v>
                </c:pt>
                <c:pt idx="3805">
                  <c:v>0.92640046296296175</c:v>
                </c:pt>
                <c:pt idx="3806">
                  <c:v>0.92641203703703656</c:v>
                </c:pt>
                <c:pt idx="3807">
                  <c:v>0.92641203703703656</c:v>
                </c:pt>
                <c:pt idx="3808">
                  <c:v>0.9264236111111116</c:v>
                </c:pt>
                <c:pt idx="3809">
                  <c:v>0.92643518518518519</c:v>
                </c:pt>
                <c:pt idx="3810">
                  <c:v>0.92644675925925857</c:v>
                </c:pt>
                <c:pt idx="3811">
                  <c:v>0.92644675925925857</c:v>
                </c:pt>
                <c:pt idx="3812">
                  <c:v>0.92645833333333361</c:v>
                </c:pt>
                <c:pt idx="3813">
                  <c:v>0.92646990740740742</c:v>
                </c:pt>
                <c:pt idx="3814">
                  <c:v>0.92646990740740742</c:v>
                </c:pt>
                <c:pt idx="3815">
                  <c:v>0.92648148148148168</c:v>
                </c:pt>
                <c:pt idx="3816">
                  <c:v>0.92649305555555561</c:v>
                </c:pt>
                <c:pt idx="3817">
                  <c:v>0.92650462962962954</c:v>
                </c:pt>
                <c:pt idx="3818">
                  <c:v>0.92650462962962954</c:v>
                </c:pt>
                <c:pt idx="3819">
                  <c:v>0.92651620370370358</c:v>
                </c:pt>
                <c:pt idx="3820">
                  <c:v>0.92652777777777751</c:v>
                </c:pt>
                <c:pt idx="3821">
                  <c:v>0.92653935185185077</c:v>
                </c:pt>
                <c:pt idx="3822">
                  <c:v>0.92653935185185077</c:v>
                </c:pt>
                <c:pt idx="3823">
                  <c:v>0.92655092592592436</c:v>
                </c:pt>
                <c:pt idx="3824">
                  <c:v>0.92656249999999885</c:v>
                </c:pt>
                <c:pt idx="3825">
                  <c:v>0.92656249999999885</c:v>
                </c:pt>
                <c:pt idx="3826">
                  <c:v>0.9265740740740751</c:v>
                </c:pt>
                <c:pt idx="3827">
                  <c:v>0.92658564814814814</c:v>
                </c:pt>
                <c:pt idx="3828">
                  <c:v>0.92659722222222218</c:v>
                </c:pt>
                <c:pt idx="3829">
                  <c:v>0.92659722222222218</c:v>
                </c:pt>
                <c:pt idx="3830">
                  <c:v>0.92660879629629744</c:v>
                </c:pt>
                <c:pt idx="3831">
                  <c:v>0.9266203703703717</c:v>
                </c:pt>
                <c:pt idx="3832">
                  <c:v>0.9266203703703717</c:v>
                </c:pt>
                <c:pt idx="3833">
                  <c:v>0.92663194444444463</c:v>
                </c:pt>
                <c:pt idx="3834">
                  <c:v>0.92664351851852089</c:v>
                </c:pt>
                <c:pt idx="3835">
                  <c:v>0.92665509259259482</c:v>
                </c:pt>
                <c:pt idx="3836">
                  <c:v>0.92665509259259482</c:v>
                </c:pt>
                <c:pt idx="3837">
                  <c:v>0.92666666666666653</c:v>
                </c:pt>
                <c:pt idx="3838">
                  <c:v>0.92667824074074068</c:v>
                </c:pt>
                <c:pt idx="3839">
                  <c:v>0.92667824074074068</c:v>
                </c:pt>
                <c:pt idx="3840">
                  <c:v>0.92668981481481605</c:v>
                </c:pt>
                <c:pt idx="3841">
                  <c:v>0.92670138888888964</c:v>
                </c:pt>
                <c:pt idx="3842">
                  <c:v>0.92671296296296113</c:v>
                </c:pt>
                <c:pt idx="3843">
                  <c:v>0.92671296296296113</c:v>
                </c:pt>
                <c:pt idx="3844">
                  <c:v>0.92672453703703705</c:v>
                </c:pt>
                <c:pt idx="3845">
                  <c:v>0.92673611111111109</c:v>
                </c:pt>
                <c:pt idx="3846">
                  <c:v>0.92673611111111109</c:v>
                </c:pt>
                <c:pt idx="3847">
                  <c:v>0.92674768518518635</c:v>
                </c:pt>
                <c:pt idx="3848">
                  <c:v>0.92675925925925962</c:v>
                </c:pt>
                <c:pt idx="3849">
                  <c:v>0.92677083333333521</c:v>
                </c:pt>
                <c:pt idx="3850">
                  <c:v>0.92677083333333521</c:v>
                </c:pt>
                <c:pt idx="3851">
                  <c:v>0.92678240740740769</c:v>
                </c:pt>
                <c:pt idx="3852">
                  <c:v>0.92679398148148162</c:v>
                </c:pt>
                <c:pt idx="3853">
                  <c:v>0.92679398148148162</c:v>
                </c:pt>
                <c:pt idx="3854">
                  <c:v>0.92680555555555655</c:v>
                </c:pt>
                <c:pt idx="3855">
                  <c:v>0.92681712962962959</c:v>
                </c:pt>
                <c:pt idx="3856">
                  <c:v>0.92682870370370374</c:v>
                </c:pt>
                <c:pt idx="3857">
                  <c:v>0.92682870370370374</c:v>
                </c:pt>
                <c:pt idx="3858">
                  <c:v>0.92684027777777889</c:v>
                </c:pt>
                <c:pt idx="3859">
                  <c:v>0.92685185185185182</c:v>
                </c:pt>
                <c:pt idx="3860">
                  <c:v>0.92686342592592474</c:v>
                </c:pt>
                <c:pt idx="3861">
                  <c:v>0.92686342592592474</c:v>
                </c:pt>
                <c:pt idx="3862">
                  <c:v>0.92687500000000111</c:v>
                </c:pt>
                <c:pt idx="3863">
                  <c:v>0.92688657407407404</c:v>
                </c:pt>
                <c:pt idx="3864">
                  <c:v>0.92688657407407404</c:v>
                </c:pt>
                <c:pt idx="3865">
                  <c:v>0.92689814814814864</c:v>
                </c:pt>
                <c:pt idx="3866">
                  <c:v>0.92690972222222223</c:v>
                </c:pt>
                <c:pt idx="3867">
                  <c:v>0.92692129629629771</c:v>
                </c:pt>
                <c:pt idx="3868">
                  <c:v>0.92692129629629771</c:v>
                </c:pt>
                <c:pt idx="3869">
                  <c:v>0.92693287037037064</c:v>
                </c:pt>
                <c:pt idx="3870">
                  <c:v>0.92694444444444568</c:v>
                </c:pt>
                <c:pt idx="3871">
                  <c:v>0.92694444444444568</c:v>
                </c:pt>
                <c:pt idx="3872">
                  <c:v>0.92695601851851983</c:v>
                </c:pt>
                <c:pt idx="3873">
                  <c:v>0.92696759259259265</c:v>
                </c:pt>
                <c:pt idx="3874">
                  <c:v>0.92697916666666669</c:v>
                </c:pt>
                <c:pt idx="3875">
                  <c:v>0.92697916666666669</c:v>
                </c:pt>
                <c:pt idx="3876">
                  <c:v>0.9269907407407405</c:v>
                </c:pt>
                <c:pt idx="3877">
                  <c:v>0.92700231481481488</c:v>
                </c:pt>
                <c:pt idx="3878">
                  <c:v>0.92700231481481488</c:v>
                </c:pt>
                <c:pt idx="3879">
                  <c:v>0.92701388888888892</c:v>
                </c:pt>
                <c:pt idx="3880">
                  <c:v>0.92702546296296251</c:v>
                </c:pt>
                <c:pt idx="3881">
                  <c:v>0.92703703703703699</c:v>
                </c:pt>
                <c:pt idx="3882">
                  <c:v>0.92703703703703699</c:v>
                </c:pt>
                <c:pt idx="3883">
                  <c:v>0.92704861111111236</c:v>
                </c:pt>
                <c:pt idx="3884">
                  <c:v>0.92706018518518529</c:v>
                </c:pt>
                <c:pt idx="3885">
                  <c:v>0.92706018518518529</c:v>
                </c:pt>
                <c:pt idx="3886">
                  <c:v>0.92707175925925922</c:v>
                </c:pt>
                <c:pt idx="3887">
                  <c:v>0.9270833333333337</c:v>
                </c:pt>
                <c:pt idx="3888">
                  <c:v>0.92709490740740763</c:v>
                </c:pt>
                <c:pt idx="3889">
                  <c:v>0.92709490740740763</c:v>
                </c:pt>
                <c:pt idx="3890">
                  <c:v>0.92710648148148145</c:v>
                </c:pt>
                <c:pt idx="3891">
                  <c:v>0.9271180555555556</c:v>
                </c:pt>
                <c:pt idx="3892">
                  <c:v>0.9271180555555556</c:v>
                </c:pt>
                <c:pt idx="3893">
                  <c:v>0.92712962962962964</c:v>
                </c:pt>
                <c:pt idx="3894">
                  <c:v>0.9271412037037049</c:v>
                </c:pt>
                <c:pt idx="3895">
                  <c:v>0.92715277777777749</c:v>
                </c:pt>
                <c:pt idx="3896">
                  <c:v>0.92715277777777749</c:v>
                </c:pt>
                <c:pt idx="3897">
                  <c:v>0.92716435185185075</c:v>
                </c:pt>
                <c:pt idx="3898">
                  <c:v>0.92717592592592557</c:v>
                </c:pt>
                <c:pt idx="3899">
                  <c:v>0.9271874999999995</c:v>
                </c:pt>
                <c:pt idx="3900">
                  <c:v>0.9271874999999995</c:v>
                </c:pt>
                <c:pt idx="3901">
                  <c:v>0.92719907407407576</c:v>
                </c:pt>
                <c:pt idx="3902">
                  <c:v>0.92721064814814813</c:v>
                </c:pt>
                <c:pt idx="3903">
                  <c:v>0.92721064814814813</c:v>
                </c:pt>
                <c:pt idx="3904">
                  <c:v>0.92722222222222228</c:v>
                </c:pt>
                <c:pt idx="3905">
                  <c:v>0.92723379629629632</c:v>
                </c:pt>
                <c:pt idx="3906">
                  <c:v>0.9272453703703718</c:v>
                </c:pt>
                <c:pt idx="3907">
                  <c:v>0.9272453703703718</c:v>
                </c:pt>
                <c:pt idx="3908">
                  <c:v>0.9272569444444444</c:v>
                </c:pt>
                <c:pt idx="3909">
                  <c:v>0.92726851851851955</c:v>
                </c:pt>
                <c:pt idx="3910">
                  <c:v>0.92726851851851955</c:v>
                </c:pt>
                <c:pt idx="3911">
                  <c:v>0.92728009259259392</c:v>
                </c:pt>
                <c:pt idx="3912">
                  <c:v>0.92729166666666663</c:v>
                </c:pt>
                <c:pt idx="3913">
                  <c:v>0.92730324074073978</c:v>
                </c:pt>
                <c:pt idx="3914">
                  <c:v>0.92730324074073978</c:v>
                </c:pt>
                <c:pt idx="3915">
                  <c:v>0.92731481481481481</c:v>
                </c:pt>
                <c:pt idx="3916">
                  <c:v>0.92732638888888852</c:v>
                </c:pt>
                <c:pt idx="3917">
                  <c:v>0.92732638888888852</c:v>
                </c:pt>
                <c:pt idx="3918">
                  <c:v>0.927337962962961</c:v>
                </c:pt>
                <c:pt idx="3919">
                  <c:v>0.92734953703703704</c:v>
                </c:pt>
                <c:pt idx="3920">
                  <c:v>0.92736111111111119</c:v>
                </c:pt>
                <c:pt idx="3921">
                  <c:v>0.92736111111111119</c:v>
                </c:pt>
                <c:pt idx="3922">
                  <c:v>0.92737268518518512</c:v>
                </c:pt>
                <c:pt idx="3923">
                  <c:v>0.92738425925925927</c:v>
                </c:pt>
                <c:pt idx="3924">
                  <c:v>0.92738425925925927</c:v>
                </c:pt>
                <c:pt idx="3925">
                  <c:v>0.92739583333333508</c:v>
                </c:pt>
                <c:pt idx="3926">
                  <c:v>0.92740740740740768</c:v>
                </c:pt>
                <c:pt idx="3927">
                  <c:v>0.92741898148148139</c:v>
                </c:pt>
                <c:pt idx="3928">
                  <c:v>0.92741898148148139</c:v>
                </c:pt>
                <c:pt idx="3929">
                  <c:v>0.92743055555555554</c:v>
                </c:pt>
                <c:pt idx="3930">
                  <c:v>0.92744212962962957</c:v>
                </c:pt>
                <c:pt idx="3931">
                  <c:v>0.92744212962962957</c:v>
                </c:pt>
                <c:pt idx="3932">
                  <c:v>0.9274537037037035</c:v>
                </c:pt>
                <c:pt idx="3933">
                  <c:v>0.92746527777777776</c:v>
                </c:pt>
                <c:pt idx="3934">
                  <c:v>0.92747685185185158</c:v>
                </c:pt>
                <c:pt idx="3935">
                  <c:v>0.92747685185185158</c:v>
                </c:pt>
                <c:pt idx="3936">
                  <c:v>0.92748842592592451</c:v>
                </c:pt>
                <c:pt idx="3937">
                  <c:v>0.9275000000000001</c:v>
                </c:pt>
                <c:pt idx="3938">
                  <c:v>0.92751157407407403</c:v>
                </c:pt>
                <c:pt idx="3939">
                  <c:v>0.92751157407407403</c:v>
                </c:pt>
                <c:pt idx="3940">
                  <c:v>0.92752314814814818</c:v>
                </c:pt>
                <c:pt idx="3941">
                  <c:v>0.92753472222222122</c:v>
                </c:pt>
                <c:pt idx="3942">
                  <c:v>0.92753472222222122</c:v>
                </c:pt>
                <c:pt idx="3943">
                  <c:v>0.9275462962962967</c:v>
                </c:pt>
                <c:pt idx="3944">
                  <c:v>0.92755787037037063</c:v>
                </c:pt>
                <c:pt idx="3945">
                  <c:v>0.92756944444444445</c:v>
                </c:pt>
                <c:pt idx="3946">
                  <c:v>0.92756944444444445</c:v>
                </c:pt>
                <c:pt idx="3947">
                  <c:v>0.92758101851851982</c:v>
                </c:pt>
                <c:pt idx="3948">
                  <c:v>0.92759259259259264</c:v>
                </c:pt>
                <c:pt idx="3949">
                  <c:v>0.92759259259259264</c:v>
                </c:pt>
                <c:pt idx="3950">
                  <c:v>0.92760416666666667</c:v>
                </c:pt>
                <c:pt idx="3951">
                  <c:v>0.92761574074074049</c:v>
                </c:pt>
                <c:pt idx="3952">
                  <c:v>0.92762731481481564</c:v>
                </c:pt>
                <c:pt idx="3953">
                  <c:v>0.92762731481481564</c:v>
                </c:pt>
                <c:pt idx="3954">
                  <c:v>0.9276388888888899</c:v>
                </c:pt>
                <c:pt idx="3955">
                  <c:v>0.9276504629629625</c:v>
                </c:pt>
                <c:pt idx="3956">
                  <c:v>0.9276504629629625</c:v>
                </c:pt>
                <c:pt idx="3957">
                  <c:v>0.92766203703703709</c:v>
                </c:pt>
                <c:pt idx="3958">
                  <c:v>0.92767361111111224</c:v>
                </c:pt>
                <c:pt idx="3959">
                  <c:v>0.92768518518518561</c:v>
                </c:pt>
                <c:pt idx="3960">
                  <c:v>0.92768518518518561</c:v>
                </c:pt>
                <c:pt idx="3961">
                  <c:v>0.92769675925925921</c:v>
                </c:pt>
                <c:pt idx="3962">
                  <c:v>0.9277083333333348</c:v>
                </c:pt>
                <c:pt idx="3963">
                  <c:v>0.9277083333333348</c:v>
                </c:pt>
                <c:pt idx="3964">
                  <c:v>0.92771990740740762</c:v>
                </c:pt>
                <c:pt idx="3965">
                  <c:v>0.92773148148148243</c:v>
                </c:pt>
                <c:pt idx="3966">
                  <c:v>0.92774305555555692</c:v>
                </c:pt>
                <c:pt idx="3967">
                  <c:v>0.92774305555555692</c:v>
                </c:pt>
                <c:pt idx="3968">
                  <c:v>0.92775462962962962</c:v>
                </c:pt>
                <c:pt idx="3969">
                  <c:v>0.92776620370370377</c:v>
                </c:pt>
                <c:pt idx="3970">
                  <c:v>0.92776620370370377</c:v>
                </c:pt>
                <c:pt idx="3971">
                  <c:v>0.9277777777777777</c:v>
                </c:pt>
                <c:pt idx="3972">
                  <c:v>0.92778935185185152</c:v>
                </c:pt>
                <c:pt idx="3973">
                  <c:v>0.92780092592592556</c:v>
                </c:pt>
                <c:pt idx="3974">
                  <c:v>0.92780092592592556</c:v>
                </c:pt>
                <c:pt idx="3975">
                  <c:v>0.92781249999999948</c:v>
                </c:pt>
                <c:pt idx="3976">
                  <c:v>0.92782407407407586</c:v>
                </c:pt>
                <c:pt idx="3977">
                  <c:v>0.92782407407407586</c:v>
                </c:pt>
                <c:pt idx="3978">
                  <c:v>0.92783564814814923</c:v>
                </c:pt>
                <c:pt idx="3979">
                  <c:v>0.9278472222222226</c:v>
                </c:pt>
                <c:pt idx="3980">
                  <c:v>0.92785879629629664</c:v>
                </c:pt>
                <c:pt idx="3981">
                  <c:v>0.92785879629629664</c:v>
                </c:pt>
                <c:pt idx="3982">
                  <c:v>0.92787037037037146</c:v>
                </c:pt>
                <c:pt idx="3983">
                  <c:v>0.92788194444444461</c:v>
                </c:pt>
                <c:pt idx="3984">
                  <c:v>0.92789351851852042</c:v>
                </c:pt>
                <c:pt idx="3985">
                  <c:v>0.92789351851852042</c:v>
                </c:pt>
                <c:pt idx="3986">
                  <c:v>0.9279050925925949</c:v>
                </c:pt>
                <c:pt idx="3987">
                  <c:v>0.9279166666666665</c:v>
                </c:pt>
                <c:pt idx="3988">
                  <c:v>0.9279166666666665</c:v>
                </c:pt>
                <c:pt idx="3989">
                  <c:v>0.92792824074074076</c:v>
                </c:pt>
                <c:pt idx="3990">
                  <c:v>0.92793981481481613</c:v>
                </c:pt>
                <c:pt idx="3991">
                  <c:v>0.92795138888888884</c:v>
                </c:pt>
                <c:pt idx="3992">
                  <c:v>0.92795138888888884</c:v>
                </c:pt>
                <c:pt idx="3993">
                  <c:v>0.92796296296296099</c:v>
                </c:pt>
                <c:pt idx="3994">
                  <c:v>0.92797453703703703</c:v>
                </c:pt>
                <c:pt idx="3995">
                  <c:v>0.92797453703703703</c:v>
                </c:pt>
                <c:pt idx="3996">
                  <c:v>0.92798611111111118</c:v>
                </c:pt>
                <c:pt idx="3997">
                  <c:v>0.92799768518518611</c:v>
                </c:pt>
                <c:pt idx="3998">
                  <c:v>0.9280092592592597</c:v>
                </c:pt>
                <c:pt idx="3999">
                  <c:v>0.9280092592592597</c:v>
                </c:pt>
                <c:pt idx="4000">
                  <c:v>0.92802083333333485</c:v>
                </c:pt>
                <c:pt idx="4001">
                  <c:v>0.92803240740740733</c:v>
                </c:pt>
                <c:pt idx="4002">
                  <c:v>0.92803240740740733</c:v>
                </c:pt>
                <c:pt idx="4003">
                  <c:v>0.92804398148148171</c:v>
                </c:pt>
                <c:pt idx="4004">
                  <c:v>0.92805555555555563</c:v>
                </c:pt>
                <c:pt idx="4005">
                  <c:v>0.92806712962962956</c:v>
                </c:pt>
                <c:pt idx="4006">
                  <c:v>0.92806712962962956</c:v>
                </c:pt>
                <c:pt idx="4007">
                  <c:v>0.9280787037037036</c:v>
                </c:pt>
                <c:pt idx="4008">
                  <c:v>0.92809027777777775</c:v>
                </c:pt>
                <c:pt idx="4009">
                  <c:v>0.92809027777777775</c:v>
                </c:pt>
                <c:pt idx="4010">
                  <c:v>0.9281018518518519</c:v>
                </c:pt>
                <c:pt idx="4011">
                  <c:v>0.92811342592592438</c:v>
                </c:pt>
                <c:pt idx="4012">
                  <c:v>0.92812499999999998</c:v>
                </c:pt>
                <c:pt idx="4013">
                  <c:v>0.92812499999999998</c:v>
                </c:pt>
                <c:pt idx="4014">
                  <c:v>0.92813657407407402</c:v>
                </c:pt>
                <c:pt idx="4015">
                  <c:v>0.92814814814814861</c:v>
                </c:pt>
                <c:pt idx="4016">
                  <c:v>0.92815972222222232</c:v>
                </c:pt>
                <c:pt idx="4017">
                  <c:v>0.92815972222222232</c:v>
                </c:pt>
                <c:pt idx="4018">
                  <c:v>0.92817129629629747</c:v>
                </c:pt>
                <c:pt idx="4019">
                  <c:v>0.92818287037037062</c:v>
                </c:pt>
                <c:pt idx="4020">
                  <c:v>0.92818287037037062</c:v>
                </c:pt>
                <c:pt idx="4021">
                  <c:v>0.92819444444444543</c:v>
                </c:pt>
                <c:pt idx="4022">
                  <c:v>0.92820601851851992</c:v>
                </c:pt>
                <c:pt idx="4023">
                  <c:v>0.92821759259259262</c:v>
                </c:pt>
                <c:pt idx="4024">
                  <c:v>0.92821759259259262</c:v>
                </c:pt>
                <c:pt idx="4025">
                  <c:v>0.92822916666666666</c:v>
                </c:pt>
                <c:pt idx="4026">
                  <c:v>0.92824074074074059</c:v>
                </c:pt>
                <c:pt idx="4027">
                  <c:v>0.92824074074074059</c:v>
                </c:pt>
                <c:pt idx="4028">
                  <c:v>0.92825231481481452</c:v>
                </c:pt>
                <c:pt idx="4029">
                  <c:v>0.92826388888888889</c:v>
                </c:pt>
                <c:pt idx="4030">
                  <c:v>0.92827546296296259</c:v>
                </c:pt>
                <c:pt idx="4031">
                  <c:v>0.92827546296296259</c:v>
                </c:pt>
                <c:pt idx="4032">
                  <c:v>0.92828703703703708</c:v>
                </c:pt>
                <c:pt idx="4033">
                  <c:v>0.92829861111111212</c:v>
                </c:pt>
                <c:pt idx="4034">
                  <c:v>0.92829861111111212</c:v>
                </c:pt>
                <c:pt idx="4035">
                  <c:v>0.92831018518518449</c:v>
                </c:pt>
                <c:pt idx="4036">
                  <c:v>0.9283217592592593</c:v>
                </c:pt>
                <c:pt idx="4037">
                  <c:v>0.92833333333333334</c:v>
                </c:pt>
                <c:pt idx="4038">
                  <c:v>0.92833333333333334</c:v>
                </c:pt>
                <c:pt idx="4039">
                  <c:v>0.9283449074074076</c:v>
                </c:pt>
                <c:pt idx="4040">
                  <c:v>0.92835648148148142</c:v>
                </c:pt>
                <c:pt idx="4041">
                  <c:v>0.92835648148148142</c:v>
                </c:pt>
                <c:pt idx="4042">
                  <c:v>0.92836805555555568</c:v>
                </c:pt>
                <c:pt idx="4043">
                  <c:v>0.92837962962962972</c:v>
                </c:pt>
                <c:pt idx="4044">
                  <c:v>0.92839120370370365</c:v>
                </c:pt>
                <c:pt idx="4045">
                  <c:v>0.92839120370370365</c:v>
                </c:pt>
                <c:pt idx="4046">
                  <c:v>0.92840277777777758</c:v>
                </c:pt>
                <c:pt idx="4047">
                  <c:v>0.92841435185185039</c:v>
                </c:pt>
                <c:pt idx="4048">
                  <c:v>0.92841435185185039</c:v>
                </c:pt>
                <c:pt idx="4049">
                  <c:v>0.92842592592592488</c:v>
                </c:pt>
                <c:pt idx="4050">
                  <c:v>0.92843749999999958</c:v>
                </c:pt>
                <c:pt idx="4051">
                  <c:v>0.92844907407407573</c:v>
                </c:pt>
                <c:pt idx="4052">
                  <c:v>0.92844907407407573</c:v>
                </c:pt>
                <c:pt idx="4053">
                  <c:v>0.92846064814814822</c:v>
                </c:pt>
                <c:pt idx="4054">
                  <c:v>0.92847222222222159</c:v>
                </c:pt>
                <c:pt idx="4055">
                  <c:v>0.92848379629629629</c:v>
                </c:pt>
                <c:pt idx="4056">
                  <c:v>0.92848379629629629</c:v>
                </c:pt>
                <c:pt idx="4057">
                  <c:v>0.92849537037037133</c:v>
                </c:pt>
                <c:pt idx="4058">
                  <c:v>0.92850694444444448</c:v>
                </c:pt>
                <c:pt idx="4059">
                  <c:v>0.92850694444444448</c:v>
                </c:pt>
                <c:pt idx="4060">
                  <c:v>0.92851851851851863</c:v>
                </c:pt>
                <c:pt idx="4061">
                  <c:v>0.92853009259259378</c:v>
                </c:pt>
                <c:pt idx="4062">
                  <c:v>0.92854166666666671</c:v>
                </c:pt>
                <c:pt idx="4063">
                  <c:v>0.92854166666666671</c:v>
                </c:pt>
                <c:pt idx="4064">
                  <c:v>0.92855324074073953</c:v>
                </c:pt>
                <c:pt idx="4065">
                  <c:v>0.92856481481481479</c:v>
                </c:pt>
                <c:pt idx="4066">
                  <c:v>0.92856481481481479</c:v>
                </c:pt>
                <c:pt idx="4067">
                  <c:v>0.92857638888888849</c:v>
                </c:pt>
                <c:pt idx="4068">
                  <c:v>0.92858796296296076</c:v>
                </c:pt>
                <c:pt idx="4069">
                  <c:v>0.92859953703703713</c:v>
                </c:pt>
                <c:pt idx="4070">
                  <c:v>0.92859953703703713</c:v>
                </c:pt>
                <c:pt idx="4071">
                  <c:v>0.92861111111111105</c:v>
                </c:pt>
                <c:pt idx="4072">
                  <c:v>0.92862268518518565</c:v>
                </c:pt>
                <c:pt idx="4073">
                  <c:v>0.92862268518518565</c:v>
                </c:pt>
                <c:pt idx="4074">
                  <c:v>0.92863425925925924</c:v>
                </c:pt>
                <c:pt idx="4075">
                  <c:v>0.92864583333333595</c:v>
                </c:pt>
                <c:pt idx="4076">
                  <c:v>0.92865740740740765</c:v>
                </c:pt>
                <c:pt idx="4077">
                  <c:v>0.92865740740740765</c:v>
                </c:pt>
                <c:pt idx="4078">
                  <c:v>0.92866898148148169</c:v>
                </c:pt>
                <c:pt idx="4079">
                  <c:v>0.92868055555555562</c:v>
                </c:pt>
                <c:pt idx="4080">
                  <c:v>0.92868055555555562</c:v>
                </c:pt>
                <c:pt idx="4081">
                  <c:v>0.92869212962962966</c:v>
                </c:pt>
                <c:pt idx="4082">
                  <c:v>0.9287037037037037</c:v>
                </c:pt>
                <c:pt idx="4083">
                  <c:v>0.92871527777777774</c:v>
                </c:pt>
                <c:pt idx="4084">
                  <c:v>0.92871527777777774</c:v>
                </c:pt>
                <c:pt idx="4085">
                  <c:v>0.92872685185185189</c:v>
                </c:pt>
                <c:pt idx="4086">
                  <c:v>0.92873842592592559</c:v>
                </c:pt>
                <c:pt idx="4087">
                  <c:v>0.92873842592592559</c:v>
                </c:pt>
                <c:pt idx="4088">
                  <c:v>0.92875000000000063</c:v>
                </c:pt>
                <c:pt idx="4089">
                  <c:v>0.92876157407407522</c:v>
                </c:pt>
                <c:pt idx="4090">
                  <c:v>0.92877314814814815</c:v>
                </c:pt>
                <c:pt idx="4091">
                  <c:v>0.92877314814814815</c:v>
                </c:pt>
                <c:pt idx="4092">
                  <c:v>0.92878472222222219</c:v>
                </c:pt>
                <c:pt idx="4093">
                  <c:v>0.92879629629629734</c:v>
                </c:pt>
                <c:pt idx="4094">
                  <c:v>0.92880787037037171</c:v>
                </c:pt>
                <c:pt idx="4095">
                  <c:v>0.92880787037037171</c:v>
                </c:pt>
                <c:pt idx="4096">
                  <c:v>0.92881944444444464</c:v>
                </c:pt>
                <c:pt idx="4097">
                  <c:v>0.92883101851852079</c:v>
                </c:pt>
                <c:pt idx="4098">
                  <c:v>0.92883101851852079</c:v>
                </c:pt>
                <c:pt idx="4099">
                  <c:v>0.92884259259259383</c:v>
                </c:pt>
                <c:pt idx="4100">
                  <c:v>0.92885416666666654</c:v>
                </c:pt>
                <c:pt idx="4101">
                  <c:v>0.92886574074074058</c:v>
                </c:pt>
                <c:pt idx="4102">
                  <c:v>0.92886574074074058</c:v>
                </c:pt>
                <c:pt idx="4103">
                  <c:v>0.92887731481481473</c:v>
                </c:pt>
                <c:pt idx="4104">
                  <c:v>0.92888888888888965</c:v>
                </c:pt>
                <c:pt idx="4105">
                  <c:v>0.92888888888888965</c:v>
                </c:pt>
                <c:pt idx="4106">
                  <c:v>0.92890046296296258</c:v>
                </c:pt>
                <c:pt idx="4107">
                  <c:v>0.92891203703703706</c:v>
                </c:pt>
                <c:pt idx="4108">
                  <c:v>0.9289236111111121</c:v>
                </c:pt>
                <c:pt idx="4109">
                  <c:v>0.9289236111111121</c:v>
                </c:pt>
                <c:pt idx="4110">
                  <c:v>0.92893518518518514</c:v>
                </c:pt>
                <c:pt idx="4111">
                  <c:v>0.92894675925925929</c:v>
                </c:pt>
                <c:pt idx="4112">
                  <c:v>0.92894675925925929</c:v>
                </c:pt>
                <c:pt idx="4113">
                  <c:v>0.92895833333333444</c:v>
                </c:pt>
                <c:pt idx="4114">
                  <c:v>0.9289699074074077</c:v>
                </c:pt>
                <c:pt idx="4115">
                  <c:v>0.92898148148148163</c:v>
                </c:pt>
                <c:pt idx="4116">
                  <c:v>0.92898148148148163</c:v>
                </c:pt>
                <c:pt idx="4117">
                  <c:v>0.92899305555555678</c:v>
                </c:pt>
                <c:pt idx="4118">
                  <c:v>0.9290046296296296</c:v>
                </c:pt>
                <c:pt idx="4119">
                  <c:v>0.9290046296296296</c:v>
                </c:pt>
                <c:pt idx="4120">
                  <c:v>0.92901620370370352</c:v>
                </c:pt>
                <c:pt idx="4121">
                  <c:v>0.92902777777777779</c:v>
                </c:pt>
                <c:pt idx="4122">
                  <c:v>0.92903935185185149</c:v>
                </c:pt>
                <c:pt idx="4123">
                  <c:v>0.92903935185185149</c:v>
                </c:pt>
                <c:pt idx="4124">
                  <c:v>0.92905092592592475</c:v>
                </c:pt>
                <c:pt idx="4125">
                  <c:v>0.92906249999999957</c:v>
                </c:pt>
                <c:pt idx="4126">
                  <c:v>0.92906249999999957</c:v>
                </c:pt>
                <c:pt idx="4127">
                  <c:v>0.92907407407407538</c:v>
                </c:pt>
                <c:pt idx="4128">
                  <c:v>0.92908564814814865</c:v>
                </c:pt>
                <c:pt idx="4129">
                  <c:v>0.92909722222222213</c:v>
                </c:pt>
                <c:pt idx="4130">
                  <c:v>0.92909722222222213</c:v>
                </c:pt>
                <c:pt idx="4131">
                  <c:v>0.92910879629629661</c:v>
                </c:pt>
                <c:pt idx="4132">
                  <c:v>0.92912037037037065</c:v>
                </c:pt>
                <c:pt idx="4133">
                  <c:v>0.92913194444444469</c:v>
                </c:pt>
                <c:pt idx="4134">
                  <c:v>0.92913194444444469</c:v>
                </c:pt>
                <c:pt idx="4135">
                  <c:v>0.92914351851851995</c:v>
                </c:pt>
                <c:pt idx="4136">
                  <c:v>0.92915509259259454</c:v>
                </c:pt>
                <c:pt idx="4137">
                  <c:v>0.92915509259259454</c:v>
                </c:pt>
                <c:pt idx="4138">
                  <c:v>0.92916666666666659</c:v>
                </c:pt>
                <c:pt idx="4139">
                  <c:v>0.92917824074074051</c:v>
                </c:pt>
                <c:pt idx="4140">
                  <c:v>0.92918981481481577</c:v>
                </c:pt>
                <c:pt idx="4141">
                  <c:v>0.92918981481481577</c:v>
                </c:pt>
                <c:pt idx="4142">
                  <c:v>0.92920138888888892</c:v>
                </c:pt>
                <c:pt idx="4143">
                  <c:v>0.92921296296296074</c:v>
                </c:pt>
                <c:pt idx="4144">
                  <c:v>0.92921296296296074</c:v>
                </c:pt>
                <c:pt idx="4145">
                  <c:v>0.929224537037037</c:v>
                </c:pt>
                <c:pt idx="4146">
                  <c:v>0.92923611111111049</c:v>
                </c:pt>
                <c:pt idx="4147">
                  <c:v>0.92924768518518563</c:v>
                </c:pt>
                <c:pt idx="4148">
                  <c:v>0.92924768518518563</c:v>
                </c:pt>
                <c:pt idx="4149">
                  <c:v>0.92925925925925934</c:v>
                </c:pt>
                <c:pt idx="4150">
                  <c:v>0.92927083333333471</c:v>
                </c:pt>
                <c:pt idx="4151">
                  <c:v>0.92927083333333471</c:v>
                </c:pt>
                <c:pt idx="4152">
                  <c:v>0.92928240740740742</c:v>
                </c:pt>
                <c:pt idx="4153">
                  <c:v>0.92929398148148168</c:v>
                </c:pt>
                <c:pt idx="4154">
                  <c:v>0.92930555555555561</c:v>
                </c:pt>
                <c:pt idx="4155">
                  <c:v>0.92930555555555561</c:v>
                </c:pt>
                <c:pt idx="4156">
                  <c:v>0.92931712962962842</c:v>
                </c:pt>
                <c:pt idx="4157">
                  <c:v>0.92932870370370368</c:v>
                </c:pt>
                <c:pt idx="4158">
                  <c:v>0.92932870370370368</c:v>
                </c:pt>
                <c:pt idx="4159">
                  <c:v>0.92934027777777783</c:v>
                </c:pt>
                <c:pt idx="4160">
                  <c:v>0.92935185185185187</c:v>
                </c:pt>
                <c:pt idx="4161">
                  <c:v>0.92936342592592436</c:v>
                </c:pt>
                <c:pt idx="4162">
                  <c:v>0.92936342592592436</c:v>
                </c:pt>
                <c:pt idx="4163">
                  <c:v>0.92937499999999951</c:v>
                </c:pt>
                <c:pt idx="4164">
                  <c:v>0.9293865740740741</c:v>
                </c:pt>
                <c:pt idx="4165">
                  <c:v>0.9293865740740741</c:v>
                </c:pt>
                <c:pt idx="4166">
                  <c:v>0.92939814814814825</c:v>
                </c:pt>
                <c:pt idx="4167">
                  <c:v>0.92940972222222218</c:v>
                </c:pt>
                <c:pt idx="4168">
                  <c:v>0.92942129629629733</c:v>
                </c:pt>
                <c:pt idx="4169">
                  <c:v>0.92942129629629733</c:v>
                </c:pt>
                <c:pt idx="4170">
                  <c:v>0.9294328703703707</c:v>
                </c:pt>
                <c:pt idx="4171">
                  <c:v>0.92944444444444463</c:v>
                </c:pt>
                <c:pt idx="4172">
                  <c:v>0.92944444444444463</c:v>
                </c:pt>
                <c:pt idx="4173">
                  <c:v>0.92945601851851956</c:v>
                </c:pt>
                <c:pt idx="4174">
                  <c:v>0.9294675925925926</c:v>
                </c:pt>
                <c:pt idx="4175">
                  <c:v>0.92947916666666652</c:v>
                </c:pt>
                <c:pt idx="4176">
                  <c:v>0.92947916666666652</c:v>
                </c:pt>
                <c:pt idx="4177">
                  <c:v>0.92949074074074056</c:v>
                </c:pt>
                <c:pt idx="4178">
                  <c:v>0.92950231481481449</c:v>
                </c:pt>
                <c:pt idx="4179">
                  <c:v>0.92951388888888886</c:v>
                </c:pt>
                <c:pt idx="4180">
                  <c:v>0.92951388888888886</c:v>
                </c:pt>
                <c:pt idx="4181">
                  <c:v>0.92952546296296257</c:v>
                </c:pt>
                <c:pt idx="4182">
                  <c:v>0.9295370370370365</c:v>
                </c:pt>
                <c:pt idx="4183">
                  <c:v>0.9295370370370365</c:v>
                </c:pt>
                <c:pt idx="4184">
                  <c:v>0.92954861111111164</c:v>
                </c:pt>
                <c:pt idx="4185">
                  <c:v>0.92956018518518457</c:v>
                </c:pt>
                <c:pt idx="4186">
                  <c:v>0.92957175925925928</c:v>
                </c:pt>
                <c:pt idx="4187">
                  <c:v>0.92957175925925928</c:v>
                </c:pt>
                <c:pt idx="4188">
                  <c:v>0.92958333333333332</c:v>
                </c:pt>
                <c:pt idx="4189">
                  <c:v>0.92959490740740769</c:v>
                </c:pt>
                <c:pt idx="4190">
                  <c:v>0.92959490740740769</c:v>
                </c:pt>
                <c:pt idx="4191">
                  <c:v>0.92960648148148162</c:v>
                </c:pt>
                <c:pt idx="4192">
                  <c:v>0.92961805555555665</c:v>
                </c:pt>
                <c:pt idx="4193">
                  <c:v>0.92962962962963092</c:v>
                </c:pt>
                <c:pt idx="4194">
                  <c:v>0.92962962962963092</c:v>
                </c:pt>
                <c:pt idx="4195">
                  <c:v>0.92964120370370507</c:v>
                </c:pt>
                <c:pt idx="4196">
                  <c:v>0.92965277777777777</c:v>
                </c:pt>
                <c:pt idx="4197">
                  <c:v>0.92965277777777777</c:v>
                </c:pt>
                <c:pt idx="4198">
                  <c:v>0.92966435185185159</c:v>
                </c:pt>
                <c:pt idx="4199">
                  <c:v>0.92967592592592552</c:v>
                </c:pt>
                <c:pt idx="4200">
                  <c:v>0.9296875</c:v>
                </c:pt>
                <c:pt idx="4201">
                  <c:v>0.9296875</c:v>
                </c:pt>
                <c:pt idx="4202">
                  <c:v>0.92969907407407637</c:v>
                </c:pt>
                <c:pt idx="4203">
                  <c:v>0.92971064814814863</c:v>
                </c:pt>
                <c:pt idx="4204">
                  <c:v>0.92971064814814863</c:v>
                </c:pt>
                <c:pt idx="4205">
                  <c:v>0.92972222222222223</c:v>
                </c:pt>
                <c:pt idx="4206">
                  <c:v>0.9297337962962966</c:v>
                </c:pt>
                <c:pt idx="4207">
                  <c:v>0.92974537037037208</c:v>
                </c:pt>
                <c:pt idx="4208">
                  <c:v>0.92974537037037208</c:v>
                </c:pt>
                <c:pt idx="4209">
                  <c:v>0.92975694444444434</c:v>
                </c:pt>
                <c:pt idx="4210">
                  <c:v>0.92976851851851983</c:v>
                </c:pt>
                <c:pt idx="4211">
                  <c:v>0.92976851851851983</c:v>
                </c:pt>
                <c:pt idx="4212">
                  <c:v>0.92978009259259431</c:v>
                </c:pt>
                <c:pt idx="4213">
                  <c:v>0.92979166666666779</c:v>
                </c:pt>
                <c:pt idx="4214">
                  <c:v>0.9298032407407405</c:v>
                </c:pt>
                <c:pt idx="4215">
                  <c:v>0.9298032407407405</c:v>
                </c:pt>
                <c:pt idx="4216">
                  <c:v>0.92981481481481565</c:v>
                </c:pt>
                <c:pt idx="4217">
                  <c:v>0.92982638888888891</c:v>
                </c:pt>
                <c:pt idx="4218">
                  <c:v>0.92983796296296173</c:v>
                </c:pt>
                <c:pt idx="4219">
                  <c:v>0.92983796296296173</c:v>
                </c:pt>
                <c:pt idx="4220">
                  <c:v>0.92984953703703765</c:v>
                </c:pt>
                <c:pt idx="4221">
                  <c:v>0.92986111111111114</c:v>
                </c:pt>
                <c:pt idx="4222">
                  <c:v>0.92986111111111114</c:v>
                </c:pt>
                <c:pt idx="4223">
                  <c:v>0.92987268518518562</c:v>
                </c:pt>
                <c:pt idx="4224">
                  <c:v>0.92988425925925933</c:v>
                </c:pt>
                <c:pt idx="4225">
                  <c:v>0.92989583333333548</c:v>
                </c:pt>
                <c:pt idx="4226">
                  <c:v>0.92989583333333548</c:v>
                </c:pt>
                <c:pt idx="4227">
                  <c:v>0.92990740740740763</c:v>
                </c:pt>
                <c:pt idx="4228">
                  <c:v>0.92991898148148155</c:v>
                </c:pt>
                <c:pt idx="4229">
                  <c:v>0.92991898148148155</c:v>
                </c:pt>
                <c:pt idx="4230">
                  <c:v>0.9299305555555557</c:v>
                </c:pt>
                <c:pt idx="4231">
                  <c:v>0.92994212962962952</c:v>
                </c:pt>
                <c:pt idx="4232">
                  <c:v>0.92995370370370367</c:v>
                </c:pt>
                <c:pt idx="4233">
                  <c:v>0.92995370370370367</c:v>
                </c:pt>
                <c:pt idx="4234">
                  <c:v>0.92996527777777782</c:v>
                </c:pt>
                <c:pt idx="4235">
                  <c:v>0.92997685185185153</c:v>
                </c:pt>
                <c:pt idx="4236">
                  <c:v>0.92997685185185153</c:v>
                </c:pt>
                <c:pt idx="4237">
                  <c:v>0.92998842592592557</c:v>
                </c:pt>
                <c:pt idx="4238">
                  <c:v>0.93</c:v>
                </c:pt>
                <c:pt idx="4239">
                  <c:v>0.93001157407407464</c:v>
                </c:pt>
                <c:pt idx="4240">
                  <c:v>0.93001157407407464</c:v>
                </c:pt>
                <c:pt idx="4241">
                  <c:v>0.93002314814814813</c:v>
                </c:pt>
                <c:pt idx="4242">
                  <c:v>0.93003472222222217</c:v>
                </c:pt>
                <c:pt idx="4243">
                  <c:v>0.93003472222222217</c:v>
                </c:pt>
                <c:pt idx="4244">
                  <c:v>0.93004629629629665</c:v>
                </c:pt>
                <c:pt idx="4245">
                  <c:v>0.93005787037037169</c:v>
                </c:pt>
                <c:pt idx="4246">
                  <c:v>0.93006944444444462</c:v>
                </c:pt>
                <c:pt idx="4247">
                  <c:v>0.93006944444444462</c:v>
                </c:pt>
                <c:pt idx="4248">
                  <c:v>0.93008101851852043</c:v>
                </c:pt>
                <c:pt idx="4249">
                  <c:v>0.93009259259259391</c:v>
                </c:pt>
                <c:pt idx="4250">
                  <c:v>0.93010416666666651</c:v>
                </c:pt>
                <c:pt idx="4251">
                  <c:v>0.93010416666666651</c:v>
                </c:pt>
                <c:pt idx="4252">
                  <c:v>0.93011574074073966</c:v>
                </c:pt>
                <c:pt idx="4253">
                  <c:v>0.93012731481481481</c:v>
                </c:pt>
                <c:pt idx="4254">
                  <c:v>0.93012731481481481</c:v>
                </c:pt>
                <c:pt idx="4255">
                  <c:v>0.93013888888888963</c:v>
                </c:pt>
                <c:pt idx="4256">
                  <c:v>0.930150462962962</c:v>
                </c:pt>
                <c:pt idx="4257">
                  <c:v>0.93016203703703659</c:v>
                </c:pt>
                <c:pt idx="4258">
                  <c:v>0.93016203703703659</c:v>
                </c:pt>
                <c:pt idx="4259">
                  <c:v>0.93017361111111163</c:v>
                </c:pt>
                <c:pt idx="4260">
                  <c:v>0.93018518518518523</c:v>
                </c:pt>
                <c:pt idx="4261">
                  <c:v>0.93018518518518523</c:v>
                </c:pt>
                <c:pt idx="4262">
                  <c:v>0.93019675925925849</c:v>
                </c:pt>
                <c:pt idx="4263">
                  <c:v>0.93020833333333364</c:v>
                </c:pt>
                <c:pt idx="4264">
                  <c:v>0.93021990740740745</c:v>
                </c:pt>
                <c:pt idx="4265">
                  <c:v>0.93021990740740745</c:v>
                </c:pt>
                <c:pt idx="4266">
                  <c:v>0.9302314814814816</c:v>
                </c:pt>
                <c:pt idx="4267">
                  <c:v>0.93024305555555564</c:v>
                </c:pt>
                <c:pt idx="4268">
                  <c:v>0.93024305555555564</c:v>
                </c:pt>
                <c:pt idx="4269">
                  <c:v>0.93025462962962968</c:v>
                </c:pt>
                <c:pt idx="4270">
                  <c:v>0.9302662037037035</c:v>
                </c:pt>
                <c:pt idx="4271">
                  <c:v>0.93027777777777787</c:v>
                </c:pt>
                <c:pt idx="4272">
                  <c:v>0.93027777777777787</c:v>
                </c:pt>
                <c:pt idx="4273">
                  <c:v>0.93028935185185158</c:v>
                </c:pt>
                <c:pt idx="4274">
                  <c:v>0.9303009259259245</c:v>
                </c:pt>
                <c:pt idx="4275">
                  <c:v>0.9303009259259245</c:v>
                </c:pt>
                <c:pt idx="4276">
                  <c:v>0.93031249999999888</c:v>
                </c:pt>
                <c:pt idx="4277">
                  <c:v>0.93032407407407536</c:v>
                </c:pt>
                <c:pt idx="4278">
                  <c:v>0.93033564814814862</c:v>
                </c:pt>
                <c:pt idx="4279">
                  <c:v>0.93033564814814862</c:v>
                </c:pt>
                <c:pt idx="4280">
                  <c:v>0.93034722222222221</c:v>
                </c:pt>
                <c:pt idx="4281">
                  <c:v>0.9303587962962967</c:v>
                </c:pt>
                <c:pt idx="4282">
                  <c:v>0.9303587962962967</c:v>
                </c:pt>
                <c:pt idx="4283">
                  <c:v>0.93037037037037063</c:v>
                </c:pt>
                <c:pt idx="4284">
                  <c:v>0.93038194444444444</c:v>
                </c:pt>
                <c:pt idx="4285">
                  <c:v>0.93039351851851981</c:v>
                </c:pt>
                <c:pt idx="4286">
                  <c:v>0.93039351851851981</c:v>
                </c:pt>
                <c:pt idx="4287">
                  <c:v>0.93040509259259396</c:v>
                </c:pt>
                <c:pt idx="4288">
                  <c:v>0.93041666666666656</c:v>
                </c:pt>
                <c:pt idx="4289">
                  <c:v>0.93041666666666656</c:v>
                </c:pt>
                <c:pt idx="4290">
                  <c:v>0.93042824074074049</c:v>
                </c:pt>
                <c:pt idx="4291">
                  <c:v>0.93043981481481564</c:v>
                </c:pt>
                <c:pt idx="4292">
                  <c:v>0.9304513888888889</c:v>
                </c:pt>
                <c:pt idx="4293">
                  <c:v>0.9304513888888889</c:v>
                </c:pt>
                <c:pt idx="4294">
                  <c:v>0.93046296296296027</c:v>
                </c:pt>
                <c:pt idx="4295">
                  <c:v>0.93047453703703698</c:v>
                </c:pt>
                <c:pt idx="4296">
                  <c:v>0.93048611111111057</c:v>
                </c:pt>
                <c:pt idx="4297">
                  <c:v>0.93048611111111057</c:v>
                </c:pt>
                <c:pt idx="4298">
                  <c:v>0.93049768518518561</c:v>
                </c:pt>
                <c:pt idx="4299">
                  <c:v>0.9305092592592592</c:v>
                </c:pt>
                <c:pt idx="4300">
                  <c:v>0.9305092592592592</c:v>
                </c:pt>
                <c:pt idx="4301">
                  <c:v>0.93052083333333446</c:v>
                </c:pt>
                <c:pt idx="4302">
                  <c:v>0.93053240740740739</c:v>
                </c:pt>
                <c:pt idx="4303">
                  <c:v>0.93054398148148154</c:v>
                </c:pt>
                <c:pt idx="4304">
                  <c:v>0.93054398148148154</c:v>
                </c:pt>
                <c:pt idx="4305">
                  <c:v>0.93055555555555569</c:v>
                </c:pt>
                <c:pt idx="4306">
                  <c:v>0.93056712962962829</c:v>
                </c:pt>
                <c:pt idx="4307">
                  <c:v>0.93056712962962829</c:v>
                </c:pt>
                <c:pt idx="4308">
                  <c:v>0.93057870370370377</c:v>
                </c:pt>
                <c:pt idx="4309">
                  <c:v>0.93059027777777781</c:v>
                </c:pt>
                <c:pt idx="4310">
                  <c:v>0.93060185185185185</c:v>
                </c:pt>
                <c:pt idx="4311">
                  <c:v>0.93060185185185185</c:v>
                </c:pt>
                <c:pt idx="4312">
                  <c:v>0.93061342592592489</c:v>
                </c:pt>
                <c:pt idx="4313">
                  <c:v>0.93062500000000126</c:v>
                </c:pt>
                <c:pt idx="4314">
                  <c:v>0.93062500000000126</c:v>
                </c:pt>
                <c:pt idx="4315">
                  <c:v>0.93063657407407463</c:v>
                </c:pt>
                <c:pt idx="4316">
                  <c:v>0.93064814814814922</c:v>
                </c:pt>
                <c:pt idx="4317">
                  <c:v>0.9306597222222226</c:v>
                </c:pt>
                <c:pt idx="4318">
                  <c:v>0.9306597222222226</c:v>
                </c:pt>
                <c:pt idx="4319">
                  <c:v>0.93067129629629808</c:v>
                </c:pt>
                <c:pt idx="4320">
                  <c:v>0.93068287037037145</c:v>
                </c:pt>
                <c:pt idx="4321">
                  <c:v>0.93068287037037145</c:v>
                </c:pt>
                <c:pt idx="4322">
                  <c:v>0.93069444444444571</c:v>
                </c:pt>
                <c:pt idx="4323">
                  <c:v>0.93070601851852031</c:v>
                </c:pt>
                <c:pt idx="4324">
                  <c:v>0.93071759259259379</c:v>
                </c:pt>
                <c:pt idx="4325">
                  <c:v>0.93071759259259379</c:v>
                </c:pt>
                <c:pt idx="4326">
                  <c:v>0.93072916666666661</c:v>
                </c:pt>
                <c:pt idx="4327">
                  <c:v>0.93074074074074076</c:v>
                </c:pt>
                <c:pt idx="4328">
                  <c:v>0.93074074074074076</c:v>
                </c:pt>
                <c:pt idx="4329">
                  <c:v>0.9307523148148148</c:v>
                </c:pt>
                <c:pt idx="4330">
                  <c:v>0.93076388888888895</c:v>
                </c:pt>
                <c:pt idx="4331">
                  <c:v>0.93077546296296287</c:v>
                </c:pt>
                <c:pt idx="4332">
                  <c:v>0.93077546296296287</c:v>
                </c:pt>
                <c:pt idx="4333">
                  <c:v>0.93078703703703702</c:v>
                </c:pt>
                <c:pt idx="4334">
                  <c:v>0.93079861111111273</c:v>
                </c:pt>
                <c:pt idx="4335">
                  <c:v>0.93079861111111273</c:v>
                </c:pt>
                <c:pt idx="4336">
                  <c:v>0.93081018518518521</c:v>
                </c:pt>
                <c:pt idx="4337">
                  <c:v>0.93082175925925925</c:v>
                </c:pt>
                <c:pt idx="4338">
                  <c:v>0.93083333333333362</c:v>
                </c:pt>
                <c:pt idx="4339">
                  <c:v>0.93083333333333362</c:v>
                </c:pt>
                <c:pt idx="4340">
                  <c:v>0.93084490740740844</c:v>
                </c:pt>
                <c:pt idx="4341">
                  <c:v>0.9308564814814817</c:v>
                </c:pt>
                <c:pt idx="4342">
                  <c:v>0.93086805555555563</c:v>
                </c:pt>
                <c:pt idx="4343">
                  <c:v>0.93086805555555563</c:v>
                </c:pt>
                <c:pt idx="4344">
                  <c:v>0.93087962962963078</c:v>
                </c:pt>
                <c:pt idx="4345">
                  <c:v>0.93089120370370493</c:v>
                </c:pt>
                <c:pt idx="4346">
                  <c:v>0.93089120370370493</c:v>
                </c:pt>
                <c:pt idx="4347">
                  <c:v>0.93090277777777752</c:v>
                </c:pt>
                <c:pt idx="4348">
                  <c:v>0.93091435185185156</c:v>
                </c:pt>
                <c:pt idx="4349">
                  <c:v>0.93092592592592549</c:v>
                </c:pt>
                <c:pt idx="4350">
                  <c:v>0.93092592592592549</c:v>
                </c:pt>
                <c:pt idx="4351">
                  <c:v>0.93093750000000008</c:v>
                </c:pt>
                <c:pt idx="4352">
                  <c:v>0.93094907407407623</c:v>
                </c:pt>
                <c:pt idx="4353">
                  <c:v>0.93094907407407623</c:v>
                </c:pt>
                <c:pt idx="4354">
                  <c:v>0.93096064814814861</c:v>
                </c:pt>
                <c:pt idx="4355">
                  <c:v>0.9309722222222222</c:v>
                </c:pt>
                <c:pt idx="4356">
                  <c:v>0.93098379629629635</c:v>
                </c:pt>
                <c:pt idx="4357">
                  <c:v>0.93098379629629635</c:v>
                </c:pt>
                <c:pt idx="4358">
                  <c:v>0.93099537037037183</c:v>
                </c:pt>
                <c:pt idx="4359">
                  <c:v>0.93100694444444443</c:v>
                </c:pt>
                <c:pt idx="4360">
                  <c:v>0.93100694444444443</c:v>
                </c:pt>
                <c:pt idx="4361">
                  <c:v>0.93101851851851991</c:v>
                </c:pt>
                <c:pt idx="4362">
                  <c:v>0.93103009259259395</c:v>
                </c:pt>
                <c:pt idx="4363">
                  <c:v>0.93104166666666766</c:v>
                </c:pt>
                <c:pt idx="4364">
                  <c:v>0.93104166666666766</c:v>
                </c:pt>
                <c:pt idx="4365">
                  <c:v>0.93105324074074058</c:v>
                </c:pt>
                <c:pt idx="4366">
                  <c:v>0.93106481481481485</c:v>
                </c:pt>
                <c:pt idx="4367">
                  <c:v>0.93106481481481485</c:v>
                </c:pt>
                <c:pt idx="4368">
                  <c:v>0.93107638888888899</c:v>
                </c:pt>
                <c:pt idx="4369">
                  <c:v>0.93108796296296137</c:v>
                </c:pt>
                <c:pt idx="4370">
                  <c:v>0.93109953703703763</c:v>
                </c:pt>
                <c:pt idx="4371">
                  <c:v>0.93109953703703763</c:v>
                </c:pt>
                <c:pt idx="4372">
                  <c:v>0.93111111111111111</c:v>
                </c:pt>
                <c:pt idx="4373">
                  <c:v>0.93112268518518515</c:v>
                </c:pt>
                <c:pt idx="4374">
                  <c:v>0.93112268518518515</c:v>
                </c:pt>
                <c:pt idx="4375">
                  <c:v>0.93113425925925919</c:v>
                </c:pt>
                <c:pt idx="4376">
                  <c:v>0.93114583333333556</c:v>
                </c:pt>
                <c:pt idx="4377">
                  <c:v>0.9311574074074076</c:v>
                </c:pt>
                <c:pt idx="4378">
                  <c:v>0.9311574074074076</c:v>
                </c:pt>
                <c:pt idx="4379">
                  <c:v>0.93116898148148142</c:v>
                </c:pt>
                <c:pt idx="4380">
                  <c:v>0.93118055555555568</c:v>
                </c:pt>
                <c:pt idx="4381">
                  <c:v>0.93119212962962949</c:v>
                </c:pt>
                <c:pt idx="4382">
                  <c:v>0.93119212962962949</c:v>
                </c:pt>
                <c:pt idx="4383">
                  <c:v>0.93120370370370376</c:v>
                </c:pt>
                <c:pt idx="4384">
                  <c:v>0.93121527777777768</c:v>
                </c:pt>
                <c:pt idx="4385">
                  <c:v>0.93121527777777768</c:v>
                </c:pt>
                <c:pt idx="4386">
                  <c:v>0.9312268518518515</c:v>
                </c:pt>
                <c:pt idx="4387">
                  <c:v>0.93123842592592487</c:v>
                </c:pt>
                <c:pt idx="4388">
                  <c:v>0.93125000000000002</c:v>
                </c:pt>
                <c:pt idx="4389">
                  <c:v>0.93125000000000002</c:v>
                </c:pt>
                <c:pt idx="4390">
                  <c:v>0.93126157407407462</c:v>
                </c:pt>
                <c:pt idx="4391">
                  <c:v>0.9312731481481481</c:v>
                </c:pt>
                <c:pt idx="4392">
                  <c:v>0.9312731481481481</c:v>
                </c:pt>
                <c:pt idx="4393">
                  <c:v>0.93128472222222158</c:v>
                </c:pt>
                <c:pt idx="4394">
                  <c:v>0.93129629629629662</c:v>
                </c:pt>
                <c:pt idx="4395">
                  <c:v>0.93130787037037133</c:v>
                </c:pt>
                <c:pt idx="4396">
                  <c:v>0.93130787037037133</c:v>
                </c:pt>
                <c:pt idx="4397">
                  <c:v>0.9313194444444447</c:v>
                </c:pt>
                <c:pt idx="4398">
                  <c:v>0.93133101851851996</c:v>
                </c:pt>
                <c:pt idx="4399">
                  <c:v>0.93133101851851996</c:v>
                </c:pt>
                <c:pt idx="4400">
                  <c:v>0.93134259259259367</c:v>
                </c:pt>
                <c:pt idx="4401">
                  <c:v>0.93135416666666659</c:v>
                </c:pt>
                <c:pt idx="4402">
                  <c:v>0.93136574074073952</c:v>
                </c:pt>
                <c:pt idx="4403">
                  <c:v>0.93136574074073952</c:v>
                </c:pt>
                <c:pt idx="4404">
                  <c:v>0.93137731481481489</c:v>
                </c:pt>
                <c:pt idx="4405">
                  <c:v>0.93138888888888882</c:v>
                </c:pt>
                <c:pt idx="4406">
                  <c:v>0.93138888888888882</c:v>
                </c:pt>
                <c:pt idx="4407">
                  <c:v>0.93140046296296186</c:v>
                </c:pt>
                <c:pt idx="4408">
                  <c:v>0.93141203703703657</c:v>
                </c:pt>
                <c:pt idx="4409">
                  <c:v>0.9314236111111116</c:v>
                </c:pt>
                <c:pt idx="4410">
                  <c:v>0.9314236111111116</c:v>
                </c:pt>
                <c:pt idx="4411">
                  <c:v>0.93143518518518509</c:v>
                </c:pt>
                <c:pt idx="4412">
                  <c:v>0.93144675925925857</c:v>
                </c:pt>
                <c:pt idx="4413">
                  <c:v>0.93145833333333361</c:v>
                </c:pt>
                <c:pt idx="4414">
                  <c:v>0.93145833333333361</c:v>
                </c:pt>
                <c:pt idx="4415">
                  <c:v>0.93146990740740743</c:v>
                </c:pt>
                <c:pt idx="4416">
                  <c:v>0.93148148148148169</c:v>
                </c:pt>
                <c:pt idx="4417">
                  <c:v>0.93148148148148169</c:v>
                </c:pt>
                <c:pt idx="4418">
                  <c:v>0.93149305555555562</c:v>
                </c:pt>
                <c:pt idx="4419">
                  <c:v>0.93150462962962954</c:v>
                </c:pt>
                <c:pt idx="4420">
                  <c:v>0.93151620370370358</c:v>
                </c:pt>
                <c:pt idx="4421">
                  <c:v>0.93151620370370358</c:v>
                </c:pt>
                <c:pt idx="4422">
                  <c:v>0.93152777777777751</c:v>
                </c:pt>
                <c:pt idx="4423">
                  <c:v>0.93153935185185088</c:v>
                </c:pt>
                <c:pt idx="4424">
                  <c:v>0.93153935185185088</c:v>
                </c:pt>
                <c:pt idx="4425">
                  <c:v>0.93155092592592437</c:v>
                </c:pt>
                <c:pt idx="4426">
                  <c:v>0.93156249999999885</c:v>
                </c:pt>
                <c:pt idx="4427">
                  <c:v>0.931574074074075</c:v>
                </c:pt>
                <c:pt idx="4428">
                  <c:v>0.931574074074075</c:v>
                </c:pt>
                <c:pt idx="4429">
                  <c:v>0.93158564814814815</c:v>
                </c:pt>
                <c:pt idx="4430">
                  <c:v>0.9315972222222223</c:v>
                </c:pt>
                <c:pt idx="4431">
                  <c:v>0.9315972222222223</c:v>
                </c:pt>
                <c:pt idx="4432">
                  <c:v>0.93160879629629734</c:v>
                </c:pt>
                <c:pt idx="4433">
                  <c:v>0.93162037037037171</c:v>
                </c:pt>
                <c:pt idx="4434">
                  <c:v>0.93163194444444464</c:v>
                </c:pt>
                <c:pt idx="4435">
                  <c:v>0.93163194444444464</c:v>
                </c:pt>
                <c:pt idx="4436">
                  <c:v>0.9316435185185209</c:v>
                </c:pt>
                <c:pt idx="4437">
                  <c:v>0.93165509259259482</c:v>
                </c:pt>
                <c:pt idx="4438">
                  <c:v>0.93165509259259482</c:v>
                </c:pt>
                <c:pt idx="4439">
                  <c:v>0.93166666666666653</c:v>
                </c:pt>
                <c:pt idx="4440">
                  <c:v>0.93167824074074079</c:v>
                </c:pt>
                <c:pt idx="4441">
                  <c:v>0.93168981481481605</c:v>
                </c:pt>
                <c:pt idx="4442">
                  <c:v>0.93168981481481605</c:v>
                </c:pt>
                <c:pt idx="4443">
                  <c:v>0.93170138888888965</c:v>
                </c:pt>
                <c:pt idx="4444">
                  <c:v>0.93171296296296124</c:v>
                </c:pt>
                <c:pt idx="4445">
                  <c:v>0.93171296296296124</c:v>
                </c:pt>
                <c:pt idx="4446">
                  <c:v>0.93172453703703761</c:v>
                </c:pt>
                <c:pt idx="4447">
                  <c:v>0.93173611111111121</c:v>
                </c:pt>
                <c:pt idx="4448">
                  <c:v>0.93174768518518636</c:v>
                </c:pt>
                <c:pt idx="4449">
                  <c:v>0.93174768518518636</c:v>
                </c:pt>
                <c:pt idx="4450">
                  <c:v>0.93175925925925962</c:v>
                </c:pt>
                <c:pt idx="4451">
                  <c:v>0.93177083333333532</c:v>
                </c:pt>
                <c:pt idx="4452">
                  <c:v>0.9317824074074077</c:v>
                </c:pt>
                <c:pt idx="4453">
                  <c:v>0.9317824074074077</c:v>
                </c:pt>
                <c:pt idx="4454">
                  <c:v>0.93179398148148163</c:v>
                </c:pt>
                <c:pt idx="4455">
                  <c:v>0.93180555555555655</c:v>
                </c:pt>
                <c:pt idx="4456">
                  <c:v>0.93180555555555655</c:v>
                </c:pt>
                <c:pt idx="4457">
                  <c:v>0.93181712962962959</c:v>
                </c:pt>
                <c:pt idx="4458">
                  <c:v>0.93182870370370363</c:v>
                </c:pt>
                <c:pt idx="4459">
                  <c:v>0.93184027777777889</c:v>
                </c:pt>
                <c:pt idx="4460">
                  <c:v>0.93184027777777889</c:v>
                </c:pt>
                <c:pt idx="4461">
                  <c:v>0.93185185185185182</c:v>
                </c:pt>
                <c:pt idx="4462">
                  <c:v>0.93186342592592486</c:v>
                </c:pt>
                <c:pt idx="4463">
                  <c:v>0.93186342592592486</c:v>
                </c:pt>
                <c:pt idx="4464">
                  <c:v>0.9318749999999999</c:v>
                </c:pt>
                <c:pt idx="4465">
                  <c:v>0.93188657407407405</c:v>
                </c:pt>
                <c:pt idx="4466">
                  <c:v>0.93189814814814864</c:v>
                </c:pt>
                <c:pt idx="4467">
                  <c:v>0.93189814814814864</c:v>
                </c:pt>
                <c:pt idx="4468">
                  <c:v>0.93190972222222224</c:v>
                </c:pt>
                <c:pt idx="4469">
                  <c:v>0.93192129629629772</c:v>
                </c:pt>
                <c:pt idx="4470">
                  <c:v>0.93192129629629772</c:v>
                </c:pt>
                <c:pt idx="4471">
                  <c:v>0.93193287037037065</c:v>
                </c:pt>
                <c:pt idx="4472">
                  <c:v>0.93194444444444569</c:v>
                </c:pt>
                <c:pt idx="4473">
                  <c:v>0.93195601851851995</c:v>
                </c:pt>
                <c:pt idx="4474">
                  <c:v>0.93195601851851995</c:v>
                </c:pt>
                <c:pt idx="4475">
                  <c:v>0.93196759259259265</c:v>
                </c:pt>
                <c:pt idx="4476">
                  <c:v>0.93197916666666669</c:v>
                </c:pt>
                <c:pt idx="4477">
                  <c:v>0.93197916666666669</c:v>
                </c:pt>
                <c:pt idx="4478">
                  <c:v>0.93199074074074051</c:v>
                </c:pt>
                <c:pt idx="4479">
                  <c:v>0.93200231481481488</c:v>
                </c:pt>
                <c:pt idx="4480">
                  <c:v>0.93201388888888881</c:v>
                </c:pt>
                <c:pt idx="4481">
                  <c:v>0.93201388888888881</c:v>
                </c:pt>
                <c:pt idx="4482">
                  <c:v>0.93202546296296296</c:v>
                </c:pt>
                <c:pt idx="4483">
                  <c:v>0.93203703703703711</c:v>
                </c:pt>
                <c:pt idx="4484">
                  <c:v>0.93203703703703711</c:v>
                </c:pt>
                <c:pt idx="4485">
                  <c:v>0.93204861111111226</c:v>
                </c:pt>
                <c:pt idx="4486">
                  <c:v>0.93206018518518519</c:v>
                </c:pt>
                <c:pt idx="4487">
                  <c:v>0.93207175925925922</c:v>
                </c:pt>
                <c:pt idx="4488">
                  <c:v>0.93207175925925922</c:v>
                </c:pt>
                <c:pt idx="4489">
                  <c:v>0.9320833333333336</c:v>
                </c:pt>
                <c:pt idx="4490">
                  <c:v>0.93209490740740764</c:v>
                </c:pt>
                <c:pt idx="4491">
                  <c:v>0.93210648148148145</c:v>
                </c:pt>
                <c:pt idx="4492">
                  <c:v>0.93210648148148145</c:v>
                </c:pt>
                <c:pt idx="4493">
                  <c:v>0.9321180555555556</c:v>
                </c:pt>
                <c:pt idx="4494">
                  <c:v>0.93212962962962964</c:v>
                </c:pt>
                <c:pt idx="4495">
                  <c:v>0.93212962962962964</c:v>
                </c:pt>
                <c:pt idx="4496">
                  <c:v>0.93214120370370479</c:v>
                </c:pt>
                <c:pt idx="4497">
                  <c:v>0.9321527777777775</c:v>
                </c:pt>
                <c:pt idx="4498">
                  <c:v>0.93216435185185076</c:v>
                </c:pt>
                <c:pt idx="4499">
                  <c:v>0.93216435185185076</c:v>
                </c:pt>
                <c:pt idx="4500">
                  <c:v>0.93217592592592557</c:v>
                </c:pt>
                <c:pt idx="4501">
                  <c:v>0.9321874999999995</c:v>
                </c:pt>
                <c:pt idx="4502">
                  <c:v>0.9321874999999995</c:v>
                </c:pt>
                <c:pt idx="4503">
                  <c:v>0.93219907407407598</c:v>
                </c:pt>
                <c:pt idx="4504">
                  <c:v>0.93221064814814814</c:v>
                </c:pt>
                <c:pt idx="4505">
                  <c:v>0.93222222222222229</c:v>
                </c:pt>
                <c:pt idx="4506">
                  <c:v>0.93222222222222229</c:v>
                </c:pt>
                <c:pt idx="4507">
                  <c:v>0.93223379629629621</c:v>
                </c:pt>
                <c:pt idx="4508">
                  <c:v>0.93224537037037181</c:v>
                </c:pt>
                <c:pt idx="4509">
                  <c:v>0.93224537037037181</c:v>
                </c:pt>
                <c:pt idx="4510">
                  <c:v>0.93225694444444451</c:v>
                </c:pt>
                <c:pt idx="4511">
                  <c:v>0.93226851851851955</c:v>
                </c:pt>
                <c:pt idx="4512">
                  <c:v>0.93228009259259392</c:v>
                </c:pt>
                <c:pt idx="4513">
                  <c:v>0.93228009259259392</c:v>
                </c:pt>
                <c:pt idx="4514">
                  <c:v>0.93229166666666663</c:v>
                </c:pt>
                <c:pt idx="4515">
                  <c:v>0.93230324074074056</c:v>
                </c:pt>
                <c:pt idx="4516">
                  <c:v>0.93230324074074056</c:v>
                </c:pt>
                <c:pt idx="4517">
                  <c:v>0.93231481481481471</c:v>
                </c:pt>
                <c:pt idx="4518">
                  <c:v>0.93232638888888886</c:v>
                </c:pt>
                <c:pt idx="4519">
                  <c:v>0.93233796296296123</c:v>
                </c:pt>
                <c:pt idx="4520">
                  <c:v>0.93233796296296123</c:v>
                </c:pt>
                <c:pt idx="4521">
                  <c:v>0.93234953703703705</c:v>
                </c:pt>
                <c:pt idx="4522">
                  <c:v>0.93236111111111108</c:v>
                </c:pt>
                <c:pt idx="4523">
                  <c:v>0.93236111111111108</c:v>
                </c:pt>
                <c:pt idx="4524">
                  <c:v>0.93237268518518512</c:v>
                </c:pt>
                <c:pt idx="4525">
                  <c:v>0.93238425925925927</c:v>
                </c:pt>
                <c:pt idx="4526">
                  <c:v>0.9323958333333352</c:v>
                </c:pt>
                <c:pt idx="4527">
                  <c:v>0.9323958333333352</c:v>
                </c:pt>
                <c:pt idx="4528">
                  <c:v>0.93240740740740735</c:v>
                </c:pt>
                <c:pt idx="4529">
                  <c:v>0.9324189814814815</c:v>
                </c:pt>
                <c:pt idx="4530">
                  <c:v>0.93243055555555554</c:v>
                </c:pt>
                <c:pt idx="4531">
                  <c:v>0.93243055555555554</c:v>
                </c:pt>
                <c:pt idx="4532">
                  <c:v>0.93244212962962958</c:v>
                </c:pt>
                <c:pt idx="4533">
                  <c:v>0.93245370370370351</c:v>
                </c:pt>
                <c:pt idx="4534">
                  <c:v>0.93245370370370351</c:v>
                </c:pt>
                <c:pt idx="4535">
                  <c:v>0.93246527777777777</c:v>
                </c:pt>
                <c:pt idx="4536">
                  <c:v>0.93247685185185158</c:v>
                </c:pt>
                <c:pt idx="4537">
                  <c:v>0.93248842592592462</c:v>
                </c:pt>
                <c:pt idx="4538">
                  <c:v>0.93248842592592462</c:v>
                </c:pt>
                <c:pt idx="4539">
                  <c:v>0.9325</c:v>
                </c:pt>
                <c:pt idx="4540">
                  <c:v>0.93251157407407403</c:v>
                </c:pt>
                <c:pt idx="4541">
                  <c:v>0.93251157407407403</c:v>
                </c:pt>
                <c:pt idx="4542">
                  <c:v>0.93252314814814818</c:v>
                </c:pt>
                <c:pt idx="4543">
                  <c:v>0.93253472222222156</c:v>
                </c:pt>
                <c:pt idx="4544">
                  <c:v>0.9325462962962966</c:v>
                </c:pt>
                <c:pt idx="4545">
                  <c:v>0.9325462962962966</c:v>
                </c:pt>
                <c:pt idx="4546">
                  <c:v>0.93255787037037063</c:v>
                </c:pt>
                <c:pt idx="4547">
                  <c:v>0.93256944444444445</c:v>
                </c:pt>
                <c:pt idx="4548">
                  <c:v>0.93256944444444445</c:v>
                </c:pt>
                <c:pt idx="4549">
                  <c:v>0.93258101851851982</c:v>
                </c:pt>
                <c:pt idx="4550">
                  <c:v>0.93259259259259264</c:v>
                </c:pt>
                <c:pt idx="4551">
                  <c:v>0.93260416666666668</c:v>
                </c:pt>
                <c:pt idx="4552">
                  <c:v>0.93260416666666668</c:v>
                </c:pt>
                <c:pt idx="4553">
                  <c:v>0.9326157407407405</c:v>
                </c:pt>
                <c:pt idx="4554">
                  <c:v>0.93262731481481564</c:v>
                </c:pt>
                <c:pt idx="4555">
                  <c:v>0.93262731481481564</c:v>
                </c:pt>
                <c:pt idx="4556">
                  <c:v>0.93263888888889002</c:v>
                </c:pt>
                <c:pt idx="4557">
                  <c:v>0.9326504629629625</c:v>
                </c:pt>
                <c:pt idx="4558">
                  <c:v>0.93266203703703709</c:v>
                </c:pt>
                <c:pt idx="4559">
                  <c:v>0.93266203703703709</c:v>
                </c:pt>
                <c:pt idx="4560">
                  <c:v>0.93267361111111224</c:v>
                </c:pt>
                <c:pt idx="4561">
                  <c:v>0.93268518518518562</c:v>
                </c:pt>
                <c:pt idx="4562">
                  <c:v>0.93269675925925932</c:v>
                </c:pt>
                <c:pt idx="4563">
                  <c:v>0.93269675925925932</c:v>
                </c:pt>
                <c:pt idx="4564">
                  <c:v>0.9327083333333348</c:v>
                </c:pt>
                <c:pt idx="4565">
                  <c:v>0.93271990740740762</c:v>
                </c:pt>
                <c:pt idx="4566">
                  <c:v>0.93271990740740762</c:v>
                </c:pt>
                <c:pt idx="4567">
                  <c:v>0.93273148148148244</c:v>
                </c:pt>
                <c:pt idx="4568">
                  <c:v>0.93274305555555692</c:v>
                </c:pt>
                <c:pt idx="4569">
                  <c:v>0.93275462962962974</c:v>
                </c:pt>
                <c:pt idx="4570">
                  <c:v>0.93275462962962974</c:v>
                </c:pt>
                <c:pt idx="4571">
                  <c:v>0.93276620370370367</c:v>
                </c:pt>
                <c:pt idx="4572">
                  <c:v>0.93277777777777782</c:v>
                </c:pt>
                <c:pt idx="4573">
                  <c:v>0.93277777777777782</c:v>
                </c:pt>
                <c:pt idx="4574">
                  <c:v>0.93278935185185186</c:v>
                </c:pt>
                <c:pt idx="4575">
                  <c:v>0.93280092592592556</c:v>
                </c:pt>
                <c:pt idx="4576">
                  <c:v>0.93281249999999949</c:v>
                </c:pt>
                <c:pt idx="4577">
                  <c:v>0.93281249999999949</c:v>
                </c:pt>
                <c:pt idx="4578">
                  <c:v>0.93282407407407586</c:v>
                </c:pt>
                <c:pt idx="4579">
                  <c:v>0.93283564814814934</c:v>
                </c:pt>
                <c:pt idx="4580">
                  <c:v>0.93283564814814934</c:v>
                </c:pt>
                <c:pt idx="4581">
                  <c:v>0.93284722222222261</c:v>
                </c:pt>
                <c:pt idx="4582">
                  <c:v>0.93285879629629664</c:v>
                </c:pt>
                <c:pt idx="4583">
                  <c:v>0.93287037037037146</c:v>
                </c:pt>
                <c:pt idx="4584">
                  <c:v>0.93287037037037146</c:v>
                </c:pt>
                <c:pt idx="4585">
                  <c:v>0.93288194444444461</c:v>
                </c:pt>
                <c:pt idx="4586">
                  <c:v>0.9328935185185202</c:v>
                </c:pt>
                <c:pt idx="4587">
                  <c:v>0.9328935185185202</c:v>
                </c:pt>
                <c:pt idx="4588">
                  <c:v>0.93290509259259491</c:v>
                </c:pt>
                <c:pt idx="4589">
                  <c:v>0.93291666666666651</c:v>
                </c:pt>
                <c:pt idx="4590">
                  <c:v>0.93292824074074077</c:v>
                </c:pt>
                <c:pt idx="4591">
                  <c:v>0.93292824074074077</c:v>
                </c:pt>
                <c:pt idx="4592">
                  <c:v>0.93293981481481603</c:v>
                </c:pt>
                <c:pt idx="4593">
                  <c:v>0.93295138888888884</c:v>
                </c:pt>
                <c:pt idx="4594">
                  <c:v>0.93295138888888884</c:v>
                </c:pt>
                <c:pt idx="4595">
                  <c:v>0.932962962962961</c:v>
                </c:pt>
                <c:pt idx="4596">
                  <c:v>0.93297453703703714</c:v>
                </c:pt>
                <c:pt idx="4597">
                  <c:v>0.93298611111111107</c:v>
                </c:pt>
                <c:pt idx="4598">
                  <c:v>0.93298611111111107</c:v>
                </c:pt>
                <c:pt idx="4599">
                  <c:v>0.93299768518518622</c:v>
                </c:pt>
                <c:pt idx="4600">
                  <c:v>0.9330092592592597</c:v>
                </c:pt>
                <c:pt idx="4601">
                  <c:v>0.93302083333333485</c:v>
                </c:pt>
                <c:pt idx="4602">
                  <c:v>0.93302083333333485</c:v>
                </c:pt>
                <c:pt idx="4603">
                  <c:v>0.93303240740740734</c:v>
                </c:pt>
                <c:pt idx="4604">
                  <c:v>0.9330439814814816</c:v>
                </c:pt>
                <c:pt idx="4605">
                  <c:v>0.9330439814814816</c:v>
                </c:pt>
                <c:pt idx="4606">
                  <c:v>0.93305555555555564</c:v>
                </c:pt>
                <c:pt idx="4607">
                  <c:v>0.93306712962962957</c:v>
                </c:pt>
                <c:pt idx="4608">
                  <c:v>0.93307870370370372</c:v>
                </c:pt>
                <c:pt idx="4609">
                  <c:v>0.93307870370370372</c:v>
                </c:pt>
                <c:pt idx="4610">
                  <c:v>0.93309027777777775</c:v>
                </c:pt>
                <c:pt idx="4611">
                  <c:v>0.9331018518518519</c:v>
                </c:pt>
                <c:pt idx="4612">
                  <c:v>0.9331018518518519</c:v>
                </c:pt>
                <c:pt idx="4613">
                  <c:v>0.93311342592592439</c:v>
                </c:pt>
                <c:pt idx="4614">
                  <c:v>0.93312499999999998</c:v>
                </c:pt>
                <c:pt idx="4615">
                  <c:v>0.93313657407407413</c:v>
                </c:pt>
                <c:pt idx="4616">
                  <c:v>0.93313657407407413</c:v>
                </c:pt>
                <c:pt idx="4617">
                  <c:v>0.93314814814814862</c:v>
                </c:pt>
                <c:pt idx="4618">
                  <c:v>0.93315972222222221</c:v>
                </c:pt>
                <c:pt idx="4619">
                  <c:v>0.93315972222222221</c:v>
                </c:pt>
                <c:pt idx="4620">
                  <c:v>0.93317129629629758</c:v>
                </c:pt>
                <c:pt idx="4621">
                  <c:v>0.93318287037037062</c:v>
                </c:pt>
                <c:pt idx="4622">
                  <c:v>0.93319444444444555</c:v>
                </c:pt>
                <c:pt idx="4623">
                  <c:v>0.93319444444444555</c:v>
                </c:pt>
                <c:pt idx="4624">
                  <c:v>0.93320601851851981</c:v>
                </c:pt>
                <c:pt idx="4625">
                  <c:v>0.93321759259259263</c:v>
                </c:pt>
                <c:pt idx="4626">
                  <c:v>0.93321759259259263</c:v>
                </c:pt>
                <c:pt idx="4627">
                  <c:v>0.93322916666666667</c:v>
                </c:pt>
                <c:pt idx="4628">
                  <c:v>0.93324074074074059</c:v>
                </c:pt>
                <c:pt idx="4629">
                  <c:v>0.93325231481481452</c:v>
                </c:pt>
                <c:pt idx="4630">
                  <c:v>0.93325231481481452</c:v>
                </c:pt>
                <c:pt idx="4631">
                  <c:v>0.93326388888888889</c:v>
                </c:pt>
                <c:pt idx="4632">
                  <c:v>0.93327546296296249</c:v>
                </c:pt>
                <c:pt idx="4633">
                  <c:v>0.93327546296296249</c:v>
                </c:pt>
                <c:pt idx="4634">
                  <c:v>0.93328703703703697</c:v>
                </c:pt>
                <c:pt idx="4635">
                  <c:v>0.93329861111111223</c:v>
                </c:pt>
                <c:pt idx="4636">
                  <c:v>0.93331018518518516</c:v>
                </c:pt>
                <c:pt idx="4637">
                  <c:v>0.93331018518518516</c:v>
                </c:pt>
                <c:pt idx="4638">
                  <c:v>0.93332175925925931</c:v>
                </c:pt>
                <c:pt idx="4639">
                  <c:v>0.93333333333333324</c:v>
                </c:pt>
                <c:pt idx="4640">
                  <c:v>0.93333333333333324</c:v>
                </c:pt>
                <c:pt idx="4641">
                  <c:v>0.93334490740740761</c:v>
                </c:pt>
                <c:pt idx="4642">
                  <c:v>0.93335648148148154</c:v>
                </c:pt>
                <c:pt idx="4643">
                  <c:v>0.93336805555555569</c:v>
                </c:pt>
                <c:pt idx="4644">
                  <c:v>0.93336805555555569</c:v>
                </c:pt>
                <c:pt idx="4645">
                  <c:v>0.93337962962962961</c:v>
                </c:pt>
                <c:pt idx="4646">
                  <c:v>0.93339120370370365</c:v>
                </c:pt>
                <c:pt idx="4647">
                  <c:v>0.93340277777777758</c:v>
                </c:pt>
                <c:pt idx="4648">
                  <c:v>0.93340277777777758</c:v>
                </c:pt>
                <c:pt idx="4649">
                  <c:v>0.93341435185185051</c:v>
                </c:pt>
                <c:pt idx="4650">
                  <c:v>0.93342592592592488</c:v>
                </c:pt>
                <c:pt idx="4651">
                  <c:v>0.93342592592592488</c:v>
                </c:pt>
                <c:pt idx="4652">
                  <c:v>0.93343749999999959</c:v>
                </c:pt>
                <c:pt idx="4653">
                  <c:v>0.93344907407407574</c:v>
                </c:pt>
                <c:pt idx="4654">
                  <c:v>0.93346064814814822</c:v>
                </c:pt>
                <c:pt idx="4655">
                  <c:v>0.93346064814814822</c:v>
                </c:pt>
                <c:pt idx="4656">
                  <c:v>0.93347222222222159</c:v>
                </c:pt>
                <c:pt idx="4657">
                  <c:v>0.9334837962962963</c:v>
                </c:pt>
                <c:pt idx="4658">
                  <c:v>0.9334837962962963</c:v>
                </c:pt>
                <c:pt idx="4659">
                  <c:v>0.93349537037037156</c:v>
                </c:pt>
                <c:pt idx="4660">
                  <c:v>0.93350694444444438</c:v>
                </c:pt>
                <c:pt idx="4661">
                  <c:v>0.93351851851851864</c:v>
                </c:pt>
                <c:pt idx="4662">
                  <c:v>0.93351851851851864</c:v>
                </c:pt>
                <c:pt idx="4663">
                  <c:v>0.93353009259259379</c:v>
                </c:pt>
                <c:pt idx="4664">
                  <c:v>0.93354166666666671</c:v>
                </c:pt>
                <c:pt idx="4665">
                  <c:v>0.93354166666666671</c:v>
                </c:pt>
                <c:pt idx="4666">
                  <c:v>0.93355324074073942</c:v>
                </c:pt>
                <c:pt idx="4667">
                  <c:v>0.93356481481481479</c:v>
                </c:pt>
                <c:pt idx="4668">
                  <c:v>0.9335763888888885</c:v>
                </c:pt>
                <c:pt idx="4669">
                  <c:v>0.9335763888888885</c:v>
                </c:pt>
                <c:pt idx="4670">
                  <c:v>0.93358796296296087</c:v>
                </c:pt>
                <c:pt idx="4671">
                  <c:v>0.93359953703703702</c:v>
                </c:pt>
                <c:pt idx="4672">
                  <c:v>0.93359953703703702</c:v>
                </c:pt>
                <c:pt idx="4673">
                  <c:v>0.93361111111111161</c:v>
                </c:pt>
                <c:pt idx="4674">
                  <c:v>0.93362268518518565</c:v>
                </c:pt>
                <c:pt idx="4675">
                  <c:v>0.93363425925925969</c:v>
                </c:pt>
                <c:pt idx="4676">
                  <c:v>0.93363425925925969</c:v>
                </c:pt>
                <c:pt idx="4677">
                  <c:v>0.93364583333333584</c:v>
                </c:pt>
                <c:pt idx="4678">
                  <c:v>0.93365740740740844</c:v>
                </c:pt>
                <c:pt idx="4679">
                  <c:v>0.93365740740740844</c:v>
                </c:pt>
                <c:pt idx="4680">
                  <c:v>0.9336689814814817</c:v>
                </c:pt>
                <c:pt idx="4681">
                  <c:v>0.93368055555555562</c:v>
                </c:pt>
                <c:pt idx="4682">
                  <c:v>0.93369212962962955</c:v>
                </c:pt>
                <c:pt idx="4683">
                  <c:v>0.93369212962962955</c:v>
                </c:pt>
                <c:pt idx="4684">
                  <c:v>0.9337037037037037</c:v>
                </c:pt>
                <c:pt idx="4685">
                  <c:v>0.93371527777777785</c:v>
                </c:pt>
                <c:pt idx="4686">
                  <c:v>0.93372685185185178</c:v>
                </c:pt>
                <c:pt idx="4687">
                  <c:v>0.93372685185185178</c:v>
                </c:pt>
                <c:pt idx="4688">
                  <c:v>0.93373842592592549</c:v>
                </c:pt>
                <c:pt idx="4689">
                  <c:v>0.93375000000000064</c:v>
                </c:pt>
                <c:pt idx="4690">
                  <c:v>0.93375000000000064</c:v>
                </c:pt>
                <c:pt idx="4691">
                  <c:v>0.93376157407407523</c:v>
                </c:pt>
                <c:pt idx="4692">
                  <c:v>0.93377314814814805</c:v>
                </c:pt>
                <c:pt idx="4693">
                  <c:v>0.9337847222222222</c:v>
                </c:pt>
                <c:pt idx="4694">
                  <c:v>0.9337847222222222</c:v>
                </c:pt>
                <c:pt idx="4695">
                  <c:v>0.93379629629629746</c:v>
                </c:pt>
                <c:pt idx="4696">
                  <c:v>0.93380787037037172</c:v>
                </c:pt>
                <c:pt idx="4697">
                  <c:v>0.93380787037037172</c:v>
                </c:pt>
                <c:pt idx="4698">
                  <c:v>0.93381944444444465</c:v>
                </c:pt>
                <c:pt idx="4699">
                  <c:v>0.93383101851852079</c:v>
                </c:pt>
                <c:pt idx="4700">
                  <c:v>0.93384259259259395</c:v>
                </c:pt>
                <c:pt idx="4701">
                  <c:v>0.93384259259259395</c:v>
                </c:pt>
                <c:pt idx="4702">
                  <c:v>0.93385416666666676</c:v>
                </c:pt>
                <c:pt idx="4703">
                  <c:v>0.93386574074074058</c:v>
                </c:pt>
                <c:pt idx="4704">
                  <c:v>0.93386574074074058</c:v>
                </c:pt>
                <c:pt idx="4705">
                  <c:v>0.93387731481481484</c:v>
                </c:pt>
                <c:pt idx="4706">
                  <c:v>0.93388888888888988</c:v>
                </c:pt>
                <c:pt idx="4707">
                  <c:v>0.93390046296296259</c:v>
                </c:pt>
                <c:pt idx="4708">
                  <c:v>0.93390046296296259</c:v>
                </c:pt>
                <c:pt idx="4709">
                  <c:v>0.93391203703703696</c:v>
                </c:pt>
                <c:pt idx="4710">
                  <c:v>0.93392361111111211</c:v>
                </c:pt>
                <c:pt idx="4711">
                  <c:v>0.93392361111111211</c:v>
                </c:pt>
                <c:pt idx="4712">
                  <c:v>0.9339351851851857</c:v>
                </c:pt>
                <c:pt idx="4713">
                  <c:v>0.9339467592592593</c:v>
                </c:pt>
                <c:pt idx="4714">
                  <c:v>0.93395833333333445</c:v>
                </c:pt>
                <c:pt idx="4715">
                  <c:v>0.93395833333333445</c:v>
                </c:pt>
                <c:pt idx="4716">
                  <c:v>0.9339699074074076</c:v>
                </c:pt>
                <c:pt idx="4717">
                  <c:v>0.93398148148148163</c:v>
                </c:pt>
                <c:pt idx="4718">
                  <c:v>0.93399305555555656</c:v>
                </c:pt>
                <c:pt idx="4719">
                  <c:v>0.93399305555555656</c:v>
                </c:pt>
                <c:pt idx="4720">
                  <c:v>0.9340046296296296</c:v>
                </c:pt>
                <c:pt idx="4721">
                  <c:v>0.93401620370370353</c:v>
                </c:pt>
                <c:pt idx="4722">
                  <c:v>0.93401620370370353</c:v>
                </c:pt>
                <c:pt idx="4723">
                  <c:v>0.93402777777777779</c:v>
                </c:pt>
                <c:pt idx="4724">
                  <c:v>0.9340393518518515</c:v>
                </c:pt>
                <c:pt idx="4725">
                  <c:v>0.93405092592592476</c:v>
                </c:pt>
                <c:pt idx="4726">
                  <c:v>0.93405092592592476</c:v>
                </c:pt>
                <c:pt idx="4727">
                  <c:v>0.93406249999999957</c:v>
                </c:pt>
                <c:pt idx="4728">
                  <c:v>0.93407407407407572</c:v>
                </c:pt>
                <c:pt idx="4729">
                  <c:v>0.93407407407407572</c:v>
                </c:pt>
                <c:pt idx="4730">
                  <c:v>0.93408564814814865</c:v>
                </c:pt>
                <c:pt idx="4731">
                  <c:v>0.93409722222222225</c:v>
                </c:pt>
                <c:pt idx="4732">
                  <c:v>0.93410879629629662</c:v>
                </c:pt>
                <c:pt idx="4733">
                  <c:v>0.93410879629629662</c:v>
                </c:pt>
                <c:pt idx="4734">
                  <c:v>0.93412037037037143</c:v>
                </c:pt>
                <c:pt idx="4735">
                  <c:v>0.9341319444444447</c:v>
                </c:pt>
                <c:pt idx="4736">
                  <c:v>0.9341319444444447</c:v>
                </c:pt>
                <c:pt idx="4737">
                  <c:v>0.93414351851851996</c:v>
                </c:pt>
                <c:pt idx="4738">
                  <c:v>0.93415509259259466</c:v>
                </c:pt>
                <c:pt idx="4739">
                  <c:v>0.93416666666666659</c:v>
                </c:pt>
                <c:pt idx="4740">
                  <c:v>0.93416666666666659</c:v>
                </c:pt>
                <c:pt idx="4741">
                  <c:v>0.93417824074074052</c:v>
                </c:pt>
                <c:pt idx="4742">
                  <c:v>0.93418981481481589</c:v>
                </c:pt>
                <c:pt idx="4743">
                  <c:v>0.93418981481481589</c:v>
                </c:pt>
                <c:pt idx="4744">
                  <c:v>0.93420138888888893</c:v>
                </c:pt>
                <c:pt idx="4745">
                  <c:v>0.93421296296296064</c:v>
                </c:pt>
                <c:pt idx="4746">
                  <c:v>0.93422453703703701</c:v>
                </c:pt>
                <c:pt idx="4747">
                  <c:v>0.93422453703703701</c:v>
                </c:pt>
                <c:pt idx="4748">
                  <c:v>0.93423611111111116</c:v>
                </c:pt>
                <c:pt idx="4749">
                  <c:v>0.93424768518518564</c:v>
                </c:pt>
                <c:pt idx="4750">
                  <c:v>0.93425925925925923</c:v>
                </c:pt>
                <c:pt idx="4751">
                  <c:v>0.93425925925925923</c:v>
                </c:pt>
                <c:pt idx="4752">
                  <c:v>0.93427083333333472</c:v>
                </c:pt>
                <c:pt idx="4753">
                  <c:v>0.93428240740740742</c:v>
                </c:pt>
                <c:pt idx="4754">
                  <c:v>0.93428240740740742</c:v>
                </c:pt>
                <c:pt idx="4755">
                  <c:v>0.93429398148148168</c:v>
                </c:pt>
                <c:pt idx="4756">
                  <c:v>0.93430555555555561</c:v>
                </c:pt>
                <c:pt idx="4757">
                  <c:v>0.93431712962962843</c:v>
                </c:pt>
                <c:pt idx="4758">
                  <c:v>0.93431712962962843</c:v>
                </c:pt>
                <c:pt idx="4759">
                  <c:v>0.93432870370370369</c:v>
                </c:pt>
                <c:pt idx="4760">
                  <c:v>0.93434027777777784</c:v>
                </c:pt>
                <c:pt idx="4761">
                  <c:v>0.93434027777777784</c:v>
                </c:pt>
                <c:pt idx="4762">
                  <c:v>0.93435185185185177</c:v>
                </c:pt>
                <c:pt idx="4763">
                  <c:v>0.93436342592592436</c:v>
                </c:pt>
                <c:pt idx="4764">
                  <c:v>0.93437500000000062</c:v>
                </c:pt>
                <c:pt idx="4765">
                  <c:v>0.93437500000000062</c:v>
                </c:pt>
                <c:pt idx="4766">
                  <c:v>0.93438657407407411</c:v>
                </c:pt>
                <c:pt idx="4767">
                  <c:v>0.93439814814814814</c:v>
                </c:pt>
                <c:pt idx="4768">
                  <c:v>0.93439814814814814</c:v>
                </c:pt>
                <c:pt idx="4769">
                  <c:v>0.93440972222222218</c:v>
                </c:pt>
                <c:pt idx="4770">
                  <c:v>0.93442129629629744</c:v>
                </c:pt>
                <c:pt idx="4771">
                  <c:v>0.93443287037037071</c:v>
                </c:pt>
                <c:pt idx="4772">
                  <c:v>0.93443287037037071</c:v>
                </c:pt>
                <c:pt idx="4773">
                  <c:v>0.93444444444444463</c:v>
                </c:pt>
                <c:pt idx="4774">
                  <c:v>0.93445601851851978</c:v>
                </c:pt>
                <c:pt idx="4775">
                  <c:v>0.93445601851851978</c:v>
                </c:pt>
                <c:pt idx="4776">
                  <c:v>0.9344675925925926</c:v>
                </c:pt>
                <c:pt idx="4777">
                  <c:v>0.93447916666666653</c:v>
                </c:pt>
                <c:pt idx="4778">
                  <c:v>0.93449074074074057</c:v>
                </c:pt>
                <c:pt idx="4779">
                  <c:v>0.93449074074074057</c:v>
                </c:pt>
                <c:pt idx="4780">
                  <c:v>0.93450231481481449</c:v>
                </c:pt>
                <c:pt idx="4781">
                  <c:v>0.93451388888888898</c:v>
                </c:pt>
                <c:pt idx="4782">
                  <c:v>0.93452546296296257</c:v>
                </c:pt>
                <c:pt idx="4783">
                  <c:v>0.93452546296296257</c:v>
                </c:pt>
                <c:pt idx="4784">
                  <c:v>0.9345370370370365</c:v>
                </c:pt>
                <c:pt idx="4785">
                  <c:v>0.93454861111111165</c:v>
                </c:pt>
                <c:pt idx="4786">
                  <c:v>0.93454861111111165</c:v>
                </c:pt>
                <c:pt idx="4787">
                  <c:v>0.93456018518518458</c:v>
                </c:pt>
                <c:pt idx="4788">
                  <c:v>0.93457175925925917</c:v>
                </c:pt>
                <c:pt idx="4789">
                  <c:v>0.93458333333333332</c:v>
                </c:pt>
                <c:pt idx="4790">
                  <c:v>0.93458333333333332</c:v>
                </c:pt>
                <c:pt idx="4791">
                  <c:v>0.93459490740740769</c:v>
                </c:pt>
                <c:pt idx="4792">
                  <c:v>0.93460648148148162</c:v>
                </c:pt>
                <c:pt idx="4793">
                  <c:v>0.93460648148148162</c:v>
                </c:pt>
                <c:pt idx="4794">
                  <c:v>0.93461805555555655</c:v>
                </c:pt>
                <c:pt idx="4795">
                  <c:v>0.93462962962963092</c:v>
                </c:pt>
                <c:pt idx="4796">
                  <c:v>0.93464120370370518</c:v>
                </c:pt>
                <c:pt idx="4797">
                  <c:v>0.93464120370370518</c:v>
                </c:pt>
                <c:pt idx="4798">
                  <c:v>0.93465277777777767</c:v>
                </c:pt>
                <c:pt idx="4799">
                  <c:v>0.93466435185185159</c:v>
                </c:pt>
                <c:pt idx="4800">
                  <c:v>0.93466435185185159</c:v>
                </c:pt>
                <c:pt idx="4801">
                  <c:v>0.93467592592592597</c:v>
                </c:pt>
                <c:pt idx="4802">
                  <c:v>0.9346875</c:v>
                </c:pt>
                <c:pt idx="4803">
                  <c:v>0.93469907407407626</c:v>
                </c:pt>
                <c:pt idx="4804">
                  <c:v>0.93469907407407626</c:v>
                </c:pt>
                <c:pt idx="4805">
                  <c:v>0.93471064814814864</c:v>
                </c:pt>
                <c:pt idx="4806">
                  <c:v>0.93472222222222223</c:v>
                </c:pt>
                <c:pt idx="4807">
                  <c:v>0.93472222222222223</c:v>
                </c:pt>
                <c:pt idx="4808">
                  <c:v>0.9347337962962966</c:v>
                </c:pt>
                <c:pt idx="4809">
                  <c:v>0.93474537037037209</c:v>
                </c:pt>
                <c:pt idx="4810">
                  <c:v>0.93475694444444468</c:v>
                </c:pt>
                <c:pt idx="4811">
                  <c:v>0.93475694444444468</c:v>
                </c:pt>
                <c:pt idx="4812">
                  <c:v>0.93476851851851983</c:v>
                </c:pt>
                <c:pt idx="4813">
                  <c:v>0.93478009259259442</c:v>
                </c:pt>
                <c:pt idx="4814">
                  <c:v>0.93478009259259442</c:v>
                </c:pt>
                <c:pt idx="4815">
                  <c:v>0.9347916666666678</c:v>
                </c:pt>
                <c:pt idx="4816">
                  <c:v>0.9348032407407405</c:v>
                </c:pt>
                <c:pt idx="4817">
                  <c:v>0.93481481481481565</c:v>
                </c:pt>
                <c:pt idx="4818">
                  <c:v>0.93481481481481565</c:v>
                </c:pt>
                <c:pt idx="4819">
                  <c:v>0.93482638888888892</c:v>
                </c:pt>
                <c:pt idx="4820">
                  <c:v>0.93483796296296151</c:v>
                </c:pt>
                <c:pt idx="4821">
                  <c:v>0.93483796296296151</c:v>
                </c:pt>
                <c:pt idx="4822">
                  <c:v>0.93484953703703799</c:v>
                </c:pt>
                <c:pt idx="4823">
                  <c:v>0.93486111111111114</c:v>
                </c:pt>
                <c:pt idx="4824">
                  <c:v>0.93487268518518563</c:v>
                </c:pt>
                <c:pt idx="4825">
                  <c:v>0.93487268518518563</c:v>
                </c:pt>
                <c:pt idx="4826">
                  <c:v>0.93488425925925922</c:v>
                </c:pt>
                <c:pt idx="4827">
                  <c:v>0.9348958333333357</c:v>
                </c:pt>
                <c:pt idx="4828">
                  <c:v>0.93490740740740763</c:v>
                </c:pt>
                <c:pt idx="4829">
                  <c:v>0.93490740740740763</c:v>
                </c:pt>
                <c:pt idx="4830">
                  <c:v>0.93491898148148145</c:v>
                </c:pt>
                <c:pt idx="4831">
                  <c:v>0.9349305555555556</c:v>
                </c:pt>
                <c:pt idx="4832">
                  <c:v>0.9349305555555556</c:v>
                </c:pt>
                <c:pt idx="4833">
                  <c:v>0.93494212962962953</c:v>
                </c:pt>
                <c:pt idx="4834">
                  <c:v>0.93495370370370379</c:v>
                </c:pt>
                <c:pt idx="4835">
                  <c:v>0.93496527777777771</c:v>
                </c:pt>
                <c:pt idx="4836">
                  <c:v>0.93496527777777771</c:v>
                </c:pt>
                <c:pt idx="4837">
                  <c:v>0.93497685185185186</c:v>
                </c:pt>
                <c:pt idx="4838">
                  <c:v>0.93498842592592557</c:v>
                </c:pt>
                <c:pt idx="4839">
                  <c:v>0.93498842592592557</c:v>
                </c:pt>
                <c:pt idx="4840">
                  <c:v>0.93500000000000005</c:v>
                </c:pt>
                <c:pt idx="4841">
                  <c:v>0.93501157407407465</c:v>
                </c:pt>
                <c:pt idx="4842">
                  <c:v>0.93502314814814813</c:v>
                </c:pt>
                <c:pt idx="4843">
                  <c:v>0.93502314814814813</c:v>
                </c:pt>
                <c:pt idx="4844">
                  <c:v>0.93503472222222228</c:v>
                </c:pt>
                <c:pt idx="4845">
                  <c:v>0.93504629629629665</c:v>
                </c:pt>
                <c:pt idx="4846">
                  <c:v>0.93504629629629665</c:v>
                </c:pt>
                <c:pt idx="4847">
                  <c:v>0.9350578703703718</c:v>
                </c:pt>
                <c:pt idx="4848">
                  <c:v>0.93506944444444462</c:v>
                </c:pt>
                <c:pt idx="4849">
                  <c:v>0.93508101851852055</c:v>
                </c:pt>
                <c:pt idx="4850">
                  <c:v>0.93508101851852055</c:v>
                </c:pt>
                <c:pt idx="4851">
                  <c:v>0.93509259259259392</c:v>
                </c:pt>
                <c:pt idx="4852">
                  <c:v>0.93510416666666651</c:v>
                </c:pt>
                <c:pt idx="4853">
                  <c:v>0.93510416666666651</c:v>
                </c:pt>
                <c:pt idx="4854">
                  <c:v>0.93511574074073978</c:v>
                </c:pt>
                <c:pt idx="4855">
                  <c:v>0.93512731481481481</c:v>
                </c:pt>
                <c:pt idx="4856">
                  <c:v>0.93513888888888963</c:v>
                </c:pt>
                <c:pt idx="4857">
                  <c:v>0.93513888888888963</c:v>
                </c:pt>
                <c:pt idx="4858">
                  <c:v>0.93515046296296256</c:v>
                </c:pt>
                <c:pt idx="4859">
                  <c:v>0.93516203703703649</c:v>
                </c:pt>
                <c:pt idx="4860">
                  <c:v>0.93516203703703649</c:v>
                </c:pt>
                <c:pt idx="4861">
                  <c:v>0.93517361111111164</c:v>
                </c:pt>
                <c:pt idx="4862">
                  <c:v>0.93518518518518512</c:v>
                </c:pt>
                <c:pt idx="4863">
                  <c:v>0.93519675925925927</c:v>
                </c:pt>
                <c:pt idx="4864">
                  <c:v>0.93519675925925927</c:v>
                </c:pt>
                <c:pt idx="4865">
                  <c:v>0.93520833333333364</c:v>
                </c:pt>
                <c:pt idx="4866">
                  <c:v>0.93521990740740768</c:v>
                </c:pt>
                <c:pt idx="4867">
                  <c:v>0.93523148148148161</c:v>
                </c:pt>
                <c:pt idx="4868">
                  <c:v>0.93523148148148161</c:v>
                </c:pt>
                <c:pt idx="4869">
                  <c:v>0.93524305555555565</c:v>
                </c:pt>
                <c:pt idx="4870">
                  <c:v>0.93525462962962969</c:v>
                </c:pt>
                <c:pt idx="4871">
                  <c:v>0.93525462962962969</c:v>
                </c:pt>
                <c:pt idx="4872">
                  <c:v>0.9352662037037035</c:v>
                </c:pt>
                <c:pt idx="4873">
                  <c:v>0.93527777777777776</c:v>
                </c:pt>
                <c:pt idx="4874">
                  <c:v>0.93528935185185158</c:v>
                </c:pt>
                <c:pt idx="4875">
                  <c:v>0.93528935185185158</c:v>
                </c:pt>
                <c:pt idx="4876">
                  <c:v>0.93530092592592451</c:v>
                </c:pt>
                <c:pt idx="4877">
                  <c:v>0.9353124999999991</c:v>
                </c:pt>
                <c:pt idx="4878">
                  <c:v>0.9353124999999991</c:v>
                </c:pt>
                <c:pt idx="4879">
                  <c:v>0.93532407407407525</c:v>
                </c:pt>
                <c:pt idx="4880">
                  <c:v>0.93533564814814862</c:v>
                </c:pt>
                <c:pt idx="4881">
                  <c:v>0.93534722222222222</c:v>
                </c:pt>
                <c:pt idx="4882">
                  <c:v>0.93534722222222222</c:v>
                </c:pt>
                <c:pt idx="4883">
                  <c:v>0.9353587962962967</c:v>
                </c:pt>
                <c:pt idx="4884">
                  <c:v>0.93537037037037063</c:v>
                </c:pt>
                <c:pt idx="4885">
                  <c:v>0.93537037037037063</c:v>
                </c:pt>
                <c:pt idx="4886">
                  <c:v>0.93538194444444445</c:v>
                </c:pt>
                <c:pt idx="4887">
                  <c:v>0.93539351851851982</c:v>
                </c:pt>
                <c:pt idx="4888">
                  <c:v>0.9354050925925943</c:v>
                </c:pt>
                <c:pt idx="4889">
                  <c:v>0.9354050925925943</c:v>
                </c:pt>
                <c:pt idx="4890">
                  <c:v>0.93541666666666656</c:v>
                </c:pt>
                <c:pt idx="4891">
                  <c:v>0.93542824074074049</c:v>
                </c:pt>
                <c:pt idx="4892">
                  <c:v>0.93542824074074049</c:v>
                </c:pt>
                <c:pt idx="4893">
                  <c:v>0.93543981481481564</c:v>
                </c:pt>
                <c:pt idx="4894">
                  <c:v>0.93545138888888879</c:v>
                </c:pt>
                <c:pt idx="4895">
                  <c:v>0.93546296296296028</c:v>
                </c:pt>
                <c:pt idx="4896">
                  <c:v>0.93546296296296028</c:v>
                </c:pt>
                <c:pt idx="4897">
                  <c:v>0.93547453703703709</c:v>
                </c:pt>
                <c:pt idx="4898">
                  <c:v>0.93548611111111057</c:v>
                </c:pt>
                <c:pt idx="4899">
                  <c:v>0.93548611111111057</c:v>
                </c:pt>
                <c:pt idx="4900">
                  <c:v>0.93549768518518561</c:v>
                </c:pt>
                <c:pt idx="4901">
                  <c:v>0.93550925925925921</c:v>
                </c:pt>
                <c:pt idx="4902">
                  <c:v>0.9355208333333348</c:v>
                </c:pt>
                <c:pt idx="4903">
                  <c:v>0.9355208333333348</c:v>
                </c:pt>
                <c:pt idx="4904">
                  <c:v>0.93553240740740751</c:v>
                </c:pt>
                <c:pt idx="4905">
                  <c:v>0.93554398148148143</c:v>
                </c:pt>
                <c:pt idx="4906">
                  <c:v>0.93554398148148143</c:v>
                </c:pt>
                <c:pt idx="4907">
                  <c:v>0.9355555555555557</c:v>
                </c:pt>
                <c:pt idx="4908">
                  <c:v>0.93556712962962829</c:v>
                </c:pt>
                <c:pt idx="4909">
                  <c:v>0.93557870370370377</c:v>
                </c:pt>
                <c:pt idx="4910">
                  <c:v>0.93557870370370377</c:v>
                </c:pt>
                <c:pt idx="4911">
                  <c:v>0.9355902777777777</c:v>
                </c:pt>
                <c:pt idx="4912">
                  <c:v>0.93560185185185185</c:v>
                </c:pt>
                <c:pt idx="4913">
                  <c:v>0.93561342592592556</c:v>
                </c:pt>
                <c:pt idx="4914">
                  <c:v>0.93561342592592556</c:v>
                </c:pt>
                <c:pt idx="4915">
                  <c:v>0.93562499999999993</c:v>
                </c:pt>
                <c:pt idx="4916">
                  <c:v>0.93563657407407463</c:v>
                </c:pt>
                <c:pt idx="4917">
                  <c:v>0.93563657407407463</c:v>
                </c:pt>
                <c:pt idx="4918">
                  <c:v>0.93564814814814923</c:v>
                </c:pt>
                <c:pt idx="4919">
                  <c:v>0.9356597222222226</c:v>
                </c:pt>
                <c:pt idx="4920">
                  <c:v>0.93567129629629786</c:v>
                </c:pt>
                <c:pt idx="4921">
                  <c:v>0.93567129629629786</c:v>
                </c:pt>
                <c:pt idx="4922">
                  <c:v>0.93568287037037146</c:v>
                </c:pt>
                <c:pt idx="4923">
                  <c:v>0.93569444444444583</c:v>
                </c:pt>
                <c:pt idx="4924">
                  <c:v>0.93569444444444583</c:v>
                </c:pt>
                <c:pt idx="4925">
                  <c:v>0.93570601851852042</c:v>
                </c:pt>
                <c:pt idx="4926">
                  <c:v>0.93571759259259379</c:v>
                </c:pt>
                <c:pt idx="4927">
                  <c:v>0.93572916666666661</c:v>
                </c:pt>
                <c:pt idx="4928">
                  <c:v>0.93572916666666661</c:v>
                </c:pt>
                <c:pt idx="4929">
                  <c:v>0.93574074074074076</c:v>
                </c:pt>
                <c:pt idx="4930">
                  <c:v>0.93575231481481491</c:v>
                </c:pt>
                <c:pt idx="4931">
                  <c:v>0.93575231481481491</c:v>
                </c:pt>
                <c:pt idx="4932">
                  <c:v>0.93576388888888884</c:v>
                </c:pt>
                <c:pt idx="4933">
                  <c:v>0.93577546296296299</c:v>
                </c:pt>
                <c:pt idx="4934">
                  <c:v>0.93578703703703703</c:v>
                </c:pt>
                <c:pt idx="4935">
                  <c:v>0.93578703703703703</c:v>
                </c:pt>
                <c:pt idx="4936">
                  <c:v>0.93579861111111273</c:v>
                </c:pt>
                <c:pt idx="4937">
                  <c:v>0.93581018518518511</c:v>
                </c:pt>
                <c:pt idx="4938">
                  <c:v>0.93581018518518511</c:v>
                </c:pt>
                <c:pt idx="4939">
                  <c:v>0.9358217592592597</c:v>
                </c:pt>
                <c:pt idx="4940">
                  <c:v>0.93583333333333363</c:v>
                </c:pt>
                <c:pt idx="4941">
                  <c:v>0.93584490740740844</c:v>
                </c:pt>
                <c:pt idx="4942">
                  <c:v>0.93584490740740844</c:v>
                </c:pt>
                <c:pt idx="4943">
                  <c:v>0.93585648148148171</c:v>
                </c:pt>
                <c:pt idx="4944">
                  <c:v>0.93586805555555563</c:v>
                </c:pt>
                <c:pt idx="4945">
                  <c:v>0.93586805555555563</c:v>
                </c:pt>
                <c:pt idx="4946">
                  <c:v>0.93587962962963078</c:v>
                </c:pt>
                <c:pt idx="4947">
                  <c:v>0.93589120370370482</c:v>
                </c:pt>
                <c:pt idx="4948">
                  <c:v>0.93590277777777753</c:v>
                </c:pt>
                <c:pt idx="4949">
                  <c:v>0.93590277777777753</c:v>
                </c:pt>
                <c:pt idx="4950">
                  <c:v>0.93591435185185157</c:v>
                </c:pt>
                <c:pt idx="4951">
                  <c:v>0.93592592592592549</c:v>
                </c:pt>
                <c:pt idx="4952">
                  <c:v>0.93593749999999998</c:v>
                </c:pt>
                <c:pt idx="4953">
                  <c:v>0.93593749999999998</c:v>
                </c:pt>
                <c:pt idx="4954">
                  <c:v>0.93594907407407624</c:v>
                </c:pt>
                <c:pt idx="4955">
                  <c:v>0.93596064814814861</c:v>
                </c:pt>
                <c:pt idx="4956">
                  <c:v>0.93596064814814861</c:v>
                </c:pt>
                <c:pt idx="4957">
                  <c:v>0.93597222222222232</c:v>
                </c:pt>
                <c:pt idx="4958">
                  <c:v>0.93598379629629624</c:v>
                </c:pt>
                <c:pt idx="4959">
                  <c:v>0.93599537037037184</c:v>
                </c:pt>
                <c:pt idx="4960">
                  <c:v>0.93599537037037184</c:v>
                </c:pt>
                <c:pt idx="4961">
                  <c:v>0.93600694444444443</c:v>
                </c:pt>
                <c:pt idx="4962">
                  <c:v>0.93601851851851992</c:v>
                </c:pt>
                <c:pt idx="4963">
                  <c:v>0.93601851851851992</c:v>
                </c:pt>
                <c:pt idx="4964">
                  <c:v>0.93603009259259395</c:v>
                </c:pt>
                <c:pt idx="4965">
                  <c:v>0.93604166666666766</c:v>
                </c:pt>
                <c:pt idx="4966">
                  <c:v>0.93605324074074059</c:v>
                </c:pt>
                <c:pt idx="4967">
                  <c:v>0.93605324074074059</c:v>
                </c:pt>
                <c:pt idx="4968">
                  <c:v>0.93606481481481485</c:v>
                </c:pt>
                <c:pt idx="4969">
                  <c:v>0.93607638888888889</c:v>
                </c:pt>
                <c:pt idx="4970">
                  <c:v>0.93607638888888889</c:v>
                </c:pt>
                <c:pt idx="4971">
                  <c:v>0.93608796296296137</c:v>
                </c:pt>
                <c:pt idx="4972">
                  <c:v>0.93609953703703763</c:v>
                </c:pt>
                <c:pt idx="4973">
                  <c:v>0.93611111111111101</c:v>
                </c:pt>
                <c:pt idx="4974">
                  <c:v>0.93611111111111101</c:v>
                </c:pt>
                <c:pt idx="4975">
                  <c:v>0.93612268518518515</c:v>
                </c:pt>
                <c:pt idx="4976">
                  <c:v>0.9361342592592593</c:v>
                </c:pt>
                <c:pt idx="4977">
                  <c:v>0.9361342592592593</c:v>
                </c:pt>
                <c:pt idx="4978">
                  <c:v>0.93614583333333556</c:v>
                </c:pt>
                <c:pt idx="4979">
                  <c:v>0.9361574074074076</c:v>
                </c:pt>
                <c:pt idx="4980">
                  <c:v>0.93616898148148142</c:v>
                </c:pt>
                <c:pt idx="4981">
                  <c:v>0.93616898148148142</c:v>
                </c:pt>
                <c:pt idx="4982">
                  <c:v>0.93618055555555568</c:v>
                </c:pt>
                <c:pt idx="4983">
                  <c:v>0.9361921296296295</c:v>
                </c:pt>
                <c:pt idx="4984">
                  <c:v>0.9361921296296295</c:v>
                </c:pt>
                <c:pt idx="4985">
                  <c:v>0.93620370370370354</c:v>
                </c:pt>
                <c:pt idx="4986">
                  <c:v>0.9362152777777778</c:v>
                </c:pt>
                <c:pt idx="4987">
                  <c:v>0.9362268518518515</c:v>
                </c:pt>
                <c:pt idx="4988">
                  <c:v>0.9362268518518515</c:v>
                </c:pt>
                <c:pt idx="4989">
                  <c:v>0.93623842592592488</c:v>
                </c:pt>
                <c:pt idx="4990">
                  <c:v>0.93624999999999992</c:v>
                </c:pt>
                <c:pt idx="4991">
                  <c:v>0.93626157407407462</c:v>
                </c:pt>
                <c:pt idx="4992">
                  <c:v>0.93626157407407462</c:v>
                </c:pt>
                <c:pt idx="4993">
                  <c:v>0.93627314814814822</c:v>
                </c:pt>
                <c:pt idx="4994">
                  <c:v>0.93628472222222159</c:v>
                </c:pt>
                <c:pt idx="4995">
                  <c:v>0.93628472222222159</c:v>
                </c:pt>
                <c:pt idx="4996">
                  <c:v>0.93629629629629663</c:v>
                </c:pt>
                <c:pt idx="4997">
                  <c:v>0.93630787037037133</c:v>
                </c:pt>
                <c:pt idx="4998">
                  <c:v>0.9363194444444447</c:v>
                </c:pt>
                <c:pt idx="4999">
                  <c:v>0.9363194444444447</c:v>
                </c:pt>
                <c:pt idx="5000">
                  <c:v>0.93633101851851985</c:v>
                </c:pt>
                <c:pt idx="5001">
                  <c:v>0.93634259259259378</c:v>
                </c:pt>
                <c:pt idx="5002">
                  <c:v>0.93634259259259378</c:v>
                </c:pt>
                <c:pt idx="5003">
                  <c:v>0.93635416666666649</c:v>
                </c:pt>
                <c:pt idx="5004">
                  <c:v>0.93636574074073953</c:v>
                </c:pt>
                <c:pt idx="5005">
                  <c:v>0.93637731481481479</c:v>
                </c:pt>
                <c:pt idx="5006">
                  <c:v>0.93637731481481479</c:v>
                </c:pt>
                <c:pt idx="5007">
                  <c:v>0.93638888888888883</c:v>
                </c:pt>
                <c:pt idx="5008">
                  <c:v>0.93640046296296187</c:v>
                </c:pt>
                <c:pt idx="5009">
                  <c:v>0.93640046296296187</c:v>
                </c:pt>
                <c:pt idx="5010">
                  <c:v>0.93641203703703657</c:v>
                </c:pt>
              </c:numCache>
            </c:numRef>
          </c:xVal>
          <c:yVal>
            <c:numRef>
              <c:f>MD_SPS_20110509200834!$N$6740:$N$11750</c:f>
              <c:numCache>
                <c:formatCode>General</c:formatCode>
                <c:ptCount val="5011"/>
                <c:pt idx="0">
                  <c:v>1.7166846489681732E-8</c:v>
                </c:pt>
                <c:pt idx="1">
                  <c:v>1.6988416733286984E-8</c:v>
                </c:pt>
                <c:pt idx="2">
                  <c:v>1.6434694035894367E-8</c:v>
                </c:pt>
                <c:pt idx="3">
                  <c:v>1.5812739303209479E-8</c:v>
                </c:pt>
                <c:pt idx="4">
                  <c:v>1.636460112965033E-8</c:v>
                </c:pt>
                <c:pt idx="5">
                  <c:v>1.6068022563592842E-8</c:v>
                </c:pt>
                <c:pt idx="6">
                  <c:v>1.682263975856136E-8</c:v>
                </c:pt>
                <c:pt idx="7">
                  <c:v>1.6583368262551734E-8</c:v>
                </c:pt>
                <c:pt idx="8">
                  <c:v>1.6985064700176681E-8</c:v>
                </c:pt>
                <c:pt idx="9">
                  <c:v>1.6056745218363824E-8</c:v>
                </c:pt>
                <c:pt idx="10">
                  <c:v>1.6131018561792713E-8</c:v>
                </c:pt>
                <c:pt idx="11">
                  <c:v>1.5576052202669937E-8</c:v>
                </c:pt>
                <c:pt idx="12">
                  <c:v>1.7157120945090909E-8</c:v>
                </c:pt>
                <c:pt idx="13">
                  <c:v>1.6266829128301164E-8</c:v>
                </c:pt>
                <c:pt idx="14">
                  <c:v>1.604183513506824E-8</c:v>
                </c:pt>
                <c:pt idx="15">
                  <c:v>1.5638949993327044E-8</c:v>
                </c:pt>
                <c:pt idx="16">
                  <c:v>1.6215296186112586E-8</c:v>
                </c:pt>
                <c:pt idx="17">
                  <c:v>1.6284387946674095E-8</c:v>
                </c:pt>
                <c:pt idx="18">
                  <c:v>1.6047289367751849E-8</c:v>
                </c:pt>
                <c:pt idx="19">
                  <c:v>1.6130654125192693E-8</c:v>
                </c:pt>
                <c:pt idx="20">
                  <c:v>1.6222601637311869E-8</c:v>
                </c:pt>
                <c:pt idx="21">
                  <c:v>1.6175505806314674E-8</c:v>
                </c:pt>
                <c:pt idx="22">
                  <c:v>1.6213470039568905E-8</c:v>
                </c:pt>
                <c:pt idx="23">
                  <c:v>1.5940528606354751E-8</c:v>
                </c:pt>
                <c:pt idx="24">
                  <c:v>1.5863006965767544E-8</c:v>
                </c:pt>
                <c:pt idx="25">
                  <c:v>1.7113011073251872E-8</c:v>
                </c:pt>
                <c:pt idx="26">
                  <c:v>1.5890157672243092E-8</c:v>
                </c:pt>
                <c:pt idx="27">
                  <c:v>1.5627440718551317E-8</c:v>
                </c:pt>
                <c:pt idx="28">
                  <c:v>1.6243064263048278E-8</c:v>
                </c:pt>
                <c:pt idx="29">
                  <c:v>1.6144869718582457E-8</c:v>
                </c:pt>
                <c:pt idx="30">
                  <c:v>1.6768150144947444E-8</c:v>
                </c:pt>
                <c:pt idx="31">
                  <c:v>1.6442040894076603E-8</c:v>
                </c:pt>
                <c:pt idx="32">
                  <c:v>1.5908993624642397E-8</c:v>
                </c:pt>
                <c:pt idx="33">
                  <c:v>1.5685022724522117E-8</c:v>
                </c:pt>
                <c:pt idx="34">
                  <c:v>1.6367167755037368E-8</c:v>
                </c:pt>
                <c:pt idx="35">
                  <c:v>1.5723940922269057E-8</c:v>
                </c:pt>
                <c:pt idx="36">
                  <c:v>1.5431970974561708E-8</c:v>
                </c:pt>
                <c:pt idx="37">
                  <c:v>1.5604432861543367E-8</c:v>
                </c:pt>
                <c:pt idx="38">
                  <c:v>1.5777700192175121E-8</c:v>
                </c:pt>
                <c:pt idx="39">
                  <c:v>1.483700479606427E-8</c:v>
                </c:pt>
                <c:pt idx="40">
                  <c:v>1.4944833191677053E-8</c:v>
                </c:pt>
                <c:pt idx="41">
                  <c:v>1.5295580182637971E-8</c:v>
                </c:pt>
                <c:pt idx="42">
                  <c:v>1.583659903518372E-8</c:v>
                </c:pt>
                <c:pt idx="43">
                  <c:v>1.5819606462947388E-8</c:v>
                </c:pt>
                <c:pt idx="44">
                  <c:v>1.5872055031364759E-8</c:v>
                </c:pt>
                <c:pt idx="45">
                  <c:v>1.5968097897232738E-8</c:v>
                </c:pt>
                <c:pt idx="46">
                  <c:v>1.600513027469369E-8</c:v>
                </c:pt>
                <c:pt idx="47">
                  <c:v>1.5846002477648634E-8</c:v>
                </c:pt>
                <c:pt idx="48">
                  <c:v>1.6232831594030045E-8</c:v>
                </c:pt>
                <c:pt idx="49">
                  <c:v>1.6089495097797476E-8</c:v>
                </c:pt>
                <c:pt idx="50">
                  <c:v>1.6411193371276053E-8</c:v>
                </c:pt>
                <c:pt idx="51">
                  <c:v>1.6289144831068097E-8</c:v>
                </c:pt>
                <c:pt idx="52">
                  <c:v>1.5213705821052566E-8</c:v>
                </c:pt>
                <c:pt idx="53">
                  <c:v>1.59935083898801E-8</c:v>
                </c:pt>
                <c:pt idx="54">
                  <c:v>1.6044016734559985E-8</c:v>
                </c:pt>
                <c:pt idx="55">
                  <c:v>1.6150703280461206E-8</c:v>
                </c:pt>
                <c:pt idx="56">
                  <c:v>1.4999577408923753E-8</c:v>
                </c:pt>
                <c:pt idx="57">
                  <c:v>1.5645065745041002E-8</c:v>
                </c:pt>
                <c:pt idx="58">
                  <c:v>1.6580787430863759E-8</c:v>
                </c:pt>
                <c:pt idx="59">
                  <c:v>1.5992055903946967E-8</c:v>
                </c:pt>
                <c:pt idx="60">
                  <c:v>1.5643986421659165E-8</c:v>
                </c:pt>
                <c:pt idx="61">
                  <c:v>1.5846002477648634E-8</c:v>
                </c:pt>
                <c:pt idx="62">
                  <c:v>1.5802260266806748E-8</c:v>
                </c:pt>
                <c:pt idx="63">
                  <c:v>1.6147057200413118E-8</c:v>
                </c:pt>
                <c:pt idx="64">
                  <c:v>1.6040744382114164E-8</c:v>
                </c:pt>
                <c:pt idx="65">
                  <c:v>1.5560254676209076E-8</c:v>
                </c:pt>
                <c:pt idx="66">
                  <c:v>1.538442634426883E-8</c:v>
                </c:pt>
                <c:pt idx="67">
                  <c:v>1.5804066788767624E-8</c:v>
                </c:pt>
                <c:pt idx="68">
                  <c:v>1.5856493702287075E-8</c:v>
                </c:pt>
                <c:pt idx="69">
                  <c:v>1.5890881958396688E-8</c:v>
                </c:pt>
                <c:pt idx="70">
                  <c:v>1.615434970674465E-8</c:v>
                </c:pt>
                <c:pt idx="71">
                  <c:v>1.6835253384766486E-8</c:v>
                </c:pt>
                <c:pt idx="72">
                  <c:v>1.5371210614795042E-8</c:v>
                </c:pt>
                <c:pt idx="73">
                  <c:v>1.5652621885626395E-8</c:v>
                </c:pt>
                <c:pt idx="74">
                  <c:v>1.4946244887285308E-8</c:v>
                </c:pt>
                <c:pt idx="75">
                  <c:v>1.5594371407851416E-8</c:v>
                </c:pt>
                <c:pt idx="76">
                  <c:v>1.5996050373770387E-8</c:v>
                </c:pt>
                <c:pt idx="77">
                  <c:v>1.5723580382536266E-8</c:v>
                </c:pt>
                <c:pt idx="78">
                  <c:v>1.5145855029803184E-8</c:v>
                </c:pt>
                <c:pt idx="79">
                  <c:v>1.586915941427262E-8</c:v>
                </c:pt>
                <c:pt idx="80">
                  <c:v>1.5580361789086372E-8</c:v>
                </c:pt>
                <c:pt idx="81">
                  <c:v>1.5052989808136611E-8</c:v>
                </c:pt>
                <c:pt idx="82">
                  <c:v>1.5985883457740592E-8</c:v>
                </c:pt>
                <c:pt idx="83">
                  <c:v>1.5597245830383995E-8</c:v>
                </c:pt>
                <c:pt idx="84">
                  <c:v>1.5160054059100148E-8</c:v>
                </c:pt>
                <c:pt idx="85">
                  <c:v>1.4908501348018062E-8</c:v>
                </c:pt>
                <c:pt idx="86">
                  <c:v>1.5276697095128865E-8</c:v>
                </c:pt>
                <c:pt idx="87">
                  <c:v>1.5120665536622834E-8</c:v>
                </c:pt>
                <c:pt idx="88">
                  <c:v>1.542016843108987E-8</c:v>
                </c:pt>
                <c:pt idx="89">
                  <c:v>1.5964106364973531E-8</c:v>
                </c:pt>
                <c:pt idx="90">
                  <c:v>1.6001498054263292E-8</c:v>
                </c:pt>
                <c:pt idx="91">
                  <c:v>1.6061837800603577E-8</c:v>
                </c:pt>
                <c:pt idx="92">
                  <c:v>1.4379105752347332E-8</c:v>
                </c:pt>
                <c:pt idx="93">
                  <c:v>1.5458809060539117E-8</c:v>
                </c:pt>
                <c:pt idx="94">
                  <c:v>1.5343009236904518E-8</c:v>
                </c:pt>
                <c:pt idx="95">
                  <c:v>1.5212639115886733E-8</c:v>
                </c:pt>
                <c:pt idx="96">
                  <c:v>1.564290712959656E-8</c:v>
                </c:pt>
                <c:pt idx="97">
                  <c:v>1.5077423375870181E-8</c:v>
                </c:pt>
                <c:pt idx="98">
                  <c:v>1.5029987927073443E-8</c:v>
                </c:pt>
                <c:pt idx="99">
                  <c:v>1.6284022056694416E-8</c:v>
                </c:pt>
                <c:pt idx="100">
                  <c:v>1.4951186263567708E-8</c:v>
                </c:pt>
                <c:pt idx="101">
                  <c:v>1.5713126242884398E-8</c:v>
                </c:pt>
                <c:pt idx="102">
                  <c:v>1.5623844801071426E-8</c:v>
                </c:pt>
                <c:pt idx="103">
                  <c:v>1.6212374393165255E-8</c:v>
                </c:pt>
                <c:pt idx="104">
                  <c:v>1.4378411289346198E-8</c:v>
                </c:pt>
                <c:pt idx="105">
                  <c:v>1.5778061253332937E-8</c:v>
                </c:pt>
                <c:pt idx="106">
                  <c:v>1.5152243900461549E-8</c:v>
                </c:pt>
                <c:pt idx="107">
                  <c:v>1.5068214567322467E-8</c:v>
                </c:pt>
                <c:pt idx="108">
                  <c:v>1.5017608427292871E-8</c:v>
                </c:pt>
                <c:pt idx="109">
                  <c:v>1.5731152447101166E-8</c:v>
                </c:pt>
                <c:pt idx="110">
                  <c:v>1.540908465326882E-8</c:v>
                </c:pt>
                <c:pt idx="111">
                  <c:v>1.4951539245304774E-8</c:v>
                </c:pt>
                <c:pt idx="112">
                  <c:v>1.5116764516919273E-8</c:v>
                </c:pt>
                <c:pt idx="113">
                  <c:v>1.5157923847957283E-8</c:v>
                </c:pt>
                <c:pt idx="114">
                  <c:v>1.6125916764532945E-8</c:v>
                </c:pt>
                <c:pt idx="115">
                  <c:v>1.540908465326882E-8</c:v>
                </c:pt>
                <c:pt idx="116">
                  <c:v>1.5649743174932992E-8</c:v>
                </c:pt>
                <c:pt idx="117">
                  <c:v>1.5430182466264832E-8</c:v>
                </c:pt>
                <c:pt idx="118">
                  <c:v>1.5308055524493149E-8</c:v>
                </c:pt>
                <c:pt idx="119">
                  <c:v>1.5743775961970262E-8</c:v>
                </c:pt>
                <c:pt idx="120">
                  <c:v>1.5290234917172508E-8</c:v>
                </c:pt>
                <c:pt idx="121">
                  <c:v>1.567637974548039E-8</c:v>
                </c:pt>
                <c:pt idx="122">
                  <c:v>1.5492832122335957E-8</c:v>
                </c:pt>
                <c:pt idx="123">
                  <c:v>1.509124102533865E-8</c:v>
                </c:pt>
                <c:pt idx="124">
                  <c:v>1.5454155720420633E-8</c:v>
                </c:pt>
                <c:pt idx="125">
                  <c:v>1.5143725658092003E-8</c:v>
                </c:pt>
                <c:pt idx="126">
                  <c:v>1.5422671683534147E-8</c:v>
                </c:pt>
                <c:pt idx="127">
                  <c:v>1.5220462350954346E-8</c:v>
                </c:pt>
                <c:pt idx="128">
                  <c:v>1.4797268871070843E-8</c:v>
                </c:pt>
                <c:pt idx="129">
                  <c:v>1.4582841277860229E-8</c:v>
                </c:pt>
                <c:pt idx="130">
                  <c:v>1.5230421642155401E-8</c:v>
                </c:pt>
                <c:pt idx="131">
                  <c:v>1.5020083984014104E-8</c:v>
                </c:pt>
                <c:pt idx="132">
                  <c:v>1.5078131843771748E-8</c:v>
                </c:pt>
                <c:pt idx="133">
                  <c:v>1.5762538761831576E-8</c:v>
                </c:pt>
                <c:pt idx="134">
                  <c:v>1.4762141725205719E-8</c:v>
                </c:pt>
                <c:pt idx="135">
                  <c:v>1.4395777096320689E-8</c:v>
                </c:pt>
                <c:pt idx="136">
                  <c:v>1.5507883924868666E-8</c:v>
                </c:pt>
                <c:pt idx="137">
                  <c:v>1.5143725658092003E-8</c:v>
                </c:pt>
                <c:pt idx="138">
                  <c:v>1.4986855117235664E-8</c:v>
                </c:pt>
                <c:pt idx="139">
                  <c:v>1.4738977047594088E-8</c:v>
                </c:pt>
                <c:pt idx="140">
                  <c:v>1.4625481563693843E-8</c:v>
                </c:pt>
                <c:pt idx="141">
                  <c:v>1.4474380493663012E-8</c:v>
                </c:pt>
                <c:pt idx="142">
                  <c:v>1.4468461587946384E-8</c:v>
                </c:pt>
                <c:pt idx="143">
                  <c:v>1.4502944808684457E-8</c:v>
                </c:pt>
                <c:pt idx="144">
                  <c:v>1.5184915824601648E-8</c:v>
                </c:pt>
                <c:pt idx="145">
                  <c:v>1.4490749825703723E-8</c:v>
                </c:pt>
                <c:pt idx="146">
                  <c:v>1.4736170247659258E-8</c:v>
                </c:pt>
                <c:pt idx="147">
                  <c:v>1.4681832886616777E-8</c:v>
                </c:pt>
                <c:pt idx="148">
                  <c:v>1.4478907402695861E-8</c:v>
                </c:pt>
                <c:pt idx="149">
                  <c:v>1.5192733060921296E-8</c:v>
                </c:pt>
                <c:pt idx="150">
                  <c:v>1.4882421822539533E-8</c:v>
                </c:pt>
                <c:pt idx="151">
                  <c:v>1.4324980011095976E-8</c:v>
                </c:pt>
                <c:pt idx="152">
                  <c:v>1.4948362535854263E-8</c:v>
                </c:pt>
                <c:pt idx="153">
                  <c:v>1.5621687417653271E-8</c:v>
                </c:pt>
                <c:pt idx="154">
                  <c:v>1.4708114615609893E-8</c:v>
                </c:pt>
                <c:pt idx="155">
                  <c:v>1.4817658703058237E-8</c:v>
                </c:pt>
                <c:pt idx="156">
                  <c:v>1.4642622317340126E-8</c:v>
                </c:pt>
                <c:pt idx="157">
                  <c:v>1.4916963696562195E-8</c:v>
                </c:pt>
                <c:pt idx="158">
                  <c:v>1.5320178524062174E-8</c:v>
                </c:pt>
                <c:pt idx="159">
                  <c:v>1.5226864437897364E-8</c:v>
                </c:pt>
                <c:pt idx="160">
                  <c:v>1.5091595394043546E-8</c:v>
                </c:pt>
                <c:pt idx="161">
                  <c:v>1.5249280658918047E-8</c:v>
                </c:pt>
                <c:pt idx="162">
                  <c:v>1.5124212285543616E-8</c:v>
                </c:pt>
                <c:pt idx="163">
                  <c:v>1.4201438564384223E-8</c:v>
                </c:pt>
                <c:pt idx="164">
                  <c:v>1.523077738180259E-8</c:v>
                </c:pt>
                <c:pt idx="165">
                  <c:v>1.49137900791716E-8</c:v>
                </c:pt>
                <c:pt idx="166">
                  <c:v>1.5383354620678754E-8</c:v>
                </c:pt>
                <c:pt idx="167">
                  <c:v>1.5116409899757713E-8</c:v>
                </c:pt>
                <c:pt idx="168">
                  <c:v>1.4496672564244581E-8</c:v>
                </c:pt>
                <c:pt idx="169">
                  <c:v>1.5106836559034491E-8</c:v>
                </c:pt>
                <c:pt idx="170">
                  <c:v>1.5219395446558333E-8</c:v>
                </c:pt>
                <c:pt idx="171">
                  <c:v>1.4936364195832084E-8</c:v>
                </c:pt>
                <c:pt idx="172">
                  <c:v>1.4979082618760858E-8</c:v>
                </c:pt>
                <c:pt idx="173">
                  <c:v>1.5454155720420633E-8</c:v>
                </c:pt>
                <c:pt idx="174">
                  <c:v>1.4607300612687362E-8</c:v>
                </c:pt>
                <c:pt idx="175">
                  <c:v>1.5051219907433713E-8</c:v>
                </c:pt>
                <c:pt idx="176">
                  <c:v>1.4804650032630975E-8</c:v>
                </c:pt>
                <c:pt idx="177">
                  <c:v>1.5051219907433713E-8</c:v>
                </c:pt>
                <c:pt idx="178">
                  <c:v>1.5083800091024944E-8</c:v>
                </c:pt>
                <c:pt idx="179">
                  <c:v>1.5245009833246985E-8</c:v>
                </c:pt>
                <c:pt idx="180">
                  <c:v>1.5102582559753149E-8</c:v>
                </c:pt>
                <c:pt idx="181">
                  <c:v>1.524109535173486E-8</c:v>
                </c:pt>
                <c:pt idx="182">
                  <c:v>1.4705660817775386E-8</c:v>
                </c:pt>
                <c:pt idx="183">
                  <c:v>1.5503224376687624E-8</c:v>
                </c:pt>
                <c:pt idx="184">
                  <c:v>1.6171127726808949E-8</c:v>
                </c:pt>
                <c:pt idx="185">
                  <c:v>1.4894401922364466E-8</c:v>
                </c:pt>
                <c:pt idx="186">
                  <c:v>1.5483159210057366E-8</c:v>
                </c:pt>
                <c:pt idx="187">
                  <c:v>1.5054051790573668E-8</c:v>
                </c:pt>
                <c:pt idx="188">
                  <c:v>1.5157923847957283E-8</c:v>
                </c:pt>
                <c:pt idx="189">
                  <c:v>1.481062639256371E-8</c:v>
                </c:pt>
                <c:pt idx="190">
                  <c:v>1.4492143319660253E-8</c:v>
                </c:pt>
                <c:pt idx="191">
                  <c:v>1.5700152758909903E-8</c:v>
                </c:pt>
                <c:pt idx="192">
                  <c:v>1.5023974491320708E-8</c:v>
                </c:pt>
                <c:pt idx="193">
                  <c:v>1.474564409851455E-8</c:v>
                </c:pt>
                <c:pt idx="194">
                  <c:v>1.4591924161053822E-8</c:v>
                </c:pt>
                <c:pt idx="195">
                  <c:v>1.4777593343218602E-8</c:v>
                </c:pt>
                <c:pt idx="196">
                  <c:v>1.4230466644504688E-8</c:v>
                </c:pt>
                <c:pt idx="197">
                  <c:v>1.5292729276599942E-8</c:v>
                </c:pt>
                <c:pt idx="198">
                  <c:v>1.4725296021653231E-8</c:v>
                </c:pt>
                <c:pt idx="199">
                  <c:v>1.4600310472096485E-8</c:v>
                </c:pt>
                <c:pt idx="200">
                  <c:v>1.4557701093856739E-8</c:v>
                </c:pt>
                <c:pt idx="201">
                  <c:v>1.4551767879713914E-8</c:v>
                </c:pt>
                <c:pt idx="202">
                  <c:v>1.5141596412306401E-8</c:v>
                </c:pt>
                <c:pt idx="203">
                  <c:v>1.4270247889260369E-8</c:v>
                </c:pt>
                <c:pt idx="204">
                  <c:v>1.4776539607835416E-8</c:v>
                </c:pt>
                <c:pt idx="205">
                  <c:v>1.4448275338036673E-8</c:v>
                </c:pt>
                <c:pt idx="206">
                  <c:v>1.4808868534330139E-8</c:v>
                </c:pt>
                <c:pt idx="207">
                  <c:v>1.4648221126868976E-8</c:v>
                </c:pt>
                <c:pt idx="208">
                  <c:v>1.4036386128302125E-8</c:v>
                </c:pt>
                <c:pt idx="209">
                  <c:v>1.3863254357501319E-8</c:v>
                </c:pt>
                <c:pt idx="210">
                  <c:v>1.5359070642957638E-8</c:v>
                </c:pt>
                <c:pt idx="211">
                  <c:v>1.4766706268337584E-8</c:v>
                </c:pt>
                <c:pt idx="212">
                  <c:v>1.4466024687433462E-8</c:v>
                </c:pt>
                <c:pt idx="213">
                  <c:v>1.4605902471989025E-8</c:v>
                </c:pt>
                <c:pt idx="214">
                  <c:v>1.4532579157133393E-8</c:v>
                </c:pt>
                <c:pt idx="215">
                  <c:v>1.5108609207456091E-8</c:v>
                </c:pt>
                <c:pt idx="216">
                  <c:v>1.4687437996494323E-8</c:v>
                </c:pt>
                <c:pt idx="217">
                  <c:v>1.5000991277160182E-8</c:v>
                </c:pt>
                <c:pt idx="218">
                  <c:v>1.4648921041357468E-8</c:v>
                </c:pt>
                <c:pt idx="219">
                  <c:v>1.4478907402695861E-8</c:v>
                </c:pt>
                <c:pt idx="220">
                  <c:v>1.4582841277860229E-8</c:v>
                </c:pt>
                <c:pt idx="221">
                  <c:v>1.463212697602095E-8</c:v>
                </c:pt>
                <c:pt idx="222">
                  <c:v>1.4959658792618737E-8</c:v>
                </c:pt>
                <c:pt idx="223">
                  <c:v>1.4505732839175702E-8</c:v>
                </c:pt>
                <c:pt idx="224">
                  <c:v>1.5407654732561285E-8</c:v>
                </c:pt>
                <c:pt idx="225">
                  <c:v>1.4443752460045121E-8</c:v>
                </c:pt>
                <c:pt idx="226">
                  <c:v>1.4719334169919243E-8</c:v>
                </c:pt>
                <c:pt idx="227">
                  <c:v>1.4687437996494323E-8</c:v>
                </c:pt>
                <c:pt idx="228">
                  <c:v>1.5431613265927368E-8</c:v>
                </c:pt>
                <c:pt idx="229">
                  <c:v>1.506786042963646E-8</c:v>
                </c:pt>
                <c:pt idx="230">
                  <c:v>1.4558748237246215E-8</c:v>
                </c:pt>
                <c:pt idx="231">
                  <c:v>1.4927897219211895E-8</c:v>
                </c:pt>
                <c:pt idx="232">
                  <c:v>1.4598213704340987E-8</c:v>
                </c:pt>
                <c:pt idx="233">
                  <c:v>1.4503293300168904E-8</c:v>
                </c:pt>
                <c:pt idx="234">
                  <c:v>1.5091595394043546E-8</c:v>
                </c:pt>
                <c:pt idx="235">
                  <c:v>1.5210150259506424E-8</c:v>
                </c:pt>
                <c:pt idx="236">
                  <c:v>1.5029280411510763E-8</c:v>
                </c:pt>
                <c:pt idx="237">
                  <c:v>1.5450576628988278E-8</c:v>
                </c:pt>
                <c:pt idx="238">
                  <c:v>1.5365854247560404E-8</c:v>
                </c:pt>
                <c:pt idx="239">
                  <c:v>1.4603455861213456E-8</c:v>
                </c:pt>
                <c:pt idx="240">
                  <c:v>1.4445491958018672E-8</c:v>
                </c:pt>
                <c:pt idx="241">
                  <c:v>1.4717580877368779E-8</c:v>
                </c:pt>
                <c:pt idx="242">
                  <c:v>1.5287028135089942E-8</c:v>
                </c:pt>
                <c:pt idx="243">
                  <c:v>1.5022206026372401E-8</c:v>
                </c:pt>
                <c:pt idx="244">
                  <c:v>1.4079379997751598E-8</c:v>
                </c:pt>
                <c:pt idx="245">
                  <c:v>1.4832782924837767E-8</c:v>
                </c:pt>
                <c:pt idx="246">
                  <c:v>1.5159343974729706E-8</c:v>
                </c:pt>
                <c:pt idx="247">
                  <c:v>1.470495976430811E-8</c:v>
                </c:pt>
                <c:pt idx="248">
                  <c:v>1.5161119211885772E-8</c:v>
                </c:pt>
                <c:pt idx="249">
                  <c:v>1.4781457310010702E-8</c:v>
                </c:pt>
                <c:pt idx="250">
                  <c:v>1.5358356652605734E-8</c:v>
                </c:pt>
                <c:pt idx="251">
                  <c:v>1.4752312417541315E-8</c:v>
                </c:pt>
                <c:pt idx="252">
                  <c:v>1.4553512837095564E-8</c:v>
                </c:pt>
                <c:pt idx="253">
                  <c:v>1.4689189777869359E-8</c:v>
                </c:pt>
                <c:pt idx="254">
                  <c:v>1.4047387291888499E-8</c:v>
                </c:pt>
                <c:pt idx="255">
                  <c:v>1.413311390378093E-8</c:v>
                </c:pt>
                <c:pt idx="256">
                  <c:v>1.372778384085828E-8</c:v>
                </c:pt>
                <c:pt idx="257">
                  <c:v>1.4468809730684659E-8</c:v>
                </c:pt>
                <c:pt idx="258">
                  <c:v>1.4119672356700463E-8</c:v>
                </c:pt>
                <c:pt idx="259">
                  <c:v>1.467167591865626E-8</c:v>
                </c:pt>
                <c:pt idx="260">
                  <c:v>1.422424424295007E-8</c:v>
                </c:pt>
                <c:pt idx="261">
                  <c:v>1.4533974341490104E-8</c:v>
                </c:pt>
                <c:pt idx="262">
                  <c:v>1.4604853903405055E-8</c:v>
                </c:pt>
                <c:pt idx="263">
                  <c:v>1.4060455881711374E-8</c:v>
                </c:pt>
                <c:pt idx="264">
                  <c:v>1.422113347141503E-8</c:v>
                </c:pt>
                <c:pt idx="265">
                  <c:v>1.4447579471887094E-8</c:v>
                </c:pt>
                <c:pt idx="266">
                  <c:v>1.3587786905814678E-8</c:v>
                </c:pt>
                <c:pt idx="267">
                  <c:v>1.456922141342313E-8</c:v>
                </c:pt>
                <c:pt idx="268">
                  <c:v>1.4440621585725917E-8</c:v>
                </c:pt>
                <c:pt idx="269">
                  <c:v>1.3822588609736169E-8</c:v>
                </c:pt>
                <c:pt idx="270">
                  <c:v>1.4651020869216904E-8</c:v>
                </c:pt>
                <c:pt idx="271">
                  <c:v>1.4899336083082333E-8</c:v>
                </c:pt>
                <c:pt idx="272">
                  <c:v>1.4542346630600728E-8</c:v>
                </c:pt>
                <c:pt idx="273">
                  <c:v>1.4234269786695829E-8</c:v>
                </c:pt>
                <c:pt idx="274">
                  <c:v>1.483172753599346E-8</c:v>
                </c:pt>
                <c:pt idx="275">
                  <c:v>1.4494233666268088E-8</c:v>
                </c:pt>
                <c:pt idx="276">
                  <c:v>1.3639026388687902E-8</c:v>
                </c:pt>
                <c:pt idx="277">
                  <c:v>1.4471246828505443E-8</c:v>
                </c:pt>
                <c:pt idx="278">
                  <c:v>1.4288597575890941E-8</c:v>
                </c:pt>
                <c:pt idx="279">
                  <c:v>1.4358625024640231E-8</c:v>
                </c:pt>
                <c:pt idx="280">
                  <c:v>1.4881717237054113E-8</c:v>
                </c:pt>
                <c:pt idx="281">
                  <c:v>1.4466024687433462E-8</c:v>
                </c:pt>
                <c:pt idx="282">
                  <c:v>1.4599262072386261E-8</c:v>
                </c:pt>
                <c:pt idx="283">
                  <c:v>1.521761734246824E-8</c:v>
                </c:pt>
                <c:pt idx="284">
                  <c:v>1.4682533476140056E-8</c:v>
                </c:pt>
                <c:pt idx="285">
                  <c:v>1.4311461992575847E-8</c:v>
                </c:pt>
                <c:pt idx="286">
                  <c:v>1.4338503397137134E-8</c:v>
                </c:pt>
                <c:pt idx="287">
                  <c:v>1.4249140716329536E-8</c:v>
                </c:pt>
                <c:pt idx="288">
                  <c:v>1.4935305713324498E-8</c:v>
                </c:pt>
                <c:pt idx="289">
                  <c:v>1.4610446635061451E-8</c:v>
                </c:pt>
                <c:pt idx="290">
                  <c:v>1.4062175813505869E-8</c:v>
                </c:pt>
                <c:pt idx="291">
                  <c:v>1.4124841545877597E-8</c:v>
                </c:pt>
                <c:pt idx="292">
                  <c:v>1.4794105990068862E-8</c:v>
                </c:pt>
                <c:pt idx="293">
                  <c:v>1.4277171134159784E-8</c:v>
                </c:pt>
                <c:pt idx="294">
                  <c:v>1.50830915111153E-8</c:v>
                </c:pt>
                <c:pt idx="295">
                  <c:v>1.3896439230976414E-8</c:v>
                </c:pt>
                <c:pt idx="296">
                  <c:v>1.4464980354350922E-8</c:v>
                </c:pt>
                <c:pt idx="297">
                  <c:v>1.4396124502383414E-8</c:v>
                </c:pt>
                <c:pt idx="298">
                  <c:v>1.4136906081942203E-8</c:v>
                </c:pt>
                <c:pt idx="299">
                  <c:v>1.475476948629951E-8</c:v>
                </c:pt>
                <c:pt idx="300">
                  <c:v>1.470495976430811E-8</c:v>
                </c:pt>
                <c:pt idx="301">
                  <c:v>1.362340841850426E-8</c:v>
                </c:pt>
                <c:pt idx="302">
                  <c:v>1.5465253119587888E-8</c:v>
                </c:pt>
                <c:pt idx="303">
                  <c:v>1.4382925551018897E-8</c:v>
                </c:pt>
                <c:pt idx="304">
                  <c:v>1.5028572909956518E-8</c:v>
                </c:pt>
                <c:pt idx="305">
                  <c:v>1.4414889665773862E-8</c:v>
                </c:pt>
                <c:pt idx="306">
                  <c:v>1.4663622494635506E-8</c:v>
                </c:pt>
                <c:pt idx="307">
                  <c:v>1.484017153111575E-8</c:v>
                </c:pt>
                <c:pt idx="308">
                  <c:v>1.4284442061318521E-8</c:v>
                </c:pt>
                <c:pt idx="309">
                  <c:v>1.4463587959569859E-8</c:v>
                </c:pt>
                <c:pt idx="310">
                  <c:v>1.4965661388772659E-8</c:v>
                </c:pt>
                <c:pt idx="311">
                  <c:v>1.4716528944004279E-8</c:v>
                </c:pt>
                <c:pt idx="312">
                  <c:v>1.3775151921403594E-8</c:v>
                </c:pt>
                <c:pt idx="313">
                  <c:v>1.4396471911972282E-8</c:v>
                </c:pt>
                <c:pt idx="314">
                  <c:v>1.50243281948175E-8</c:v>
                </c:pt>
                <c:pt idx="315">
                  <c:v>1.4028137634713522E-8</c:v>
                </c:pt>
                <c:pt idx="316">
                  <c:v>1.438396738835398E-8</c:v>
                </c:pt>
                <c:pt idx="317">
                  <c:v>1.4129322153536865E-8</c:v>
                </c:pt>
                <c:pt idx="318">
                  <c:v>1.4742134966265966E-8</c:v>
                </c:pt>
                <c:pt idx="319">
                  <c:v>1.4112092318829349E-8</c:v>
                </c:pt>
                <c:pt idx="320">
                  <c:v>1.3756060123659315E-8</c:v>
                </c:pt>
                <c:pt idx="321">
                  <c:v>1.4760035213181048E-8</c:v>
                </c:pt>
                <c:pt idx="322">
                  <c:v>1.3929314842576974E-8</c:v>
                </c:pt>
                <c:pt idx="323">
                  <c:v>1.361051229427175E-8</c:v>
                </c:pt>
                <c:pt idx="324">
                  <c:v>1.4092116789641152E-8</c:v>
                </c:pt>
                <c:pt idx="325">
                  <c:v>1.3755037663086086E-8</c:v>
                </c:pt>
                <c:pt idx="326">
                  <c:v>1.4076970879351509E-8</c:v>
                </c:pt>
                <c:pt idx="327">
                  <c:v>1.4683234079723962E-8</c:v>
                </c:pt>
                <c:pt idx="328">
                  <c:v>1.4151044333789684E-8</c:v>
                </c:pt>
                <c:pt idx="329">
                  <c:v>1.3967024974622564E-8</c:v>
                </c:pt>
                <c:pt idx="330">
                  <c:v>1.4282710746959573E-8</c:v>
                </c:pt>
                <c:pt idx="331">
                  <c:v>1.3993104291777967E-8</c:v>
                </c:pt>
                <c:pt idx="332">
                  <c:v>1.4138285161910752E-8</c:v>
                </c:pt>
                <c:pt idx="333">
                  <c:v>1.4473684098965739E-8</c:v>
                </c:pt>
                <c:pt idx="334">
                  <c:v>1.4363830825304518E-8</c:v>
                </c:pt>
                <c:pt idx="335">
                  <c:v>1.4720035511535868E-8</c:v>
                </c:pt>
                <c:pt idx="336">
                  <c:v>1.481062639256371E-8</c:v>
                </c:pt>
                <c:pt idx="337">
                  <c:v>1.4058736038401829E-8</c:v>
                </c:pt>
                <c:pt idx="338">
                  <c:v>1.4589478535427404E-8</c:v>
                </c:pt>
                <c:pt idx="339">
                  <c:v>1.3714846240432264E-8</c:v>
                </c:pt>
                <c:pt idx="340">
                  <c:v>1.4586334412969346E-8</c:v>
                </c:pt>
                <c:pt idx="341">
                  <c:v>1.4505384323037447E-8</c:v>
                </c:pt>
                <c:pt idx="342">
                  <c:v>1.3925888775281935E-8</c:v>
                </c:pt>
                <c:pt idx="343">
                  <c:v>1.4259865670261314E-8</c:v>
                </c:pt>
                <c:pt idx="344">
                  <c:v>1.5232911893075097E-8</c:v>
                </c:pt>
                <c:pt idx="345">
                  <c:v>1.5457377200821058E-8</c:v>
                </c:pt>
                <c:pt idx="346">
                  <c:v>1.388240856342643E-8</c:v>
                </c:pt>
                <c:pt idx="347">
                  <c:v>1.4705310289284593E-8</c:v>
                </c:pt>
                <c:pt idx="348">
                  <c:v>1.4623383276227833E-8</c:v>
                </c:pt>
                <c:pt idx="349">
                  <c:v>1.4134492828147617E-8</c:v>
                </c:pt>
                <c:pt idx="350">
                  <c:v>1.5348362253577864E-8</c:v>
                </c:pt>
                <c:pt idx="351">
                  <c:v>1.4339197048785359E-8</c:v>
                </c:pt>
                <c:pt idx="352">
                  <c:v>1.5086634550667862E-8</c:v>
                </c:pt>
                <c:pt idx="353">
                  <c:v>1.4135527058555477E-8</c:v>
                </c:pt>
                <c:pt idx="354">
                  <c:v>1.4153113844824697E-8</c:v>
                </c:pt>
                <c:pt idx="355">
                  <c:v>1.4646471402186044E-8</c:v>
                </c:pt>
                <c:pt idx="356">
                  <c:v>1.4213530567998849E-8</c:v>
                </c:pt>
                <c:pt idx="357">
                  <c:v>1.4214912786879141E-8</c:v>
                </c:pt>
                <c:pt idx="358">
                  <c:v>1.4128288114103042E-8</c:v>
                </c:pt>
                <c:pt idx="359">
                  <c:v>1.4409676089106274E-8</c:v>
                </c:pt>
                <c:pt idx="360">
                  <c:v>1.4358277999483142E-8</c:v>
                </c:pt>
                <c:pt idx="361">
                  <c:v>1.4240148210811637E-8</c:v>
                </c:pt>
                <c:pt idx="362">
                  <c:v>1.3871461940857515E-8</c:v>
                </c:pt>
                <c:pt idx="363">
                  <c:v>1.4696548219193001E-8</c:v>
                </c:pt>
                <c:pt idx="364">
                  <c:v>1.5114991466100794E-8</c:v>
                </c:pt>
                <c:pt idx="365">
                  <c:v>1.491766898344106E-8</c:v>
                </c:pt>
                <c:pt idx="366">
                  <c:v>1.4363830825304518E-8</c:v>
                </c:pt>
                <c:pt idx="367">
                  <c:v>1.5005586736027237E-8</c:v>
                </c:pt>
                <c:pt idx="368">
                  <c:v>1.4673777117739897E-8</c:v>
                </c:pt>
                <c:pt idx="369">
                  <c:v>1.4462195621165603E-8</c:v>
                </c:pt>
                <c:pt idx="370">
                  <c:v>1.4816603766975361E-8</c:v>
                </c:pt>
                <c:pt idx="371">
                  <c:v>1.4492840087773233E-8</c:v>
                </c:pt>
                <c:pt idx="372">
                  <c:v>1.4286866049703019E-8</c:v>
                </c:pt>
                <c:pt idx="373">
                  <c:v>1.4194530791585222E-8</c:v>
                </c:pt>
                <c:pt idx="374">
                  <c:v>1.3480481958563514E-8</c:v>
                </c:pt>
                <c:pt idx="375">
                  <c:v>1.4437838825992599E-8</c:v>
                </c:pt>
                <c:pt idx="376">
                  <c:v>1.403432381371781E-8</c:v>
                </c:pt>
                <c:pt idx="377">
                  <c:v>1.3627142465796112E-8</c:v>
                </c:pt>
                <c:pt idx="378">
                  <c:v>1.4439925874645687E-8</c:v>
                </c:pt>
                <c:pt idx="379">
                  <c:v>1.3843086067835022E-8</c:v>
                </c:pt>
                <c:pt idx="380">
                  <c:v>1.4716178306577186E-8</c:v>
                </c:pt>
                <c:pt idx="381">
                  <c:v>1.3815417517676789E-8</c:v>
                </c:pt>
                <c:pt idx="382">
                  <c:v>1.4221479098564801E-8</c:v>
                </c:pt>
                <c:pt idx="383">
                  <c:v>1.4511658152369428E-8</c:v>
                </c:pt>
                <c:pt idx="384">
                  <c:v>1.3943365424293239E-8</c:v>
                </c:pt>
                <c:pt idx="385">
                  <c:v>1.494695075612087E-8</c:v>
                </c:pt>
                <c:pt idx="386">
                  <c:v>1.3609155106346379E-8</c:v>
                </c:pt>
                <c:pt idx="387">
                  <c:v>1.4134492828147617E-8</c:v>
                </c:pt>
                <c:pt idx="388">
                  <c:v>1.4002030860569265E-8</c:v>
                </c:pt>
                <c:pt idx="389">
                  <c:v>1.4117260340767137E-8</c:v>
                </c:pt>
                <c:pt idx="390">
                  <c:v>1.4871502324253181E-8</c:v>
                </c:pt>
                <c:pt idx="391">
                  <c:v>1.4013364184199025E-8</c:v>
                </c:pt>
                <c:pt idx="392">
                  <c:v>1.4243952440978302E-8</c:v>
                </c:pt>
                <c:pt idx="393">
                  <c:v>1.3646158833711798E-8</c:v>
                </c:pt>
                <c:pt idx="394">
                  <c:v>1.4268863409769272E-8</c:v>
                </c:pt>
                <c:pt idx="395">
                  <c:v>1.4252254062990365E-8</c:v>
                </c:pt>
                <c:pt idx="396">
                  <c:v>1.4099003558797196E-8</c:v>
                </c:pt>
                <c:pt idx="397">
                  <c:v>1.3839668937694691E-8</c:v>
                </c:pt>
                <c:pt idx="398">
                  <c:v>1.4055296617244983E-8</c:v>
                </c:pt>
                <c:pt idx="399">
                  <c:v>1.3728124373312034E-8</c:v>
                </c:pt>
                <c:pt idx="400">
                  <c:v>1.4220787847798263E-8</c:v>
                </c:pt>
                <c:pt idx="401">
                  <c:v>1.4070776799694265E-8</c:v>
                </c:pt>
                <c:pt idx="402">
                  <c:v>1.36403848287262E-8</c:v>
                </c:pt>
                <c:pt idx="403">
                  <c:v>1.400889908116201E-8</c:v>
                </c:pt>
                <c:pt idx="404">
                  <c:v>1.3698171119367051E-8</c:v>
                </c:pt>
                <c:pt idx="405">
                  <c:v>1.4649271003876347E-8</c:v>
                </c:pt>
                <c:pt idx="406">
                  <c:v>1.3772764837648483E-8</c:v>
                </c:pt>
                <c:pt idx="407">
                  <c:v>1.3533920452821774E-8</c:v>
                </c:pt>
                <c:pt idx="408">
                  <c:v>1.4014051176247921E-8</c:v>
                </c:pt>
                <c:pt idx="409">
                  <c:v>1.3909106169821885E-8</c:v>
                </c:pt>
                <c:pt idx="410">
                  <c:v>1.3798008525156852E-8</c:v>
                </c:pt>
                <c:pt idx="411">
                  <c:v>1.4404810799920597E-8</c:v>
                </c:pt>
                <c:pt idx="412">
                  <c:v>1.4238073356319968E-8</c:v>
                </c:pt>
                <c:pt idx="413">
                  <c:v>1.4243952440978302E-8</c:v>
                </c:pt>
                <c:pt idx="414">
                  <c:v>1.4724945296383577E-8</c:v>
                </c:pt>
                <c:pt idx="415">
                  <c:v>1.4196948351270126E-8</c:v>
                </c:pt>
                <c:pt idx="416">
                  <c:v>1.4216986221197415E-8</c:v>
                </c:pt>
                <c:pt idx="417">
                  <c:v>1.4053920947890529E-8</c:v>
                </c:pt>
                <c:pt idx="418">
                  <c:v>1.5073172862495498E-8</c:v>
                </c:pt>
                <c:pt idx="419">
                  <c:v>1.4105891743099026E-8</c:v>
                </c:pt>
                <c:pt idx="420">
                  <c:v>1.4268171191210512E-8</c:v>
                </c:pt>
                <c:pt idx="421">
                  <c:v>1.4285827176355319E-8</c:v>
                </c:pt>
                <c:pt idx="422">
                  <c:v>1.4248448900366799E-8</c:v>
                </c:pt>
                <c:pt idx="423">
                  <c:v>1.4495627301120797E-8</c:v>
                </c:pt>
                <c:pt idx="424">
                  <c:v>1.4298295753525139E-8</c:v>
                </c:pt>
                <c:pt idx="425">
                  <c:v>1.4911674492033826E-8</c:v>
                </c:pt>
                <c:pt idx="426">
                  <c:v>1.3978346375140308E-8</c:v>
                </c:pt>
                <c:pt idx="427">
                  <c:v>1.4522814444042592E-8</c:v>
                </c:pt>
                <c:pt idx="428">
                  <c:v>1.5100455749081021E-8</c:v>
                </c:pt>
                <c:pt idx="429">
                  <c:v>1.4328793756044214E-8</c:v>
                </c:pt>
                <c:pt idx="430">
                  <c:v>1.4718983504381581E-8</c:v>
                </c:pt>
                <c:pt idx="431">
                  <c:v>1.4054608775488506E-8</c:v>
                </c:pt>
                <c:pt idx="432">
                  <c:v>1.4061831820068237E-8</c:v>
                </c:pt>
                <c:pt idx="433">
                  <c:v>1.3746177677174419E-8</c:v>
                </c:pt>
                <c:pt idx="434">
                  <c:v>1.4651020869216904E-8</c:v>
                </c:pt>
                <c:pt idx="435">
                  <c:v>1.4520722364681966E-8</c:v>
                </c:pt>
                <c:pt idx="436">
                  <c:v>1.4693044006203384E-8</c:v>
                </c:pt>
                <c:pt idx="437">
                  <c:v>1.3858467544126435E-8</c:v>
                </c:pt>
                <c:pt idx="438">
                  <c:v>1.5141596412306401E-8</c:v>
                </c:pt>
                <c:pt idx="439">
                  <c:v>1.4245335903367188E-8</c:v>
                </c:pt>
                <c:pt idx="440">
                  <c:v>1.4725997482733215E-8</c:v>
                </c:pt>
                <c:pt idx="441">
                  <c:v>1.3850946813665464E-8</c:v>
                </c:pt>
                <c:pt idx="442">
                  <c:v>1.4993215695515267E-8</c:v>
                </c:pt>
                <c:pt idx="443">
                  <c:v>1.4337116136181598E-8</c:v>
                </c:pt>
                <c:pt idx="444">
                  <c:v>1.4385703854445133E-8</c:v>
                </c:pt>
                <c:pt idx="445">
                  <c:v>1.3926231366059975E-8</c:v>
                </c:pt>
                <c:pt idx="446">
                  <c:v>1.4193149406657326E-8</c:v>
                </c:pt>
                <c:pt idx="447">
                  <c:v>1.4081100902768439E-8</c:v>
                </c:pt>
                <c:pt idx="448">
                  <c:v>1.4369037419639425E-8</c:v>
                </c:pt>
                <c:pt idx="449">
                  <c:v>1.4129666840421485E-8</c:v>
                </c:pt>
                <c:pt idx="450">
                  <c:v>1.4326020081008026E-8</c:v>
                </c:pt>
                <c:pt idx="451">
                  <c:v>1.3999970670642469E-8</c:v>
                </c:pt>
                <c:pt idx="452">
                  <c:v>1.4203165728450715E-8</c:v>
                </c:pt>
                <c:pt idx="453">
                  <c:v>1.4823637270891348E-8</c:v>
                </c:pt>
                <c:pt idx="454">
                  <c:v>1.4101414262335685E-8</c:v>
                </c:pt>
                <c:pt idx="455">
                  <c:v>1.3841377458411856E-8</c:v>
                </c:pt>
                <c:pt idx="456">
                  <c:v>1.367232454888455E-8</c:v>
                </c:pt>
                <c:pt idx="457">
                  <c:v>1.4238419156571123E-8</c:v>
                </c:pt>
                <c:pt idx="458">
                  <c:v>1.4148974950043205E-8</c:v>
                </c:pt>
                <c:pt idx="459">
                  <c:v>1.3758786841462982E-8</c:v>
                </c:pt>
                <c:pt idx="460">
                  <c:v>1.4150354525064201E-8</c:v>
                </c:pt>
                <c:pt idx="461">
                  <c:v>1.4864811394814802E-8</c:v>
                </c:pt>
                <c:pt idx="462">
                  <c:v>1.3868725852720236E-8</c:v>
                </c:pt>
                <c:pt idx="463">
                  <c:v>1.4371467435261224E-8</c:v>
                </c:pt>
                <c:pt idx="464">
                  <c:v>1.4577252993634481E-8</c:v>
                </c:pt>
                <c:pt idx="465">
                  <c:v>1.441523726575568E-8</c:v>
                </c:pt>
                <c:pt idx="466">
                  <c:v>1.4419061098231014E-8</c:v>
                </c:pt>
                <c:pt idx="467">
                  <c:v>1.3684905182997479E-8</c:v>
                </c:pt>
                <c:pt idx="468">
                  <c:v>1.3954335871538406E-8</c:v>
                </c:pt>
                <c:pt idx="469">
                  <c:v>1.4056672343233223E-8</c:v>
                </c:pt>
                <c:pt idx="470">
                  <c:v>1.4026763084055913E-8</c:v>
                </c:pt>
                <c:pt idx="471">
                  <c:v>1.4511309576360385E-8</c:v>
                </c:pt>
                <c:pt idx="472">
                  <c:v>1.4248102997683306E-8</c:v>
                </c:pt>
                <c:pt idx="473">
                  <c:v>1.4770920219562305E-8</c:v>
                </c:pt>
                <c:pt idx="474">
                  <c:v>1.3991044654397586E-8</c:v>
                </c:pt>
                <c:pt idx="475">
                  <c:v>1.4651020869216904E-8</c:v>
                </c:pt>
                <c:pt idx="476">
                  <c:v>1.3887883236623136E-8</c:v>
                </c:pt>
                <c:pt idx="477">
                  <c:v>1.4540951108256815E-8</c:v>
                </c:pt>
                <c:pt idx="478">
                  <c:v>1.4255021722406933E-8</c:v>
                </c:pt>
                <c:pt idx="479">
                  <c:v>1.3631895512101656E-8</c:v>
                </c:pt>
                <c:pt idx="480">
                  <c:v>1.4399946201797395E-8</c:v>
                </c:pt>
                <c:pt idx="481">
                  <c:v>1.3874882370259799E-8</c:v>
                </c:pt>
                <c:pt idx="482">
                  <c:v>1.3343236921753078E-8</c:v>
                </c:pt>
                <c:pt idx="483">
                  <c:v>1.3943022656292207E-8</c:v>
                </c:pt>
                <c:pt idx="484">
                  <c:v>1.4067336139782587E-8</c:v>
                </c:pt>
                <c:pt idx="485">
                  <c:v>1.4592622942900473E-8</c:v>
                </c:pt>
                <c:pt idx="486">
                  <c:v>1.4055640543432675E-8</c:v>
                </c:pt>
                <c:pt idx="487">
                  <c:v>1.4969192800799439E-8</c:v>
                </c:pt>
                <c:pt idx="488">
                  <c:v>1.3628839902302415E-8</c:v>
                </c:pt>
                <c:pt idx="489">
                  <c:v>1.3276682768957139E-8</c:v>
                </c:pt>
                <c:pt idx="490">
                  <c:v>1.4020578307178209E-8</c:v>
                </c:pt>
                <c:pt idx="491">
                  <c:v>1.4195221505253565E-8</c:v>
                </c:pt>
                <c:pt idx="492">
                  <c:v>1.4742836764612936E-8</c:v>
                </c:pt>
                <c:pt idx="493">
                  <c:v>1.3909106169821885E-8</c:v>
                </c:pt>
                <c:pt idx="494">
                  <c:v>2.2484429581426387E-8</c:v>
                </c:pt>
                <c:pt idx="495">
                  <c:v>2.7883639815407286E-8</c:v>
                </c:pt>
                <c:pt idx="496">
                  <c:v>3.0985077300841384E-8</c:v>
                </c:pt>
                <c:pt idx="497">
                  <c:v>3.304153247707691E-8</c:v>
                </c:pt>
                <c:pt idx="498">
                  <c:v>3.572161494691581E-8</c:v>
                </c:pt>
                <c:pt idx="499">
                  <c:v>5.3596587112109348E-8</c:v>
                </c:pt>
                <c:pt idx="500">
                  <c:v>6.7486135402823736E-8</c:v>
                </c:pt>
                <c:pt idx="501">
                  <c:v>7.8531630962094617E-8</c:v>
                </c:pt>
                <c:pt idx="502">
                  <c:v>8.7657161103113493E-8</c:v>
                </c:pt>
                <c:pt idx="503">
                  <c:v>9.5808896694669178E-8</c:v>
                </c:pt>
                <c:pt idx="504">
                  <c:v>1.1572432272791171E-7</c:v>
                </c:pt>
                <c:pt idx="505">
                  <c:v>1.3127180071321013E-7</c:v>
                </c:pt>
                <c:pt idx="506">
                  <c:v>1.4298715272107539E-7</c:v>
                </c:pt>
                <c:pt idx="507">
                  <c:v>1.5044863022206772E-7</c:v>
                </c:pt>
                <c:pt idx="508">
                  <c:v>1.5792636475973763E-7</c:v>
                </c:pt>
                <c:pt idx="509">
                  <c:v>1.6095432155771301E-7</c:v>
                </c:pt>
                <c:pt idx="510">
                  <c:v>1.5918427833832945E-7</c:v>
                </c:pt>
                <c:pt idx="511">
                  <c:v>1.5943254386666816E-7</c:v>
                </c:pt>
                <c:pt idx="512">
                  <c:v>1.5807861553848926E-7</c:v>
                </c:pt>
                <c:pt idx="513">
                  <c:v>1.5575404231282211E-7</c:v>
                </c:pt>
                <c:pt idx="514">
                  <c:v>1.5922246244290191E-7</c:v>
                </c:pt>
                <c:pt idx="515">
                  <c:v>1.5538534523085038E-7</c:v>
                </c:pt>
                <c:pt idx="516">
                  <c:v>1.5387659082607186E-7</c:v>
                </c:pt>
                <c:pt idx="517">
                  <c:v>1.5538534523085038E-7</c:v>
                </c:pt>
                <c:pt idx="518">
                  <c:v>1.5151287182375971E-7</c:v>
                </c:pt>
                <c:pt idx="519">
                  <c:v>1.5447934954133265E-7</c:v>
                </c:pt>
                <c:pt idx="520">
                  <c:v>1.4186671739785396E-7</c:v>
                </c:pt>
                <c:pt idx="521">
                  <c:v>1.1697929949973966E-7</c:v>
                </c:pt>
                <c:pt idx="522">
                  <c:v>1.0052902132328709E-7</c:v>
                </c:pt>
                <c:pt idx="523">
                  <c:v>8.5720362123225075E-8</c:v>
                </c:pt>
                <c:pt idx="524">
                  <c:v>7.7301793005256412E-8</c:v>
                </c:pt>
                <c:pt idx="525">
                  <c:v>6.7193649221920048E-8</c:v>
                </c:pt>
                <c:pt idx="526">
                  <c:v>6.0037187322929035E-8</c:v>
                </c:pt>
                <c:pt idx="527">
                  <c:v>5.2508242295008447E-8</c:v>
                </c:pt>
                <c:pt idx="528">
                  <c:v>4.8208802149350512E-8</c:v>
                </c:pt>
                <c:pt idx="529">
                  <c:v>4.4572206032266373E-8</c:v>
                </c:pt>
                <c:pt idx="530">
                  <c:v>4.2612464443487347E-8</c:v>
                </c:pt>
                <c:pt idx="531">
                  <c:v>3.9498038963160185E-8</c:v>
                </c:pt>
                <c:pt idx="532">
                  <c:v>3.601232512181996E-8</c:v>
                </c:pt>
                <c:pt idx="533">
                  <c:v>3.4910889312235748E-8</c:v>
                </c:pt>
                <c:pt idx="534">
                  <c:v>3.2569948539721211E-8</c:v>
                </c:pt>
                <c:pt idx="535">
                  <c:v>3.1364918415778686E-8</c:v>
                </c:pt>
                <c:pt idx="536">
                  <c:v>3.0664460407727697E-8</c:v>
                </c:pt>
                <c:pt idx="537">
                  <c:v>2.8989149846005609E-8</c:v>
                </c:pt>
                <c:pt idx="538">
                  <c:v>2.9555722252079239E-8</c:v>
                </c:pt>
                <c:pt idx="539">
                  <c:v>2.8905260720345045E-8</c:v>
                </c:pt>
                <c:pt idx="540">
                  <c:v>2.7390020940919481E-8</c:v>
                </c:pt>
                <c:pt idx="541">
                  <c:v>2.6400482793424549E-8</c:v>
                </c:pt>
                <c:pt idx="542">
                  <c:v>2.5860333342615819E-8</c:v>
                </c:pt>
                <c:pt idx="543">
                  <c:v>2.5377338505770978E-8</c:v>
                </c:pt>
                <c:pt idx="544">
                  <c:v>2.4604956126366371E-8</c:v>
                </c:pt>
                <c:pt idx="545">
                  <c:v>2.4395538685355656E-8</c:v>
                </c:pt>
                <c:pt idx="546">
                  <c:v>2.3181203028737356E-8</c:v>
                </c:pt>
                <c:pt idx="547">
                  <c:v>2.3980687295571893E-8</c:v>
                </c:pt>
                <c:pt idx="548">
                  <c:v>2.2848150128834785E-8</c:v>
                </c:pt>
                <c:pt idx="549">
                  <c:v>2.2251519388052539E-8</c:v>
                </c:pt>
                <c:pt idx="550">
                  <c:v>2.2692269807324117E-8</c:v>
                </c:pt>
                <c:pt idx="551">
                  <c:v>2.2887401424766543E-8</c:v>
                </c:pt>
                <c:pt idx="552">
                  <c:v>2.2267376702728954E-8</c:v>
                </c:pt>
                <c:pt idx="553">
                  <c:v>2.0914565889606695E-8</c:v>
                </c:pt>
                <c:pt idx="554">
                  <c:v>2.7837778640470996E-8</c:v>
                </c:pt>
                <c:pt idx="555">
                  <c:v>3.2672863832505045E-8</c:v>
                </c:pt>
                <c:pt idx="556">
                  <c:v>3.5757262807017944E-8</c:v>
                </c:pt>
                <c:pt idx="557">
                  <c:v>3.7912973945864419E-8</c:v>
                </c:pt>
                <c:pt idx="558">
                  <c:v>3.735610290692396E-8</c:v>
                </c:pt>
                <c:pt idx="559">
                  <c:v>5.2658006978448947E-8</c:v>
                </c:pt>
                <c:pt idx="560">
                  <c:v>6.7406313455943077E-8</c:v>
                </c:pt>
                <c:pt idx="561">
                  <c:v>7.8716100630381871E-8</c:v>
                </c:pt>
                <c:pt idx="562">
                  <c:v>8.5411576919028228E-8</c:v>
                </c:pt>
                <c:pt idx="563">
                  <c:v>9.341605987309804E-8</c:v>
                </c:pt>
                <c:pt idx="564">
                  <c:v>1.1154939630245114E-7</c:v>
                </c:pt>
                <c:pt idx="565">
                  <c:v>1.3071776356188453E-7</c:v>
                </c:pt>
                <c:pt idx="566">
                  <c:v>1.3883394907658791E-7</c:v>
                </c:pt>
                <c:pt idx="567">
                  <c:v>1.484408330217836E-7</c:v>
                </c:pt>
                <c:pt idx="568">
                  <c:v>1.531245367259021E-7</c:v>
                </c:pt>
                <c:pt idx="569">
                  <c:v>1.5971920627104176E-7</c:v>
                </c:pt>
                <c:pt idx="570">
                  <c:v>1.5410250919224705E-7</c:v>
                </c:pt>
                <c:pt idx="571">
                  <c:v>1.5601897452642079E-7</c:v>
                </c:pt>
                <c:pt idx="572">
                  <c:v>1.51887037466667E-7</c:v>
                </c:pt>
                <c:pt idx="573">
                  <c:v>1.5340637539773528E-7</c:v>
                </c:pt>
                <c:pt idx="574">
                  <c:v>1.5235529024695567E-7</c:v>
                </c:pt>
                <c:pt idx="575">
                  <c:v>1.4847791130828691E-7</c:v>
                </c:pt>
                <c:pt idx="576">
                  <c:v>1.501690912052182E-7</c:v>
                </c:pt>
                <c:pt idx="577">
                  <c:v>1.5032746980166827E-7</c:v>
                </c:pt>
                <c:pt idx="578">
                  <c:v>1.4891387288295709E-7</c:v>
                </c:pt>
                <c:pt idx="579">
                  <c:v>1.5072838786679557E-7</c:v>
                </c:pt>
                <c:pt idx="580">
                  <c:v>1.4036952109919607E-7</c:v>
                </c:pt>
                <c:pt idx="581">
                  <c:v>1.1476603235186929E-7</c:v>
                </c:pt>
                <c:pt idx="582">
                  <c:v>9.5647041850135311E-8</c:v>
                </c:pt>
                <c:pt idx="583">
                  <c:v>8.390385295096389E-8</c:v>
                </c:pt>
                <c:pt idx="584">
                  <c:v>7.5863336991633764E-8</c:v>
                </c:pt>
                <c:pt idx="585">
                  <c:v>6.4833775121667033E-8</c:v>
                </c:pt>
                <c:pt idx="586">
                  <c:v>5.8324724743184523E-8</c:v>
                </c:pt>
                <c:pt idx="587">
                  <c:v>5.259807957643169E-8</c:v>
                </c:pt>
                <c:pt idx="588">
                  <c:v>4.7282690732838435E-8</c:v>
                </c:pt>
                <c:pt idx="589">
                  <c:v>4.4354487422755932E-8</c:v>
                </c:pt>
                <c:pt idx="590">
                  <c:v>4.1864001149653669E-8</c:v>
                </c:pt>
                <c:pt idx="591">
                  <c:v>3.8300125089787526E-8</c:v>
                </c:pt>
                <c:pt idx="592">
                  <c:v>3.7314606999528088E-8</c:v>
                </c:pt>
                <c:pt idx="593">
                  <c:v>3.5092619839268616E-8</c:v>
                </c:pt>
                <c:pt idx="594">
                  <c:v>3.3056315400366937E-8</c:v>
                </c:pt>
                <c:pt idx="595">
                  <c:v>3.1567651275545879E-8</c:v>
                </c:pt>
                <c:pt idx="596">
                  <c:v>3.0354755712879162E-8</c:v>
                </c:pt>
                <c:pt idx="597">
                  <c:v>2.9753461183951111E-8</c:v>
                </c:pt>
                <c:pt idx="598">
                  <c:v>2.8984486656655502E-8</c:v>
                </c:pt>
                <c:pt idx="599">
                  <c:v>2.816868738595073E-8</c:v>
                </c:pt>
                <c:pt idx="600">
                  <c:v>2.7040355997623788E-8</c:v>
                </c:pt>
                <c:pt idx="601">
                  <c:v>2.6387033911758898E-8</c:v>
                </c:pt>
                <c:pt idx="602">
                  <c:v>2.5940388686819184E-8</c:v>
                </c:pt>
                <c:pt idx="603">
                  <c:v>2.5913692008565972E-8</c:v>
                </c:pt>
                <c:pt idx="604">
                  <c:v>2.4861446678365543E-8</c:v>
                </c:pt>
                <c:pt idx="605">
                  <c:v>2.4593205372155099E-8</c:v>
                </c:pt>
                <c:pt idx="606">
                  <c:v>2.3828466685169388E-8</c:v>
                </c:pt>
                <c:pt idx="607">
                  <c:v>2.4672459832738285E-8</c:v>
                </c:pt>
                <c:pt idx="608">
                  <c:v>2.4072905316143258E-8</c:v>
                </c:pt>
                <c:pt idx="609">
                  <c:v>2.4136769323826958E-8</c:v>
                </c:pt>
                <c:pt idx="610">
                  <c:v>2.340450557850252E-8</c:v>
                </c:pt>
                <c:pt idx="611">
                  <c:v>2.2673762555799662E-8</c:v>
                </c:pt>
                <c:pt idx="612">
                  <c:v>2.2696056163887417E-8</c:v>
                </c:pt>
                <c:pt idx="613">
                  <c:v>2.1713549542514713E-8</c:v>
                </c:pt>
                <c:pt idx="614">
                  <c:v>2.6584572937266648E-8</c:v>
                </c:pt>
                <c:pt idx="615">
                  <c:v>3.2854522919052246E-8</c:v>
                </c:pt>
                <c:pt idx="616">
                  <c:v>3.6535014422088482E-8</c:v>
                </c:pt>
                <c:pt idx="617">
                  <c:v>3.7584677016674514E-8</c:v>
                </c:pt>
                <c:pt idx="618">
                  <c:v>4.0287398472475802E-8</c:v>
                </c:pt>
                <c:pt idx="619">
                  <c:v>4.9206522496694355E-8</c:v>
                </c:pt>
                <c:pt idx="620">
                  <c:v>6.5312096712931882E-8</c:v>
                </c:pt>
                <c:pt idx="621">
                  <c:v>7.7421589583353002E-8</c:v>
                </c:pt>
                <c:pt idx="622">
                  <c:v>8.4363753924184537E-8</c:v>
                </c:pt>
                <c:pt idx="623">
                  <c:v>9.0400693506337371E-8</c:v>
                </c:pt>
                <c:pt idx="624">
                  <c:v>1.0503151431301031E-7</c:v>
                </c:pt>
                <c:pt idx="625">
                  <c:v>1.2463689514774941E-7</c:v>
                </c:pt>
                <c:pt idx="626">
                  <c:v>1.3396796321101329E-7</c:v>
                </c:pt>
                <c:pt idx="627">
                  <c:v>1.4322446721574102E-7</c:v>
                </c:pt>
                <c:pt idx="628">
                  <c:v>1.5072838786679557E-7</c:v>
                </c:pt>
                <c:pt idx="629">
                  <c:v>1.5601897452642079E-7</c:v>
                </c:pt>
                <c:pt idx="630">
                  <c:v>1.513259345816586E-7</c:v>
                </c:pt>
                <c:pt idx="631">
                  <c:v>1.5208362979407034E-7</c:v>
                </c:pt>
                <c:pt idx="632">
                  <c:v>1.4908097924360102E-7</c:v>
                </c:pt>
                <c:pt idx="633">
                  <c:v>1.496757734425665E-7</c:v>
                </c:pt>
                <c:pt idx="634">
                  <c:v>1.5099902801402383E-7</c:v>
                </c:pt>
                <c:pt idx="635">
                  <c:v>1.4721019879078798E-7</c:v>
                </c:pt>
                <c:pt idx="636">
                  <c:v>1.4636145558822765E-7</c:v>
                </c:pt>
                <c:pt idx="637">
                  <c:v>1.4984323875973285E-7</c:v>
                </c:pt>
                <c:pt idx="638">
                  <c:v>1.4691474965702853E-7</c:v>
                </c:pt>
                <c:pt idx="639">
                  <c:v>1.4661955021390616E-7</c:v>
                </c:pt>
                <c:pt idx="640">
                  <c:v>1.4939683963293684E-7</c:v>
                </c:pt>
                <c:pt idx="641">
                  <c:v>1.2073583064992303E-7</c:v>
                </c:pt>
                <c:pt idx="642">
                  <c:v>9.9320475476701138E-8</c:v>
                </c:pt>
                <c:pt idx="643">
                  <c:v>8.3539605062949955E-8</c:v>
                </c:pt>
                <c:pt idx="644">
                  <c:v>7.5458423273496456E-8</c:v>
                </c:pt>
                <c:pt idx="645">
                  <c:v>6.3569814977930474E-8</c:v>
                </c:pt>
                <c:pt idx="646">
                  <c:v>5.8356015649264305E-8</c:v>
                </c:pt>
                <c:pt idx="647">
                  <c:v>5.2604071025039735E-8</c:v>
                </c:pt>
                <c:pt idx="648">
                  <c:v>4.7684419422146454E-8</c:v>
                </c:pt>
                <c:pt idx="649">
                  <c:v>4.4421430003925206E-8</c:v>
                </c:pt>
                <c:pt idx="650">
                  <c:v>4.0630775833694229E-8</c:v>
                </c:pt>
                <c:pt idx="651">
                  <c:v>3.8289639798719228E-8</c:v>
                </c:pt>
                <c:pt idx="652">
                  <c:v>3.6931689976592095E-8</c:v>
                </c:pt>
                <c:pt idx="653">
                  <c:v>3.4433229734865944E-8</c:v>
                </c:pt>
                <c:pt idx="654">
                  <c:v>3.3007049805913188E-8</c:v>
                </c:pt>
                <c:pt idx="655">
                  <c:v>3.1877633215657085E-8</c:v>
                </c:pt>
                <c:pt idx="656">
                  <c:v>3.0354755712879162E-8</c:v>
                </c:pt>
                <c:pt idx="657">
                  <c:v>2.9302301887816558E-8</c:v>
                </c:pt>
                <c:pt idx="658">
                  <c:v>2.8993813350877269E-8</c:v>
                </c:pt>
                <c:pt idx="659">
                  <c:v>2.9021801005612658E-8</c:v>
                </c:pt>
                <c:pt idx="660">
                  <c:v>2.6909154143857941E-8</c:v>
                </c:pt>
                <c:pt idx="661">
                  <c:v>2.7167288236133453E-8</c:v>
                </c:pt>
                <c:pt idx="662">
                  <c:v>2.7494832622360927E-8</c:v>
                </c:pt>
                <c:pt idx="663">
                  <c:v>2.4786303079504092E-8</c:v>
                </c:pt>
                <c:pt idx="664">
                  <c:v>2.5383953151383233E-8</c:v>
                </c:pt>
                <c:pt idx="665">
                  <c:v>2.5468243024153649E-8</c:v>
                </c:pt>
                <c:pt idx="666">
                  <c:v>2.3837485344380216E-8</c:v>
                </c:pt>
                <c:pt idx="667">
                  <c:v>2.4251730772926972E-8</c:v>
                </c:pt>
                <c:pt idx="668">
                  <c:v>2.3824172590063083E-8</c:v>
                </c:pt>
                <c:pt idx="669">
                  <c:v>2.3475298999261873E-8</c:v>
                </c:pt>
                <c:pt idx="670">
                  <c:v>2.3152770177121946E-8</c:v>
                </c:pt>
                <c:pt idx="671">
                  <c:v>2.3520551474641167E-8</c:v>
                </c:pt>
                <c:pt idx="672">
                  <c:v>2.2193972262601146E-8</c:v>
                </c:pt>
                <c:pt idx="673">
                  <c:v>2.2365965330721598E-8</c:v>
                </c:pt>
                <c:pt idx="674">
                  <c:v>2.3424114024872707E-8</c:v>
                </c:pt>
                <c:pt idx="675">
                  <c:v>3.1780627015349596E-8</c:v>
                </c:pt>
                <c:pt idx="676">
                  <c:v>3.5869396280622713E-8</c:v>
                </c:pt>
                <c:pt idx="677">
                  <c:v>3.7475511672813831E-8</c:v>
                </c:pt>
                <c:pt idx="678">
                  <c:v>3.9153439078320323E-8</c:v>
                </c:pt>
                <c:pt idx="679">
                  <c:v>4.4661656169517355E-8</c:v>
                </c:pt>
                <c:pt idx="680">
                  <c:v>6.3907581437666034E-8</c:v>
                </c:pt>
                <c:pt idx="681">
                  <c:v>7.657061946978705E-8</c:v>
                </c:pt>
                <c:pt idx="682">
                  <c:v>8.4502661701349541E-8</c:v>
                </c:pt>
                <c:pt idx="683">
                  <c:v>9.0829987843840592E-8</c:v>
                </c:pt>
                <c:pt idx="684">
                  <c:v>1.0206813388793973E-7</c:v>
                </c:pt>
                <c:pt idx="685">
                  <c:v>1.2201331526518092E-7</c:v>
                </c:pt>
                <c:pt idx="686">
                  <c:v>1.3579307734764907E-7</c:v>
                </c:pt>
                <c:pt idx="687">
                  <c:v>1.4536774004794886E-7</c:v>
                </c:pt>
                <c:pt idx="688">
                  <c:v>1.5100836407491294E-7</c:v>
                </c:pt>
                <c:pt idx="689">
                  <c:v>1.5490375756438672E-7</c:v>
                </c:pt>
                <c:pt idx="690">
                  <c:v>1.5279600049540396E-7</c:v>
                </c:pt>
                <c:pt idx="691">
                  <c:v>1.5004802554361686E-7</c:v>
                </c:pt>
                <c:pt idx="692">
                  <c:v>1.4922958440136674E-7</c:v>
                </c:pt>
                <c:pt idx="693">
                  <c:v>1.5228969836454176E-7</c:v>
                </c:pt>
                <c:pt idx="694">
                  <c:v>1.50607132715572E-7</c:v>
                </c:pt>
                <c:pt idx="695">
                  <c:v>1.4740422294262069E-7</c:v>
                </c:pt>
                <c:pt idx="696">
                  <c:v>1.4681324668108011E-7</c:v>
                </c:pt>
                <c:pt idx="697">
                  <c:v>1.4507385279206875E-7</c:v>
                </c:pt>
                <c:pt idx="698">
                  <c:v>1.501038968996591E-7</c:v>
                </c:pt>
                <c:pt idx="699">
                  <c:v>1.4483525361571958E-7</c:v>
                </c:pt>
                <c:pt idx="700">
                  <c:v>1.4674866924151025E-7</c:v>
                </c:pt>
                <c:pt idx="701">
                  <c:v>1.208973325016922E-7</c:v>
                </c:pt>
                <c:pt idx="702">
                  <c:v>1.0067855350336523E-7</c:v>
                </c:pt>
                <c:pt idx="703">
                  <c:v>8.6546079302519863E-8</c:v>
                </c:pt>
                <c:pt idx="704">
                  <c:v>7.4644390262195001E-8</c:v>
                </c:pt>
                <c:pt idx="705">
                  <c:v>6.5561671051929459E-8</c:v>
                </c:pt>
                <c:pt idx="706">
                  <c:v>6.0621113653974733E-8</c:v>
                </c:pt>
                <c:pt idx="707">
                  <c:v>5.1970575853458337E-8</c:v>
                </c:pt>
                <c:pt idx="708">
                  <c:v>4.8266573675423845E-8</c:v>
                </c:pt>
                <c:pt idx="709">
                  <c:v>4.3803832485454989E-8</c:v>
                </c:pt>
                <c:pt idx="710">
                  <c:v>4.1218409125543491E-8</c:v>
                </c:pt>
                <c:pt idx="711">
                  <c:v>3.8736328892165882E-8</c:v>
                </c:pt>
                <c:pt idx="712">
                  <c:v>3.7081554092289438E-8</c:v>
                </c:pt>
                <c:pt idx="713">
                  <c:v>3.5447120060847861E-8</c:v>
                </c:pt>
                <c:pt idx="714">
                  <c:v>3.3913495420114925E-8</c:v>
                </c:pt>
                <c:pt idx="715">
                  <c:v>3.0250232233873345E-8</c:v>
                </c:pt>
                <c:pt idx="716">
                  <c:v>3.1042649273090886E-8</c:v>
                </c:pt>
                <c:pt idx="717">
                  <c:v>2.9744032470873863E-8</c:v>
                </c:pt>
                <c:pt idx="718">
                  <c:v>2.8663489038122717E-8</c:v>
                </c:pt>
                <c:pt idx="719">
                  <c:v>2.7796530734078668E-8</c:v>
                </c:pt>
                <c:pt idx="720">
                  <c:v>2.7897404359045925E-8</c:v>
                </c:pt>
                <c:pt idx="721">
                  <c:v>2.7371810011929891E-8</c:v>
                </c:pt>
                <c:pt idx="722">
                  <c:v>2.6333267211676098E-8</c:v>
                </c:pt>
                <c:pt idx="723">
                  <c:v>2.5564591800832372E-8</c:v>
                </c:pt>
                <c:pt idx="724">
                  <c:v>2.5105445787475458E-8</c:v>
                </c:pt>
                <c:pt idx="725">
                  <c:v>2.4920930264104998E-8</c:v>
                </c:pt>
                <c:pt idx="726">
                  <c:v>2.4247404758102583E-8</c:v>
                </c:pt>
                <c:pt idx="727">
                  <c:v>2.451188533179581E-8</c:v>
                </c:pt>
                <c:pt idx="728">
                  <c:v>2.4029363307782017E-8</c:v>
                </c:pt>
                <c:pt idx="729">
                  <c:v>2.4409418580681744E-8</c:v>
                </c:pt>
                <c:pt idx="730">
                  <c:v>2.2912317474097399E-8</c:v>
                </c:pt>
                <c:pt idx="731">
                  <c:v>2.2730145328636034E-8</c:v>
                </c:pt>
                <c:pt idx="732">
                  <c:v>2.260189696265309E-8</c:v>
                </c:pt>
                <c:pt idx="733">
                  <c:v>2.2839290855003905E-8</c:v>
                </c:pt>
                <c:pt idx="734">
                  <c:v>2.2103608299625744E-8</c:v>
                </c:pt>
                <c:pt idx="735">
                  <c:v>3.2330344178799294E-8</c:v>
                </c:pt>
                <c:pt idx="736">
                  <c:v>3.5436970690666786E-8</c:v>
                </c:pt>
                <c:pt idx="737">
                  <c:v>3.6926526801810048E-8</c:v>
                </c:pt>
                <c:pt idx="738">
                  <c:v>3.9822587161877038E-8</c:v>
                </c:pt>
                <c:pt idx="739">
                  <c:v>4.1940230451467685E-8</c:v>
                </c:pt>
                <c:pt idx="740">
                  <c:v>6.3764588368079679E-8</c:v>
                </c:pt>
                <c:pt idx="741">
                  <c:v>7.2931215505561837E-8</c:v>
                </c:pt>
                <c:pt idx="742">
                  <c:v>8.3321376350053699E-8</c:v>
                </c:pt>
                <c:pt idx="743">
                  <c:v>9.1615464675792855E-8</c:v>
                </c:pt>
                <c:pt idx="744">
                  <c:v>9.548530212280528E-8</c:v>
                </c:pt>
                <c:pt idx="745">
                  <c:v>1.198534299837586E-7</c:v>
                </c:pt>
                <c:pt idx="746">
                  <c:v>1.3645444901018149E-7</c:v>
                </c:pt>
                <c:pt idx="747">
                  <c:v>1.4192128675324403E-7</c:v>
                </c:pt>
                <c:pt idx="748">
                  <c:v>1.4854280768159285E-7</c:v>
                </c:pt>
                <c:pt idx="749">
                  <c:v>1.5586756150074224E-7</c:v>
                </c:pt>
                <c:pt idx="750">
                  <c:v>1.5413075878952112E-7</c:v>
                </c:pt>
                <c:pt idx="751">
                  <c:v>1.5142873805259574E-7</c:v>
                </c:pt>
                <c:pt idx="752">
                  <c:v>1.5265529011911883E-7</c:v>
                </c:pt>
                <c:pt idx="753">
                  <c:v>1.5277723596152162E-7</c:v>
                </c:pt>
                <c:pt idx="754">
                  <c:v>1.5020635043997876E-7</c:v>
                </c:pt>
                <c:pt idx="755">
                  <c:v>1.5051388745316134E-7</c:v>
                </c:pt>
                <c:pt idx="756">
                  <c:v>1.4858916953636579E-7</c:v>
                </c:pt>
                <c:pt idx="757">
                  <c:v>1.4982462761280701E-7</c:v>
                </c:pt>
                <c:pt idx="758">
                  <c:v>1.4971298115066341E-7</c:v>
                </c:pt>
                <c:pt idx="759">
                  <c:v>1.4902526836488755E-7</c:v>
                </c:pt>
                <c:pt idx="760">
                  <c:v>1.4892315450160568E-7</c:v>
                </c:pt>
                <c:pt idx="761">
                  <c:v>1.268064162901472E-7</c:v>
                </c:pt>
                <c:pt idx="762">
                  <c:v>1.0674432228245923E-7</c:v>
                </c:pt>
                <c:pt idx="763">
                  <c:v>8.8639839676786568E-8</c:v>
                </c:pt>
                <c:pt idx="764">
                  <c:v>7.8858124228541219E-8</c:v>
                </c:pt>
                <c:pt idx="765">
                  <c:v>6.8728451419526048E-8</c:v>
                </c:pt>
                <c:pt idx="766">
                  <c:v>6.1092517401472201E-8</c:v>
                </c:pt>
                <c:pt idx="767">
                  <c:v>5.3331153380775034E-8</c:v>
                </c:pt>
                <c:pt idx="768">
                  <c:v>4.9720304504722868E-8</c:v>
                </c:pt>
                <c:pt idx="769">
                  <c:v>4.4048210797822939E-8</c:v>
                </c:pt>
                <c:pt idx="770">
                  <c:v>4.0249915958330445E-8</c:v>
                </c:pt>
                <c:pt idx="771">
                  <c:v>3.9524599238630601E-8</c:v>
                </c:pt>
                <c:pt idx="772">
                  <c:v>3.6432276701709973E-8</c:v>
                </c:pt>
                <c:pt idx="773">
                  <c:v>3.5762356579241893E-8</c:v>
                </c:pt>
                <c:pt idx="774">
                  <c:v>3.2599338973793673E-8</c:v>
                </c:pt>
                <c:pt idx="775">
                  <c:v>3.2247390058641364E-8</c:v>
                </c:pt>
                <c:pt idx="776">
                  <c:v>3.1824264417124233E-8</c:v>
                </c:pt>
                <c:pt idx="777">
                  <c:v>2.9711041873962583E-8</c:v>
                </c:pt>
                <c:pt idx="778">
                  <c:v>2.8104215235535997E-8</c:v>
                </c:pt>
                <c:pt idx="779">
                  <c:v>2.9166584769328807E-8</c:v>
                </c:pt>
                <c:pt idx="780">
                  <c:v>2.7819443061680822E-8</c:v>
                </c:pt>
                <c:pt idx="781">
                  <c:v>2.6999609458742253E-8</c:v>
                </c:pt>
                <c:pt idx="782">
                  <c:v>2.7239933170122974E-8</c:v>
                </c:pt>
                <c:pt idx="783">
                  <c:v>2.6136517458310353E-8</c:v>
                </c:pt>
                <c:pt idx="784">
                  <c:v>2.5789260427717903E-8</c:v>
                </c:pt>
                <c:pt idx="785">
                  <c:v>2.5269401955602856E-8</c:v>
                </c:pt>
                <c:pt idx="786">
                  <c:v>2.4945440881277097E-8</c:v>
                </c:pt>
                <c:pt idx="787">
                  <c:v>2.439206923036895E-8</c:v>
                </c:pt>
                <c:pt idx="788">
                  <c:v>2.3331248246074928E-8</c:v>
                </c:pt>
                <c:pt idx="789">
                  <c:v>2.4121228285656225E-8</c:v>
                </c:pt>
                <c:pt idx="790">
                  <c:v>2.388260016916288E-8</c:v>
                </c:pt>
                <c:pt idx="791">
                  <c:v>2.3716068874956673E-8</c:v>
                </c:pt>
                <c:pt idx="792">
                  <c:v>2.204248212527446E-8</c:v>
                </c:pt>
                <c:pt idx="793">
                  <c:v>2.294400687637202E-8</c:v>
                </c:pt>
                <c:pt idx="794">
                  <c:v>2.2391477773113528E-8</c:v>
                </c:pt>
                <c:pt idx="795">
                  <c:v>3.114831460889018E-8</c:v>
                </c:pt>
                <c:pt idx="796">
                  <c:v>3.4287969597641482E-8</c:v>
                </c:pt>
                <c:pt idx="797">
                  <c:v>3.6988504936580829E-8</c:v>
                </c:pt>
                <c:pt idx="798">
                  <c:v>3.9609642577553723E-8</c:v>
                </c:pt>
                <c:pt idx="799">
                  <c:v>3.9021238982015289E-8</c:v>
                </c:pt>
                <c:pt idx="800">
                  <c:v>5.7681703482389288E-8</c:v>
                </c:pt>
                <c:pt idx="801">
                  <c:v>6.9582168937477029E-8</c:v>
                </c:pt>
                <c:pt idx="802">
                  <c:v>7.7111688248417031E-8</c:v>
                </c:pt>
                <c:pt idx="803">
                  <c:v>8.4305295197187693E-8</c:v>
                </c:pt>
                <c:pt idx="804">
                  <c:v>9.028034362214452E-8</c:v>
                </c:pt>
                <c:pt idx="805">
                  <c:v>1.1085165803908366E-7</c:v>
                </c:pt>
                <c:pt idx="806">
                  <c:v>1.2745773295370402E-7</c:v>
                </c:pt>
                <c:pt idx="807">
                  <c:v>1.3501724805495751E-7</c:v>
                </c:pt>
                <c:pt idx="808">
                  <c:v>1.3850067811896594E-7</c:v>
                </c:pt>
                <c:pt idx="809">
                  <c:v>1.4810730373765164E-7</c:v>
                </c:pt>
                <c:pt idx="810">
                  <c:v>1.4640752988666666E-7</c:v>
                </c:pt>
                <c:pt idx="811">
                  <c:v>1.4618642888525597E-7</c:v>
                </c:pt>
                <c:pt idx="812">
                  <c:v>1.4392825390797825E-7</c:v>
                </c:pt>
                <c:pt idx="813">
                  <c:v>1.4317881695823451E-7</c:v>
                </c:pt>
                <c:pt idx="814">
                  <c:v>1.4152131648663048E-7</c:v>
                </c:pt>
                <c:pt idx="815">
                  <c:v>1.4286855755063991E-7</c:v>
                </c:pt>
                <c:pt idx="816">
                  <c:v>1.4133058898474467E-7</c:v>
                </c:pt>
                <c:pt idx="817">
                  <c:v>1.3860872908339682E-7</c:v>
                </c:pt>
                <c:pt idx="818">
                  <c:v>1.394563540417675E-7</c:v>
                </c:pt>
                <c:pt idx="819">
                  <c:v>1.393119239758857E-7</c:v>
                </c:pt>
                <c:pt idx="820">
                  <c:v>1.4121257379828072E-7</c:v>
                </c:pt>
                <c:pt idx="821">
                  <c:v>1.230136763831858E-7</c:v>
                </c:pt>
                <c:pt idx="822">
                  <c:v>1.0248022405217303E-7</c:v>
                </c:pt>
                <c:pt idx="823">
                  <c:v>8.4993261208682573E-8</c:v>
                </c:pt>
                <c:pt idx="824">
                  <c:v>7.501963633983733E-8</c:v>
                </c:pt>
                <c:pt idx="825">
                  <c:v>6.4578839756017785E-8</c:v>
                </c:pt>
                <c:pt idx="826">
                  <c:v>5.7457665645559616E-8</c:v>
                </c:pt>
                <c:pt idx="827">
                  <c:v>5.2783947931087889E-8</c:v>
                </c:pt>
                <c:pt idx="828">
                  <c:v>4.8249239162017396E-8</c:v>
                </c:pt>
                <c:pt idx="829">
                  <c:v>4.4466081979643273E-8</c:v>
                </c:pt>
                <c:pt idx="830">
                  <c:v>4.1543390247723966E-8</c:v>
                </c:pt>
                <c:pt idx="831">
                  <c:v>3.7190235690018612E-8</c:v>
                </c:pt>
                <c:pt idx="832">
                  <c:v>3.5655451459814667E-8</c:v>
                </c:pt>
                <c:pt idx="833">
                  <c:v>3.5219055008933246E-8</c:v>
                </c:pt>
                <c:pt idx="834">
                  <c:v>3.386369626088816E-8</c:v>
                </c:pt>
                <c:pt idx="835">
                  <c:v>3.0822200899696976E-8</c:v>
                </c:pt>
                <c:pt idx="836">
                  <c:v>2.9876148807211165E-8</c:v>
                </c:pt>
                <c:pt idx="837">
                  <c:v>2.9260154424409053E-8</c:v>
                </c:pt>
                <c:pt idx="838">
                  <c:v>2.7672941409143496E-8</c:v>
                </c:pt>
                <c:pt idx="839">
                  <c:v>2.7376362266581292E-8</c:v>
                </c:pt>
                <c:pt idx="840">
                  <c:v>2.7158213356908386E-8</c:v>
                </c:pt>
                <c:pt idx="841">
                  <c:v>2.6647556173966772E-8</c:v>
                </c:pt>
                <c:pt idx="842">
                  <c:v>2.6185646708542521E-8</c:v>
                </c:pt>
                <c:pt idx="843">
                  <c:v>2.606512601689962E-8</c:v>
                </c:pt>
                <c:pt idx="844">
                  <c:v>2.5498722185866061E-8</c:v>
                </c:pt>
                <c:pt idx="845">
                  <c:v>2.4833912047506724E-8</c:v>
                </c:pt>
                <c:pt idx="846">
                  <c:v>2.4419396806384513E-8</c:v>
                </c:pt>
                <c:pt idx="847">
                  <c:v>2.3899796205729268E-8</c:v>
                </c:pt>
                <c:pt idx="848">
                  <c:v>2.3718211778968207E-8</c:v>
                </c:pt>
                <c:pt idx="849">
                  <c:v>2.2938935334105013E-8</c:v>
                </c:pt>
                <c:pt idx="850">
                  <c:v>2.361587207478618E-8</c:v>
                </c:pt>
                <c:pt idx="851">
                  <c:v>2.3675369172877701E-8</c:v>
                </c:pt>
                <c:pt idx="852">
                  <c:v>2.1997203252105752E-8</c:v>
                </c:pt>
                <c:pt idx="853">
                  <c:v>2.2994748231128151E-8</c:v>
                </c:pt>
                <c:pt idx="854">
                  <c:v>2.1340352676811314E-8</c:v>
                </c:pt>
                <c:pt idx="855">
                  <c:v>2.8933212400546098E-8</c:v>
                </c:pt>
                <c:pt idx="856">
                  <c:v>3.4583770548948825E-8</c:v>
                </c:pt>
                <c:pt idx="857">
                  <c:v>3.5122946836863224E-8</c:v>
                </c:pt>
                <c:pt idx="858">
                  <c:v>3.8085418043297043E-8</c:v>
                </c:pt>
                <c:pt idx="859">
                  <c:v>4.0416021333444657E-8</c:v>
                </c:pt>
                <c:pt idx="860">
                  <c:v>5.7532304177941948E-8</c:v>
                </c:pt>
                <c:pt idx="861">
                  <c:v>7.0054615574265026E-8</c:v>
                </c:pt>
                <c:pt idx="862">
                  <c:v>7.5256308297827572E-8</c:v>
                </c:pt>
                <c:pt idx="863">
                  <c:v>8.7501250869248918E-8</c:v>
                </c:pt>
                <c:pt idx="864">
                  <c:v>9.2373411754673267E-8</c:v>
                </c:pt>
                <c:pt idx="865">
                  <c:v>1.1087625274216624E-7</c:v>
                </c:pt>
                <c:pt idx="866">
                  <c:v>1.2664163892090633E-7</c:v>
                </c:pt>
                <c:pt idx="867">
                  <c:v>1.3636499548923249E-7</c:v>
                </c:pt>
                <c:pt idx="868">
                  <c:v>1.4352591240640554E-7</c:v>
                </c:pt>
                <c:pt idx="869">
                  <c:v>1.51157774065145E-7</c:v>
                </c:pt>
                <c:pt idx="870">
                  <c:v>1.4896028340930858E-7</c:v>
                </c:pt>
                <c:pt idx="871">
                  <c:v>1.5065376445489823E-7</c:v>
                </c:pt>
                <c:pt idx="872">
                  <c:v>1.5038338489404721E-7</c:v>
                </c:pt>
                <c:pt idx="873">
                  <c:v>1.5015046304577902E-7</c:v>
                </c:pt>
                <c:pt idx="874">
                  <c:v>1.4976880000603224E-7</c:v>
                </c:pt>
                <c:pt idx="875">
                  <c:v>1.4620484860049001E-7</c:v>
                </c:pt>
                <c:pt idx="876">
                  <c:v>1.4758910777045561E-7</c:v>
                </c:pt>
                <c:pt idx="877">
                  <c:v>1.4644439371693674E-7</c:v>
                </c:pt>
                <c:pt idx="878">
                  <c:v>1.4754287742544283E-7</c:v>
                </c:pt>
                <c:pt idx="879">
                  <c:v>1.4630617448162141E-7</c:v>
                </c:pt>
                <c:pt idx="880">
                  <c:v>1.429050439639642E-7</c:v>
                </c:pt>
                <c:pt idx="881">
                  <c:v>1.3493709658362107E-7</c:v>
                </c:pt>
                <c:pt idx="882">
                  <c:v>1.1019664612037887E-7</c:v>
                </c:pt>
                <c:pt idx="883">
                  <c:v>9.2312679348665245E-8</c:v>
                </c:pt>
                <c:pt idx="884">
                  <c:v>7.9983893119970748E-8</c:v>
                </c:pt>
                <c:pt idx="885">
                  <c:v>6.9285890995021661E-8</c:v>
                </c:pt>
                <c:pt idx="886">
                  <c:v>6.0220994470704876E-8</c:v>
                </c:pt>
                <c:pt idx="887">
                  <c:v>5.5372120278113143E-8</c:v>
                </c:pt>
                <c:pt idx="888">
                  <c:v>4.9037699934593998E-8</c:v>
                </c:pt>
                <c:pt idx="889">
                  <c:v>4.3837123124851446E-8</c:v>
                </c:pt>
                <c:pt idx="890">
                  <c:v>4.2245730686617513E-8</c:v>
                </c:pt>
                <c:pt idx="891">
                  <c:v>3.8326343600070111E-8</c:v>
                </c:pt>
                <c:pt idx="892">
                  <c:v>3.7657528096356927E-8</c:v>
                </c:pt>
                <c:pt idx="893">
                  <c:v>3.5016850558083659E-8</c:v>
                </c:pt>
                <c:pt idx="894">
                  <c:v>3.3426791828801372E-8</c:v>
                </c:pt>
                <c:pt idx="895">
                  <c:v>3.2530778639992589E-8</c:v>
                </c:pt>
                <c:pt idx="896">
                  <c:v>3.1283016112783232E-8</c:v>
                </c:pt>
                <c:pt idx="897">
                  <c:v>2.9734605014741842E-8</c:v>
                </c:pt>
                <c:pt idx="898">
                  <c:v>2.8668130436954434E-8</c:v>
                </c:pt>
                <c:pt idx="899">
                  <c:v>2.8214776958906905E-8</c:v>
                </c:pt>
                <c:pt idx="900">
                  <c:v>2.8223998676336821E-8</c:v>
                </c:pt>
                <c:pt idx="901">
                  <c:v>2.7485711879760156E-8</c:v>
                </c:pt>
                <c:pt idx="902">
                  <c:v>2.7773626347318903E-8</c:v>
                </c:pt>
                <c:pt idx="903">
                  <c:v>2.5004570633951724E-8</c:v>
                </c:pt>
                <c:pt idx="904">
                  <c:v>2.6719613759370479E-8</c:v>
                </c:pt>
                <c:pt idx="905">
                  <c:v>2.5704968221987623E-8</c:v>
                </c:pt>
                <c:pt idx="906">
                  <c:v>2.545499599738472E-8</c:v>
                </c:pt>
                <c:pt idx="907">
                  <c:v>2.438816634159323E-8</c:v>
                </c:pt>
                <c:pt idx="908">
                  <c:v>2.3707926582417739E-8</c:v>
                </c:pt>
                <c:pt idx="909">
                  <c:v>2.4382095703402272E-8</c:v>
                </c:pt>
                <c:pt idx="910">
                  <c:v>2.4084119515643311E-8</c:v>
                </c:pt>
                <c:pt idx="911">
                  <c:v>2.2671239331779085E-8</c:v>
                </c:pt>
                <c:pt idx="912">
                  <c:v>2.2938512726868212E-8</c:v>
                </c:pt>
                <c:pt idx="913">
                  <c:v>2.2511256569398587E-8</c:v>
                </c:pt>
                <c:pt idx="914">
                  <c:v>2.1928321684937462E-8</c:v>
                </c:pt>
                <c:pt idx="915">
                  <c:v>2.8445699981408592E-8</c:v>
                </c:pt>
                <c:pt idx="916">
                  <c:v>3.48252101070875E-8</c:v>
                </c:pt>
                <c:pt idx="917">
                  <c:v>3.8074957517161139E-8</c:v>
                </c:pt>
                <c:pt idx="918">
                  <c:v>3.8536363267089256E-8</c:v>
                </c:pt>
                <c:pt idx="919">
                  <c:v>3.8926171385035137E-8</c:v>
                </c:pt>
                <c:pt idx="920">
                  <c:v>5.1352173842549199E-8</c:v>
                </c:pt>
                <c:pt idx="921">
                  <c:v>6.7945882373189734E-8</c:v>
                </c:pt>
                <c:pt idx="922">
                  <c:v>7.7527357234653287E-8</c:v>
                </c:pt>
                <c:pt idx="923">
                  <c:v>8.8267070874144481E-8</c:v>
                </c:pt>
                <c:pt idx="924">
                  <c:v>9.08978493435121E-8</c:v>
                </c:pt>
                <c:pt idx="925">
                  <c:v>1.0801426701935177E-7</c:v>
                </c:pt>
                <c:pt idx="926">
                  <c:v>1.2662429917713768E-7</c:v>
                </c:pt>
                <c:pt idx="927">
                  <c:v>1.3625768383414176E-7</c:v>
                </c:pt>
                <c:pt idx="928">
                  <c:v>1.4237637458393163E-7</c:v>
                </c:pt>
                <c:pt idx="929">
                  <c:v>1.496757734425665E-7</c:v>
                </c:pt>
                <c:pt idx="930">
                  <c:v>1.5414959306431873E-7</c:v>
                </c:pt>
                <c:pt idx="931">
                  <c:v>1.5328421854308993E-7</c:v>
                </c:pt>
                <c:pt idx="932">
                  <c:v>1.4929461873879895E-7</c:v>
                </c:pt>
                <c:pt idx="933">
                  <c:v>1.5091501439136376E-7</c:v>
                </c:pt>
                <c:pt idx="934">
                  <c:v>1.5217728277742446E-7</c:v>
                </c:pt>
                <c:pt idx="935">
                  <c:v>1.5243964012237522E-7</c:v>
                </c:pt>
                <c:pt idx="936">
                  <c:v>1.5077503539187558E-7</c:v>
                </c:pt>
                <c:pt idx="937">
                  <c:v>1.4762609643238343E-7</c:v>
                </c:pt>
                <c:pt idx="938">
                  <c:v>1.5224285429344659E-7</c:v>
                </c:pt>
                <c:pt idx="939">
                  <c:v>1.4616801014614675E-7</c:v>
                </c:pt>
                <c:pt idx="940">
                  <c:v>1.4735801696676282E-7</c:v>
                </c:pt>
                <c:pt idx="941">
                  <c:v>1.4499124207625958E-7</c:v>
                </c:pt>
                <c:pt idx="942">
                  <c:v>1.1478266962850841E-7</c:v>
                </c:pt>
                <c:pt idx="943">
                  <c:v>9.5577710726349537E-8</c:v>
                </c:pt>
                <c:pt idx="944">
                  <c:v>8.3612401313735875E-8</c:v>
                </c:pt>
                <c:pt idx="945">
                  <c:v>7.1405050004485522E-8</c:v>
                </c:pt>
                <c:pt idx="946">
                  <c:v>6.3550351424268612E-8</c:v>
                </c:pt>
                <c:pt idx="947">
                  <c:v>5.7134703091832496E-8</c:v>
                </c:pt>
                <c:pt idx="948">
                  <c:v>5.1138837406306911E-8</c:v>
                </c:pt>
                <c:pt idx="949">
                  <c:v>4.7362922092837041E-8</c:v>
                </c:pt>
                <c:pt idx="950">
                  <c:v>4.2574086617177377E-8</c:v>
                </c:pt>
                <c:pt idx="951">
                  <c:v>4.1099518439979104E-8</c:v>
                </c:pt>
                <c:pt idx="952">
                  <c:v>3.7293866320551665E-8</c:v>
                </c:pt>
                <c:pt idx="953">
                  <c:v>3.5518199876634639E-8</c:v>
                </c:pt>
                <c:pt idx="954">
                  <c:v>3.4257948028687985E-8</c:v>
                </c:pt>
                <c:pt idx="955">
                  <c:v>3.3268509483558031E-8</c:v>
                </c:pt>
                <c:pt idx="956">
                  <c:v>3.0846130665205035E-8</c:v>
                </c:pt>
                <c:pt idx="957">
                  <c:v>3.0378532194600784E-8</c:v>
                </c:pt>
                <c:pt idx="958">
                  <c:v>2.9339787718817267E-8</c:v>
                </c:pt>
                <c:pt idx="959">
                  <c:v>2.9045132726596044E-8</c:v>
                </c:pt>
                <c:pt idx="960">
                  <c:v>2.8003027428283226E-8</c:v>
                </c:pt>
                <c:pt idx="961">
                  <c:v>2.6535130092168035E-8</c:v>
                </c:pt>
                <c:pt idx="962">
                  <c:v>2.6598064067743956E-8</c:v>
                </c:pt>
                <c:pt idx="963">
                  <c:v>2.6553104829381267E-8</c:v>
                </c:pt>
                <c:pt idx="964">
                  <c:v>2.5895900646773871E-8</c:v>
                </c:pt>
                <c:pt idx="965">
                  <c:v>2.5691669537731607E-8</c:v>
                </c:pt>
                <c:pt idx="966">
                  <c:v>2.3969062889189613E-8</c:v>
                </c:pt>
                <c:pt idx="967">
                  <c:v>2.4616709241411214E-8</c:v>
                </c:pt>
                <c:pt idx="968">
                  <c:v>2.4190763945688541E-8</c:v>
                </c:pt>
                <c:pt idx="969">
                  <c:v>2.4314061372383627E-8</c:v>
                </c:pt>
                <c:pt idx="970">
                  <c:v>2.3755511343805456E-8</c:v>
                </c:pt>
                <c:pt idx="971">
                  <c:v>2.3203705083847185E-8</c:v>
                </c:pt>
                <c:pt idx="972">
                  <c:v>2.3469751690860418E-8</c:v>
                </c:pt>
                <c:pt idx="973">
                  <c:v>2.3249586745224848E-8</c:v>
                </c:pt>
                <c:pt idx="974">
                  <c:v>2.2485686795917427E-8</c:v>
                </c:pt>
                <c:pt idx="975">
                  <c:v>2.555574608883162E-8</c:v>
                </c:pt>
                <c:pt idx="976">
                  <c:v>3.3550669704507211E-8</c:v>
                </c:pt>
                <c:pt idx="977">
                  <c:v>3.5696161346453131E-8</c:v>
                </c:pt>
                <c:pt idx="978">
                  <c:v>3.8567907844782684E-8</c:v>
                </c:pt>
                <c:pt idx="979">
                  <c:v>4.0410658604977534E-8</c:v>
                </c:pt>
                <c:pt idx="980">
                  <c:v>4.9200696966952643E-8</c:v>
                </c:pt>
                <c:pt idx="981">
                  <c:v>6.5594539581880792E-8</c:v>
                </c:pt>
                <c:pt idx="982">
                  <c:v>7.692881052064815E-8</c:v>
                </c:pt>
                <c:pt idx="983">
                  <c:v>8.2943682162904648E-8</c:v>
                </c:pt>
                <c:pt idx="984">
                  <c:v>8.8736867777207392E-8</c:v>
                </c:pt>
                <c:pt idx="985">
                  <c:v>1.0237713604202294E-7</c:v>
                </c:pt>
                <c:pt idx="986">
                  <c:v>1.2244039962158025E-7</c:v>
                </c:pt>
                <c:pt idx="987">
                  <c:v>1.3245350459724688E-7</c:v>
                </c:pt>
                <c:pt idx="988">
                  <c:v>1.379160181216849E-7</c:v>
                </c:pt>
                <c:pt idx="989">
                  <c:v>1.4459681964777531E-7</c:v>
                </c:pt>
                <c:pt idx="990">
                  <c:v>1.5001078283334554E-7</c:v>
                </c:pt>
                <c:pt idx="991">
                  <c:v>1.4968507500491852E-7</c:v>
                </c:pt>
                <c:pt idx="992">
                  <c:v>1.5152222123382774E-7</c:v>
                </c:pt>
                <c:pt idx="993">
                  <c:v>1.4988977088082643E-7</c:v>
                </c:pt>
                <c:pt idx="994">
                  <c:v>1.4943401816305662E-7</c:v>
                </c:pt>
                <c:pt idx="995">
                  <c:v>1.47053210353926E-7</c:v>
                </c:pt>
                <c:pt idx="996">
                  <c:v>1.4806100518478676E-7</c:v>
                </c:pt>
                <c:pt idx="997">
                  <c:v>1.455607394890549E-7</c:v>
                </c:pt>
                <c:pt idx="998">
                  <c:v>1.456434865032E-7</c:v>
                </c:pt>
                <c:pt idx="999">
                  <c:v>1.4613117559637737E-7</c:v>
                </c:pt>
                <c:pt idx="1000">
                  <c:v>1.4716401840776626E-7</c:v>
                </c:pt>
                <c:pt idx="1001">
                  <c:v>1.458182395926214E-7</c:v>
                </c:pt>
                <c:pt idx="1002">
                  <c:v>1.1678650023720619E-7</c:v>
                </c:pt>
                <c:pt idx="1003">
                  <c:v>9.7092368671754638E-8</c:v>
                </c:pt>
                <c:pt idx="1004">
                  <c:v>8.2842118603851204E-8</c:v>
                </c:pt>
                <c:pt idx="1005">
                  <c:v>7.3626900179657418E-8</c:v>
                </c:pt>
                <c:pt idx="1006">
                  <c:v>6.5587965321574229E-8</c:v>
                </c:pt>
                <c:pt idx="1007">
                  <c:v>5.8030935361619436E-8</c:v>
                </c:pt>
                <c:pt idx="1008">
                  <c:v>5.258010695286829E-8</c:v>
                </c:pt>
                <c:pt idx="1009">
                  <c:v>4.6256247349427273E-8</c:v>
                </c:pt>
                <c:pt idx="1010">
                  <c:v>4.3052100519257328E-8</c:v>
                </c:pt>
                <c:pt idx="1011">
                  <c:v>3.9918568853032504E-8</c:v>
                </c:pt>
                <c:pt idx="1012">
                  <c:v>3.8027900106878627E-8</c:v>
                </c:pt>
                <c:pt idx="1013">
                  <c:v>3.588469864909086E-8</c:v>
                </c:pt>
                <c:pt idx="1014">
                  <c:v>3.4689313423106203E-8</c:v>
                </c:pt>
                <c:pt idx="1015">
                  <c:v>3.2775915652108449E-8</c:v>
                </c:pt>
                <c:pt idx="1016">
                  <c:v>3.1833965037403338E-8</c:v>
                </c:pt>
                <c:pt idx="1017">
                  <c:v>3.0994669507876321E-8</c:v>
                </c:pt>
                <c:pt idx="1018">
                  <c:v>3.018853965203318E-8</c:v>
                </c:pt>
                <c:pt idx="1019">
                  <c:v>2.9274200743663841E-8</c:v>
                </c:pt>
                <c:pt idx="1020">
                  <c:v>2.8214776958906905E-8</c:v>
                </c:pt>
                <c:pt idx="1021">
                  <c:v>2.8371718485005468E-8</c:v>
                </c:pt>
                <c:pt idx="1022">
                  <c:v>2.6553104829381267E-8</c:v>
                </c:pt>
                <c:pt idx="1023">
                  <c:v>2.6494705653393144E-8</c:v>
                </c:pt>
                <c:pt idx="1024">
                  <c:v>2.5647804418697928E-8</c:v>
                </c:pt>
                <c:pt idx="1025">
                  <c:v>2.5604413437066862E-8</c:v>
                </c:pt>
                <c:pt idx="1026">
                  <c:v>2.4586243076353728E-8</c:v>
                </c:pt>
                <c:pt idx="1027">
                  <c:v>2.4238321183552792E-8</c:v>
                </c:pt>
                <c:pt idx="1028">
                  <c:v>2.4097924622832892E-8</c:v>
                </c:pt>
                <c:pt idx="1029">
                  <c:v>2.3810433673183252E-8</c:v>
                </c:pt>
                <c:pt idx="1030">
                  <c:v>2.3650963466166087E-8</c:v>
                </c:pt>
                <c:pt idx="1031">
                  <c:v>2.3467618257532595E-8</c:v>
                </c:pt>
                <c:pt idx="1032">
                  <c:v>2.3540627979632692E-8</c:v>
                </c:pt>
                <c:pt idx="1033">
                  <c:v>2.2855744942270021E-8</c:v>
                </c:pt>
                <c:pt idx="1034">
                  <c:v>2.1803653818150798E-8</c:v>
                </c:pt>
                <c:pt idx="1035">
                  <c:v>2.4341352167527711E-8</c:v>
                </c:pt>
                <c:pt idx="1036">
                  <c:v>3.2013650739131365E-8</c:v>
                </c:pt>
                <c:pt idx="1037">
                  <c:v>3.549788524687266E-8</c:v>
                </c:pt>
                <c:pt idx="1038">
                  <c:v>3.767314676102316E-8</c:v>
                </c:pt>
                <c:pt idx="1039">
                  <c:v>3.9705408212947863E-8</c:v>
                </c:pt>
                <c:pt idx="1040">
                  <c:v>4.3074132129670509E-8</c:v>
                </c:pt>
                <c:pt idx="1041">
                  <c:v>6.3446588146727468E-8</c:v>
                </c:pt>
                <c:pt idx="1042">
                  <c:v>7.2615290165079732E-8</c:v>
                </c:pt>
                <c:pt idx="1043">
                  <c:v>8.0549292599203961E-8</c:v>
                </c:pt>
                <c:pt idx="1044">
                  <c:v>8.6760423507088135E-8</c:v>
                </c:pt>
                <c:pt idx="1045">
                  <c:v>9.5731808604114702E-8</c:v>
                </c:pt>
                <c:pt idx="1046">
                  <c:v>1.1997205609304633E-7</c:v>
                </c:pt>
                <c:pt idx="1047">
                  <c:v>1.3251535778288806E-7</c:v>
                </c:pt>
                <c:pt idx="1048">
                  <c:v>1.4044195828298136E-7</c:v>
                </c:pt>
                <c:pt idx="1049">
                  <c:v>1.455699326249809E-7</c:v>
                </c:pt>
                <c:pt idx="1050">
                  <c:v>1.5122316047689771E-7</c:v>
                </c:pt>
                <c:pt idx="1051">
                  <c:v>1.4893243636356723E-7</c:v>
                </c:pt>
                <c:pt idx="1052">
                  <c:v>1.4715478306247112E-7</c:v>
                </c:pt>
                <c:pt idx="1053">
                  <c:v>1.4752438699313442E-7</c:v>
                </c:pt>
                <c:pt idx="1054">
                  <c:v>1.4746892154456255E-7</c:v>
                </c:pt>
                <c:pt idx="1055">
                  <c:v>1.4700705069283768E-7</c:v>
                </c:pt>
                <c:pt idx="1056">
                  <c:v>1.4582743956507757E-7</c:v>
                </c:pt>
                <c:pt idx="1057">
                  <c:v>1.44550985905566E-7</c:v>
                </c:pt>
                <c:pt idx="1058">
                  <c:v>1.4388250942694731E-7</c:v>
                </c:pt>
                <c:pt idx="1059">
                  <c:v>1.4862626340140158E-7</c:v>
                </c:pt>
                <c:pt idx="1060">
                  <c:v>1.4297802854624702E-7</c:v>
                </c:pt>
                <c:pt idx="1061">
                  <c:v>1.4516566568731265E-7</c:v>
                </c:pt>
                <c:pt idx="1062">
                  <c:v>1.1982801652511743E-7</c:v>
                </c:pt>
                <c:pt idx="1063">
                  <c:v>1.0100942996766847E-7</c:v>
                </c:pt>
                <c:pt idx="1064">
                  <c:v>8.5492403931403227E-8</c:v>
                </c:pt>
                <c:pt idx="1065">
                  <c:v>7.4408530365905836E-8</c:v>
                </c:pt>
                <c:pt idx="1066">
                  <c:v>6.6789041277500639E-8</c:v>
                </c:pt>
                <c:pt idx="1067">
                  <c:v>5.7893631386135322E-8</c:v>
                </c:pt>
                <c:pt idx="1068">
                  <c:v>5.1928854939289388E-8</c:v>
                </c:pt>
                <c:pt idx="1069">
                  <c:v>4.6148453805392165E-8</c:v>
                </c:pt>
                <c:pt idx="1070">
                  <c:v>4.379273796960762E-8</c:v>
                </c:pt>
                <c:pt idx="1071">
                  <c:v>4.0116169651234152E-8</c:v>
                </c:pt>
                <c:pt idx="1072">
                  <c:v>3.7226492614070614E-8</c:v>
                </c:pt>
                <c:pt idx="1073">
                  <c:v>3.5792925621007844E-8</c:v>
                </c:pt>
                <c:pt idx="1074">
                  <c:v>3.4177944594185856E-8</c:v>
                </c:pt>
                <c:pt idx="1075">
                  <c:v>3.2707199272766927E-8</c:v>
                </c:pt>
                <c:pt idx="1076">
                  <c:v>3.0335740165482277E-8</c:v>
                </c:pt>
                <c:pt idx="1077">
                  <c:v>2.9975397629791528E-8</c:v>
                </c:pt>
                <c:pt idx="1078">
                  <c:v>2.9499327303994765E-8</c:v>
                </c:pt>
                <c:pt idx="1079">
                  <c:v>2.9227390706809872E-8</c:v>
                </c:pt>
                <c:pt idx="1080">
                  <c:v>2.7462915591929416E-8</c:v>
                </c:pt>
                <c:pt idx="1081">
                  <c:v>2.7727841400485301E-8</c:v>
                </c:pt>
                <c:pt idx="1082">
                  <c:v>2.7063004130042461E-8</c:v>
                </c:pt>
                <c:pt idx="1083">
                  <c:v>2.6553104829381267E-8</c:v>
                </c:pt>
                <c:pt idx="1084">
                  <c:v>2.560706913968345E-8</c:v>
                </c:pt>
                <c:pt idx="1085">
                  <c:v>2.4684662344961838E-8</c:v>
                </c:pt>
                <c:pt idx="1086">
                  <c:v>2.4411587614270955E-8</c:v>
                </c:pt>
                <c:pt idx="1087">
                  <c:v>2.4461931947136924E-8</c:v>
                </c:pt>
                <c:pt idx="1088">
                  <c:v>2.4310163738552491E-8</c:v>
                </c:pt>
                <c:pt idx="1089">
                  <c:v>2.3229190189488662E-8</c:v>
                </c:pt>
                <c:pt idx="1090">
                  <c:v>2.3922588972192031E-8</c:v>
                </c:pt>
                <c:pt idx="1091">
                  <c:v>2.3714354610381246E-8</c:v>
                </c:pt>
                <c:pt idx="1092">
                  <c:v>2.2974023149499864E-8</c:v>
                </c:pt>
                <c:pt idx="1093">
                  <c:v>2.2377674441143198E-8</c:v>
                </c:pt>
                <c:pt idx="1094">
                  <c:v>2.2840134533107497E-8</c:v>
                </c:pt>
                <c:pt idx="1095">
                  <c:v>2.2030847117484288E-8</c:v>
                </c:pt>
                <c:pt idx="1096">
                  <c:v>3.1572484943165306E-8</c:v>
                </c:pt>
                <c:pt idx="1097">
                  <c:v>3.4257948028687985E-8</c:v>
                </c:pt>
                <c:pt idx="1098">
                  <c:v>3.735610290692396E-8</c:v>
                </c:pt>
                <c:pt idx="1099">
                  <c:v>3.9929239483913681E-8</c:v>
                </c:pt>
                <c:pt idx="1100">
                  <c:v>3.9795942829827811E-8</c:v>
                </c:pt>
                <c:pt idx="1101">
                  <c:v>6.0087869137749358E-8</c:v>
                </c:pt>
                <c:pt idx="1102">
                  <c:v>7.1480013256539396E-8</c:v>
                </c:pt>
                <c:pt idx="1103">
                  <c:v>7.9470052153547247E-8</c:v>
                </c:pt>
                <c:pt idx="1104">
                  <c:v>8.7560631478705167E-8</c:v>
                </c:pt>
                <c:pt idx="1105">
                  <c:v>9.3133983678746635E-8</c:v>
                </c:pt>
                <c:pt idx="1106">
                  <c:v>1.1834106347274145E-7</c:v>
                </c:pt>
                <c:pt idx="1107">
                  <c:v>1.2874711238836404E-7</c:v>
                </c:pt>
                <c:pt idx="1108">
                  <c:v>1.4242191706741508E-7</c:v>
                </c:pt>
                <c:pt idx="1109">
                  <c:v>1.4529424478296E-7</c:v>
                </c:pt>
                <c:pt idx="1110">
                  <c:v>1.4938754560837792E-7</c:v>
                </c:pt>
                <c:pt idx="1111">
                  <c:v>1.5110173803612834E-7</c:v>
                </c:pt>
                <c:pt idx="1112">
                  <c:v>1.5079369610177816E-7</c:v>
                </c:pt>
                <c:pt idx="1113">
                  <c:v>1.5126052948068996E-7</c:v>
                </c:pt>
                <c:pt idx="1114">
                  <c:v>1.5018772033662512E-7</c:v>
                </c:pt>
                <c:pt idx="1115">
                  <c:v>1.4805174620481724E-7</c:v>
                </c:pt>
                <c:pt idx="1116">
                  <c:v>1.4576304488467166E-7</c:v>
                </c:pt>
                <c:pt idx="1117">
                  <c:v>1.4749665317226413E-7</c:v>
                </c:pt>
                <c:pt idx="1118">
                  <c:v>1.4613117559637737E-7</c:v>
                </c:pt>
                <c:pt idx="1119">
                  <c:v>1.4811656417881105E-7</c:v>
                </c:pt>
                <c:pt idx="1120">
                  <c:v>1.4588264452638422E-7</c:v>
                </c:pt>
                <c:pt idx="1121">
                  <c:v>1.4492700298076862E-7</c:v>
                </c:pt>
                <c:pt idx="1122">
                  <c:v>1.2752728955269799E-7</c:v>
                </c:pt>
                <c:pt idx="1123">
                  <c:v>1.0423140224213789E-7</c:v>
                </c:pt>
                <c:pt idx="1124">
                  <c:v>8.6287685069539943E-8</c:v>
                </c:pt>
                <c:pt idx="1125">
                  <c:v>7.8035887024687859E-8</c:v>
                </c:pt>
                <c:pt idx="1126">
                  <c:v>6.7765825039498562E-8</c:v>
                </c:pt>
                <c:pt idx="1127">
                  <c:v>6.0710180334914085E-8</c:v>
                </c:pt>
                <c:pt idx="1128">
                  <c:v>5.3433641615364323E-8</c:v>
                </c:pt>
                <c:pt idx="1129">
                  <c:v>4.9439781505530066E-8</c:v>
                </c:pt>
                <c:pt idx="1130">
                  <c:v>4.4410269958333766E-8</c:v>
                </c:pt>
                <c:pt idx="1131">
                  <c:v>4.1218409125543491E-8</c:v>
                </c:pt>
                <c:pt idx="1132">
                  <c:v>3.8615245064581406E-8</c:v>
                </c:pt>
                <c:pt idx="1133">
                  <c:v>3.7939080680246415E-8</c:v>
                </c:pt>
                <c:pt idx="1134">
                  <c:v>3.5021899700377999E-8</c:v>
                </c:pt>
                <c:pt idx="1135">
                  <c:v>3.3120406869285891E-8</c:v>
                </c:pt>
                <c:pt idx="1136">
                  <c:v>3.1278201135449798E-8</c:v>
                </c:pt>
                <c:pt idx="1137">
                  <c:v>3.0521355472911964E-8</c:v>
                </c:pt>
                <c:pt idx="1138">
                  <c:v>2.9819497364647466E-8</c:v>
                </c:pt>
                <c:pt idx="1139">
                  <c:v>2.9143212054061424E-8</c:v>
                </c:pt>
                <c:pt idx="1140">
                  <c:v>2.8062801669372773E-8</c:v>
                </c:pt>
                <c:pt idx="1141">
                  <c:v>2.703582732818981E-8</c:v>
                </c:pt>
                <c:pt idx="1142">
                  <c:v>2.7353604177520981E-8</c:v>
                </c:pt>
                <c:pt idx="1143">
                  <c:v>2.7180902945880513E-8</c:v>
                </c:pt>
                <c:pt idx="1144">
                  <c:v>2.6239286504833287E-8</c:v>
                </c:pt>
                <c:pt idx="1145">
                  <c:v>2.6891078403875326E-8</c:v>
                </c:pt>
                <c:pt idx="1146">
                  <c:v>2.5169568192806494E-8</c:v>
                </c:pt>
                <c:pt idx="1147">
                  <c:v>2.4597557228064366E-8</c:v>
                </c:pt>
                <c:pt idx="1148">
                  <c:v>2.4777571661437074E-8</c:v>
                </c:pt>
                <c:pt idx="1149">
                  <c:v>2.4247404758102583E-8</c:v>
                </c:pt>
                <c:pt idx="1150">
                  <c:v>2.3713068946153094E-8</c:v>
                </c:pt>
                <c:pt idx="1151">
                  <c:v>2.4587548443660158E-8</c:v>
                </c:pt>
                <c:pt idx="1152">
                  <c:v>2.3737930316638056E-8</c:v>
                </c:pt>
                <c:pt idx="1153">
                  <c:v>2.339214728172502E-8</c:v>
                </c:pt>
                <c:pt idx="1154">
                  <c:v>2.34275248944756E-8</c:v>
                </c:pt>
                <c:pt idx="1155">
                  <c:v>2.2499518106615221E-8</c:v>
                </c:pt>
                <c:pt idx="1156">
                  <c:v>3.1230068508890312E-8</c:v>
                </c:pt>
                <c:pt idx="1157">
                  <c:v>3.4068068361914275E-8</c:v>
                </c:pt>
                <c:pt idx="1158">
                  <c:v>3.6936853454993434E-8</c:v>
                </c:pt>
                <c:pt idx="1159">
                  <c:v>3.7210952112783164E-8</c:v>
                </c:pt>
                <c:pt idx="1160">
                  <c:v>4.029275431522387E-8</c:v>
                </c:pt>
                <c:pt idx="1161">
                  <c:v>5.6336816303838836E-8</c:v>
                </c:pt>
                <c:pt idx="1162">
                  <c:v>6.8835762271121554E-8</c:v>
                </c:pt>
                <c:pt idx="1163">
                  <c:v>7.9398795541117952E-8</c:v>
                </c:pt>
                <c:pt idx="1164">
                  <c:v>8.3743501763749281E-8</c:v>
                </c:pt>
                <c:pt idx="1165">
                  <c:v>8.8602533065638055E-8</c:v>
                </c:pt>
                <c:pt idx="1166">
                  <c:v>1.1021300151661901E-7</c:v>
                </c:pt>
                <c:pt idx="1167">
                  <c:v>1.2820630260397934E-7</c:v>
                </c:pt>
                <c:pt idx="1168">
                  <c:v>1.3902325270934192E-7</c:v>
                </c:pt>
                <c:pt idx="1169">
                  <c:v>1.4685015344020871E-7</c:v>
                </c:pt>
                <c:pt idx="1170">
                  <c:v>1.5043930873214309E-7</c:v>
                </c:pt>
                <c:pt idx="1171">
                  <c:v>1.4913669888012076E-7</c:v>
                </c:pt>
                <c:pt idx="1172">
                  <c:v>1.4912741166587536E-7</c:v>
                </c:pt>
                <c:pt idx="1173">
                  <c:v>1.4757986121412104E-7</c:v>
                </c:pt>
                <c:pt idx="1174">
                  <c:v>1.4685938073963532E-7</c:v>
                </c:pt>
                <c:pt idx="1175">
                  <c:v>1.4851499348965517E-7</c:v>
                </c:pt>
                <c:pt idx="1176">
                  <c:v>1.4668410375217428E-7</c:v>
                </c:pt>
                <c:pt idx="1177">
                  <c:v>1.4707167592499208E-7</c:v>
                </c:pt>
                <c:pt idx="1178">
                  <c:v>1.4582743956507757E-7</c:v>
                </c:pt>
                <c:pt idx="1179">
                  <c:v>1.4637988457566643E-7</c:v>
                </c:pt>
                <c:pt idx="1180">
                  <c:v>1.4538611630673252E-7</c:v>
                </c:pt>
                <c:pt idx="1181">
                  <c:v>1.4237637458393163E-7</c:v>
                </c:pt>
                <c:pt idx="1182">
                  <c:v>1.3283365170887532E-7</c:v>
                </c:pt>
                <c:pt idx="1183">
                  <c:v>1.0800615821533274E-7</c:v>
                </c:pt>
                <c:pt idx="1184">
                  <c:v>8.9522192106116348E-8</c:v>
                </c:pt>
                <c:pt idx="1185">
                  <c:v>7.8517448528237127E-8</c:v>
                </c:pt>
                <c:pt idx="1186">
                  <c:v>6.8319975027016176E-8</c:v>
                </c:pt>
                <c:pt idx="1187">
                  <c:v>6.0144907678505281E-8</c:v>
                </c:pt>
                <c:pt idx="1188">
                  <c:v>5.462124100044647E-8</c:v>
                </c:pt>
                <c:pt idx="1189">
                  <c:v>4.893884846461437E-8</c:v>
                </c:pt>
                <c:pt idx="1190">
                  <c:v>4.5183077477141537E-8</c:v>
                </c:pt>
                <c:pt idx="1191">
                  <c:v>4.0948411985861455E-8</c:v>
                </c:pt>
                <c:pt idx="1192">
                  <c:v>3.863102956467819E-8</c:v>
                </c:pt>
                <c:pt idx="1193">
                  <c:v>3.8132505366062102E-8</c:v>
                </c:pt>
                <c:pt idx="1194">
                  <c:v>3.5843898433860871E-8</c:v>
                </c:pt>
                <c:pt idx="1195">
                  <c:v>3.3416889925801567E-8</c:v>
                </c:pt>
                <c:pt idx="1196">
                  <c:v>3.1911614759286294E-8</c:v>
                </c:pt>
                <c:pt idx="1197">
                  <c:v>3.0378532194600784E-8</c:v>
                </c:pt>
                <c:pt idx="1198">
                  <c:v>3.0350001356174701E-8</c:v>
                </c:pt>
                <c:pt idx="1199">
                  <c:v>2.8830778468603876E-8</c:v>
                </c:pt>
                <c:pt idx="1200">
                  <c:v>2.9031132747666463E-8</c:v>
                </c:pt>
                <c:pt idx="1201">
                  <c:v>2.7833194269414334E-8</c:v>
                </c:pt>
                <c:pt idx="1202">
                  <c:v>2.7358155158476796E-8</c:v>
                </c:pt>
                <c:pt idx="1203">
                  <c:v>2.6288496868687056E-8</c:v>
                </c:pt>
                <c:pt idx="1204">
                  <c:v>2.6665562897206432E-8</c:v>
                </c:pt>
                <c:pt idx="1205">
                  <c:v>2.5412183785354528E-8</c:v>
                </c:pt>
                <c:pt idx="1206">
                  <c:v>2.5909243686309026E-8</c:v>
                </c:pt>
                <c:pt idx="1207">
                  <c:v>2.5775943416042454E-8</c:v>
                </c:pt>
                <c:pt idx="1208">
                  <c:v>2.4198111134029757E-8</c:v>
                </c:pt>
                <c:pt idx="1209">
                  <c:v>2.4171320035922698E-8</c:v>
                </c:pt>
                <c:pt idx="1210">
                  <c:v>2.3921298571615584E-8</c:v>
                </c:pt>
                <c:pt idx="1211">
                  <c:v>2.3197335646028747E-8</c:v>
                </c:pt>
                <c:pt idx="1212">
                  <c:v>2.3126472256336786E-8</c:v>
                </c:pt>
                <c:pt idx="1213">
                  <c:v>2.298078965883312E-8</c:v>
                </c:pt>
                <c:pt idx="1214">
                  <c:v>2.2820733253160516E-8</c:v>
                </c:pt>
                <c:pt idx="1215">
                  <c:v>2.2036664298405892E-8</c:v>
                </c:pt>
                <c:pt idx="1216">
                  <c:v>2.8779618814285989E-8</c:v>
                </c:pt>
                <c:pt idx="1217">
                  <c:v>3.5523279297859082E-8</c:v>
                </c:pt>
                <c:pt idx="1218">
                  <c:v>3.8012219743033465E-8</c:v>
                </c:pt>
                <c:pt idx="1219">
                  <c:v>3.9891897524061476E-8</c:v>
                </c:pt>
                <c:pt idx="1220">
                  <c:v>4.007875424262761E-8</c:v>
                </c:pt>
                <c:pt idx="1221">
                  <c:v>5.2640025744233804E-8</c:v>
                </c:pt>
                <c:pt idx="1222">
                  <c:v>6.8581013995112509E-8</c:v>
                </c:pt>
                <c:pt idx="1223">
                  <c:v>7.8680611557052085E-8</c:v>
                </c:pt>
                <c:pt idx="1224">
                  <c:v>8.4817386769894605E-8</c:v>
                </c:pt>
                <c:pt idx="1225">
                  <c:v>9.2282319445834109E-8</c:v>
                </c:pt>
                <c:pt idx="1226">
                  <c:v>1.0837130783695266E-7</c:v>
                </c:pt>
                <c:pt idx="1227">
                  <c:v>1.2795367192990467E-7</c:v>
                </c:pt>
                <c:pt idx="1228">
                  <c:v>1.3496381151644101E-7</c:v>
                </c:pt>
                <c:pt idx="1229">
                  <c:v>1.4174851407695206E-7</c:v>
                </c:pt>
                <c:pt idx="1230">
                  <c:v>1.4961996917402663E-7</c:v>
                </c:pt>
                <c:pt idx="1231">
                  <c:v>1.4997354401158996E-7</c:v>
                </c:pt>
                <c:pt idx="1232">
                  <c:v>1.4935037194209505E-7</c:v>
                </c:pt>
                <c:pt idx="1233">
                  <c:v>1.4504631368776541E-7</c:v>
                </c:pt>
                <c:pt idx="1234">
                  <c:v>1.4638909943535658E-7</c:v>
                </c:pt>
                <c:pt idx="1235">
                  <c:v>1.4902526836488755E-7</c:v>
                </c:pt>
                <c:pt idx="1236">
                  <c:v>1.4806100518478676E-7</c:v>
                </c:pt>
                <c:pt idx="1237">
                  <c:v>1.46315387389405E-7</c:v>
                </c:pt>
                <c:pt idx="1238">
                  <c:v>1.4537692805521749E-7</c:v>
                </c:pt>
                <c:pt idx="1239">
                  <c:v>1.4793140162824987E-7</c:v>
                </c:pt>
                <c:pt idx="1240">
                  <c:v>1.4545963111142535E-7</c:v>
                </c:pt>
                <c:pt idx="1241">
                  <c:v>1.428503158135015E-7</c:v>
                </c:pt>
                <c:pt idx="1242">
                  <c:v>1.370633871102268E-7</c:v>
                </c:pt>
                <c:pt idx="1243">
                  <c:v>1.0982891965893788E-7</c:v>
                </c:pt>
                <c:pt idx="1244">
                  <c:v>9.1728989268881583E-8</c:v>
                </c:pt>
                <c:pt idx="1245">
                  <c:v>8.1447331556219482E-8</c:v>
                </c:pt>
                <c:pt idx="1246">
                  <c:v>7.0426766518699218E-8</c:v>
                </c:pt>
                <c:pt idx="1247">
                  <c:v>6.1245734823085532E-8</c:v>
                </c:pt>
                <c:pt idx="1248">
                  <c:v>5.4299021599364046E-8</c:v>
                </c:pt>
                <c:pt idx="1249">
                  <c:v>4.9743711549661255E-8</c:v>
                </c:pt>
                <c:pt idx="1250">
                  <c:v>4.4265296710846356E-8</c:v>
                </c:pt>
                <c:pt idx="1251">
                  <c:v>4.3118209572087832E-8</c:v>
                </c:pt>
                <c:pt idx="1252">
                  <c:v>4.0158948097535691E-8</c:v>
                </c:pt>
                <c:pt idx="1253">
                  <c:v>3.6931689976592095E-8</c:v>
                </c:pt>
                <c:pt idx="1254">
                  <c:v>3.5747076178121354E-8</c:v>
                </c:pt>
                <c:pt idx="1255">
                  <c:v>3.3883612231025447E-8</c:v>
                </c:pt>
                <c:pt idx="1256">
                  <c:v>3.1340820153469967E-8</c:v>
                </c:pt>
                <c:pt idx="1257">
                  <c:v>3.0297724107422878E-8</c:v>
                </c:pt>
                <c:pt idx="1258">
                  <c:v>3.006057821323145E-8</c:v>
                </c:pt>
                <c:pt idx="1259">
                  <c:v>2.9494629770015488E-8</c:v>
                </c:pt>
                <c:pt idx="1260">
                  <c:v>2.6999609458742253E-8</c:v>
                </c:pt>
                <c:pt idx="1261">
                  <c:v>2.8076603337345701E-8</c:v>
                </c:pt>
                <c:pt idx="1262">
                  <c:v>2.7695810843838234E-8</c:v>
                </c:pt>
                <c:pt idx="1263">
                  <c:v>2.7682088229504094E-8</c:v>
                </c:pt>
                <c:pt idx="1264">
                  <c:v>2.5984908840747282E-8</c:v>
                </c:pt>
                <c:pt idx="1265">
                  <c:v>2.6548610665130696E-8</c:v>
                </c:pt>
                <c:pt idx="1266">
                  <c:v>2.503086942190078E-8</c:v>
                </c:pt>
                <c:pt idx="1267">
                  <c:v>2.5227161226197455E-8</c:v>
                </c:pt>
                <c:pt idx="1268">
                  <c:v>2.4212376001930808E-8</c:v>
                </c:pt>
                <c:pt idx="1269">
                  <c:v>2.3478286239869347E-8</c:v>
                </c:pt>
                <c:pt idx="1270">
                  <c:v>2.344500887954427E-8</c:v>
                </c:pt>
                <c:pt idx="1271">
                  <c:v>2.3421556009751983E-8</c:v>
                </c:pt>
                <c:pt idx="1272">
                  <c:v>2.3549600661536054E-8</c:v>
                </c:pt>
                <c:pt idx="1273">
                  <c:v>2.3347424692252426E-8</c:v>
                </c:pt>
                <c:pt idx="1274">
                  <c:v>2.2593917820629597E-8</c:v>
                </c:pt>
                <c:pt idx="1275">
                  <c:v>2.2709941744448457E-8</c:v>
                </c:pt>
                <c:pt idx="1276">
                  <c:v>2.6602561750976882E-8</c:v>
                </c:pt>
                <c:pt idx="1277">
                  <c:v>3.3674740257709885E-8</c:v>
                </c:pt>
                <c:pt idx="1278">
                  <c:v>3.5016850558083659E-8</c:v>
                </c:pt>
                <c:pt idx="1279">
                  <c:v>3.8158675562942329E-8</c:v>
                </c:pt>
                <c:pt idx="1280">
                  <c:v>4.0776005638182527E-8</c:v>
                </c:pt>
                <c:pt idx="1281">
                  <c:v>5.0512850990821782E-8</c:v>
                </c:pt>
                <c:pt idx="1282">
                  <c:v>6.8279852353467172E-8</c:v>
                </c:pt>
                <c:pt idx="1283">
                  <c:v>7.7090577651671706E-8</c:v>
                </c:pt>
                <c:pt idx="1284">
                  <c:v>8.5198641682524129E-8</c:v>
                </c:pt>
                <c:pt idx="1285">
                  <c:v>9.2935982659327951E-8</c:v>
                </c:pt>
                <c:pt idx="1286">
                  <c:v>1.0397591006574821E-7</c:v>
                </c:pt>
                <c:pt idx="1287">
                  <c:v>1.2596612911091777E-7</c:v>
                </c:pt>
                <c:pt idx="1288">
                  <c:v>1.3385257464834876E-7</c:v>
                </c:pt>
                <c:pt idx="1289">
                  <c:v>1.4697935782193465E-7</c:v>
                </c:pt>
                <c:pt idx="1290">
                  <c:v>1.532278522614536E-7</c:v>
                </c:pt>
                <c:pt idx="1291">
                  <c:v>1.5477166703289049E-7</c:v>
                </c:pt>
                <c:pt idx="1292">
                  <c:v>1.5073771688612493E-7</c:v>
                </c:pt>
                <c:pt idx="1293">
                  <c:v>1.5458304849723051E-7</c:v>
                </c:pt>
                <c:pt idx="1294">
                  <c:v>1.4964787021423019E-7</c:v>
                </c:pt>
                <c:pt idx="1295">
                  <c:v>1.4889531037561038E-7</c:v>
                </c:pt>
                <c:pt idx="1296">
                  <c:v>1.5169055210517049E-7</c:v>
                </c:pt>
                <c:pt idx="1297">
                  <c:v>1.4685938073963532E-7</c:v>
                </c:pt>
                <c:pt idx="1298">
                  <c:v>1.4827402893560826E-7</c:v>
                </c:pt>
                <c:pt idx="1299">
                  <c:v>1.5094301674713167E-7</c:v>
                </c:pt>
                <c:pt idx="1300">
                  <c:v>1.4962926927763121E-7</c:v>
                </c:pt>
                <c:pt idx="1301">
                  <c:v>1.4698858853508443E-7</c:v>
                </c:pt>
                <c:pt idx="1302">
                  <c:v>1.472286726503388E-7</c:v>
                </c:pt>
                <c:pt idx="1303">
                  <c:v>1.1782752244920148E-7</c:v>
                </c:pt>
                <c:pt idx="1304">
                  <c:v>9.7107875969803248E-8</c:v>
                </c:pt>
                <c:pt idx="1305">
                  <c:v>8.5463008570052199E-8</c:v>
                </c:pt>
                <c:pt idx="1306">
                  <c:v>7.3564795760274243E-8</c:v>
                </c:pt>
                <c:pt idx="1307">
                  <c:v>6.5194017053306275E-8</c:v>
                </c:pt>
                <c:pt idx="1308">
                  <c:v>5.7526082743728347E-8</c:v>
                </c:pt>
                <c:pt idx="1309">
                  <c:v>5.1441174249994124E-8</c:v>
                </c:pt>
                <c:pt idx="1310">
                  <c:v>4.7276962110756938E-8</c:v>
                </c:pt>
                <c:pt idx="1311">
                  <c:v>4.3465981732511596E-8</c:v>
                </c:pt>
                <c:pt idx="1312">
                  <c:v>4.1245449878281783E-8</c:v>
                </c:pt>
                <c:pt idx="1313">
                  <c:v>3.7345727111528409E-8</c:v>
                </c:pt>
                <c:pt idx="1314">
                  <c:v>3.6227166447166485E-8</c:v>
                </c:pt>
                <c:pt idx="1315">
                  <c:v>3.5148227751298836E-8</c:v>
                </c:pt>
                <c:pt idx="1316">
                  <c:v>3.3298163352058889E-8</c:v>
                </c:pt>
                <c:pt idx="1317">
                  <c:v>3.1369739003069643E-8</c:v>
                </c:pt>
                <c:pt idx="1318">
                  <c:v>3.0985077300841384E-8</c:v>
                </c:pt>
                <c:pt idx="1319">
                  <c:v>2.9372604354377304E-8</c:v>
                </c:pt>
                <c:pt idx="1320">
                  <c:v>2.867741418285007E-8</c:v>
                </c:pt>
                <c:pt idx="1321">
                  <c:v>2.8529026003441642E-8</c:v>
                </c:pt>
                <c:pt idx="1322">
                  <c:v>2.8076603337345701E-8</c:v>
                </c:pt>
                <c:pt idx="1323">
                  <c:v>2.6297448373884172E-8</c:v>
                </c:pt>
                <c:pt idx="1324">
                  <c:v>2.6087427019425259E-8</c:v>
                </c:pt>
                <c:pt idx="1325">
                  <c:v>2.6275072014361267E-8</c:v>
                </c:pt>
                <c:pt idx="1326">
                  <c:v>2.6069585575651034E-8</c:v>
                </c:pt>
                <c:pt idx="1327">
                  <c:v>2.5157704755068692E-8</c:v>
                </c:pt>
                <c:pt idx="1328">
                  <c:v>2.5224082335758544E-8</c:v>
                </c:pt>
                <c:pt idx="1329">
                  <c:v>2.4547095612839811E-8</c:v>
                </c:pt>
                <c:pt idx="1330">
                  <c:v>2.3342741551823439E-8</c:v>
                </c:pt>
                <c:pt idx="1331">
                  <c:v>2.321134938004537E-8</c:v>
                </c:pt>
                <c:pt idx="1332">
                  <c:v>2.3220269064089221E-8</c:v>
                </c:pt>
                <c:pt idx="1333">
                  <c:v>2.3491944232776884E-8</c:v>
                </c:pt>
                <c:pt idx="1334">
                  <c:v>2.2510418022371211E-8</c:v>
                </c:pt>
                <c:pt idx="1335">
                  <c:v>2.3152770177121946E-8</c:v>
                </c:pt>
                <c:pt idx="1336">
                  <c:v>2.203583323301157E-8</c:v>
                </c:pt>
                <c:pt idx="1337">
                  <c:v>2.1614945903956848E-8</c:v>
                </c:pt>
                <c:pt idx="1338">
                  <c:v>2.2435839964313114E-8</c:v>
                </c:pt>
                <c:pt idx="1339">
                  <c:v>2.1745357437529646E-8</c:v>
                </c:pt>
                <c:pt idx="1340">
                  <c:v>2.1037480874639418E-8</c:v>
                </c:pt>
                <c:pt idx="1341">
                  <c:v>2.2500356482840726E-8</c:v>
                </c:pt>
                <c:pt idx="1342">
                  <c:v>2.9682776476740632E-8</c:v>
                </c:pt>
                <c:pt idx="1343">
                  <c:v>3.1071452114043218E-8</c:v>
                </c:pt>
                <c:pt idx="1344">
                  <c:v>3.4348045913944588E-8</c:v>
                </c:pt>
                <c:pt idx="1345">
                  <c:v>3.4558661232928727E-8</c:v>
                </c:pt>
                <c:pt idx="1346">
                  <c:v>3.8284397606006398E-8</c:v>
                </c:pt>
                <c:pt idx="1347">
                  <c:v>5.7980990815285231E-8</c:v>
                </c:pt>
                <c:pt idx="1348">
                  <c:v>6.9656321492764909E-8</c:v>
                </c:pt>
                <c:pt idx="1349">
                  <c:v>7.6675896788078406E-8</c:v>
                </c:pt>
                <c:pt idx="1350">
                  <c:v>8.340863902438718E-8</c:v>
                </c:pt>
                <c:pt idx="1351">
                  <c:v>8.7315795683525846E-8</c:v>
                </c:pt>
                <c:pt idx="1352">
                  <c:v>8.8371379532494054E-8</c:v>
                </c:pt>
                <c:pt idx="1353">
                  <c:v>8.6886177221830314E-8</c:v>
                </c:pt>
                <c:pt idx="1354">
                  <c:v>8.7197191229301865E-8</c:v>
                </c:pt>
                <c:pt idx="1355">
                  <c:v>8.8006525961059926E-8</c:v>
                </c:pt>
                <c:pt idx="1356">
                  <c:v>9.1486874960133627E-8</c:v>
                </c:pt>
                <c:pt idx="1357">
                  <c:v>9.0543696568406292E-8</c:v>
                </c:pt>
                <c:pt idx="1358">
                  <c:v>9.1418828808502468E-8</c:v>
                </c:pt>
                <c:pt idx="1359">
                  <c:v>9.7216456220489772E-8</c:v>
                </c:pt>
                <c:pt idx="1360">
                  <c:v>9.5023823211641331E-8</c:v>
                </c:pt>
                <c:pt idx="1361">
                  <c:v>9.3973640415351059E-8</c:v>
                </c:pt>
                <c:pt idx="1362">
                  <c:v>9.7923471329962423E-8</c:v>
                </c:pt>
                <c:pt idx="1363">
                  <c:v>8.1851010578992037E-8</c:v>
                </c:pt>
                <c:pt idx="1364">
                  <c:v>6.7905852266367502E-8</c:v>
                </c:pt>
                <c:pt idx="1365">
                  <c:v>5.7731539460588921E-8</c:v>
                </c:pt>
                <c:pt idx="1366">
                  <c:v>5.194077376243833E-8</c:v>
                </c:pt>
                <c:pt idx="1367">
                  <c:v>4.617681027182842E-8</c:v>
                </c:pt>
                <c:pt idx="1368">
                  <c:v>4.0797539698448143E-8</c:v>
                </c:pt>
                <c:pt idx="1369">
                  <c:v>4.0089442860957882E-8</c:v>
                </c:pt>
                <c:pt idx="1370">
                  <c:v>3.5548680986338203E-8</c:v>
                </c:pt>
                <c:pt idx="1371">
                  <c:v>3.2874187109449995E-8</c:v>
                </c:pt>
                <c:pt idx="1372">
                  <c:v>3.0674010746042126E-8</c:v>
                </c:pt>
                <c:pt idx="1373">
                  <c:v>2.934916232592618E-8</c:v>
                </c:pt>
                <c:pt idx="1374">
                  <c:v>2.8136443543723714E-8</c:v>
                </c:pt>
                <c:pt idx="1375">
                  <c:v>2.6773710648691069E-8</c:v>
                </c:pt>
                <c:pt idx="1376">
                  <c:v>2.7362706457869212E-8</c:v>
                </c:pt>
                <c:pt idx="1377">
                  <c:v>2.5279086308809514E-8</c:v>
                </c:pt>
                <c:pt idx="1378">
                  <c:v>2.5311672404588361E-8</c:v>
                </c:pt>
                <c:pt idx="1379">
                  <c:v>2.4532313399925439E-8</c:v>
                </c:pt>
                <c:pt idx="1380">
                  <c:v>2.4574061053853139E-8</c:v>
                </c:pt>
                <c:pt idx="1381">
                  <c:v>2.3771810842481861E-8</c:v>
                </c:pt>
                <c:pt idx="1382">
                  <c:v>2.4510581655573838E-8</c:v>
                </c:pt>
                <c:pt idx="1383">
                  <c:v>2.3456099127158714E-8</c:v>
                </c:pt>
                <c:pt idx="1384">
                  <c:v>2.2075323396442427E-8</c:v>
                </c:pt>
                <c:pt idx="1385">
                  <c:v>2.1828480696575199E-8</c:v>
                </c:pt>
                <c:pt idx="1386">
                  <c:v>2.302352259043925E-8</c:v>
                </c:pt>
                <c:pt idx="1387">
                  <c:v>2.1790831253859803E-8</c:v>
                </c:pt>
                <c:pt idx="1388">
                  <c:v>2.2271967864763006E-8</c:v>
                </c:pt>
                <c:pt idx="1389">
                  <c:v>2.1546982435547837E-8</c:v>
                </c:pt>
                <c:pt idx="1390">
                  <c:v>2.0580333906232758E-8</c:v>
                </c:pt>
                <c:pt idx="1391">
                  <c:v>2.0383295483806793E-8</c:v>
                </c:pt>
                <c:pt idx="1392">
                  <c:v>2.1255152234747018E-8</c:v>
                </c:pt>
                <c:pt idx="1393">
                  <c:v>2.1833861419784633E-8</c:v>
                </c:pt>
                <c:pt idx="1394">
                  <c:v>2.0125018639777057E-8</c:v>
                </c:pt>
                <c:pt idx="1395">
                  <c:v>2.0068255885815525E-8</c:v>
                </c:pt>
                <c:pt idx="1396">
                  <c:v>1.9746552528733858E-8</c:v>
                </c:pt>
                <c:pt idx="1397">
                  <c:v>2.9876148807211165E-8</c:v>
                </c:pt>
                <c:pt idx="1398">
                  <c:v>3.4669199590253948E-8</c:v>
                </c:pt>
                <c:pt idx="1399">
                  <c:v>3.4644064199600875E-8</c:v>
                </c:pt>
                <c:pt idx="1400">
                  <c:v>3.8054040090776723E-8</c:v>
                </c:pt>
                <c:pt idx="1401">
                  <c:v>3.7704392262059325E-8</c:v>
                </c:pt>
                <c:pt idx="1402">
                  <c:v>5.8356015649264305E-8</c:v>
                </c:pt>
                <c:pt idx="1403">
                  <c:v>7.1180358786955873E-8</c:v>
                </c:pt>
                <c:pt idx="1404">
                  <c:v>7.7104651112709439E-8</c:v>
                </c:pt>
                <c:pt idx="1405">
                  <c:v>8.5117931632518554E-8</c:v>
                </c:pt>
                <c:pt idx="1406">
                  <c:v>9.090539082597071E-8</c:v>
                </c:pt>
                <c:pt idx="1407">
                  <c:v>1.174408834540142E-7</c:v>
                </c:pt>
                <c:pt idx="1408">
                  <c:v>1.2770125087370122E-7</c:v>
                </c:pt>
                <c:pt idx="1409">
                  <c:v>1.3655287637875247E-7</c:v>
                </c:pt>
                <c:pt idx="1410">
                  <c:v>1.4324272903253981E-7</c:v>
                </c:pt>
                <c:pt idx="1411">
                  <c:v>1.5093368238574545E-7</c:v>
                </c:pt>
                <c:pt idx="1412">
                  <c:v>1.529743119081284E-7</c:v>
                </c:pt>
                <c:pt idx="1413">
                  <c:v>1.5029019793240326E-7</c:v>
                </c:pt>
                <c:pt idx="1414">
                  <c:v>1.513259345816586E-7</c:v>
                </c:pt>
                <c:pt idx="1415">
                  <c:v>1.4694243740757724E-7</c:v>
                </c:pt>
                <c:pt idx="1416">
                  <c:v>1.5162508075867323E-7</c:v>
                </c:pt>
                <c:pt idx="1417">
                  <c:v>1.4816287003740927E-7</c:v>
                </c:pt>
                <c:pt idx="1418">
                  <c:v>1.4719172590628028E-7</c:v>
                </c:pt>
                <c:pt idx="1419">
                  <c:v>1.4450515827504105E-7</c:v>
                </c:pt>
                <c:pt idx="1420">
                  <c:v>1.4843156405874803E-7</c:v>
                </c:pt>
                <c:pt idx="1421">
                  <c:v>1.4347108436306491E-7</c:v>
                </c:pt>
                <c:pt idx="1422">
                  <c:v>1.440472181801883E-7</c:v>
                </c:pt>
                <c:pt idx="1423">
                  <c:v>1.2620844497112932E-7</c:v>
                </c:pt>
                <c:pt idx="1424">
                  <c:v>1.0299631848011019E-7</c:v>
                </c:pt>
                <c:pt idx="1425">
                  <c:v>8.7716586182342435E-8</c:v>
                </c:pt>
                <c:pt idx="1426">
                  <c:v>7.5374761837630238E-8</c:v>
                </c:pt>
                <c:pt idx="1427">
                  <c:v>6.6550738715699748E-8</c:v>
                </c:pt>
                <c:pt idx="1428">
                  <c:v>5.9253920988395656E-8</c:v>
                </c:pt>
                <c:pt idx="1429">
                  <c:v>5.3554321946381618E-8</c:v>
                </c:pt>
                <c:pt idx="1430">
                  <c:v>4.8561660966646022E-8</c:v>
                </c:pt>
                <c:pt idx="1431">
                  <c:v>4.5284291632198797E-8</c:v>
                </c:pt>
                <c:pt idx="1432">
                  <c:v>4.0116169651234152E-8</c:v>
                </c:pt>
                <c:pt idx="1433">
                  <c:v>3.8725793534658945E-8</c:v>
                </c:pt>
                <c:pt idx="1434">
                  <c:v>3.713846586386071E-8</c:v>
                </c:pt>
                <c:pt idx="1435">
                  <c:v>3.488568035413436E-8</c:v>
                </c:pt>
                <c:pt idx="1436">
                  <c:v>3.2938129901551652E-8</c:v>
                </c:pt>
                <c:pt idx="1437">
                  <c:v>3.1427610352566225E-8</c:v>
                </c:pt>
                <c:pt idx="1438">
                  <c:v>3.0150601318936212E-8</c:v>
                </c:pt>
                <c:pt idx="1439">
                  <c:v>2.9753461183951111E-8</c:v>
                </c:pt>
                <c:pt idx="1440">
                  <c:v>2.8975161224553084E-8</c:v>
                </c:pt>
                <c:pt idx="1441">
                  <c:v>2.8026011176790023E-8</c:v>
                </c:pt>
                <c:pt idx="1442">
                  <c:v>2.7239933170122974E-8</c:v>
                </c:pt>
                <c:pt idx="1443">
                  <c:v>2.6724120075702736E-8</c:v>
                </c:pt>
                <c:pt idx="1444">
                  <c:v>2.5053671109575257E-8</c:v>
                </c:pt>
                <c:pt idx="1445">
                  <c:v>2.5531427020261888E-8</c:v>
                </c:pt>
                <c:pt idx="1446">
                  <c:v>2.5160340871268126E-8</c:v>
                </c:pt>
                <c:pt idx="1447">
                  <c:v>2.4402478217952158E-8</c:v>
                </c:pt>
                <c:pt idx="1448">
                  <c:v>2.4188603186535076E-8</c:v>
                </c:pt>
                <c:pt idx="1449">
                  <c:v>2.5452346939895108E-8</c:v>
                </c:pt>
                <c:pt idx="1450">
                  <c:v>2.4052207950222527E-8</c:v>
                </c:pt>
                <c:pt idx="1451">
                  <c:v>2.3295506521350857E-8</c:v>
                </c:pt>
                <c:pt idx="1452">
                  <c:v>2.3407915246943767E-8</c:v>
                </c:pt>
                <c:pt idx="1453">
                  <c:v>2.2784901309578376E-8</c:v>
                </c:pt>
                <c:pt idx="1454">
                  <c:v>2.2587619335039857E-8</c:v>
                </c:pt>
                <c:pt idx="1455">
                  <c:v>2.1920858060397005E-8</c:v>
                </c:pt>
                <c:pt idx="1456">
                  <c:v>2.204040425581389E-8</c:v>
                </c:pt>
                <c:pt idx="1457">
                  <c:v>3.0335740165482277E-8</c:v>
                </c:pt>
                <c:pt idx="1458">
                  <c:v>3.3948373143591848E-8</c:v>
                </c:pt>
                <c:pt idx="1459">
                  <c:v>3.6375822831145022E-8</c:v>
                </c:pt>
                <c:pt idx="1460">
                  <c:v>3.9455558143402444E-8</c:v>
                </c:pt>
                <c:pt idx="1461">
                  <c:v>3.8862847181610041E-8</c:v>
                </c:pt>
                <c:pt idx="1462">
                  <c:v>5.7109891538592823E-8</c:v>
                </c:pt>
                <c:pt idx="1463">
                  <c:v>7.0419992736741319E-8</c:v>
                </c:pt>
                <c:pt idx="1464">
                  <c:v>7.8099551551009124E-8</c:v>
                </c:pt>
                <c:pt idx="1465">
                  <c:v>8.4246853514778102E-8</c:v>
                </c:pt>
                <c:pt idx="1466">
                  <c:v>9.0671727253081304E-8</c:v>
                </c:pt>
                <c:pt idx="1467">
                  <c:v>1.1263659047966257E-7</c:v>
                </c:pt>
                <c:pt idx="1468">
                  <c:v>1.285027571474176E-7</c:v>
                </c:pt>
                <c:pt idx="1469">
                  <c:v>1.3667819074491484E-7</c:v>
                </c:pt>
                <c:pt idx="1470">
                  <c:v>1.4445017318626868E-7</c:v>
                </c:pt>
                <c:pt idx="1471">
                  <c:v>1.4568946561286187E-7</c:v>
                </c:pt>
                <c:pt idx="1472">
                  <c:v>1.5023429741736827E-7</c:v>
                </c:pt>
                <c:pt idx="1473">
                  <c:v>1.4649047899391605E-7</c:v>
                </c:pt>
                <c:pt idx="1474">
                  <c:v>1.4414791254448027E-7</c:v>
                </c:pt>
                <c:pt idx="1475">
                  <c:v>1.4669332666182929E-7</c:v>
                </c:pt>
                <c:pt idx="1476">
                  <c:v>1.4382762412310207E-7</c:v>
                </c:pt>
                <c:pt idx="1477">
                  <c:v>1.4508303298216134E-7</c:v>
                </c:pt>
                <c:pt idx="1478">
                  <c:v>1.4384591824576134E-7</c:v>
                </c:pt>
                <c:pt idx="1479">
                  <c:v>1.4220336902224121E-7</c:v>
                </c:pt>
                <c:pt idx="1480">
                  <c:v>1.4363559492488551E-7</c:v>
                </c:pt>
                <c:pt idx="1481">
                  <c:v>1.4237637458393163E-7</c:v>
                </c:pt>
                <c:pt idx="1482">
                  <c:v>1.4230351935343006E-7</c:v>
                </c:pt>
                <c:pt idx="1483">
                  <c:v>1.3070019122363891E-7</c:v>
                </c:pt>
                <c:pt idx="1484">
                  <c:v>1.0491133347027365E-7</c:v>
                </c:pt>
                <c:pt idx="1485">
                  <c:v>8.7427048935385361E-8</c:v>
                </c:pt>
                <c:pt idx="1486">
                  <c:v>7.6339223563064471E-8</c:v>
                </c:pt>
                <c:pt idx="1487">
                  <c:v>6.6656606735399828E-8</c:v>
                </c:pt>
                <c:pt idx="1488">
                  <c:v>5.8587787695368042E-8</c:v>
                </c:pt>
                <c:pt idx="1489">
                  <c:v>5.2994130636727008E-8</c:v>
                </c:pt>
                <c:pt idx="1490">
                  <c:v>4.8602222172908216E-8</c:v>
                </c:pt>
                <c:pt idx="1491">
                  <c:v>4.4661656169517355E-8</c:v>
                </c:pt>
                <c:pt idx="1492">
                  <c:v>4.1288730595987132E-8</c:v>
                </c:pt>
                <c:pt idx="1493">
                  <c:v>3.9275229219545285E-8</c:v>
                </c:pt>
                <c:pt idx="1494">
                  <c:v>3.652987464628409E-8</c:v>
                </c:pt>
                <c:pt idx="1495">
                  <c:v>3.4628986645768238E-8</c:v>
                </c:pt>
                <c:pt idx="1496">
                  <c:v>3.2569948539721211E-8</c:v>
                </c:pt>
                <c:pt idx="1497">
                  <c:v>3.1557984874157621E-8</c:v>
                </c:pt>
                <c:pt idx="1498">
                  <c:v>3.1302279139330803E-8</c:v>
                </c:pt>
                <c:pt idx="1499">
                  <c:v>2.9654522395730037E-8</c:v>
                </c:pt>
                <c:pt idx="1500">
                  <c:v>3.0454669546361524E-8</c:v>
                </c:pt>
                <c:pt idx="1501">
                  <c:v>2.7672941409143496E-8</c:v>
                </c:pt>
                <c:pt idx="1502">
                  <c:v>2.8491979560066087E-8</c:v>
                </c:pt>
                <c:pt idx="1503">
                  <c:v>2.698150818225088E-8</c:v>
                </c:pt>
                <c:pt idx="1504">
                  <c:v>2.6284021596773816E-8</c:v>
                </c:pt>
                <c:pt idx="1505">
                  <c:v>2.5350887174468981E-8</c:v>
                </c:pt>
                <c:pt idx="1506">
                  <c:v>2.5640718066110072E-8</c:v>
                </c:pt>
                <c:pt idx="1507">
                  <c:v>2.5234639189573337E-8</c:v>
                </c:pt>
                <c:pt idx="1508">
                  <c:v>2.4755748777436296E-8</c:v>
                </c:pt>
                <c:pt idx="1509">
                  <c:v>2.528172776691675E-8</c:v>
                </c:pt>
                <c:pt idx="1510">
                  <c:v>2.3791977252980609E-8</c:v>
                </c:pt>
                <c:pt idx="1511">
                  <c:v>2.3516707859438056E-8</c:v>
                </c:pt>
                <c:pt idx="1512">
                  <c:v>2.3074337786887249E-8</c:v>
                </c:pt>
                <c:pt idx="1513">
                  <c:v>2.2238169545324018E-8</c:v>
                </c:pt>
                <c:pt idx="1514">
                  <c:v>2.302055982524581E-8</c:v>
                </c:pt>
                <c:pt idx="1515">
                  <c:v>2.2197306616291119E-8</c:v>
                </c:pt>
                <c:pt idx="1516">
                  <c:v>2.2726356581021412E-8</c:v>
                </c:pt>
                <c:pt idx="1517">
                  <c:v>2.8886632580109533E-8</c:v>
                </c:pt>
                <c:pt idx="1518">
                  <c:v>3.4941150171248565E-8</c:v>
                </c:pt>
                <c:pt idx="1519">
                  <c:v>3.5416675617772943E-8</c:v>
                </c:pt>
                <c:pt idx="1520">
                  <c:v>3.8415542973699337E-8</c:v>
                </c:pt>
                <c:pt idx="1521">
                  <c:v>3.8688929275959506E-8</c:v>
                </c:pt>
                <c:pt idx="1522">
                  <c:v>5.4554299340793614E-8</c:v>
                </c:pt>
                <c:pt idx="1523">
                  <c:v>6.6121377994100464E-8</c:v>
                </c:pt>
                <c:pt idx="1524">
                  <c:v>7.7217277696299181E-8</c:v>
                </c:pt>
                <c:pt idx="1525">
                  <c:v>8.6118060117545512E-8</c:v>
                </c:pt>
                <c:pt idx="1526">
                  <c:v>8.994222119247939E-8</c:v>
                </c:pt>
                <c:pt idx="1527">
                  <c:v>1.1082706563093201E-7</c:v>
                </c:pt>
                <c:pt idx="1528">
                  <c:v>1.2551663371437585E-7</c:v>
                </c:pt>
                <c:pt idx="1529">
                  <c:v>1.3638288421957589E-7</c:v>
                </c:pt>
                <c:pt idx="1530">
                  <c:v>1.4329752035855164E-7</c:v>
                </c:pt>
                <c:pt idx="1531">
                  <c:v>1.4871901510098043E-7</c:v>
                </c:pt>
                <c:pt idx="1532">
                  <c:v>1.5145678045904403E-7</c:v>
                </c:pt>
                <c:pt idx="1533">
                  <c:v>1.5019703526680881E-7</c:v>
                </c:pt>
                <c:pt idx="1534">
                  <c:v>1.4991769307026271E-7</c:v>
                </c:pt>
                <c:pt idx="1535">
                  <c:v>1.48802512438491E-7</c:v>
                </c:pt>
                <c:pt idx="1536">
                  <c:v>1.4876540007715789E-7</c:v>
                </c:pt>
                <c:pt idx="1537">
                  <c:v>1.4634302757672718E-7</c:v>
                </c:pt>
                <c:pt idx="1538">
                  <c:v>1.4443184677927426E-7</c:v>
                </c:pt>
                <c:pt idx="1539">
                  <c:v>1.4231262539950121E-7</c:v>
                </c:pt>
                <c:pt idx="1540">
                  <c:v>1.4514730115376369E-7</c:v>
                </c:pt>
                <c:pt idx="1541">
                  <c:v>1.4467933578421499E-7</c:v>
                </c:pt>
                <c:pt idx="1542">
                  <c:v>1.4553316154646909E-7</c:v>
                </c:pt>
                <c:pt idx="1543">
                  <c:v>1.3512414782153145E-7</c:v>
                </c:pt>
                <c:pt idx="1544">
                  <c:v>1.10180291745069E-7</c:v>
                </c:pt>
                <c:pt idx="1545">
                  <c:v>9.182742507526683E-8</c:v>
                </c:pt>
                <c:pt idx="1546">
                  <c:v>8.0628151938345697E-8</c:v>
                </c:pt>
                <c:pt idx="1547">
                  <c:v>7.138461122318068E-8</c:v>
                </c:pt>
                <c:pt idx="1548">
                  <c:v>6.1796088738692531E-8</c:v>
                </c:pt>
                <c:pt idx="1549">
                  <c:v>5.476132147921105E-8</c:v>
                </c:pt>
                <c:pt idx="1550">
                  <c:v>5.0218700661370133E-8</c:v>
                </c:pt>
                <c:pt idx="1551">
                  <c:v>4.6029436661464454E-8</c:v>
                </c:pt>
                <c:pt idx="1552">
                  <c:v>4.232225141840777E-8</c:v>
                </c:pt>
                <c:pt idx="1553">
                  <c:v>3.9822587161877038E-8</c:v>
                </c:pt>
                <c:pt idx="1554">
                  <c:v>3.7091898956566304E-8</c:v>
                </c:pt>
                <c:pt idx="1555">
                  <c:v>3.5112836613390303E-8</c:v>
                </c:pt>
                <c:pt idx="1556">
                  <c:v>3.3923458945283991E-8</c:v>
                </c:pt>
                <c:pt idx="1557">
                  <c:v>3.3248746411747468E-8</c:v>
                </c:pt>
                <c:pt idx="1558">
                  <c:v>3.1326364935675914E-8</c:v>
                </c:pt>
                <c:pt idx="1559">
                  <c:v>2.9283566531672688E-8</c:v>
                </c:pt>
                <c:pt idx="1560">
                  <c:v>2.9480539056050211E-8</c:v>
                </c:pt>
                <c:pt idx="1561">
                  <c:v>2.8830778468603876E-8</c:v>
                </c:pt>
                <c:pt idx="1562">
                  <c:v>2.8919235140053253E-8</c:v>
                </c:pt>
                <c:pt idx="1563">
                  <c:v>2.7130996370888151E-8</c:v>
                </c:pt>
                <c:pt idx="1564">
                  <c:v>2.7929532737935218E-8</c:v>
                </c:pt>
                <c:pt idx="1565">
                  <c:v>2.6746656451560352E-8</c:v>
                </c:pt>
                <c:pt idx="1566">
                  <c:v>2.5722704303411817E-8</c:v>
                </c:pt>
                <c:pt idx="1567">
                  <c:v>2.5127397769255062E-8</c:v>
                </c:pt>
                <c:pt idx="1568">
                  <c:v>2.5423656250156099E-8</c:v>
                </c:pt>
                <c:pt idx="1569">
                  <c:v>2.5727139127712072E-8</c:v>
                </c:pt>
                <c:pt idx="1570">
                  <c:v>2.4576236228771384E-8</c:v>
                </c:pt>
                <c:pt idx="1571">
                  <c:v>2.3134954083097089E-8</c:v>
                </c:pt>
                <c:pt idx="1572">
                  <c:v>2.3906676077931808E-8</c:v>
                </c:pt>
                <c:pt idx="1573">
                  <c:v>2.3918287750791573E-8</c:v>
                </c:pt>
                <c:pt idx="1574">
                  <c:v>2.3114599896652955E-8</c:v>
                </c:pt>
                <c:pt idx="1575">
                  <c:v>2.3021829562120297E-8</c:v>
                </c:pt>
                <c:pt idx="1576">
                  <c:v>2.2114427141058695E-8</c:v>
                </c:pt>
                <c:pt idx="1577">
                  <c:v>2.861709243600441E-8</c:v>
                </c:pt>
                <c:pt idx="1578">
                  <c:v>3.3784081637685011E-8</c:v>
                </c:pt>
                <c:pt idx="1579">
                  <c:v>3.5843898433860871E-8</c:v>
                </c:pt>
                <c:pt idx="1580">
                  <c:v>3.9222257436246153E-8</c:v>
                </c:pt>
                <c:pt idx="1581">
                  <c:v>3.8757403223059847E-8</c:v>
                </c:pt>
                <c:pt idx="1582">
                  <c:v>4.9352255006684079E-8</c:v>
                </c:pt>
                <c:pt idx="1583">
                  <c:v>6.6954739901369541E-8</c:v>
                </c:pt>
                <c:pt idx="1584">
                  <c:v>7.5821407104260831E-8</c:v>
                </c:pt>
                <c:pt idx="1585">
                  <c:v>8.4429540363328411E-8</c:v>
                </c:pt>
                <c:pt idx="1586">
                  <c:v>9.086768604527709E-8</c:v>
                </c:pt>
                <c:pt idx="1587">
                  <c:v>1.07115753621786E-7</c:v>
                </c:pt>
                <c:pt idx="1588">
                  <c:v>1.2419800218926887E-7</c:v>
                </c:pt>
                <c:pt idx="1589">
                  <c:v>1.3370174501849487E-7</c:v>
                </c:pt>
                <c:pt idx="1590">
                  <c:v>1.3970925810324258E-7</c:v>
                </c:pt>
                <c:pt idx="1591">
                  <c:v>1.4974088948438967E-7</c:v>
                </c:pt>
                <c:pt idx="1592">
                  <c:v>1.5136331426442643E-7</c:v>
                </c:pt>
                <c:pt idx="1593">
                  <c:v>1.4829255882750426E-7</c:v>
                </c:pt>
                <c:pt idx="1594">
                  <c:v>1.4761684890141799E-7</c:v>
                </c:pt>
                <c:pt idx="1595">
                  <c:v>1.5029019793240326E-7</c:v>
                </c:pt>
                <c:pt idx="1596">
                  <c:v>1.4845010222825736E-7</c:v>
                </c:pt>
                <c:pt idx="1597">
                  <c:v>1.4591945271618713E-7</c:v>
                </c:pt>
                <c:pt idx="1598">
                  <c:v>1.4808878358591165E-7</c:v>
                </c:pt>
                <c:pt idx="1599">
                  <c:v>1.4347108436306491E-7</c:v>
                </c:pt>
                <c:pt idx="1600">
                  <c:v>1.4815360837865777E-7</c:v>
                </c:pt>
                <c:pt idx="1601">
                  <c:v>1.4413875728843429E-7</c:v>
                </c:pt>
                <c:pt idx="1602">
                  <c:v>1.4549639437523159E-7</c:v>
                </c:pt>
                <c:pt idx="1603">
                  <c:v>1.4037857488756229E-7</c:v>
                </c:pt>
                <c:pt idx="1604">
                  <c:v>1.1196069043485054E-7</c:v>
                </c:pt>
                <c:pt idx="1605">
                  <c:v>9.3927759244053213E-8</c:v>
                </c:pt>
                <c:pt idx="1606">
                  <c:v>8.0355866392540795E-8</c:v>
                </c:pt>
                <c:pt idx="1607">
                  <c:v>7.1841663411323842E-8</c:v>
                </c:pt>
                <c:pt idx="1608">
                  <c:v>6.0805669946552158E-8</c:v>
                </c:pt>
                <c:pt idx="1609">
                  <c:v>5.5998068070297903E-8</c:v>
                </c:pt>
                <c:pt idx="1610">
                  <c:v>5.2334740080917734E-8</c:v>
                </c:pt>
                <c:pt idx="1611">
                  <c:v>4.6865268896790497E-8</c:v>
                </c:pt>
                <c:pt idx="1612">
                  <c:v>4.2223878319084963E-8</c:v>
                </c:pt>
                <c:pt idx="1613">
                  <c:v>4.136451778667084E-8</c:v>
                </c:pt>
                <c:pt idx="1614">
                  <c:v>3.8489066757333663E-8</c:v>
                </c:pt>
                <c:pt idx="1615">
                  <c:v>3.5300073865256833E-8</c:v>
                </c:pt>
                <c:pt idx="1616">
                  <c:v>3.4242941392183688E-8</c:v>
                </c:pt>
                <c:pt idx="1617">
                  <c:v>3.3327828332104324E-8</c:v>
                </c:pt>
                <c:pt idx="1618">
                  <c:v>3.1239692539943113E-8</c:v>
                </c:pt>
                <c:pt idx="1619">
                  <c:v>2.9904491486167559E-8</c:v>
                </c:pt>
                <c:pt idx="1620">
                  <c:v>2.8830778468603876E-8</c:v>
                </c:pt>
                <c:pt idx="1621">
                  <c:v>2.9040465751516992E-8</c:v>
                </c:pt>
                <c:pt idx="1622">
                  <c:v>2.7856119300203471E-8</c:v>
                </c:pt>
                <c:pt idx="1623">
                  <c:v>2.703582732818981E-8</c:v>
                </c:pt>
                <c:pt idx="1624">
                  <c:v>2.6927234992231416E-8</c:v>
                </c:pt>
                <c:pt idx="1625">
                  <c:v>2.6382551591730971E-8</c:v>
                </c:pt>
                <c:pt idx="1626">
                  <c:v>2.5833671358704427E-8</c:v>
                </c:pt>
                <c:pt idx="1627">
                  <c:v>2.6007180957684442E-8</c:v>
                </c:pt>
                <c:pt idx="1628">
                  <c:v>2.4528835776483647E-8</c:v>
                </c:pt>
                <c:pt idx="1629">
                  <c:v>2.434655187409145E-8</c:v>
                </c:pt>
                <c:pt idx="1630">
                  <c:v>2.4394671302151686E-8</c:v>
                </c:pt>
                <c:pt idx="1631">
                  <c:v>2.4381662110711935E-8</c:v>
                </c:pt>
                <c:pt idx="1632">
                  <c:v>2.4407683412176364E-8</c:v>
                </c:pt>
                <c:pt idx="1633">
                  <c:v>2.4290679511792407E-8</c:v>
                </c:pt>
                <c:pt idx="1634">
                  <c:v>2.3443302883402524E-8</c:v>
                </c:pt>
                <c:pt idx="1635">
                  <c:v>2.3966910481491481E-8</c:v>
                </c:pt>
                <c:pt idx="1636">
                  <c:v>2.3084506480122282E-8</c:v>
                </c:pt>
                <c:pt idx="1637">
                  <c:v>2.6562094117725036E-8</c:v>
                </c:pt>
                <c:pt idx="1638">
                  <c:v>3.4333022688049774E-8</c:v>
                </c:pt>
                <c:pt idx="1639">
                  <c:v>3.6140142117761155E-8</c:v>
                </c:pt>
                <c:pt idx="1640">
                  <c:v>3.9945247679317936E-8</c:v>
                </c:pt>
                <c:pt idx="1641">
                  <c:v>4.0582414339116799E-8</c:v>
                </c:pt>
                <c:pt idx="1642">
                  <c:v>4.718534386551145E-8</c:v>
                </c:pt>
                <c:pt idx="1643">
                  <c:v>6.5581391338421769E-8</c:v>
                </c:pt>
                <c:pt idx="1644">
                  <c:v>7.3771896201567134E-8</c:v>
                </c:pt>
                <c:pt idx="1645">
                  <c:v>8.2327852344854708E-8</c:v>
                </c:pt>
                <c:pt idx="1646">
                  <c:v>8.9432293480501244E-8</c:v>
                </c:pt>
                <c:pt idx="1647">
                  <c:v>9.9296993444730937E-8</c:v>
                </c:pt>
                <c:pt idx="1648">
                  <c:v>1.2131425623582628E-7</c:v>
                </c:pt>
                <c:pt idx="1649">
                  <c:v>1.3542722371047226E-7</c:v>
                </c:pt>
                <c:pt idx="1650">
                  <c:v>1.404510140361337E-7</c:v>
                </c:pt>
                <c:pt idx="1651">
                  <c:v>1.4930391033131926E-7</c:v>
                </c:pt>
                <c:pt idx="1652">
                  <c:v>1.5370724354544448E-7</c:v>
                </c:pt>
                <c:pt idx="1653">
                  <c:v>1.4997354401158996E-7</c:v>
                </c:pt>
                <c:pt idx="1654">
                  <c:v>1.5124184449335957E-7</c:v>
                </c:pt>
                <c:pt idx="1655">
                  <c:v>1.4964787021423019E-7</c:v>
                </c:pt>
                <c:pt idx="1656">
                  <c:v>1.4969437681038758E-7</c:v>
                </c:pt>
                <c:pt idx="1657">
                  <c:v>1.4969437681038758E-7</c:v>
                </c:pt>
                <c:pt idx="1658">
                  <c:v>1.4471601597799579E-7</c:v>
                </c:pt>
                <c:pt idx="1659">
                  <c:v>1.4746892154456255E-7</c:v>
                </c:pt>
                <c:pt idx="1660">
                  <c:v>1.4810730373765164E-7</c:v>
                </c:pt>
                <c:pt idx="1661">
                  <c:v>1.4717325399683468E-7</c:v>
                </c:pt>
                <c:pt idx="1662">
                  <c:v>1.4572625329554105E-7</c:v>
                </c:pt>
                <c:pt idx="1663">
                  <c:v>1.4709937611006457E-7</c:v>
                </c:pt>
                <c:pt idx="1664">
                  <c:v>1.1533226866320943E-7</c:v>
                </c:pt>
                <c:pt idx="1665">
                  <c:v>9.6689544623566307E-8</c:v>
                </c:pt>
                <c:pt idx="1666">
                  <c:v>8.3146966273425788E-8</c:v>
                </c:pt>
                <c:pt idx="1667">
                  <c:v>7.4824965505521031E-8</c:v>
                </c:pt>
                <c:pt idx="1668">
                  <c:v>6.4781446248809158E-8</c:v>
                </c:pt>
                <c:pt idx="1669">
                  <c:v>5.7451447607505334E-8</c:v>
                </c:pt>
                <c:pt idx="1670">
                  <c:v>5.147679256146388E-8</c:v>
                </c:pt>
                <c:pt idx="1671">
                  <c:v>4.8845888437747286E-8</c:v>
                </c:pt>
                <c:pt idx="1672">
                  <c:v>4.3377547339499796E-8</c:v>
                </c:pt>
                <c:pt idx="1673">
                  <c:v>4.0749094787746405E-8</c:v>
                </c:pt>
                <c:pt idx="1674">
                  <c:v>3.8510084412276557E-8</c:v>
                </c:pt>
                <c:pt idx="1675">
                  <c:v>3.725239951418296E-8</c:v>
                </c:pt>
                <c:pt idx="1676">
                  <c:v>3.4840323532059445E-8</c:v>
                </c:pt>
                <c:pt idx="1677">
                  <c:v>3.227665774770787E-8</c:v>
                </c:pt>
                <c:pt idx="1678">
                  <c:v>3.1553152140403798E-8</c:v>
                </c:pt>
                <c:pt idx="1679">
                  <c:v>3.0640590034663504E-8</c:v>
                </c:pt>
                <c:pt idx="1680">
                  <c:v>3.0750458476705823E-8</c:v>
                </c:pt>
                <c:pt idx="1681">
                  <c:v>2.9218032480525683E-8</c:v>
                </c:pt>
                <c:pt idx="1682">
                  <c:v>2.8993813350877269E-8</c:v>
                </c:pt>
                <c:pt idx="1683">
                  <c:v>2.8090407859474359E-8</c:v>
                </c:pt>
                <c:pt idx="1684">
                  <c:v>2.7796530734078668E-8</c:v>
                </c:pt>
                <c:pt idx="1685">
                  <c:v>2.5387481258845188E-8</c:v>
                </c:pt>
                <c:pt idx="1686">
                  <c:v>2.6611558077002043E-8</c:v>
                </c:pt>
                <c:pt idx="1687">
                  <c:v>2.6069585575651034E-8</c:v>
                </c:pt>
                <c:pt idx="1688">
                  <c:v>2.5238158553713122E-8</c:v>
                </c:pt>
                <c:pt idx="1689">
                  <c:v>2.5302863610604887E-8</c:v>
                </c:pt>
                <c:pt idx="1690">
                  <c:v>2.4733061558145713E-8</c:v>
                </c:pt>
                <c:pt idx="1691">
                  <c:v>2.4843088831844817E-8</c:v>
                </c:pt>
                <c:pt idx="1692">
                  <c:v>2.3899366241370521E-8</c:v>
                </c:pt>
                <c:pt idx="1693">
                  <c:v>2.4537530223883828E-8</c:v>
                </c:pt>
                <c:pt idx="1694">
                  <c:v>2.4212376001930808E-8</c:v>
                </c:pt>
                <c:pt idx="1695">
                  <c:v>2.3175685059184949E-8</c:v>
                </c:pt>
                <c:pt idx="1696">
                  <c:v>2.3315502027290001E-8</c:v>
                </c:pt>
                <c:pt idx="1697">
                  <c:v>2.3116295791045427E-8</c:v>
                </c:pt>
                <c:pt idx="1698">
                  <c:v>3.2972582279900475E-8</c:v>
                </c:pt>
                <c:pt idx="1699">
                  <c:v>3.5482652482638125E-8</c:v>
                </c:pt>
                <c:pt idx="1700">
                  <c:v>3.6766619015515998E-8</c:v>
                </c:pt>
                <c:pt idx="1701">
                  <c:v>3.9982610630090078E-8</c:v>
                </c:pt>
                <c:pt idx="1702">
                  <c:v>4.3184361283916177E-8</c:v>
                </c:pt>
                <c:pt idx="1703">
                  <c:v>6.2181282229963883E-8</c:v>
                </c:pt>
                <c:pt idx="1704">
                  <c:v>7.3834074079574565E-8</c:v>
                </c:pt>
                <c:pt idx="1705">
                  <c:v>8.216154796615437E-8</c:v>
                </c:pt>
                <c:pt idx="1706">
                  <c:v>8.505925362369426E-8</c:v>
                </c:pt>
                <c:pt idx="1707">
                  <c:v>9.4532615927316844E-8</c:v>
                </c:pt>
                <c:pt idx="1708">
                  <c:v>1.1593309007395885E-7</c:v>
                </c:pt>
                <c:pt idx="1709">
                  <c:v>1.287558429721602E-7</c:v>
                </c:pt>
                <c:pt idx="1710">
                  <c:v>1.3911343542560234E-7</c:v>
                </c:pt>
                <c:pt idx="1711">
                  <c:v>1.4431274897338024E-7</c:v>
                </c:pt>
                <c:pt idx="1712">
                  <c:v>1.4975019274850513E-7</c:v>
                </c:pt>
                <c:pt idx="1713">
                  <c:v>1.4680402060095457E-7</c:v>
                </c:pt>
                <c:pt idx="1714">
                  <c:v>1.4559751349791909E-7</c:v>
                </c:pt>
                <c:pt idx="1715">
                  <c:v>1.4615880114264445E-7</c:v>
                </c:pt>
                <c:pt idx="1716">
                  <c:v>1.4685938073963532E-7</c:v>
                </c:pt>
                <c:pt idx="1717">
                  <c:v>1.4636145558822765E-7</c:v>
                </c:pt>
                <c:pt idx="1718">
                  <c:v>1.4572625329554105E-7</c:v>
                </c:pt>
                <c:pt idx="1719">
                  <c:v>1.4203955063574505E-7</c:v>
                </c:pt>
                <c:pt idx="1720">
                  <c:v>1.4393740353809907E-7</c:v>
                </c:pt>
                <c:pt idx="1721">
                  <c:v>1.4512893759744525E-7</c:v>
                </c:pt>
                <c:pt idx="1722">
                  <c:v>1.4302365186926148E-7</c:v>
                </c:pt>
                <c:pt idx="1723">
                  <c:v>1.4280471575692668E-7</c:v>
                </c:pt>
                <c:pt idx="1724">
                  <c:v>1.1911736025459705E-7</c:v>
                </c:pt>
                <c:pt idx="1725">
                  <c:v>9.5539202572538842E-8</c:v>
                </c:pt>
                <c:pt idx="1726">
                  <c:v>8.3758073812902444E-8</c:v>
                </c:pt>
                <c:pt idx="1727">
                  <c:v>7.3344158596365103E-8</c:v>
                </c:pt>
                <c:pt idx="1728">
                  <c:v>6.5739243419567763E-8</c:v>
                </c:pt>
                <c:pt idx="1729">
                  <c:v>5.8162125839289907E-8</c:v>
                </c:pt>
                <c:pt idx="1730">
                  <c:v>5.1399632659882922E-8</c:v>
                </c:pt>
                <c:pt idx="1731">
                  <c:v>4.7563750728024422E-8</c:v>
                </c:pt>
                <c:pt idx="1732">
                  <c:v>4.4600151097395436E-8</c:v>
                </c:pt>
                <c:pt idx="1733">
                  <c:v>3.9328231069575985E-8</c:v>
                </c:pt>
                <c:pt idx="1734">
                  <c:v>3.7548273729682658E-8</c:v>
                </c:pt>
                <c:pt idx="1735">
                  <c:v>3.5930622224238848E-8</c:v>
                </c:pt>
                <c:pt idx="1736">
                  <c:v>3.516339997219673E-8</c:v>
                </c:pt>
                <c:pt idx="1737">
                  <c:v>3.2145041107588409E-8</c:v>
                </c:pt>
                <c:pt idx="1738">
                  <c:v>3.2266900610532966E-8</c:v>
                </c:pt>
                <c:pt idx="1739">
                  <c:v>3.1124286499353226E-8</c:v>
                </c:pt>
                <c:pt idx="1740">
                  <c:v>2.8965837054634221E-8</c:v>
                </c:pt>
                <c:pt idx="1741">
                  <c:v>2.8441073764000613E-8</c:v>
                </c:pt>
                <c:pt idx="1742">
                  <c:v>2.78423633290865E-8</c:v>
                </c:pt>
                <c:pt idx="1743">
                  <c:v>2.8104215235535997E-8</c:v>
                </c:pt>
                <c:pt idx="1744">
                  <c:v>2.7217222863596898E-8</c:v>
                </c:pt>
                <c:pt idx="1745">
                  <c:v>2.5596889575453441E-8</c:v>
                </c:pt>
                <c:pt idx="1746">
                  <c:v>2.5838114219367967E-8</c:v>
                </c:pt>
                <c:pt idx="1747">
                  <c:v>2.5539827052045371E-8</c:v>
                </c:pt>
                <c:pt idx="1748">
                  <c:v>2.4932746617907588E-8</c:v>
                </c:pt>
                <c:pt idx="1749">
                  <c:v>2.4690764552703034E-8</c:v>
                </c:pt>
                <c:pt idx="1750">
                  <c:v>2.4337885956004063E-8</c:v>
                </c:pt>
                <c:pt idx="1751">
                  <c:v>2.4908678756134108E-8</c:v>
                </c:pt>
                <c:pt idx="1752">
                  <c:v>2.2606096987041579E-8</c:v>
                </c:pt>
                <c:pt idx="1753">
                  <c:v>2.3471458496253892E-8</c:v>
                </c:pt>
                <c:pt idx="1754">
                  <c:v>2.3995328808931079E-8</c:v>
                </c:pt>
                <c:pt idx="1755">
                  <c:v>2.2949078890181081E-8</c:v>
                </c:pt>
                <c:pt idx="1756">
                  <c:v>2.265820455593755E-8</c:v>
                </c:pt>
                <c:pt idx="1757">
                  <c:v>2.1112109823787987E-8</c:v>
                </c:pt>
                <c:pt idx="1758">
                  <c:v>3.1727326618100398E-8</c:v>
                </c:pt>
                <c:pt idx="1759">
                  <c:v>3.416794969708588E-8</c:v>
                </c:pt>
                <c:pt idx="1760">
                  <c:v>3.7309421375083724E-8</c:v>
                </c:pt>
                <c:pt idx="1761">
                  <c:v>3.8862847181610041E-8</c:v>
                </c:pt>
                <c:pt idx="1762">
                  <c:v>3.8211038609443629E-8</c:v>
                </c:pt>
                <c:pt idx="1763">
                  <c:v>5.7128499778570104E-8</c:v>
                </c:pt>
                <c:pt idx="1764">
                  <c:v>7.1017134109641748E-8</c:v>
                </c:pt>
                <c:pt idx="1765">
                  <c:v>7.925636298099422E-8</c:v>
                </c:pt>
                <c:pt idx="1766">
                  <c:v>8.5492403931403227E-8</c:v>
                </c:pt>
                <c:pt idx="1767">
                  <c:v>9.1418828808502468E-8</c:v>
                </c:pt>
                <c:pt idx="1768">
                  <c:v>1.1538228695726465E-7</c:v>
                </c:pt>
                <c:pt idx="1769">
                  <c:v>1.3256838446594726E-7</c:v>
                </c:pt>
                <c:pt idx="1770">
                  <c:v>1.3914049503682424E-7</c:v>
                </c:pt>
                <c:pt idx="1771">
                  <c:v>1.4687783607004686E-7</c:v>
                </c:pt>
                <c:pt idx="1772">
                  <c:v>1.5007596012806785E-7</c:v>
                </c:pt>
                <c:pt idx="1773">
                  <c:v>1.5143808527874539E-7</c:v>
                </c:pt>
                <c:pt idx="1774">
                  <c:v>1.5054185848151024E-7</c:v>
                </c:pt>
                <c:pt idx="1775">
                  <c:v>1.5014114933055289E-7</c:v>
                </c:pt>
                <c:pt idx="1776">
                  <c:v>1.5035542625461107E-7</c:v>
                </c:pt>
                <c:pt idx="1777">
                  <c:v>1.477740900627875E-7</c:v>
                </c:pt>
                <c:pt idx="1778">
                  <c:v>1.4921100535116939E-7</c:v>
                </c:pt>
                <c:pt idx="1779">
                  <c:v>1.44688505466017E-7</c:v>
                </c:pt>
                <c:pt idx="1780">
                  <c:v>1.4758910777045561E-7</c:v>
                </c:pt>
                <c:pt idx="1781">
                  <c:v>1.4738573982113094E-7</c:v>
                </c:pt>
                <c:pt idx="1782">
                  <c:v>1.4645361028441647E-7</c:v>
                </c:pt>
                <c:pt idx="1783">
                  <c:v>1.4489030030221265E-7</c:v>
                </c:pt>
                <c:pt idx="1784">
                  <c:v>1.2693656733713734E-7</c:v>
                </c:pt>
                <c:pt idx="1785">
                  <c:v>1.060513634439575E-7</c:v>
                </c:pt>
                <c:pt idx="1786">
                  <c:v>8.8393738128779309E-8</c:v>
                </c:pt>
                <c:pt idx="1787">
                  <c:v>7.8673514550144251E-8</c:v>
                </c:pt>
                <c:pt idx="1788">
                  <c:v>6.8360107613644906E-8</c:v>
                </c:pt>
                <c:pt idx="1789">
                  <c:v>6.1655103440582528E-8</c:v>
                </c:pt>
                <c:pt idx="1790">
                  <c:v>5.379602603125886E-8</c:v>
                </c:pt>
                <c:pt idx="1791">
                  <c:v>5.0148212123697431E-8</c:v>
                </c:pt>
                <c:pt idx="1792">
                  <c:v>4.5419391981972291E-8</c:v>
                </c:pt>
                <c:pt idx="1793">
                  <c:v>4.2459040417854491E-8</c:v>
                </c:pt>
                <c:pt idx="1794">
                  <c:v>3.8363062191448065E-8</c:v>
                </c:pt>
                <c:pt idx="1795">
                  <c:v>3.6319405787090923E-8</c:v>
                </c:pt>
                <c:pt idx="1796">
                  <c:v>3.5183633883945549E-8</c:v>
                </c:pt>
                <c:pt idx="1797">
                  <c:v>3.3714483509772418E-8</c:v>
                </c:pt>
                <c:pt idx="1798">
                  <c:v>3.3714483509772418E-8</c:v>
                </c:pt>
                <c:pt idx="1799">
                  <c:v>3.0654911320290183E-8</c:v>
                </c:pt>
                <c:pt idx="1800">
                  <c:v>3.0041640409238989E-8</c:v>
                </c:pt>
                <c:pt idx="1801">
                  <c:v>2.8905260720345045E-8</c:v>
                </c:pt>
                <c:pt idx="1802">
                  <c:v>2.8505869603633757E-8</c:v>
                </c:pt>
                <c:pt idx="1803">
                  <c:v>2.7494832622360927E-8</c:v>
                </c:pt>
                <c:pt idx="1804">
                  <c:v>2.7249019523381672E-8</c:v>
                </c:pt>
                <c:pt idx="1805">
                  <c:v>2.6823339884855824E-8</c:v>
                </c:pt>
                <c:pt idx="1806">
                  <c:v>2.6535130092168035E-8</c:v>
                </c:pt>
                <c:pt idx="1807">
                  <c:v>2.6580076533543329E-8</c:v>
                </c:pt>
                <c:pt idx="1808">
                  <c:v>2.6149912496165326E-8</c:v>
                </c:pt>
                <c:pt idx="1809">
                  <c:v>2.5496954859292077E-8</c:v>
                </c:pt>
                <c:pt idx="1810">
                  <c:v>2.3760658045912551E-8</c:v>
                </c:pt>
                <c:pt idx="1811">
                  <c:v>2.5097983952026247E-8</c:v>
                </c:pt>
                <c:pt idx="1812">
                  <c:v>2.3936785310732116E-8</c:v>
                </c:pt>
                <c:pt idx="1813">
                  <c:v>2.371478317163887E-8</c:v>
                </c:pt>
                <c:pt idx="1814">
                  <c:v>2.3614588658964724E-8</c:v>
                </c:pt>
                <c:pt idx="1815">
                  <c:v>2.2946120158154601E-8</c:v>
                </c:pt>
                <c:pt idx="1816">
                  <c:v>2.3429230407607886E-8</c:v>
                </c:pt>
                <c:pt idx="1817">
                  <c:v>2.185911687753574E-8</c:v>
                </c:pt>
                <c:pt idx="1818">
                  <c:v>3.1432434989960816E-8</c:v>
                </c:pt>
                <c:pt idx="1819">
                  <c:v>3.4053096770221093E-8</c:v>
                </c:pt>
                <c:pt idx="1820">
                  <c:v>3.7366479914594759E-8</c:v>
                </c:pt>
                <c:pt idx="1821">
                  <c:v>3.7965194972739888E-8</c:v>
                </c:pt>
                <c:pt idx="1822">
                  <c:v>4.0319538020566137E-8</c:v>
                </c:pt>
                <c:pt idx="1823">
                  <c:v>5.7271247648202835E-8</c:v>
                </c:pt>
                <c:pt idx="1824">
                  <c:v>6.9797977695129232E-8</c:v>
                </c:pt>
                <c:pt idx="1825">
                  <c:v>8.0987012431914064E-8</c:v>
                </c:pt>
                <c:pt idx="1826">
                  <c:v>8.6354098262214327E-8</c:v>
                </c:pt>
                <c:pt idx="1827">
                  <c:v>9.2631711872840747E-8</c:v>
                </c:pt>
                <c:pt idx="1828">
                  <c:v>1.1280996197337365E-7</c:v>
                </c:pt>
                <c:pt idx="1829">
                  <c:v>1.2645962142197941E-7</c:v>
                </c:pt>
                <c:pt idx="1830">
                  <c:v>1.3536480238740327E-7</c:v>
                </c:pt>
                <c:pt idx="1831">
                  <c:v>1.4703474575806722E-7</c:v>
                </c:pt>
                <c:pt idx="1832">
                  <c:v>1.4980601743820222E-7</c:v>
                </c:pt>
                <c:pt idx="1833">
                  <c:v>1.506351110305488E-7</c:v>
                </c:pt>
                <c:pt idx="1834">
                  <c:v>1.4673944486851021E-7</c:v>
                </c:pt>
                <c:pt idx="1835">
                  <c:v>1.5024361356245066E-7</c:v>
                </c:pt>
                <c:pt idx="1836">
                  <c:v>1.4772783535346827E-7</c:v>
                </c:pt>
                <c:pt idx="1837">
                  <c:v>1.4573545082660004E-7</c:v>
                </c:pt>
                <c:pt idx="1838">
                  <c:v>1.4460598712959265E-7</c:v>
                </c:pt>
                <c:pt idx="1839">
                  <c:v>1.4673022073939485E-7</c:v>
                </c:pt>
                <c:pt idx="1840">
                  <c:v>1.4412044751007978E-7</c:v>
                </c:pt>
                <c:pt idx="1841">
                  <c:v>1.4443184677927426E-7</c:v>
                </c:pt>
                <c:pt idx="1842">
                  <c:v>1.4337058916892829E-7</c:v>
                </c:pt>
                <c:pt idx="1843">
                  <c:v>1.4412960227696645E-7</c:v>
                </c:pt>
                <c:pt idx="1844">
                  <c:v>1.3070019122363891E-7</c:v>
                </c:pt>
                <c:pt idx="1845">
                  <c:v>1.0766581969518842E-7</c:v>
                </c:pt>
                <c:pt idx="1846">
                  <c:v>8.9230160492057106E-8</c:v>
                </c:pt>
                <c:pt idx="1847">
                  <c:v>7.8517448528237127E-8</c:v>
                </c:pt>
                <c:pt idx="1848">
                  <c:v>6.73065919036365E-8</c:v>
                </c:pt>
                <c:pt idx="1849">
                  <c:v>5.9241323125243001E-8</c:v>
                </c:pt>
                <c:pt idx="1850">
                  <c:v>5.3240791323052612E-8</c:v>
                </c:pt>
                <c:pt idx="1851">
                  <c:v>4.8001065675890501E-8</c:v>
                </c:pt>
                <c:pt idx="1852">
                  <c:v>4.4712005014987588E-8</c:v>
                </c:pt>
                <c:pt idx="1853">
                  <c:v>4.226212308295402E-8</c:v>
                </c:pt>
                <c:pt idx="1854">
                  <c:v>3.9179901661984289E-8</c:v>
                </c:pt>
                <c:pt idx="1855">
                  <c:v>3.566562709969511E-8</c:v>
                </c:pt>
                <c:pt idx="1856">
                  <c:v>3.5067355758739467E-8</c:v>
                </c:pt>
                <c:pt idx="1857">
                  <c:v>3.3402039384917168E-8</c:v>
                </c:pt>
                <c:pt idx="1858">
                  <c:v>3.1355278176002972E-8</c:v>
                </c:pt>
                <c:pt idx="1859">
                  <c:v>3.0373776271855839E-8</c:v>
                </c:pt>
                <c:pt idx="1860">
                  <c:v>3.0221752152220878E-8</c:v>
                </c:pt>
                <c:pt idx="1861">
                  <c:v>2.9442977665341899E-8</c:v>
                </c:pt>
                <c:pt idx="1862">
                  <c:v>2.8357855976583746E-8</c:v>
                </c:pt>
                <c:pt idx="1863">
                  <c:v>2.9372604354377304E-8</c:v>
                </c:pt>
                <c:pt idx="1864">
                  <c:v>2.6688078495247772E-8</c:v>
                </c:pt>
                <c:pt idx="1865">
                  <c:v>2.6589069660880162E-8</c:v>
                </c:pt>
                <c:pt idx="1866">
                  <c:v>2.6319832744467388E-8</c:v>
                </c:pt>
                <c:pt idx="1867">
                  <c:v>2.5257958823175043E-8</c:v>
                </c:pt>
                <c:pt idx="1868">
                  <c:v>2.5483701552325607E-8</c:v>
                </c:pt>
                <c:pt idx="1869">
                  <c:v>2.552877462010586E-8</c:v>
                </c:pt>
                <c:pt idx="1870">
                  <c:v>2.55018151313461E-8</c:v>
                </c:pt>
                <c:pt idx="1871">
                  <c:v>2.4688585119969287E-8</c:v>
                </c:pt>
                <c:pt idx="1872">
                  <c:v>2.3638550591347204E-8</c:v>
                </c:pt>
                <c:pt idx="1873">
                  <c:v>2.3064594557530646E-8</c:v>
                </c:pt>
                <c:pt idx="1874">
                  <c:v>2.3949694146799261E-8</c:v>
                </c:pt>
                <c:pt idx="1875">
                  <c:v>2.3152770177121946E-8</c:v>
                </c:pt>
                <c:pt idx="1876">
                  <c:v>2.2485686795917427E-8</c:v>
                </c:pt>
                <c:pt idx="1877">
                  <c:v>2.1738746392970423E-8</c:v>
                </c:pt>
                <c:pt idx="1878">
                  <c:v>2.8413323105909027E-8</c:v>
                </c:pt>
                <c:pt idx="1879">
                  <c:v>3.4483379314140423E-8</c:v>
                </c:pt>
                <c:pt idx="1880">
                  <c:v>3.5864296101183384E-8</c:v>
                </c:pt>
                <c:pt idx="1881">
                  <c:v>3.8357815772967509E-8</c:v>
                </c:pt>
                <c:pt idx="1882">
                  <c:v>3.9987949393801824E-8</c:v>
                </c:pt>
                <c:pt idx="1883">
                  <c:v>5.4280806748045751E-8</c:v>
                </c:pt>
                <c:pt idx="1884">
                  <c:v>6.7879171041015195E-8</c:v>
                </c:pt>
                <c:pt idx="1885">
                  <c:v>7.7210236509195256E-8</c:v>
                </c:pt>
                <c:pt idx="1886">
                  <c:v>8.5683577404894668E-8</c:v>
                </c:pt>
                <c:pt idx="1887">
                  <c:v>8.8393738128779309E-8</c:v>
                </c:pt>
                <c:pt idx="1888">
                  <c:v>1.1085985601845609E-7</c:v>
                </c:pt>
                <c:pt idx="1889">
                  <c:v>1.2178295074748575E-7</c:v>
                </c:pt>
                <c:pt idx="1890">
                  <c:v>1.3565025580559316E-7</c:v>
                </c:pt>
                <c:pt idx="1891">
                  <c:v>1.4299627714079301E-7</c:v>
                </c:pt>
                <c:pt idx="1892">
                  <c:v>1.4926674542054875E-7</c:v>
                </c:pt>
                <c:pt idx="1893">
                  <c:v>1.48839628693338E-7</c:v>
                </c:pt>
                <c:pt idx="1894">
                  <c:v>1.5105504802096178E-7</c:v>
                </c:pt>
                <c:pt idx="1895">
                  <c:v>1.4672099685416684E-7</c:v>
                </c:pt>
                <c:pt idx="1896">
                  <c:v>1.4727486156490046E-7</c:v>
                </c:pt>
                <c:pt idx="1897">
                  <c:v>1.437910388137494E-7</c:v>
                </c:pt>
                <c:pt idx="1898">
                  <c:v>1.4717325399683468E-7</c:v>
                </c:pt>
                <c:pt idx="1899">
                  <c:v>1.4569866216729356E-7</c:v>
                </c:pt>
                <c:pt idx="1900">
                  <c:v>1.4255858127323572E-7</c:v>
                </c:pt>
                <c:pt idx="1901">
                  <c:v>1.4550558580172585E-7</c:v>
                </c:pt>
                <c:pt idx="1902">
                  <c:v>1.4540449354249203E-7</c:v>
                </c:pt>
                <c:pt idx="1903">
                  <c:v>1.4098573807505955E-7</c:v>
                </c:pt>
                <c:pt idx="1904">
                  <c:v>1.360431671338758E-7</c:v>
                </c:pt>
                <c:pt idx="1905">
                  <c:v>1.0963301030673864E-7</c:v>
                </c:pt>
                <c:pt idx="1906">
                  <c:v>8.9882166412057538E-8</c:v>
                </c:pt>
                <c:pt idx="1907">
                  <c:v>8.0448973113056931E-8</c:v>
                </c:pt>
                <c:pt idx="1908">
                  <c:v>6.7659219239454121E-8</c:v>
                </c:pt>
                <c:pt idx="1909">
                  <c:v>5.9134286781873592E-8</c:v>
                </c:pt>
                <c:pt idx="1910">
                  <c:v>5.3965491196646959E-8</c:v>
                </c:pt>
                <c:pt idx="1911">
                  <c:v>4.9026065995582041E-8</c:v>
                </c:pt>
                <c:pt idx="1912">
                  <c:v>4.592752487270825E-8</c:v>
                </c:pt>
                <c:pt idx="1913">
                  <c:v>4.279358433421719E-8</c:v>
                </c:pt>
                <c:pt idx="1914">
                  <c:v>3.8652079785188646E-8</c:v>
                </c:pt>
                <c:pt idx="1915">
                  <c:v>3.8111574645965908E-8</c:v>
                </c:pt>
                <c:pt idx="1916">
                  <c:v>3.4815136022747925E-8</c:v>
                </c:pt>
                <c:pt idx="1917">
                  <c:v>3.3595312913115623E-8</c:v>
                </c:pt>
                <c:pt idx="1918">
                  <c:v>3.315493928541941E-8</c:v>
                </c:pt>
                <c:pt idx="1919">
                  <c:v>3.2086617444760379E-8</c:v>
                </c:pt>
                <c:pt idx="1920">
                  <c:v>3.1100266189340497E-8</c:v>
                </c:pt>
                <c:pt idx="1921">
                  <c:v>2.8357855976583746E-8</c:v>
                </c:pt>
                <c:pt idx="1922">
                  <c:v>2.8524394090798631E-8</c:v>
                </c:pt>
                <c:pt idx="1923">
                  <c:v>2.67556732390351E-8</c:v>
                </c:pt>
                <c:pt idx="1924">
                  <c:v>2.8348615887423198E-8</c:v>
                </c:pt>
                <c:pt idx="1925">
                  <c:v>2.6571084685802016E-8</c:v>
                </c:pt>
                <c:pt idx="1926">
                  <c:v>2.7189981012886251E-8</c:v>
                </c:pt>
                <c:pt idx="1927">
                  <c:v>2.4794599125118012E-8</c:v>
                </c:pt>
                <c:pt idx="1928">
                  <c:v>2.5560611071095318E-8</c:v>
                </c:pt>
                <c:pt idx="1929">
                  <c:v>2.4943689786823875E-8</c:v>
                </c:pt>
                <c:pt idx="1930">
                  <c:v>2.5485910235547761E-8</c:v>
                </c:pt>
                <c:pt idx="1931">
                  <c:v>2.4155337747816886E-8</c:v>
                </c:pt>
                <c:pt idx="1932">
                  <c:v>2.4452814653109473E-8</c:v>
                </c:pt>
                <c:pt idx="1933">
                  <c:v>2.3938506319742363E-8</c:v>
                </c:pt>
                <c:pt idx="1934">
                  <c:v>2.3786398590082412E-8</c:v>
                </c:pt>
                <c:pt idx="1935">
                  <c:v>2.2948233521800945E-8</c:v>
                </c:pt>
                <c:pt idx="1936">
                  <c:v>2.3926460349580149E-8</c:v>
                </c:pt>
                <c:pt idx="1937">
                  <c:v>2.2970217356313346E-8</c:v>
                </c:pt>
                <c:pt idx="1938">
                  <c:v>2.8127233870440315E-8</c:v>
                </c:pt>
                <c:pt idx="1939">
                  <c:v>3.4498430173662818E-8</c:v>
                </c:pt>
                <c:pt idx="1940">
                  <c:v>3.6345045332175137E-8</c:v>
                </c:pt>
                <c:pt idx="1941">
                  <c:v>3.9801271096185009E-8</c:v>
                </c:pt>
                <c:pt idx="1942">
                  <c:v>3.9769305998756333E-8</c:v>
                </c:pt>
                <c:pt idx="1943">
                  <c:v>5.1488667636200407E-8</c:v>
                </c:pt>
                <c:pt idx="1944">
                  <c:v>6.717372644257019E-8</c:v>
                </c:pt>
                <c:pt idx="1945">
                  <c:v>7.7470940262868642E-8</c:v>
                </c:pt>
                <c:pt idx="1946">
                  <c:v>8.3590559638287659E-8</c:v>
                </c:pt>
                <c:pt idx="1947">
                  <c:v>9.206991774972025E-8</c:v>
                </c:pt>
                <c:pt idx="1948">
                  <c:v>1.0598699867996863E-7</c:v>
                </c:pt>
                <c:pt idx="1949">
                  <c:v>1.2239766294295064E-7</c:v>
                </c:pt>
                <c:pt idx="1950">
                  <c:v>1.3264794122022958E-7</c:v>
                </c:pt>
                <c:pt idx="1951">
                  <c:v>1.3838366290423705E-7</c:v>
                </c:pt>
                <c:pt idx="1952">
                  <c:v>1.4653657036965906E-7</c:v>
                </c:pt>
                <c:pt idx="1953">
                  <c:v>1.4786661775208119E-7</c:v>
                </c:pt>
                <c:pt idx="1954">
                  <c:v>1.4895100081742133E-7</c:v>
                </c:pt>
                <c:pt idx="1955">
                  <c:v>1.4393740353809907E-7</c:v>
                </c:pt>
                <c:pt idx="1956">
                  <c:v>1.4559751349791909E-7</c:v>
                </c:pt>
                <c:pt idx="1957">
                  <c:v>1.4514730115376369E-7</c:v>
                </c:pt>
                <c:pt idx="1958">
                  <c:v>1.4387336126467373E-7</c:v>
                </c:pt>
                <c:pt idx="1959">
                  <c:v>1.4636145558822765E-7</c:v>
                </c:pt>
                <c:pt idx="1960">
                  <c:v>1.439191045224916E-7</c:v>
                </c:pt>
                <c:pt idx="1961">
                  <c:v>1.4489030030221265E-7</c:v>
                </c:pt>
                <c:pt idx="1962">
                  <c:v>1.4563429141378397E-7</c:v>
                </c:pt>
                <c:pt idx="1963">
                  <c:v>1.4499124207625958E-7</c:v>
                </c:pt>
                <c:pt idx="1964">
                  <c:v>1.3725167195355358E-7</c:v>
                </c:pt>
                <c:pt idx="1965">
                  <c:v>1.1085985601845609E-7</c:v>
                </c:pt>
                <c:pt idx="1966">
                  <c:v>9.1744130348744851E-8</c:v>
                </c:pt>
                <c:pt idx="1967">
                  <c:v>7.8347343366956292E-8</c:v>
                </c:pt>
                <c:pt idx="1968">
                  <c:v>6.8119460808570085E-8</c:v>
                </c:pt>
                <c:pt idx="1969">
                  <c:v>6.1226573818245602E-8</c:v>
                </c:pt>
                <c:pt idx="1970">
                  <c:v>5.718433979608556E-8</c:v>
                </c:pt>
                <c:pt idx="1971">
                  <c:v>5.0248083175137778E-8</c:v>
                </c:pt>
                <c:pt idx="1972">
                  <c:v>4.5121271281299517E-8</c:v>
                </c:pt>
                <c:pt idx="1973">
                  <c:v>4.2837540836982665E-8</c:v>
                </c:pt>
                <c:pt idx="1974">
                  <c:v>3.9987949393801824E-8</c:v>
                </c:pt>
                <c:pt idx="1975">
                  <c:v>3.6900715482424636E-8</c:v>
                </c:pt>
                <c:pt idx="1976">
                  <c:v>3.4694342647972809E-8</c:v>
                </c:pt>
                <c:pt idx="1977">
                  <c:v>3.2677767966704957E-8</c:v>
                </c:pt>
                <c:pt idx="1978">
                  <c:v>3.2242513196224129E-8</c:v>
                </c:pt>
                <c:pt idx="1979">
                  <c:v>3.1220445725089271E-8</c:v>
                </c:pt>
                <c:pt idx="1980">
                  <c:v>3.0540419861972754E-8</c:v>
                </c:pt>
                <c:pt idx="1981">
                  <c:v>2.8951853166491333E-8</c:v>
                </c:pt>
                <c:pt idx="1982">
                  <c:v>2.839482899764443E-8</c:v>
                </c:pt>
                <c:pt idx="1983">
                  <c:v>2.8923893911252058E-8</c:v>
                </c:pt>
                <c:pt idx="1984">
                  <c:v>2.7769046422959586E-8</c:v>
                </c:pt>
                <c:pt idx="1985">
                  <c:v>2.6602561750976882E-8</c:v>
                </c:pt>
                <c:pt idx="1986">
                  <c:v>2.7249019523381672E-8</c:v>
                </c:pt>
                <c:pt idx="1987">
                  <c:v>2.5654891594883182E-8</c:v>
                </c:pt>
                <c:pt idx="1988">
                  <c:v>2.5980455380478946E-8</c:v>
                </c:pt>
                <c:pt idx="1989">
                  <c:v>2.5437779196524387E-8</c:v>
                </c:pt>
                <c:pt idx="1990">
                  <c:v>2.3471458496253892E-8</c:v>
                </c:pt>
                <c:pt idx="1991">
                  <c:v>2.4295874663105253E-8</c:v>
                </c:pt>
                <c:pt idx="1992">
                  <c:v>2.3653531989350401E-8</c:v>
                </c:pt>
                <c:pt idx="1993">
                  <c:v>2.3284448277676676E-8</c:v>
                </c:pt>
                <c:pt idx="1994">
                  <c:v>2.3835337914373294E-8</c:v>
                </c:pt>
                <c:pt idx="1995">
                  <c:v>2.3469324997669092E-8</c:v>
                </c:pt>
                <c:pt idx="1996">
                  <c:v>2.3220693846901255E-8</c:v>
                </c:pt>
                <c:pt idx="1997">
                  <c:v>2.2738565718815839E-8</c:v>
                </c:pt>
                <c:pt idx="1998">
                  <c:v>2.5891453609369798E-8</c:v>
                </c:pt>
                <c:pt idx="1999">
                  <c:v>3.3744303886936578E-8</c:v>
                </c:pt>
                <c:pt idx="2000">
                  <c:v>3.6952345711845139E-8</c:v>
                </c:pt>
                <c:pt idx="2001">
                  <c:v>3.8090648759577729E-8</c:v>
                </c:pt>
                <c:pt idx="2002">
                  <c:v>3.8583684204457318E-8</c:v>
                </c:pt>
                <c:pt idx="2003">
                  <c:v>4.7690168757845989E-8</c:v>
                </c:pt>
                <c:pt idx="2004">
                  <c:v>6.3550351424268612E-8</c:v>
                </c:pt>
                <c:pt idx="2005">
                  <c:v>7.374426866163261E-8</c:v>
                </c:pt>
                <c:pt idx="2006">
                  <c:v>8.1742799963001411E-8</c:v>
                </c:pt>
                <c:pt idx="2007">
                  <c:v>8.7835487151661592E-8</c:v>
                </c:pt>
                <c:pt idx="2008">
                  <c:v>1.0053688910738969E-7</c:v>
                </c:pt>
                <c:pt idx="2009">
                  <c:v>1.2118656240763467E-7</c:v>
                </c:pt>
                <c:pt idx="2010">
                  <c:v>1.3278058041849382E-7</c:v>
                </c:pt>
                <c:pt idx="2011">
                  <c:v>1.3810479451855304E-7</c:v>
                </c:pt>
                <c:pt idx="2012">
                  <c:v>1.4457848541750889E-7</c:v>
                </c:pt>
                <c:pt idx="2013">
                  <c:v>1.5127921543886924E-7</c:v>
                </c:pt>
                <c:pt idx="2014">
                  <c:v>1.4817213193967263E-7</c:v>
                </c:pt>
                <c:pt idx="2015">
                  <c:v>1.4437687342635381E-7</c:v>
                </c:pt>
                <c:pt idx="2016">
                  <c:v>1.466748810864183E-7</c:v>
                </c:pt>
                <c:pt idx="2017">
                  <c:v>1.4754287742544283E-7</c:v>
                </c:pt>
                <c:pt idx="2018">
                  <c:v>1.4751514214249619E-7</c:v>
                </c:pt>
                <c:pt idx="2019">
                  <c:v>1.4421200618478589E-7</c:v>
                </c:pt>
                <c:pt idx="2020">
                  <c:v>1.4485360153367871E-7</c:v>
                </c:pt>
                <c:pt idx="2021">
                  <c:v>1.4306928131427898E-7</c:v>
                </c:pt>
                <c:pt idx="2022">
                  <c:v>1.4696089712710358E-7</c:v>
                </c:pt>
                <c:pt idx="2023">
                  <c:v>1.3974540298696286E-7</c:v>
                </c:pt>
                <c:pt idx="2024">
                  <c:v>1.4453265411993645E-7</c:v>
                </c:pt>
                <c:pt idx="2025">
                  <c:v>1.1671109346163217E-7</c:v>
                </c:pt>
                <c:pt idx="2026">
                  <c:v>9.7030349896455902E-8</c:v>
                </c:pt>
                <c:pt idx="2027">
                  <c:v>8.2501538120662091E-8</c:v>
                </c:pt>
                <c:pt idx="2028">
                  <c:v>7.3123800244941695E-8</c:v>
                </c:pt>
                <c:pt idx="2029">
                  <c:v>6.3901078830190626E-8</c:v>
                </c:pt>
                <c:pt idx="2030">
                  <c:v>5.6651695774508016E-8</c:v>
                </c:pt>
                <c:pt idx="2031">
                  <c:v>5.022457658582971E-8</c:v>
                </c:pt>
                <c:pt idx="2032">
                  <c:v>4.5470098247797035E-8</c:v>
                </c:pt>
                <c:pt idx="2033">
                  <c:v>4.3903736312707097E-8</c:v>
                </c:pt>
                <c:pt idx="2034">
                  <c:v>4.0684539237369514E-8</c:v>
                </c:pt>
                <c:pt idx="2035">
                  <c:v>3.779298033960628E-8</c:v>
                </c:pt>
                <c:pt idx="2036">
                  <c:v>3.5482652482638125E-8</c:v>
                </c:pt>
                <c:pt idx="2037">
                  <c:v>3.4103012839279844E-8</c:v>
                </c:pt>
                <c:pt idx="2038">
                  <c:v>3.3046459809149817E-8</c:v>
                </c:pt>
                <c:pt idx="2039">
                  <c:v>3.2227884470424594E-8</c:v>
                </c:pt>
                <c:pt idx="2040">
                  <c:v>3.1369739003069643E-8</c:v>
                </c:pt>
                <c:pt idx="2041">
                  <c:v>2.9663939165271144E-8</c:v>
                </c:pt>
                <c:pt idx="2042">
                  <c:v>2.9017135607779883E-8</c:v>
                </c:pt>
                <c:pt idx="2043">
                  <c:v>2.9339787718817267E-8</c:v>
                </c:pt>
                <c:pt idx="2044">
                  <c:v>2.7130996370888151E-8</c:v>
                </c:pt>
                <c:pt idx="2045">
                  <c:v>2.6476747557408151E-8</c:v>
                </c:pt>
                <c:pt idx="2046">
                  <c:v>2.6895596859929502E-8</c:v>
                </c:pt>
                <c:pt idx="2047">
                  <c:v>2.6181178809596564E-8</c:v>
                </c:pt>
                <c:pt idx="2048">
                  <c:v>2.5953741361437927E-8</c:v>
                </c:pt>
                <c:pt idx="2049">
                  <c:v>2.5202974202262533E-8</c:v>
                </c:pt>
                <c:pt idx="2050">
                  <c:v>2.5476634307057106E-8</c:v>
                </c:pt>
                <c:pt idx="2051">
                  <c:v>2.4435452333650687E-8</c:v>
                </c:pt>
                <c:pt idx="2052">
                  <c:v>2.4235726139475868E-8</c:v>
                </c:pt>
                <c:pt idx="2053">
                  <c:v>2.4356519283990695E-8</c:v>
                </c:pt>
                <c:pt idx="2054">
                  <c:v>2.3469751690860418E-8</c:v>
                </c:pt>
                <c:pt idx="2055">
                  <c:v>2.3275943439176198E-8</c:v>
                </c:pt>
                <c:pt idx="2056">
                  <c:v>2.3968201916354413E-8</c:v>
                </c:pt>
                <c:pt idx="2057">
                  <c:v>2.1947400246951261E-8</c:v>
                </c:pt>
                <c:pt idx="2058">
                  <c:v>2.3326140874397652E-8</c:v>
                </c:pt>
                <c:pt idx="2059">
                  <c:v>3.1393846613253244E-8</c:v>
                </c:pt>
                <c:pt idx="2060">
                  <c:v>3.6993671754349005E-8</c:v>
                </c:pt>
                <c:pt idx="2061">
                  <c:v>3.6926526801810048E-8</c:v>
                </c:pt>
                <c:pt idx="2062">
                  <c:v>4.0889112795728717E-8</c:v>
                </c:pt>
                <c:pt idx="2063">
                  <c:v>4.3355450578732374E-8</c:v>
                </c:pt>
                <c:pt idx="2064">
                  <c:v>6.3407695305471222E-8</c:v>
                </c:pt>
                <c:pt idx="2065">
                  <c:v>7.3619998600114862E-8</c:v>
                </c:pt>
                <c:pt idx="2066">
                  <c:v>7.9527076799533926E-8</c:v>
                </c:pt>
                <c:pt idx="2067">
                  <c:v>8.9537178903671261E-8</c:v>
                </c:pt>
                <c:pt idx="2068">
                  <c:v>9.3187321925495461E-8</c:v>
                </c:pt>
                <c:pt idx="2069">
                  <c:v>1.1533226866320943E-7</c:v>
                </c:pt>
                <c:pt idx="2070">
                  <c:v>1.3055964829037692E-7</c:v>
                </c:pt>
                <c:pt idx="2071">
                  <c:v>1.4044195828298136E-7</c:v>
                </c:pt>
                <c:pt idx="2072">
                  <c:v>1.4887674884154449E-7</c:v>
                </c:pt>
                <c:pt idx="2073">
                  <c:v>1.5047659614935109E-7</c:v>
                </c:pt>
                <c:pt idx="2074">
                  <c:v>1.4792214605806323E-7</c:v>
                </c:pt>
                <c:pt idx="2075">
                  <c:v>1.4739498126001941E-7</c:v>
                </c:pt>
                <c:pt idx="2076">
                  <c:v>1.4692397866337635E-7</c:v>
                </c:pt>
                <c:pt idx="2077">
                  <c:v>1.4800545495812117E-7</c:v>
                </c:pt>
                <c:pt idx="2078">
                  <c:v>1.4740422294262069E-7</c:v>
                </c:pt>
                <c:pt idx="2079">
                  <c:v>1.4708090907622249E-7</c:v>
                </c:pt>
                <c:pt idx="2080">
                  <c:v>1.4470684556290971E-7</c:v>
                </c:pt>
                <c:pt idx="2081">
                  <c:v>1.4417537978006261E-7</c:v>
                </c:pt>
                <c:pt idx="2082">
                  <c:v>1.4590104813307242E-7</c:v>
                </c:pt>
                <c:pt idx="2083">
                  <c:v>1.4456015216508322E-7</c:v>
                </c:pt>
                <c:pt idx="2084">
                  <c:v>1.4305102880165146E-7</c:v>
                </c:pt>
                <c:pt idx="2085">
                  <c:v>1.2158685875149978E-7</c:v>
                </c:pt>
                <c:pt idx="2086">
                  <c:v>1.0013596238638682E-7</c:v>
                </c:pt>
                <c:pt idx="2087">
                  <c:v>8.6575630761638965E-8</c:v>
                </c:pt>
                <c:pt idx="2088">
                  <c:v>7.3875538237982096E-8</c:v>
                </c:pt>
                <c:pt idx="2089">
                  <c:v>6.5660297427424855E-8</c:v>
                </c:pt>
                <c:pt idx="2090">
                  <c:v>5.7893631386135322E-8</c:v>
                </c:pt>
                <c:pt idx="2091">
                  <c:v>5.3150493724865846E-8</c:v>
                </c:pt>
                <c:pt idx="2092">
                  <c:v>4.7271233780618601E-8</c:v>
                </c:pt>
                <c:pt idx="2093">
                  <c:v>4.4142782801277138E-8</c:v>
                </c:pt>
                <c:pt idx="2094">
                  <c:v>4.0770622870305873E-8</c:v>
                </c:pt>
                <c:pt idx="2095">
                  <c:v>3.849432071863429E-8</c:v>
                </c:pt>
                <c:pt idx="2096">
                  <c:v>3.6679051600779406E-8</c:v>
                </c:pt>
                <c:pt idx="2097">
                  <c:v>3.5813311084938308E-8</c:v>
                </c:pt>
                <c:pt idx="2098">
                  <c:v>3.2992276154395853E-8</c:v>
                </c:pt>
                <c:pt idx="2099">
                  <c:v>3.2237636644043828E-8</c:v>
                </c:pt>
                <c:pt idx="2100">
                  <c:v>2.9937572230372595E-8</c:v>
                </c:pt>
                <c:pt idx="2101">
                  <c:v>3.0421349591688036E-8</c:v>
                </c:pt>
                <c:pt idx="2102">
                  <c:v>2.9678066677344558E-8</c:v>
                </c:pt>
                <c:pt idx="2103">
                  <c:v>2.8714561808339412E-8</c:v>
                </c:pt>
                <c:pt idx="2104">
                  <c:v>2.8095010001068996E-8</c:v>
                </c:pt>
                <c:pt idx="2105">
                  <c:v>2.7004135575647202E-8</c:v>
                </c:pt>
                <c:pt idx="2106">
                  <c:v>2.6364625514486106E-8</c:v>
                </c:pt>
                <c:pt idx="2107">
                  <c:v>2.644533321349391E-8</c:v>
                </c:pt>
                <c:pt idx="2108">
                  <c:v>2.5434248150668346E-8</c:v>
                </c:pt>
                <c:pt idx="2109">
                  <c:v>2.5201215526641637E-8</c:v>
                </c:pt>
                <c:pt idx="2110">
                  <c:v>2.4550139474520039E-8</c:v>
                </c:pt>
                <c:pt idx="2111">
                  <c:v>2.4642835726310511E-8</c:v>
                </c:pt>
                <c:pt idx="2112">
                  <c:v>2.4350451960562693E-8</c:v>
                </c:pt>
                <c:pt idx="2113">
                  <c:v>2.3786827698462545E-8</c:v>
                </c:pt>
                <c:pt idx="2114">
                  <c:v>2.4601909407834712E-8</c:v>
                </c:pt>
                <c:pt idx="2115">
                  <c:v>2.4093178741940789E-8</c:v>
                </c:pt>
                <c:pt idx="2116">
                  <c:v>2.3385756136542346E-8</c:v>
                </c:pt>
                <c:pt idx="2117">
                  <c:v>2.3070948641240752E-8</c:v>
                </c:pt>
                <c:pt idx="2118">
                  <c:v>2.2563272140633256E-8</c:v>
                </c:pt>
                <c:pt idx="2119">
                  <c:v>3.0822200899696976E-8</c:v>
                </c:pt>
                <c:pt idx="2120">
                  <c:v>3.4383110857134827E-8</c:v>
                </c:pt>
                <c:pt idx="2121">
                  <c:v>3.7569073791178222E-8</c:v>
                </c:pt>
                <c:pt idx="2122">
                  <c:v>3.7678353587911962E-8</c:v>
                </c:pt>
                <c:pt idx="2123">
                  <c:v>3.9785287197237211E-8</c:v>
                </c:pt>
                <c:pt idx="2124">
                  <c:v>6.0799302008727547E-8</c:v>
                </c:pt>
                <c:pt idx="2125">
                  <c:v>7.1125933049505336E-8</c:v>
                </c:pt>
                <c:pt idx="2126">
                  <c:v>7.8092476636399678E-8</c:v>
                </c:pt>
                <c:pt idx="2127">
                  <c:v>8.6849182882869572E-8</c:v>
                </c:pt>
                <c:pt idx="2128">
                  <c:v>9.012248674839434E-8</c:v>
                </c:pt>
                <c:pt idx="2129">
                  <c:v>1.1324801719003312E-7</c:v>
                </c:pt>
                <c:pt idx="2130">
                  <c:v>1.2664163892090633E-7</c:v>
                </c:pt>
                <c:pt idx="2131">
                  <c:v>1.3778124433737944E-7</c:v>
                </c:pt>
                <c:pt idx="2132">
                  <c:v>1.4242191706741508E-7</c:v>
                </c:pt>
                <c:pt idx="2133">
                  <c:v>1.4858916953636579E-7</c:v>
                </c:pt>
                <c:pt idx="2134">
                  <c:v>1.4756136883244446E-7</c:v>
                </c:pt>
                <c:pt idx="2135">
                  <c:v>1.4622326929182873E-7</c:v>
                </c:pt>
                <c:pt idx="2136">
                  <c:v>1.4912741166587536E-7</c:v>
                </c:pt>
                <c:pt idx="2137">
                  <c:v>1.4612196756904261E-7</c:v>
                </c:pt>
                <c:pt idx="2138">
                  <c:v>1.4655500862754189E-7</c:v>
                </c:pt>
                <c:pt idx="2139">
                  <c:v>1.4785736388696358E-7</c:v>
                </c:pt>
                <c:pt idx="2140">
                  <c:v>1.4209414793994037E-7</c:v>
                </c:pt>
                <c:pt idx="2141">
                  <c:v>1.4292328864011034E-7</c:v>
                </c:pt>
                <c:pt idx="2142">
                  <c:v>1.4548720319295258E-7</c:v>
                </c:pt>
                <c:pt idx="2143">
                  <c:v>1.4364473672545916E-7</c:v>
                </c:pt>
                <c:pt idx="2144">
                  <c:v>1.4288680026746703E-7</c:v>
                </c:pt>
                <c:pt idx="2145">
                  <c:v>1.2485227655302946E-7</c:v>
                </c:pt>
                <c:pt idx="2146">
                  <c:v>1.0233749842746176E-7</c:v>
                </c:pt>
                <c:pt idx="2147">
                  <c:v>8.5654154411670265E-8</c:v>
                </c:pt>
                <c:pt idx="2148">
                  <c:v>7.5479344731396831E-8</c:v>
                </c:pt>
                <c:pt idx="2149">
                  <c:v>6.6484607148946872E-8</c:v>
                </c:pt>
                <c:pt idx="2150">
                  <c:v>5.8337240258547475E-8</c:v>
                </c:pt>
                <c:pt idx="2151">
                  <c:v>5.4450911971496568E-8</c:v>
                </c:pt>
                <c:pt idx="2152">
                  <c:v>4.9925273226528291E-8</c:v>
                </c:pt>
                <c:pt idx="2153">
                  <c:v>4.4020411739635134E-8</c:v>
                </c:pt>
                <c:pt idx="2154">
                  <c:v>4.2158349752196956E-8</c:v>
                </c:pt>
                <c:pt idx="2155">
                  <c:v>3.9079383855118004E-8</c:v>
                </c:pt>
                <c:pt idx="2156">
                  <c:v>3.6334788600917022E-8</c:v>
                </c:pt>
                <c:pt idx="2157">
                  <c:v>3.38786327767718E-8</c:v>
                </c:pt>
                <c:pt idx="2158">
                  <c:v>3.281520938570981E-8</c:v>
                </c:pt>
                <c:pt idx="2159">
                  <c:v>3.1882486789554923E-8</c:v>
                </c:pt>
                <c:pt idx="2160">
                  <c:v>3.1693427777850544E-8</c:v>
                </c:pt>
                <c:pt idx="2161">
                  <c:v>2.9180612181147211E-8</c:v>
                </c:pt>
                <c:pt idx="2162">
                  <c:v>2.9513421793793667E-8</c:v>
                </c:pt>
                <c:pt idx="2163">
                  <c:v>2.8297818038789657E-8</c:v>
                </c:pt>
                <c:pt idx="2164">
                  <c:v>2.7462915591929416E-8</c:v>
                </c:pt>
                <c:pt idx="2165">
                  <c:v>2.7303564406224681E-8</c:v>
                </c:pt>
                <c:pt idx="2166">
                  <c:v>2.6625054964809063E-8</c:v>
                </c:pt>
                <c:pt idx="2167">
                  <c:v>2.543601364782509E-8</c:v>
                </c:pt>
                <c:pt idx="2168">
                  <c:v>2.5873668672192569E-8</c:v>
                </c:pt>
                <c:pt idx="2169">
                  <c:v>2.5115542696831706E-8</c:v>
                </c:pt>
                <c:pt idx="2170">
                  <c:v>2.55018151313461E-8</c:v>
                </c:pt>
                <c:pt idx="2171">
                  <c:v>2.4341785458566248E-8</c:v>
                </c:pt>
                <c:pt idx="2172">
                  <c:v>2.5460294460233809E-8</c:v>
                </c:pt>
                <c:pt idx="2173">
                  <c:v>2.4927494614246778E-8</c:v>
                </c:pt>
                <c:pt idx="2174">
                  <c:v>2.3163377733572925E-8</c:v>
                </c:pt>
                <c:pt idx="2175">
                  <c:v>2.32576624618359E-8</c:v>
                </c:pt>
                <c:pt idx="2176">
                  <c:v>2.3412603882159038E-8</c:v>
                </c:pt>
                <c:pt idx="2177">
                  <c:v>2.2579642313625115E-8</c:v>
                </c:pt>
                <c:pt idx="2178">
                  <c:v>2.326658962624579E-8</c:v>
                </c:pt>
                <c:pt idx="2179">
                  <c:v>3.0898803641458075E-8</c:v>
                </c:pt>
                <c:pt idx="2180">
                  <c:v>3.4840323532059445E-8</c:v>
                </c:pt>
                <c:pt idx="2181">
                  <c:v>3.6252778589884871E-8</c:v>
                </c:pt>
                <c:pt idx="2182">
                  <c:v>3.8258191170921179E-8</c:v>
                </c:pt>
                <c:pt idx="2183">
                  <c:v>3.9153439078320323E-8</c:v>
                </c:pt>
                <c:pt idx="2184">
                  <c:v>5.5739966470613078E-8</c:v>
                </c:pt>
                <c:pt idx="2185">
                  <c:v>6.8279852353467172E-8</c:v>
                </c:pt>
                <c:pt idx="2186">
                  <c:v>7.6703981013993031E-8</c:v>
                </c:pt>
                <c:pt idx="2187">
                  <c:v>8.2704366071377946E-8</c:v>
                </c:pt>
                <c:pt idx="2188">
                  <c:v>8.974710484741653E-8</c:v>
                </c:pt>
                <c:pt idx="2189">
                  <c:v>1.0902988288034959E-7</c:v>
                </c:pt>
                <c:pt idx="2190">
                  <c:v>1.2381987282672527E-7</c:v>
                </c:pt>
                <c:pt idx="2191">
                  <c:v>1.3197675978371106E-7</c:v>
                </c:pt>
                <c:pt idx="2192">
                  <c:v>1.4199405962381628E-7</c:v>
                </c:pt>
                <c:pt idx="2193">
                  <c:v>1.4597467232389874E-7</c:v>
                </c:pt>
                <c:pt idx="2194">
                  <c:v>1.4732105657305566E-7</c:v>
                </c:pt>
                <c:pt idx="2195">
                  <c:v>1.4306015493552991E-7</c:v>
                </c:pt>
                <c:pt idx="2196">
                  <c:v>1.458550409471957E-7</c:v>
                </c:pt>
                <c:pt idx="2197">
                  <c:v>1.4710860999267244E-7</c:v>
                </c:pt>
                <c:pt idx="2198">
                  <c:v>1.4633381393696045E-7</c:v>
                </c:pt>
                <c:pt idx="2199">
                  <c:v>1.4453265411993645E-7</c:v>
                </c:pt>
                <c:pt idx="2200">
                  <c:v>1.4238548259052566E-7</c:v>
                </c:pt>
                <c:pt idx="2201">
                  <c:v>1.4039668320111251E-7</c:v>
                </c:pt>
                <c:pt idx="2202">
                  <c:v>1.4295978093127191E-7</c:v>
                </c:pt>
                <c:pt idx="2203">
                  <c:v>1.4007088388516919E-7</c:v>
                </c:pt>
                <c:pt idx="2204">
                  <c:v>1.384826730706365E-7</c:v>
                </c:pt>
                <c:pt idx="2205">
                  <c:v>1.2792754968504265E-7</c:v>
                </c:pt>
                <c:pt idx="2206">
                  <c:v>1.0611574464258844E-7</c:v>
                </c:pt>
                <c:pt idx="2207">
                  <c:v>9.0197642196952031E-8</c:v>
                </c:pt>
                <c:pt idx="2208">
                  <c:v>7.4214528594314528E-8</c:v>
                </c:pt>
                <c:pt idx="2209">
                  <c:v>6.8406941492509752E-8</c:v>
                </c:pt>
                <c:pt idx="2210">
                  <c:v>5.8738332880527568E-8</c:v>
                </c:pt>
                <c:pt idx="2211">
                  <c:v>5.3566396276995846E-8</c:v>
                </c:pt>
                <c:pt idx="2212">
                  <c:v>4.8619609907091096E-8</c:v>
                </c:pt>
                <c:pt idx="2213">
                  <c:v>4.4823976748758137E-8</c:v>
                </c:pt>
                <c:pt idx="2214">
                  <c:v>4.0249915958330445E-8</c:v>
                </c:pt>
                <c:pt idx="2215">
                  <c:v>3.8195326524385727E-8</c:v>
                </c:pt>
                <c:pt idx="2216">
                  <c:v>3.5741983321462187E-8</c:v>
                </c:pt>
                <c:pt idx="2217">
                  <c:v>3.4518502283251556E-8</c:v>
                </c:pt>
                <c:pt idx="2218">
                  <c:v>3.3560588259729305E-8</c:v>
                </c:pt>
                <c:pt idx="2219">
                  <c:v>3.1061849918716769E-8</c:v>
                </c:pt>
                <c:pt idx="2220">
                  <c:v>3.100426296366251E-8</c:v>
                </c:pt>
                <c:pt idx="2221">
                  <c:v>3.0112683053652411E-8</c:v>
                </c:pt>
                <c:pt idx="2222">
                  <c:v>2.8747082570729853E-8</c:v>
                </c:pt>
                <c:pt idx="2223">
                  <c:v>2.8118025465307758E-8</c:v>
                </c:pt>
                <c:pt idx="2224">
                  <c:v>2.8256284668151798E-8</c:v>
                </c:pt>
                <c:pt idx="2225">
                  <c:v>2.766836847574675E-8</c:v>
                </c:pt>
                <c:pt idx="2226">
                  <c:v>2.6995083660941643E-8</c:v>
                </c:pt>
                <c:pt idx="2227">
                  <c:v>2.7276286230216899E-8</c:v>
                </c:pt>
                <c:pt idx="2228">
                  <c:v>2.6194583468403446E-8</c:v>
                </c:pt>
                <c:pt idx="2229">
                  <c:v>2.5855888875338208E-8</c:v>
                </c:pt>
                <c:pt idx="2230">
                  <c:v>2.5984908840747282E-8</c:v>
                </c:pt>
                <c:pt idx="2231">
                  <c:v>2.5744881640425467E-8</c:v>
                </c:pt>
                <c:pt idx="2232">
                  <c:v>2.4475827715332544E-8</c:v>
                </c:pt>
                <c:pt idx="2233">
                  <c:v>2.360688878011946E-8</c:v>
                </c:pt>
                <c:pt idx="2234">
                  <c:v>2.3053159062026627E-8</c:v>
                </c:pt>
                <c:pt idx="2235">
                  <c:v>2.3334653421799934E-8</c:v>
                </c:pt>
                <c:pt idx="2236">
                  <c:v>2.3481700424894045E-8</c:v>
                </c:pt>
                <c:pt idx="2237">
                  <c:v>2.3029025294116854E-8</c:v>
                </c:pt>
                <c:pt idx="2238">
                  <c:v>2.2380602121490441E-8</c:v>
                </c:pt>
                <c:pt idx="2239">
                  <c:v>2.8621730673587218E-8</c:v>
                </c:pt>
                <c:pt idx="2240">
                  <c:v>3.3199360344118478E-8</c:v>
                </c:pt>
                <c:pt idx="2241">
                  <c:v>3.6699647796887288E-8</c:v>
                </c:pt>
                <c:pt idx="2242">
                  <c:v>3.7647117166646665E-8</c:v>
                </c:pt>
                <c:pt idx="2243">
                  <c:v>4.0298110457420426E-8</c:v>
                </c:pt>
                <c:pt idx="2244">
                  <c:v>5.3415549442830637E-8</c:v>
                </c:pt>
                <c:pt idx="2245">
                  <c:v>6.6981267705302364E-8</c:v>
                </c:pt>
                <c:pt idx="2246">
                  <c:v>7.4554171466211386E-8</c:v>
                </c:pt>
                <c:pt idx="2247">
                  <c:v>8.2219376924962603E-8</c:v>
                </c:pt>
                <c:pt idx="2248">
                  <c:v>8.8617454917440137E-8</c:v>
                </c:pt>
                <c:pt idx="2249">
                  <c:v>1.0445517419843643E-7</c:v>
                </c:pt>
                <c:pt idx="2250">
                  <c:v>1.2285099095485234E-7</c:v>
                </c:pt>
                <c:pt idx="2251">
                  <c:v>1.3519543410081656E-7</c:v>
                </c:pt>
                <c:pt idx="2252">
                  <c:v>1.4206684818470732E-7</c:v>
                </c:pt>
                <c:pt idx="2253">
                  <c:v>1.4767233774193303E-7</c:v>
                </c:pt>
                <c:pt idx="2254">
                  <c:v>1.4850572257917817E-7</c:v>
                </c:pt>
                <c:pt idx="2255">
                  <c:v>1.4781109821528749E-7</c:v>
                </c:pt>
                <c:pt idx="2256">
                  <c:v>1.4848718148849117E-7</c:v>
                </c:pt>
                <c:pt idx="2257">
                  <c:v>1.4740422294262069E-7</c:v>
                </c:pt>
                <c:pt idx="2258">
                  <c:v>1.4591945271618713E-7</c:v>
                </c:pt>
                <c:pt idx="2259">
                  <c:v>1.4672099685416684E-7</c:v>
                </c:pt>
                <c:pt idx="2260">
                  <c:v>1.4112182110358747E-7</c:v>
                </c:pt>
                <c:pt idx="2261">
                  <c:v>1.421669580729328E-7</c:v>
                </c:pt>
                <c:pt idx="2262">
                  <c:v>1.4206684818470732E-7</c:v>
                </c:pt>
                <c:pt idx="2263">
                  <c:v>1.4512893759744525E-7</c:v>
                </c:pt>
                <c:pt idx="2264">
                  <c:v>1.4352591240640554E-7</c:v>
                </c:pt>
                <c:pt idx="2265">
                  <c:v>1.3432326720060765E-7</c:v>
                </c:pt>
                <c:pt idx="2266">
                  <c:v>1.1016393839071261E-7</c:v>
                </c:pt>
                <c:pt idx="2267">
                  <c:v>9.2411378039280942E-8</c:v>
                </c:pt>
                <c:pt idx="2268">
                  <c:v>7.7739074699864185E-8</c:v>
                </c:pt>
                <c:pt idx="2269">
                  <c:v>7.0406445994957592E-8</c:v>
                </c:pt>
                <c:pt idx="2270">
                  <c:v>6.2361383610673166E-8</c:v>
                </c:pt>
                <c:pt idx="2271">
                  <c:v>5.5795231734297661E-8</c:v>
                </c:pt>
                <c:pt idx="2272">
                  <c:v>4.9866674546088568E-8</c:v>
                </c:pt>
                <c:pt idx="2273">
                  <c:v>4.6018108437804123E-8</c:v>
                </c:pt>
                <c:pt idx="2274">
                  <c:v>4.1836790535791788E-8</c:v>
                </c:pt>
                <c:pt idx="2275">
                  <c:v>3.9338835047023434E-8</c:v>
                </c:pt>
                <c:pt idx="2276">
                  <c:v>3.6663607645153583E-8</c:v>
                </c:pt>
                <c:pt idx="2277">
                  <c:v>3.588469864909086E-8</c:v>
                </c:pt>
                <c:pt idx="2278">
                  <c:v>3.3799003375502048E-8</c:v>
                </c:pt>
                <c:pt idx="2279">
                  <c:v>3.1897049375963445E-8</c:v>
                </c:pt>
                <c:pt idx="2280">
                  <c:v>3.0994669507876321E-8</c:v>
                </c:pt>
                <c:pt idx="2281">
                  <c:v>3.0407074307679523E-8</c:v>
                </c:pt>
                <c:pt idx="2282">
                  <c:v>3.0022707625084884E-8</c:v>
                </c:pt>
                <c:pt idx="2283">
                  <c:v>2.9480539056050211E-8</c:v>
                </c:pt>
                <c:pt idx="2284">
                  <c:v>2.7144603429149701E-8</c:v>
                </c:pt>
                <c:pt idx="2285">
                  <c:v>2.7604380788012789E-8</c:v>
                </c:pt>
                <c:pt idx="2286">
                  <c:v>2.66430552925607E-8</c:v>
                </c:pt>
                <c:pt idx="2287">
                  <c:v>2.7567844376124463E-8</c:v>
                </c:pt>
                <c:pt idx="2288">
                  <c:v>2.5334140665995635E-8</c:v>
                </c:pt>
                <c:pt idx="2289">
                  <c:v>2.57848211023774E-8</c:v>
                </c:pt>
                <c:pt idx="2290">
                  <c:v>2.4959451498138253E-8</c:v>
                </c:pt>
                <c:pt idx="2291">
                  <c:v>2.5132667445616887E-8</c:v>
                </c:pt>
                <c:pt idx="2292">
                  <c:v>2.3972506910607452E-8</c:v>
                </c:pt>
                <c:pt idx="2293">
                  <c:v>2.4059106240205443E-8</c:v>
                </c:pt>
                <c:pt idx="2294">
                  <c:v>2.3890337741397919E-8</c:v>
                </c:pt>
                <c:pt idx="2295">
                  <c:v>2.3653531989350401E-8</c:v>
                </c:pt>
                <c:pt idx="2296">
                  <c:v>2.2020460901122882E-8</c:v>
                </c:pt>
                <c:pt idx="2297">
                  <c:v>2.2667454717204409E-8</c:v>
                </c:pt>
                <c:pt idx="2298">
                  <c:v>2.2667454717204409E-8</c:v>
                </c:pt>
                <c:pt idx="2299">
                  <c:v>2.8187119412031406E-8</c:v>
                </c:pt>
                <c:pt idx="2300">
                  <c:v>3.1901904192979463E-8</c:v>
                </c:pt>
                <c:pt idx="2301">
                  <c:v>3.6288648379134484E-8</c:v>
                </c:pt>
                <c:pt idx="2302">
                  <c:v>3.7751280940185225E-8</c:v>
                </c:pt>
                <c:pt idx="2303">
                  <c:v>4.0405296175820421E-8</c:v>
                </c:pt>
                <c:pt idx="2304">
                  <c:v>4.8973727638704745E-8</c:v>
                </c:pt>
                <c:pt idx="2305">
                  <c:v>6.6127974689230517E-8</c:v>
                </c:pt>
                <c:pt idx="2306">
                  <c:v>7.3254604382262114E-8</c:v>
                </c:pt>
                <c:pt idx="2307">
                  <c:v>8.1483340193356372E-8</c:v>
                </c:pt>
                <c:pt idx="2308">
                  <c:v>8.8162814035569184E-8</c:v>
                </c:pt>
                <c:pt idx="2309">
                  <c:v>1.0194147743986794E-7</c:v>
                </c:pt>
                <c:pt idx="2310">
                  <c:v>1.2194504002289883E-7</c:v>
                </c:pt>
                <c:pt idx="2311">
                  <c:v>1.330814356606355E-7</c:v>
                </c:pt>
                <c:pt idx="2312">
                  <c:v>1.3961891309984496E-7</c:v>
                </c:pt>
                <c:pt idx="2313">
                  <c:v>1.4546882156104668E-7</c:v>
                </c:pt>
                <c:pt idx="2314">
                  <c:v>1.4958277119096169E-7</c:v>
                </c:pt>
                <c:pt idx="2315">
                  <c:v>1.4731181708395157E-7</c:v>
                </c:pt>
                <c:pt idx="2316">
                  <c:v>1.4541368252673116E-7</c:v>
                </c:pt>
                <c:pt idx="2317">
                  <c:v>1.4828329375981654E-7</c:v>
                </c:pt>
                <c:pt idx="2318">
                  <c:v>1.4536774004794886E-7</c:v>
                </c:pt>
                <c:pt idx="2319">
                  <c:v>1.4438603504056941E-7</c:v>
                </c:pt>
                <c:pt idx="2320">
                  <c:v>1.4678556917230969E-7</c:v>
                </c:pt>
                <c:pt idx="2321">
                  <c:v>1.4316968764123645E-7</c:v>
                </c:pt>
                <c:pt idx="2322">
                  <c:v>1.4211234900243555E-7</c:v>
                </c:pt>
                <c:pt idx="2323">
                  <c:v>1.4465182820541669E-7</c:v>
                </c:pt>
                <c:pt idx="2324">
                  <c:v>1.4136690969174845E-7</c:v>
                </c:pt>
                <c:pt idx="2325">
                  <c:v>1.4100387928834311E-7</c:v>
                </c:pt>
                <c:pt idx="2326">
                  <c:v>1.1181255120596222E-7</c:v>
                </c:pt>
                <c:pt idx="2327">
                  <c:v>9.4862527798008121E-8</c:v>
                </c:pt>
                <c:pt idx="2328">
                  <c:v>7.9398795541117952E-8</c:v>
                </c:pt>
                <c:pt idx="2329">
                  <c:v>7.4672159123785411E-8</c:v>
                </c:pt>
                <c:pt idx="2330">
                  <c:v>6.3940098649427943E-8</c:v>
                </c:pt>
                <c:pt idx="2331">
                  <c:v>5.6121149819841821E-8</c:v>
                </c:pt>
                <c:pt idx="2332">
                  <c:v>5.1702615941660156E-8</c:v>
                </c:pt>
                <c:pt idx="2333">
                  <c:v>4.6751178541460422E-8</c:v>
                </c:pt>
                <c:pt idx="2334">
                  <c:v>4.2887014588546871E-8</c:v>
                </c:pt>
                <c:pt idx="2335">
                  <c:v>4.1234632682124784E-8</c:v>
                </c:pt>
                <c:pt idx="2336">
                  <c:v>3.7777340795817931E-8</c:v>
                </c:pt>
                <c:pt idx="2337">
                  <c:v>3.5900003762640197E-8</c:v>
                </c:pt>
                <c:pt idx="2338">
                  <c:v>3.4257948028687985E-8</c:v>
                </c:pt>
                <c:pt idx="2339">
                  <c:v>3.328333502876717E-8</c:v>
                </c:pt>
                <c:pt idx="2340">
                  <c:v>3.2982428598905433E-8</c:v>
                </c:pt>
                <c:pt idx="2341">
                  <c:v>3.0502296091076773E-8</c:v>
                </c:pt>
                <c:pt idx="2342">
                  <c:v>2.9087149695470207E-8</c:v>
                </c:pt>
                <c:pt idx="2343">
                  <c:v>2.8942532152313841E-8</c:v>
                </c:pt>
                <c:pt idx="2344">
                  <c:v>2.7883639815407286E-8</c:v>
                </c:pt>
                <c:pt idx="2345">
                  <c:v>2.8761024779620242E-8</c:v>
                </c:pt>
                <c:pt idx="2346">
                  <c:v>2.8297818038789657E-8</c:v>
                </c:pt>
                <c:pt idx="2347">
                  <c:v>2.6670065377377349E-8</c:v>
                </c:pt>
                <c:pt idx="2348">
                  <c:v>2.6029461099814299E-8</c:v>
                </c:pt>
                <c:pt idx="2349">
                  <c:v>2.5425421438044845E-8</c:v>
                </c:pt>
                <c:pt idx="2350">
                  <c:v>2.5557957396121574E-8</c:v>
                </c:pt>
                <c:pt idx="2351">
                  <c:v>2.4625416774524261E-8</c:v>
                </c:pt>
                <c:pt idx="2352">
                  <c:v>2.4581021898626839E-8</c:v>
                </c:pt>
                <c:pt idx="2353">
                  <c:v>2.4541008365713106E-8</c:v>
                </c:pt>
                <c:pt idx="2354">
                  <c:v>2.3911406473187646E-8</c:v>
                </c:pt>
                <c:pt idx="2355">
                  <c:v>2.371478317163887E-8</c:v>
                </c:pt>
                <c:pt idx="2356">
                  <c:v>2.3836196876611509E-8</c:v>
                </c:pt>
                <c:pt idx="2357">
                  <c:v>2.2366801610268958E-8</c:v>
                </c:pt>
                <c:pt idx="2358">
                  <c:v>2.3158285851434242E-8</c:v>
                </c:pt>
                <c:pt idx="2359">
                  <c:v>2.6172243973717421E-8</c:v>
                </c:pt>
                <c:pt idx="2360">
                  <c:v>3.2898774306253692E-8</c:v>
                </c:pt>
                <c:pt idx="2361">
                  <c:v>3.6360432711987058E-8</c:v>
                </c:pt>
                <c:pt idx="2362">
                  <c:v>3.7798194125897459E-8</c:v>
                </c:pt>
                <c:pt idx="2363">
                  <c:v>4.0207096769382414E-8</c:v>
                </c:pt>
                <c:pt idx="2364">
                  <c:v>4.2843036734368546E-8</c:v>
                </c:pt>
                <c:pt idx="2365">
                  <c:v>6.208488948337449E-8</c:v>
                </c:pt>
                <c:pt idx="2366">
                  <c:v>7.3930839012462171E-8</c:v>
                </c:pt>
                <c:pt idx="2367">
                  <c:v>8.0355866392540795E-8</c:v>
                </c:pt>
                <c:pt idx="2368">
                  <c:v>8.544096483935358E-8</c:v>
                </c:pt>
                <c:pt idx="2369">
                  <c:v>9.2343043451684719E-8</c:v>
                </c:pt>
                <c:pt idx="2370">
                  <c:v>1.1624235613479712E-7</c:v>
                </c:pt>
                <c:pt idx="2371">
                  <c:v>1.2976152026746505E-7</c:v>
                </c:pt>
                <c:pt idx="2372">
                  <c:v>1.3899620269107129E-7</c:v>
                </c:pt>
                <c:pt idx="2373">
                  <c:v>1.4319707632674052E-7</c:v>
                </c:pt>
                <c:pt idx="2374">
                  <c:v>1.4826476435488245E-7</c:v>
                </c:pt>
                <c:pt idx="2375">
                  <c:v>1.4583663978166042E-7</c:v>
                </c:pt>
                <c:pt idx="2376">
                  <c:v>1.4491782694457388E-7</c:v>
                </c:pt>
                <c:pt idx="2377">
                  <c:v>1.4491782694457388E-7</c:v>
                </c:pt>
                <c:pt idx="2378">
                  <c:v>1.4220336902224121E-7</c:v>
                </c:pt>
                <c:pt idx="2379">
                  <c:v>1.4572625329554105E-7</c:v>
                </c:pt>
                <c:pt idx="2380">
                  <c:v>1.4335232049756901E-7</c:v>
                </c:pt>
                <c:pt idx="2381">
                  <c:v>1.393119239758857E-7</c:v>
                </c:pt>
                <c:pt idx="2382">
                  <c:v>1.4145772863226154E-7</c:v>
                </c:pt>
                <c:pt idx="2383">
                  <c:v>1.4499124207625958E-7</c:v>
                </c:pt>
                <c:pt idx="2384">
                  <c:v>1.3943829684121997E-7</c:v>
                </c:pt>
                <c:pt idx="2385">
                  <c:v>1.4233083822686295E-7</c:v>
                </c:pt>
                <c:pt idx="2386">
                  <c:v>1.1527392551623401E-7</c:v>
                </c:pt>
                <c:pt idx="2387">
                  <c:v>9.641107917943199E-8</c:v>
                </c:pt>
                <c:pt idx="2388">
                  <c:v>8.4181126998013273E-8</c:v>
                </c:pt>
                <c:pt idx="2389">
                  <c:v>7.1814342281259057E-8</c:v>
                </c:pt>
                <c:pt idx="2390">
                  <c:v>6.3972622818085456E-8</c:v>
                </c:pt>
                <c:pt idx="2391">
                  <c:v>5.6855834529770367E-8</c:v>
                </c:pt>
                <c:pt idx="2392">
                  <c:v>5.1458982109550707E-8</c:v>
                </c:pt>
                <c:pt idx="2393">
                  <c:v>4.7311338222191996E-8</c:v>
                </c:pt>
                <c:pt idx="2394">
                  <c:v>4.2371474070477179E-8</c:v>
                </c:pt>
                <c:pt idx="2395">
                  <c:v>4.062002674137694E-8</c:v>
                </c:pt>
                <c:pt idx="2396">
                  <c:v>3.8001767678285958E-8</c:v>
                </c:pt>
                <c:pt idx="2397">
                  <c:v>3.5553762240456824E-8</c:v>
                </c:pt>
                <c:pt idx="2398">
                  <c:v>3.4132977240481714E-8</c:v>
                </c:pt>
                <c:pt idx="2399">
                  <c:v>3.2874187109449995E-8</c:v>
                </c:pt>
                <c:pt idx="2400">
                  <c:v>3.1066650860343465E-8</c:v>
                </c:pt>
                <c:pt idx="2401">
                  <c:v>3.0654911320290183E-8</c:v>
                </c:pt>
                <c:pt idx="2402">
                  <c:v>3.0307226242189974E-8</c:v>
                </c:pt>
                <c:pt idx="2403">
                  <c:v>2.8956514146963449E-8</c:v>
                </c:pt>
                <c:pt idx="2404">
                  <c:v>2.8593905990797713E-8</c:v>
                </c:pt>
                <c:pt idx="2405">
                  <c:v>2.7586110037930921E-8</c:v>
                </c:pt>
                <c:pt idx="2406">
                  <c:v>2.6800776348915173E-8</c:v>
                </c:pt>
                <c:pt idx="2407">
                  <c:v>2.6737640942412452E-8</c:v>
                </c:pt>
                <c:pt idx="2408">
                  <c:v>2.6553104829381267E-8</c:v>
                </c:pt>
                <c:pt idx="2409">
                  <c:v>2.6575580449718916E-8</c:v>
                </c:pt>
                <c:pt idx="2410">
                  <c:v>2.5421891113814066E-8</c:v>
                </c:pt>
                <c:pt idx="2411">
                  <c:v>2.4182121396165571E-8</c:v>
                </c:pt>
                <c:pt idx="2412">
                  <c:v>2.4076355605094262E-8</c:v>
                </c:pt>
                <c:pt idx="2413">
                  <c:v>2.4422433998137151E-8</c:v>
                </c:pt>
                <c:pt idx="2414">
                  <c:v>2.3746076941245842E-8</c:v>
                </c:pt>
                <c:pt idx="2415">
                  <c:v>2.2996440421527314E-8</c:v>
                </c:pt>
                <c:pt idx="2416">
                  <c:v>2.3620578183786927E-8</c:v>
                </c:pt>
                <c:pt idx="2417">
                  <c:v>2.3367864837974205E-8</c:v>
                </c:pt>
                <c:pt idx="2418">
                  <c:v>2.3011249321554919E-8</c:v>
                </c:pt>
                <c:pt idx="2419">
                  <c:v>2.1625663508370993E-8</c:v>
                </c:pt>
                <c:pt idx="2420">
                  <c:v>3.1872779952557506E-8</c:v>
                </c:pt>
                <c:pt idx="2421">
                  <c:v>3.4237939794577635E-8</c:v>
                </c:pt>
                <c:pt idx="2422">
                  <c:v>3.7579475638724839E-8</c:v>
                </c:pt>
                <c:pt idx="2423">
                  <c:v>3.8857572122119492E-8</c:v>
                </c:pt>
                <c:pt idx="2424">
                  <c:v>3.9513974227301692E-8</c:v>
                </c:pt>
                <c:pt idx="2425">
                  <c:v>6.1137189141336299E-8</c:v>
                </c:pt>
                <c:pt idx="2426">
                  <c:v>7.2745711139198608E-8</c:v>
                </c:pt>
                <c:pt idx="2427">
                  <c:v>7.9462925282500199E-8</c:v>
                </c:pt>
                <c:pt idx="2428">
                  <c:v>8.520598055512743E-8</c:v>
                </c:pt>
                <c:pt idx="2429">
                  <c:v>9.2905536696415741E-8</c:v>
                </c:pt>
                <c:pt idx="2430">
                  <c:v>1.1844219848994932E-7</c:v>
                </c:pt>
                <c:pt idx="2431">
                  <c:v>1.3074412393227489E-7</c:v>
                </c:pt>
                <c:pt idx="2432">
                  <c:v>1.4016135176012428E-7</c:v>
                </c:pt>
                <c:pt idx="2433">
                  <c:v>1.4561590196748612E-7</c:v>
                </c:pt>
                <c:pt idx="2434">
                  <c:v>1.4778334173549889E-7</c:v>
                </c:pt>
                <c:pt idx="2435">
                  <c:v>1.4991769307026271E-7</c:v>
                </c:pt>
                <c:pt idx="2436">
                  <c:v>1.4735801696676282E-7</c:v>
                </c:pt>
                <c:pt idx="2437">
                  <c:v>1.4892315450160568E-7</c:v>
                </c:pt>
                <c:pt idx="2438">
                  <c:v>1.4807026440829337E-7</c:v>
                </c:pt>
                <c:pt idx="2439">
                  <c:v>1.4922958440136674E-7</c:v>
                </c:pt>
                <c:pt idx="2440">
                  <c:v>1.4771858514246957E-7</c:v>
                </c:pt>
                <c:pt idx="2441">
                  <c:v>1.4531261713364622E-7</c:v>
                </c:pt>
                <c:pt idx="2442">
                  <c:v>1.4394655341285334E-7</c:v>
                </c:pt>
                <c:pt idx="2443">
                  <c:v>1.4660110854104057E-7</c:v>
                </c:pt>
                <c:pt idx="2444">
                  <c:v>1.441662237902966E-7</c:v>
                </c:pt>
                <c:pt idx="2445">
                  <c:v>1.4224888822369598E-7</c:v>
                </c:pt>
                <c:pt idx="2446">
                  <c:v>1.2700600418937564E-7</c:v>
                </c:pt>
                <c:pt idx="2447">
                  <c:v>1.0451114872297671E-7</c:v>
                </c:pt>
                <c:pt idx="2448">
                  <c:v>8.5073921530300676E-8</c:v>
                </c:pt>
                <c:pt idx="2449">
                  <c:v>7.6066135540456917E-8</c:v>
                </c:pt>
                <c:pt idx="2450">
                  <c:v>6.6042239243986156E-8</c:v>
                </c:pt>
                <c:pt idx="2451">
                  <c:v>6.0138568938830991E-8</c:v>
                </c:pt>
                <c:pt idx="2452">
                  <c:v>5.4645591982230725E-8</c:v>
                </c:pt>
                <c:pt idx="2453">
                  <c:v>4.8956286745178265E-8</c:v>
                </c:pt>
                <c:pt idx="2454">
                  <c:v>4.4812774274987109E-8</c:v>
                </c:pt>
                <c:pt idx="2455">
                  <c:v>4.1240041131030419E-8</c:v>
                </c:pt>
                <c:pt idx="2456">
                  <c:v>3.9891897524061476E-8</c:v>
                </c:pt>
                <c:pt idx="2457">
                  <c:v>3.6715098135186306E-8</c:v>
                </c:pt>
                <c:pt idx="2458">
                  <c:v>3.5259554649529265E-8</c:v>
                </c:pt>
                <c:pt idx="2459">
                  <c:v>3.4754717262846792E-8</c:v>
                </c:pt>
                <c:pt idx="2460">
                  <c:v>3.1374559901952542E-8</c:v>
                </c:pt>
                <c:pt idx="2461">
                  <c:v>3.1153121166656098E-8</c:v>
                </c:pt>
                <c:pt idx="2462">
                  <c:v>3.0155342513197123E-8</c:v>
                </c:pt>
                <c:pt idx="2463">
                  <c:v>2.8937872118624833E-8</c:v>
                </c:pt>
                <c:pt idx="2464">
                  <c:v>2.8816822045598701E-8</c:v>
                </c:pt>
                <c:pt idx="2465">
                  <c:v>2.9918667064319402E-8</c:v>
                </c:pt>
                <c:pt idx="2466">
                  <c:v>2.6472258833632224E-8</c:v>
                </c:pt>
                <c:pt idx="2467">
                  <c:v>2.6800776348915173E-8</c:v>
                </c:pt>
                <c:pt idx="2468">
                  <c:v>2.5780382098482535E-8</c:v>
                </c:pt>
                <c:pt idx="2469">
                  <c:v>2.4763167650547603E-8</c:v>
                </c:pt>
                <c:pt idx="2470">
                  <c:v>2.5798140042700796E-8</c:v>
                </c:pt>
                <c:pt idx="2471">
                  <c:v>2.5762629297536576E-8</c:v>
                </c:pt>
                <c:pt idx="2472">
                  <c:v>2.5504466353055652E-8</c:v>
                </c:pt>
                <c:pt idx="2473">
                  <c:v>2.3985423844454078E-8</c:v>
                </c:pt>
                <c:pt idx="2474">
                  <c:v>2.3970784873883237E-8</c:v>
                </c:pt>
                <c:pt idx="2475">
                  <c:v>2.4252163392261881E-8</c:v>
                </c:pt>
                <c:pt idx="2476">
                  <c:v>2.3111632207390598E-8</c:v>
                </c:pt>
                <c:pt idx="2477">
                  <c:v>2.3471458496253892E-8</c:v>
                </c:pt>
                <c:pt idx="2478">
                  <c:v>2.2886979217116572E-8</c:v>
                </c:pt>
                <c:pt idx="2479">
                  <c:v>2.2857432822761502E-8</c:v>
                </c:pt>
                <c:pt idx="2480">
                  <c:v>2.9621573605935198E-8</c:v>
                </c:pt>
                <c:pt idx="2481">
                  <c:v>3.416794969708588E-8</c:v>
                </c:pt>
                <c:pt idx="2482">
                  <c:v>3.7236854464453991E-8</c:v>
                </c:pt>
                <c:pt idx="2483">
                  <c:v>3.744434610800513E-8</c:v>
                </c:pt>
                <c:pt idx="2484">
                  <c:v>4.092684446200973E-8</c:v>
                </c:pt>
                <c:pt idx="2485">
                  <c:v>5.5427231893161992E-8</c:v>
                </c:pt>
                <c:pt idx="2486">
                  <c:v>6.6835419484672147E-8</c:v>
                </c:pt>
                <c:pt idx="2487">
                  <c:v>7.7456838719056934E-8</c:v>
                </c:pt>
                <c:pt idx="2488">
                  <c:v>8.2943682162904648E-8</c:v>
                </c:pt>
                <c:pt idx="2489">
                  <c:v>8.7664588311681839E-8</c:v>
                </c:pt>
                <c:pt idx="2490">
                  <c:v>1.0845252258243862E-7</c:v>
                </c:pt>
                <c:pt idx="2491">
                  <c:v>1.2545617633742938E-7</c:v>
                </c:pt>
                <c:pt idx="2492">
                  <c:v>1.3347120277344787E-7</c:v>
                </c:pt>
                <c:pt idx="2493">
                  <c:v>1.4091318303967771E-7</c:v>
                </c:pt>
                <c:pt idx="2494">
                  <c:v>1.5013183585832506E-7</c:v>
                </c:pt>
                <c:pt idx="2495">
                  <c:v>1.4687783607004686E-7</c:v>
                </c:pt>
                <c:pt idx="2496">
                  <c:v>1.4500959830272378E-7</c:v>
                </c:pt>
                <c:pt idx="2497">
                  <c:v>1.4948049679726088E-7</c:v>
                </c:pt>
                <c:pt idx="2498">
                  <c:v>1.4471601597799579E-7</c:v>
                </c:pt>
                <c:pt idx="2499">
                  <c:v>1.4557912600510185E-7</c:v>
                </c:pt>
                <c:pt idx="2500">
                  <c:v>1.4537692805521749E-7</c:v>
                </c:pt>
                <c:pt idx="2501">
                  <c:v>1.4223978389321206E-7</c:v>
                </c:pt>
                <c:pt idx="2502">
                  <c:v>1.431331728216766E-7</c:v>
                </c:pt>
                <c:pt idx="2503">
                  <c:v>1.4366302106074005E-7</c:v>
                </c:pt>
                <c:pt idx="2504">
                  <c:v>1.4036952109919607E-7</c:v>
                </c:pt>
                <c:pt idx="2505">
                  <c:v>1.4247657613402294E-7</c:v>
                </c:pt>
                <c:pt idx="2506">
                  <c:v>1.2697128376682774E-7</c:v>
                </c:pt>
                <c:pt idx="2507">
                  <c:v>1.0318715199800687E-7</c:v>
                </c:pt>
                <c:pt idx="2508">
                  <c:v>8.9117947521321764E-8</c:v>
                </c:pt>
                <c:pt idx="2509">
                  <c:v>7.7245445145296075E-8</c:v>
                </c:pt>
                <c:pt idx="2510">
                  <c:v>6.7187008019373173E-8</c:v>
                </c:pt>
                <c:pt idx="2511">
                  <c:v>5.8030935361619436E-8</c:v>
                </c:pt>
                <c:pt idx="2512">
                  <c:v>5.4499554575901197E-8</c:v>
                </c:pt>
                <c:pt idx="2513">
                  <c:v>4.705377362059677E-8</c:v>
                </c:pt>
                <c:pt idx="2514">
                  <c:v>4.4109394705990548E-8</c:v>
                </c:pt>
                <c:pt idx="2515">
                  <c:v>4.2530244054837888E-8</c:v>
                </c:pt>
                <c:pt idx="2516">
                  <c:v>3.9153439078320323E-8</c:v>
                </c:pt>
                <c:pt idx="2517">
                  <c:v>3.5609676194471666E-8</c:v>
                </c:pt>
                <c:pt idx="2518">
                  <c:v>3.5047150004560555E-8</c:v>
                </c:pt>
                <c:pt idx="2519">
                  <c:v>3.3332773575624085E-8</c:v>
                </c:pt>
                <c:pt idx="2520">
                  <c:v>3.2174269700670588E-8</c:v>
                </c:pt>
                <c:pt idx="2521">
                  <c:v>3.1100266189340497E-8</c:v>
                </c:pt>
                <c:pt idx="2522">
                  <c:v>3.0231244259086209E-8</c:v>
                </c:pt>
                <c:pt idx="2523">
                  <c:v>2.9654522395730037E-8</c:v>
                </c:pt>
                <c:pt idx="2524">
                  <c:v>2.8228610010353114E-8</c:v>
                </c:pt>
                <c:pt idx="2525">
                  <c:v>2.831628555005341E-8</c:v>
                </c:pt>
                <c:pt idx="2526">
                  <c:v>2.7819443061680822E-8</c:v>
                </c:pt>
                <c:pt idx="2527">
                  <c:v>2.6145447162806612E-8</c:v>
                </c:pt>
                <c:pt idx="2528">
                  <c:v>2.5539384916134862E-8</c:v>
                </c:pt>
                <c:pt idx="2529">
                  <c:v>2.5425862743071248E-8</c:v>
                </c:pt>
                <c:pt idx="2530">
                  <c:v>2.6400482793424549E-8</c:v>
                </c:pt>
                <c:pt idx="2531">
                  <c:v>2.5182752549206612E-8</c:v>
                </c:pt>
                <c:pt idx="2532">
                  <c:v>2.5441310448548903E-8</c:v>
                </c:pt>
                <c:pt idx="2533">
                  <c:v>2.4285484827770122E-8</c:v>
                </c:pt>
                <c:pt idx="2534">
                  <c:v>2.3793264714865819E-8</c:v>
                </c:pt>
                <c:pt idx="2535">
                  <c:v>2.3346998935885446E-8</c:v>
                </c:pt>
                <c:pt idx="2536">
                  <c:v>2.4325755850714632E-8</c:v>
                </c:pt>
                <c:pt idx="2537">
                  <c:v>2.2903870078208093E-8</c:v>
                </c:pt>
                <c:pt idx="2538">
                  <c:v>2.4061262126452543E-8</c:v>
                </c:pt>
                <c:pt idx="2539">
                  <c:v>2.2821154946377791E-8</c:v>
                </c:pt>
                <c:pt idx="2540">
                  <c:v>2.8844737733775788E-8</c:v>
                </c:pt>
                <c:pt idx="2541">
                  <c:v>3.369957747970881E-8</c:v>
                </c:pt>
                <c:pt idx="2542">
                  <c:v>3.6319405787090923E-8</c:v>
                </c:pt>
                <c:pt idx="2543">
                  <c:v>3.837880325761209E-8</c:v>
                </c:pt>
                <c:pt idx="2544">
                  <c:v>3.9955921308901516E-8</c:v>
                </c:pt>
                <c:pt idx="2545">
                  <c:v>5.5048041994247433E-8</c:v>
                </c:pt>
                <c:pt idx="2546">
                  <c:v>6.7619260265538458E-8</c:v>
                </c:pt>
                <c:pt idx="2547">
                  <c:v>7.6746115463226091E-8</c:v>
                </c:pt>
                <c:pt idx="2548">
                  <c:v>8.530141009205825E-8</c:v>
                </c:pt>
                <c:pt idx="2549">
                  <c:v>8.9612128718133362E-8</c:v>
                </c:pt>
                <c:pt idx="2550">
                  <c:v>1.0960037305157444E-7</c:v>
                </c:pt>
                <c:pt idx="2551">
                  <c:v>1.2569807934459925E-7</c:v>
                </c:pt>
                <c:pt idx="2552">
                  <c:v>1.3596276002416536E-7</c:v>
                </c:pt>
                <c:pt idx="2553">
                  <c:v>1.4419369249329764E-7</c:v>
                </c:pt>
                <c:pt idx="2554">
                  <c:v>1.4435855093146785E-7</c:v>
                </c:pt>
                <c:pt idx="2555">
                  <c:v>1.5223348620660751E-7</c:v>
                </c:pt>
                <c:pt idx="2556">
                  <c:v>1.4699781949205286E-7</c:v>
                </c:pt>
                <c:pt idx="2557">
                  <c:v>1.4709937611006457E-7</c:v>
                </c:pt>
                <c:pt idx="2558">
                  <c:v>1.4583663978166042E-7</c:v>
                </c:pt>
                <c:pt idx="2559">
                  <c:v>1.4649969678117405E-7</c:v>
                </c:pt>
                <c:pt idx="2560">
                  <c:v>1.4719172590628028E-7</c:v>
                </c:pt>
                <c:pt idx="2561">
                  <c:v>1.4709014247124738E-7</c:v>
                </c:pt>
                <c:pt idx="2562">
                  <c:v>1.4586424189614298E-7</c:v>
                </c:pt>
                <c:pt idx="2563">
                  <c:v>1.4384591824576134E-7</c:v>
                </c:pt>
                <c:pt idx="2564">
                  <c:v>1.4426695312857748E-7</c:v>
                </c:pt>
                <c:pt idx="2565">
                  <c:v>1.4366302106074005E-7</c:v>
                </c:pt>
                <c:pt idx="2566">
                  <c:v>1.3387919906634088E-7</c:v>
                </c:pt>
                <c:pt idx="2567">
                  <c:v>1.1002497610310326E-7</c:v>
                </c:pt>
                <c:pt idx="2568">
                  <c:v>9.2358227078196654E-8</c:v>
                </c:pt>
                <c:pt idx="2569">
                  <c:v>8.0814675742001734E-8</c:v>
                </c:pt>
                <c:pt idx="2570">
                  <c:v>7.0535184296410122E-8</c:v>
                </c:pt>
                <c:pt idx="2571">
                  <c:v>6.3336417817233213E-8</c:v>
                </c:pt>
                <c:pt idx="2572">
                  <c:v>5.5488494063696751E-8</c:v>
                </c:pt>
                <c:pt idx="2573">
                  <c:v>5.0283351732919236E-8</c:v>
                </c:pt>
                <c:pt idx="2574">
                  <c:v>4.5837016389477383E-8</c:v>
                </c:pt>
                <c:pt idx="2575">
                  <c:v>4.2327719413568846E-8</c:v>
                </c:pt>
                <c:pt idx="2576">
                  <c:v>4.0373127886733141E-8</c:v>
                </c:pt>
                <c:pt idx="2577">
                  <c:v>3.7045356625531019E-8</c:v>
                </c:pt>
                <c:pt idx="2578">
                  <c:v>3.6263025578625891E-8</c:v>
                </c:pt>
                <c:pt idx="2579">
                  <c:v>3.3575468404565493E-8</c:v>
                </c:pt>
                <c:pt idx="2580">
                  <c:v>3.3184550545092096E-8</c:v>
                </c:pt>
                <c:pt idx="2581">
                  <c:v>3.1042649273090886E-8</c:v>
                </c:pt>
                <c:pt idx="2582">
                  <c:v>3.0003779861271876E-8</c:v>
                </c:pt>
                <c:pt idx="2583">
                  <c:v>2.9951754401024801E-8</c:v>
                </c:pt>
                <c:pt idx="2584">
                  <c:v>2.7934123775986315E-8</c:v>
                </c:pt>
                <c:pt idx="2585">
                  <c:v>2.7494832622360927E-8</c:v>
                </c:pt>
                <c:pt idx="2586">
                  <c:v>2.8035206896785448E-8</c:v>
                </c:pt>
                <c:pt idx="2587">
                  <c:v>2.7371810011929891E-8</c:v>
                </c:pt>
                <c:pt idx="2588">
                  <c:v>2.6760182112123648E-8</c:v>
                </c:pt>
                <c:pt idx="2589">
                  <c:v>2.5124324006016218E-8</c:v>
                </c:pt>
                <c:pt idx="2590">
                  <c:v>2.4238753702260697E-8</c:v>
                </c:pt>
                <c:pt idx="2591">
                  <c:v>2.6056207862088268E-8</c:v>
                </c:pt>
                <c:pt idx="2592">
                  <c:v>2.5152432871193511E-8</c:v>
                </c:pt>
                <c:pt idx="2593">
                  <c:v>2.4711691223820334E-8</c:v>
                </c:pt>
                <c:pt idx="2594">
                  <c:v>2.4670281079749021E-8</c:v>
                </c:pt>
                <c:pt idx="2595">
                  <c:v>2.336019890169721E-8</c:v>
                </c:pt>
                <c:pt idx="2596">
                  <c:v>2.2699422037223547E-8</c:v>
                </c:pt>
                <c:pt idx="2597">
                  <c:v>2.4414624397481033E-8</c:v>
                </c:pt>
                <c:pt idx="2598">
                  <c:v>2.30781508260209E-8</c:v>
                </c:pt>
                <c:pt idx="2599">
                  <c:v>2.32576624618359E-8</c:v>
                </c:pt>
                <c:pt idx="2600">
                  <c:v>2.7554148469272304E-8</c:v>
                </c:pt>
                <c:pt idx="2601">
                  <c:v>3.2638543561888519E-8</c:v>
                </c:pt>
                <c:pt idx="2602">
                  <c:v>3.6607003214994554E-8</c:v>
                </c:pt>
                <c:pt idx="2603">
                  <c:v>3.8963130527160038E-8</c:v>
                </c:pt>
                <c:pt idx="2604">
                  <c:v>3.9338835047023434E-8</c:v>
                </c:pt>
                <c:pt idx="2605">
                  <c:v>5.0878600350500943E-8</c:v>
                </c:pt>
                <c:pt idx="2606">
                  <c:v>6.4396069832795768E-8</c:v>
                </c:pt>
                <c:pt idx="2607">
                  <c:v>7.4665216501123316E-8</c:v>
                </c:pt>
                <c:pt idx="2608">
                  <c:v>8.2139866518817312E-8</c:v>
                </c:pt>
                <c:pt idx="2609">
                  <c:v>8.8363927195734567E-8</c:v>
                </c:pt>
                <c:pt idx="2610">
                  <c:v>1.0359316642250861E-7</c:v>
                </c:pt>
                <c:pt idx="2611">
                  <c:v>1.2232075273538704E-7</c:v>
                </c:pt>
                <c:pt idx="2612">
                  <c:v>1.3443882621146422E-7</c:v>
                </c:pt>
                <c:pt idx="2613">
                  <c:v>1.4228530799651934E-7</c:v>
                </c:pt>
                <c:pt idx="2614">
                  <c:v>1.4528505897401874E-7</c:v>
                </c:pt>
                <c:pt idx="2615">
                  <c:v>1.4900670001825174E-7</c:v>
                </c:pt>
                <c:pt idx="2616">
                  <c:v>1.4817213193967263E-7</c:v>
                </c:pt>
                <c:pt idx="2617">
                  <c:v>1.4769083597124666E-7</c:v>
                </c:pt>
                <c:pt idx="2618">
                  <c:v>1.4447766463046293E-7</c:v>
                </c:pt>
                <c:pt idx="2619">
                  <c:v>1.4694243740757724E-7</c:v>
                </c:pt>
                <c:pt idx="2620">
                  <c:v>1.4358074926052387E-7</c:v>
                </c:pt>
                <c:pt idx="2621">
                  <c:v>1.4319707632674052E-7</c:v>
                </c:pt>
                <c:pt idx="2622">
                  <c:v>1.4325186030817185E-7</c:v>
                </c:pt>
                <c:pt idx="2623">
                  <c:v>1.4303277726851489E-7</c:v>
                </c:pt>
                <c:pt idx="2624">
                  <c:v>1.4083157740254195E-7</c:v>
                </c:pt>
                <c:pt idx="2625">
                  <c:v>1.4326099182862154E-7</c:v>
                </c:pt>
                <c:pt idx="2626">
                  <c:v>1.4078624952919983E-7</c:v>
                </c:pt>
                <c:pt idx="2627">
                  <c:v>1.1281822055613253E-7</c:v>
                </c:pt>
                <c:pt idx="2628">
                  <c:v>9.3454205793324057E-8</c:v>
                </c:pt>
                <c:pt idx="2629">
                  <c:v>8.128897309106728E-8</c:v>
                </c:pt>
                <c:pt idx="2630">
                  <c:v>6.8246424365335068E-8</c:v>
                </c:pt>
                <c:pt idx="2631">
                  <c:v>6.3771085130251578E-8</c:v>
                </c:pt>
                <c:pt idx="2632">
                  <c:v>5.5121348133035841E-8</c:v>
                </c:pt>
                <c:pt idx="2633">
                  <c:v>5.0348037785408571E-8</c:v>
                </c:pt>
                <c:pt idx="2634">
                  <c:v>4.6990903351003478E-8</c:v>
                </c:pt>
                <c:pt idx="2635">
                  <c:v>4.309616848074258E-8</c:v>
                </c:pt>
                <c:pt idx="2636">
                  <c:v>4.0571670630349646E-8</c:v>
                </c:pt>
                <c:pt idx="2637">
                  <c:v>3.7195414340801817E-8</c:v>
                </c:pt>
                <c:pt idx="2638">
                  <c:v>3.6309152099993907E-8</c:v>
                </c:pt>
                <c:pt idx="2639">
                  <c:v>3.3828855164866448E-8</c:v>
                </c:pt>
                <c:pt idx="2640">
                  <c:v>3.2125561586493906E-8</c:v>
                </c:pt>
                <c:pt idx="2641">
                  <c:v>3.0654911320290183E-8</c:v>
                </c:pt>
                <c:pt idx="2642">
                  <c:v>3.0250232233873345E-8</c:v>
                </c:pt>
                <c:pt idx="2643">
                  <c:v>3.0335740165482277E-8</c:v>
                </c:pt>
                <c:pt idx="2644">
                  <c:v>2.912451955641191E-8</c:v>
                </c:pt>
                <c:pt idx="2645">
                  <c:v>2.7897404359045925E-8</c:v>
                </c:pt>
                <c:pt idx="2646">
                  <c:v>2.7367258075689662E-8</c:v>
                </c:pt>
                <c:pt idx="2647">
                  <c:v>2.7943306804234449E-8</c:v>
                </c:pt>
                <c:pt idx="2648">
                  <c:v>2.6706096728205628E-8</c:v>
                </c:pt>
                <c:pt idx="2649">
                  <c:v>2.5953741361437927E-8</c:v>
                </c:pt>
                <c:pt idx="2650">
                  <c:v>2.5904795685252163E-8</c:v>
                </c:pt>
                <c:pt idx="2651">
                  <c:v>2.5722704303411817E-8</c:v>
                </c:pt>
                <c:pt idx="2652">
                  <c:v>2.4779754394649308E-8</c:v>
                </c:pt>
                <c:pt idx="2653">
                  <c:v>2.3680508565399211E-8</c:v>
                </c:pt>
                <c:pt idx="2654">
                  <c:v>2.3870995787520149E-8</c:v>
                </c:pt>
                <c:pt idx="2655">
                  <c:v>2.3926890518887756E-8</c:v>
                </c:pt>
                <c:pt idx="2656">
                  <c:v>2.3524822468063157E-8</c:v>
                </c:pt>
                <c:pt idx="2657">
                  <c:v>2.3309119698892806E-8</c:v>
                </c:pt>
                <c:pt idx="2658">
                  <c:v>2.3446288410916157E-8</c:v>
                </c:pt>
                <c:pt idx="2659">
                  <c:v>2.1970220730577747E-8</c:v>
                </c:pt>
                <c:pt idx="2660">
                  <c:v>2.5445724803496853E-8</c:v>
                </c:pt>
                <c:pt idx="2661">
                  <c:v>3.1417962012287244E-8</c:v>
                </c:pt>
                <c:pt idx="2662">
                  <c:v>3.6078766189195066E-8</c:v>
                </c:pt>
                <c:pt idx="2663">
                  <c:v>3.8127272232900988E-8</c:v>
                </c:pt>
                <c:pt idx="2664">
                  <c:v>3.8504829546112239E-8</c:v>
                </c:pt>
                <c:pt idx="2665">
                  <c:v>4.7529297580686422E-8</c:v>
                </c:pt>
                <c:pt idx="2666">
                  <c:v>6.1924374703391445E-8</c:v>
                </c:pt>
                <c:pt idx="2667">
                  <c:v>7.3910099182419603E-8</c:v>
                </c:pt>
                <c:pt idx="2668">
                  <c:v>8.2791356452830243E-8</c:v>
                </c:pt>
                <c:pt idx="2669">
                  <c:v>8.7174960443317972E-8</c:v>
                </c:pt>
                <c:pt idx="2670">
                  <c:v>9.6883122111651463E-8</c:v>
                </c:pt>
                <c:pt idx="2671">
                  <c:v>1.1649336674936004E-7</c:v>
                </c:pt>
                <c:pt idx="2672">
                  <c:v>1.3061234443738591E-7</c:v>
                </c:pt>
                <c:pt idx="2673">
                  <c:v>1.4004374831357548E-7</c:v>
                </c:pt>
                <c:pt idx="2674">
                  <c:v>1.4403806561463874E-7</c:v>
                </c:pt>
                <c:pt idx="2675">
                  <c:v>1.5135396897969925E-7</c:v>
                </c:pt>
                <c:pt idx="2676">
                  <c:v>1.4645361028441647E-7</c:v>
                </c:pt>
                <c:pt idx="2677">
                  <c:v>1.4736725767449996E-7</c:v>
                </c:pt>
                <c:pt idx="2678">
                  <c:v>1.4637066995995565E-7</c:v>
                </c:pt>
                <c:pt idx="2679">
                  <c:v>1.4632460054118604E-7</c:v>
                </c:pt>
                <c:pt idx="2680">
                  <c:v>1.4513811925344901E-7</c:v>
                </c:pt>
                <c:pt idx="2681">
                  <c:v>1.4524831818098425E-7</c:v>
                </c:pt>
                <c:pt idx="2682">
                  <c:v>1.4415706804510172E-7</c:v>
                </c:pt>
                <c:pt idx="2683">
                  <c:v>1.4282295504475466E-7</c:v>
                </c:pt>
                <c:pt idx="2684">
                  <c:v>1.47053210353926E-7</c:v>
                </c:pt>
                <c:pt idx="2685">
                  <c:v>1.4612196756904261E-7</c:v>
                </c:pt>
                <c:pt idx="2686">
                  <c:v>1.4579064114003388E-7</c:v>
                </c:pt>
                <c:pt idx="2687">
                  <c:v>1.184674879217452E-7</c:v>
                </c:pt>
                <c:pt idx="2688">
                  <c:v>1.001988082908352E-7</c:v>
                </c:pt>
                <c:pt idx="2689">
                  <c:v>8.2573952627318722E-8</c:v>
                </c:pt>
                <c:pt idx="2690">
                  <c:v>7.3268378958249286E-8</c:v>
                </c:pt>
                <c:pt idx="2691">
                  <c:v>6.4487427560263935E-8</c:v>
                </c:pt>
                <c:pt idx="2692">
                  <c:v>5.7526082743728347E-8</c:v>
                </c:pt>
                <c:pt idx="2693">
                  <c:v>5.2622047093050564E-8</c:v>
                </c:pt>
                <c:pt idx="2694">
                  <c:v>4.9043517339481363E-8</c:v>
                </c:pt>
                <c:pt idx="2695">
                  <c:v>4.2448090466360339E-8</c:v>
                </c:pt>
                <c:pt idx="2696">
                  <c:v>4.0249915958330445E-8</c:v>
                </c:pt>
                <c:pt idx="2697">
                  <c:v>3.9095247867172456E-8</c:v>
                </c:pt>
                <c:pt idx="2698">
                  <c:v>3.6437410697555814E-8</c:v>
                </c:pt>
                <c:pt idx="2699">
                  <c:v>3.4634012190316109E-8</c:v>
                </c:pt>
                <c:pt idx="2700">
                  <c:v>3.3273451023273088E-8</c:v>
                </c:pt>
                <c:pt idx="2701">
                  <c:v>3.3061243659496262E-8</c:v>
                </c:pt>
                <c:pt idx="2702">
                  <c:v>3.021226129912453E-8</c:v>
                </c:pt>
                <c:pt idx="2703">
                  <c:v>3.0098468878722666E-8</c:v>
                </c:pt>
                <c:pt idx="2704">
                  <c:v>2.9744032470873863E-8</c:v>
                </c:pt>
                <c:pt idx="2705">
                  <c:v>2.8021413792617105E-8</c:v>
                </c:pt>
                <c:pt idx="2706">
                  <c:v>2.6737640942412452E-8</c:v>
                </c:pt>
                <c:pt idx="2707">
                  <c:v>2.794789879441494E-8</c:v>
                </c:pt>
                <c:pt idx="2708">
                  <c:v>2.6679071296892396E-8</c:v>
                </c:pt>
                <c:pt idx="2709">
                  <c:v>2.6863974373326889E-8</c:v>
                </c:pt>
                <c:pt idx="2710">
                  <c:v>2.5909243686309026E-8</c:v>
                </c:pt>
                <c:pt idx="2711">
                  <c:v>2.5407330705893257E-8</c:v>
                </c:pt>
                <c:pt idx="2712">
                  <c:v>2.6449820016507647E-8</c:v>
                </c:pt>
                <c:pt idx="2713">
                  <c:v>2.5570784565320898E-8</c:v>
                </c:pt>
                <c:pt idx="2714">
                  <c:v>2.4601038945972135E-8</c:v>
                </c:pt>
                <c:pt idx="2715">
                  <c:v>2.5115981731626368E-8</c:v>
                </c:pt>
                <c:pt idx="2716">
                  <c:v>2.5008952957783869E-8</c:v>
                </c:pt>
                <c:pt idx="2717">
                  <c:v>2.3028601989582182E-8</c:v>
                </c:pt>
                <c:pt idx="2718">
                  <c:v>2.4438924382583587E-8</c:v>
                </c:pt>
                <c:pt idx="2719">
                  <c:v>2.3242787056723345E-8</c:v>
                </c:pt>
                <c:pt idx="2720">
                  <c:v>2.2596857366667058E-8</c:v>
                </c:pt>
                <c:pt idx="2721">
                  <c:v>3.0103206623397311E-8</c:v>
                </c:pt>
                <c:pt idx="2722">
                  <c:v>3.6586428906729743E-8</c:v>
                </c:pt>
                <c:pt idx="2723">
                  <c:v>3.7652322480157516E-8</c:v>
                </c:pt>
                <c:pt idx="2724">
                  <c:v>3.9977272166194629E-8</c:v>
                </c:pt>
                <c:pt idx="2725">
                  <c:v>4.1684548641511732E-8</c:v>
                </c:pt>
                <c:pt idx="2726">
                  <c:v>5.9695555710086534E-8</c:v>
                </c:pt>
                <c:pt idx="2727">
                  <c:v>7.3185747842814577E-8</c:v>
                </c:pt>
                <c:pt idx="2728">
                  <c:v>7.9527076799533926E-8</c:v>
                </c:pt>
                <c:pt idx="2729">
                  <c:v>8.8170259233890071E-8</c:v>
                </c:pt>
                <c:pt idx="2730">
                  <c:v>9.1645732118881014E-8</c:v>
                </c:pt>
                <c:pt idx="2731">
                  <c:v>1.1757530595741594E-7</c:v>
                </c:pt>
                <c:pt idx="2732">
                  <c:v>1.2995428561262688E-7</c:v>
                </c:pt>
                <c:pt idx="2733">
                  <c:v>1.395466547959596E-7</c:v>
                </c:pt>
                <c:pt idx="2734">
                  <c:v>1.4522994925014043E-7</c:v>
                </c:pt>
                <c:pt idx="2735">
                  <c:v>1.5059780709633478E-7</c:v>
                </c:pt>
                <c:pt idx="2736">
                  <c:v>1.5072838786679557E-7</c:v>
                </c:pt>
                <c:pt idx="2737">
                  <c:v>1.4586424189614298E-7</c:v>
                </c:pt>
                <c:pt idx="2738">
                  <c:v>1.4635224146048381E-7</c:v>
                </c:pt>
                <c:pt idx="2739">
                  <c:v>1.4920171619092799E-7</c:v>
                </c:pt>
                <c:pt idx="2740">
                  <c:v>1.4648126145060956E-7</c:v>
                </c:pt>
                <c:pt idx="2741">
                  <c:v>1.4264060625799892E-7</c:v>
                </c:pt>
                <c:pt idx="2742">
                  <c:v>1.4467016634684607E-7</c:v>
                </c:pt>
                <c:pt idx="2743">
                  <c:v>1.4385506567407825E-7</c:v>
                </c:pt>
                <c:pt idx="2744">
                  <c:v>1.4309666191972086E-7</c:v>
                </c:pt>
                <c:pt idx="2745">
                  <c:v>1.4584584024236749E-7</c:v>
                </c:pt>
                <c:pt idx="2746">
                  <c:v>1.4052346890227045E-7</c:v>
                </c:pt>
                <c:pt idx="2747">
                  <c:v>1.2505056556913161E-7</c:v>
                </c:pt>
                <c:pt idx="2748">
                  <c:v>1.0202854664248282E-7</c:v>
                </c:pt>
                <c:pt idx="2749">
                  <c:v>8.7174960443317972E-8</c:v>
                </c:pt>
                <c:pt idx="2750">
                  <c:v>7.5716625045839337E-8</c:v>
                </c:pt>
                <c:pt idx="2751">
                  <c:v>6.5620839394554512E-8</c:v>
                </c:pt>
                <c:pt idx="2752">
                  <c:v>5.8958169141704088E-8</c:v>
                </c:pt>
                <c:pt idx="2753">
                  <c:v>5.4092737158165111E-8</c:v>
                </c:pt>
                <c:pt idx="2754">
                  <c:v>4.8139514735753435E-8</c:v>
                </c:pt>
                <c:pt idx="2755">
                  <c:v>4.413165225555744E-8</c:v>
                </c:pt>
                <c:pt idx="2756">
                  <c:v>4.1218409125543491E-8</c:v>
                </c:pt>
                <c:pt idx="2757">
                  <c:v>3.997193400212162E-8</c:v>
                </c:pt>
                <c:pt idx="2758">
                  <c:v>3.7897313533472483E-8</c:v>
                </c:pt>
                <c:pt idx="2759">
                  <c:v>3.3545710889318567E-8</c:v>
                </c:pt>
                <c:pt idx="2760">
                  <c:v>3.3169743525460204E-8</c:v>
                </c:pt>
                <c:pt idx="2761">
                  <c:v>3.0970691331831242E-8</c:v>
                </c:pt>
                <c:pt idx="2762">
                  <c:v>3.0098468878722666E-8</c:v>
                </c:pt>
                <c:pt idx="2763">
                  <c:v>2.9391363644738257E-8</c:v>
                </c:pt>
                <c:pt idx="2764">
                  <c:v>2.8747082570729853E-8</c:v>
                </c:pt>
                <c:pt idx="2765">
                  <c:v>2.8593905990797713E-8</c:v>
                </c:pt>
                <c:pt idx="2766">
                  <c:v>2.8173294917046121E-8</c:v>
                </c:pt>
                <c:pt idx="2767">
                  <c:v>2.7262651443038855E-8</c:v>
                </c:pt>
                <c:pt idx="2768">
                  <c:v>2.6967935575804861E-8</c:v>
                </c:pt>
                <c:pt idx="2769">
                  <c:v>2.719906035488596E-8</c:v>
                </c:pt>
                <c:pt idx="2770">
                  <c:v>2.7235390471472862E-8</c:v>
                </c:pt>
                <c:pt idx="2771">
                  <c:v>2.5767067015560568E-8</c:v>
                </c:pt>
                <c:pt idx="2772">
                  <c:v>2.5113347571277248E-8</c:v>
                </c:pt>
                <c:pt idx="2773">
                  <c:v>2.413720107942816E-8</c:v>
                </c:pt>
                <c:pt idx="2774">
                  <c:v>2.3580375059904553E-8</c:v>
                </c:pt>
                <c:pt idx="2775">
                  <c:v>2.4157065348390574E-8</c:v>
                </c:pt>
                <c:pt idx="2776">
                  <c:v>2.3321459530177951E-8</c:v>
                </c:pt>
                <c:pt idx="2777">
                  <c:v>2.3350830860746792E-8</c:v>
                </c:pt>
                <c:pt idx="2778">
                  <c:v>2.4305833342538651E-8</c:v>
                </c:pt>
                <c:pt idx="2779">
                  <c:v>2.3418998112131646E-8</c:v>
                </c:pt>
                <c:pt idx="2780">
                  <c:v>2.3149376190676217E-8</c:v>
                </c:pt>
                <c:pt idx="2781">
                  <c:v>3.1577318922058408E-8</c:v>
                </c:pt>
                <c:pt idx="2782">
                  <c:v>3.4608887535039362E-8</c:v>
                </c:pt>
                <c:pt idx="2783">
                  <c:v>3.6586428906729743E-8</c:v>
                </c:pt>
                <c:pt idx="2784">
                  <c:v>3.8947289088400349E-8</c:v>
                </c:pt>
                <c:pt idx="2785">
                  <c:v>3.9817257695427269E-8</c:v>
                </c:pt>
                <c:pt idx="2786">
                  <c:v>5.7575862140650133E-8</c:v>
                </c:pt>
                <c:pt idx="2787">
                  <c:v>6.738636417786632E-8</c:v>
                </c:pt>
                <c:pt idx="2788">
                  <c:v>7.6234140995935937E-8</c:v>
                </c:pt>
                <c:pt idx="2789">
                  <c:v>8.4751473363396098E-8</c:v>
                </c:pt>
                <c:pt idx="2790">
                  <c:v>9.1260137278120746E-8</c:v>
                </c:pt>
                <c:pt idx="2791">
                  <c:v>1.1168916487199501E-7</c:v>
                </c:pt>
                <c:pt idx="2792">
                  <c:v>1.2562894420080827E-7</c:v>
                </c:pt>
                <c:pt idx="2793">
                  <c:v>1.3459889999097082E-7</c:v>
                </c:pt>
                <c:pt idx="2794">
                  <c:v>1.3935705160957954E-7</c:v>
                </c:pt>
                <c:pt idx="2795">
                  <c:v>1.4628774939805446E-7</c:v>
                </c:pt>
                <c:pt idx="2796">
                  <c:v>1.4709937611006457E-7</c:v>
                </c:pt>
                <c:pt idx="2797">
                  <c:v>1.451840311980729E-7</c:v>
                </c:pt>
                <c:pt idx="2798">
                  <c:v>1.4348935939850346E-7</c:v>
                </c:pt>
                <c:pt idx="2799">
                  <c:v>1.4626011360274097E-7</c:v>
                </c:pt>
                <c:pt idx="2800">
                  <c:v>1.4812582486349417E-7</c:v>
                </c:pt>
                <c:pt idx="2801">
                  <c:v>1.4441352135027673E-7</c:v>
                </c:pt>
                <c:pt idx="2802">
                  <c:v>1.4412044751007978E-7</c:v>
                </c:pt>
                <c:pt idx="2803">
                  <c:v>1.4042384751344783E-7</c:v>
                </c:pt>
                <c:pt idx="2804">
                  <c:v>1.4522994925014043E-7</c:v>
                </c:pt>
                <c:pt idx="2805">
                  <c:v>1.4343453722931143E-7</c:v>
                </c:pt>
                <c:pt idx="2806">
                  <c:v>1.4104016466009636E-7</c:v>
                </c:pt>
                <c:pt idx="2807">
                  <c:v>1.2801463255814986E-7</c:v>
                </c:pt>
                <c:pt idx="2808">
                  <c:v>1.0600308833013177E-7</c:v>
                </c:pt>
                <c:pt idx="2809">
                  <c:v>8.8766731559266481E-8</c:v>
                </c:pt>
                <c:pt idx="2810">
                  <c:v>7.8092476636399678E-8</c:v>
                </c:pt>
                <c:pt idx="2811">
                  <c:v>6.6775792848305603E-8</c:v>
                </c:pt>
                <c:pt idx="2812">
                  <c:v>5.9323229373387639E-8</c:v>
                </c:pt>
                <c:pt idx="2813">
                  <c:v>5.4007892511734368E-8</c:v>
                </c:pt>
                <c:pt idx="2814">
                  <c:v>4.8474792064430649E-8</c:v>
                </c:pt>
                <c:pt idx="2815">
                  <c:v>4.5132506124648488E-8</c:v>
                </c:pt>
                <c:pt idx="2816">
                  <c:v>4.0899891778149274E-8</c:v>
                </c:pt>
                <c:pt idx="2817">
                  <c:v>3.867839934299581E-8</c:v>
                </c:pt>
                <c:pt idx="2818">
                  <c:v>3.8273914126257039E-8</c:v>
                </c:pt>
                <c:pt idx="2819">
                  <c:v>3.5047150004560555E-8</c:v>
                </c:pt>
                <c:pt idx="2820">
                  <c:v>3.2947971892396113E-8</c:v>
                </c:pt>
                <c:pt idx="2821">
                  <c:v>3.2398726630572774E-8</c:v>
                </c:pt>
                <c:pt idx="2822">
                  <c:v>3.0411832422554787E-8</c:v>
                </c:pt>
                <c:pt idx="2823">
                  <c:v>3.0511825156060086E-8</c:v>
                </c:pt>
                <c:pt idx="2824">
                  <c:v>2.9246110940657052E-8</c:v>
                </c:pt>
                <c:pt idx="2825">
                  <c:v>2.8737789344500067E-8</c:v>
                </c:pt>
                <c:pt idx="2826">
                  <c:v>2.9255472948091933E-8</c:v>
                </c:pt>
                <c:pt idx="2827">
                  <c:v>2.7672941409143496E-8</c:v>
                </c:pt>
                <c:pt idx="2828">
                  <c:v>2.547089277735811E-8</c:v>
                </c:pt>
                <c:pt idx="2829">
                  <c:v>2.6499195977566863E-8</c:v>
                </c:pt>
                <c:pt idx="2830">
                  <c:v>2.4991425600599599E-8</c:v>
                </c:pt>
                <c:pt idx="2831">
                  <c:v>2.5430717310985245E-8</c:v>
                </c:pt>
                <c:pt idx="2832">
                  <c:v>2.4905616275072356E-8</c:v>
                </c:pt>
                <c:pt idx="2833">
                  <c:v>2.428245481122735E-8</c:v>
                </c:pt>
                <c:pt idx="2834">
                  <c:v>2.3659525666342263E-8</c:v>
                </c:pt>
                <c:pt idx="2835">
                  <c:v>2.4702970871319645E-8</c:v>
                </c:pt>
                <c:pt idx="2836">
                  <c:v>2.3443302883402524E-8</c:v>
                </c:pt>
                <c:pt idx="2837">
                  <c:v>2.3572252396356698E-8</c:v>
                </c:pt>
                <c:pt idx="2838">
                  <c:v>2.3112480102254456E-8</c:v>
                </c:pt>
                <c:pt idx="2839">
                  <c:v>2.2861230745545416E-8</c:v>
                </c:pt>
                <c:pt idx="2840">
                  <c:v>2.2899224568938267E-8</c:v>
                </c:pt>
                <c:pt idx="2841">
                  <c:v>2.9250791786838502E-8</c:v>
                </c:pt>
                <c:pt idx="2842">
                  <c:v>3.5153284852259136E-8</c:v>
                </c:pt>
                <c:pt idx="2843">
                  <c:v>3.5579173092783045E-8</c:v>
                </c:pt>
                <c:pt idx="2844">
                  <c:v>3.7923415732590886E-8</c:v>
                </c:pt>
                <c:pt idx="2845">
                  <c:v>3.9296426351910452E-8</c:v>
                </c:pt>
                <c:pt idx="2846">
                  <c:v>5.4323312066064272E-8</c:v>
                </c:pt>
                <c:pt idx="2847">
                  <c:v>6.6088398670496872E-8</c:v>
                </c:pt>
                <c:pt idx="2848">
                  <c:v>7.522148393473826E-8</c:v>
                </c:pt>
                <c:pt idx="2849">
                  <c:v>8.1937622419393786E-8</c:v>
                </c:pt>
                <c:pt idx="2850">
                  <c:v>8.7991647465764745E-8</c:v>
                </c:pt>
                <c:pt idx="2851">
                  <c:v>1.0718040576388529E-7</c:v>
                </c:pt>
                <c:pt idx="2852">
                  <c:v>1.2672835261871749E-7</c:v>
                </c:pt>
                <c:pt idx="2853">
                  <c:v>1.3384370033728994E-7</c:v>
                </c:pt>
                <c:pt idx="2854">
                  <c:v>1.4154857210363345E-7</c:v>
                </c:pt>
                <c:pt idx="2855">
                  <c:v>1.4834815434657092E-7</c:v>
                </c:pt>
                <c:pt idx="2856">
                  <c:v>1.4908097924360102E-7</c:v>
                </c:pt>
                <c:pt idx="2857">
                  <c:v>1.4742270703894864E-7</c:v>
                </c:pt>
                <c:pt idx="2858">
                  <c:v>1.4425779469323867E-7</c:v>
                </c:pt>
                <c:pt idx="2859">
                  <c:v>1.4886746843949883E-7</c:v>
                </c:pt>
                <c:pt idx="2860">
                  <c:v>1.4773708580809213E-7</c:v>
                </c:pt>
                <c:pt idx="2861">
                  <c:v>1.4639831453902425E-7</c:v>
                </c:pt>
                <c:pt idx="2862">
                  <c:v>1.4422116339736922E-7</c:v>
                </c:pt>
                <c:pt idx="2863">
                  <c:v>1.408587770723442E-7</c:v>
                </c:pt>
                <c:pt idx="2864">
                  <c:v>1.4579984038009656E-7</c:v>
                </c:pt>
                <c:pt idx="2865">
                  <c:v>1.4179397198841048E-7</c:v>
                </c:pt>
                <c:pt idx="2866">
                  <c:v>1.4306928131427898E-7</c:v>
                </c:pt>
                <c:pt idx="2867">
                  <c:v>1.3597169316007387E-7</c:v>
                </c:pt>
                <c:pt idx="2868">
                  <c:v>1.0920089843971203E-7</c:v>
                </c:pt>
                <c:pt idx="2869">
                  <c:v>9.1441508492911085E-8</c:v>
                </c:pt>
                <c:pt idx="2870">
                  <c:v>7.9491434379662408E-8</c:v>
                </c:pt>
                <c:pt idx="2871">
                  <c:v>6.8963285354994044E-8</c:v>
                </c:pt>
                <c:pt idx="2872">
                  <c:v>5.9178350710397005E-8</c:v>
                </c:pt>
                <c:pt idx="2873">
                  <c:v>5.3777882346982933E-8</c:v>
                </c:pt>
                <c:pt idx="2874">
                  <c:v>4.9206522496694355E-8</c:v>
                </c:pt>
                <c:pt idx="2875">
                  <c:v>4.5199939887759726E-8</c:v>
                </c:pt>
                <c:pt idx="2876">
                  <c:v>4.2683776131733007E-8</c:v>
                </c:pt>
                <c:pt idx="2877">
                  <c:v>3.9551167023232822E-8</c:v>
                </c:pt>
                <c:pt idx="2878">
                  <c:v>3.6643019959940529E-8</c:v>
                </c:pt>
                <c:pt idx="2879">
                  <c:v>3.527474706165822E-8</c:v>
                </c:pt>
                <c:pt idx="2880">
                  <c:v>3.3808952740341021E-8</c:v>
                </c:pt>
                <c:pt idx="2881">
                  <c:v>3.3224049518392355E-8</c:v>
                </c:pt>
                <c:pt idx="2882">
                  <c:v>3.2633641904572214E-8</c:v>
                </c:pt>
                <c:pt idx="2883">
                  <c:v>3.0631044074688975E-8</c:v>
                </c:pt>
                <c:pt idx="2884">
                  <c:v>2.9414819841351382E-8</c:v>
                </c:pt>
                <c:pt idx="2885">
                  <c:v>3.0017975213455088E-8</c:v>
                </c:pt>
                <c:pt idx="2886">
                  <c:v>2.6854942251263608E-8</c:v>
                </c:pt>
                <c:pt idx="2887">
                  <c:v>2.6503686621794247E-8</c:v>
                </c:pt>
                <c:pt idx="2888">
                  <c:v>2.8108818328391999E-8</c:v>
                </c:pt>
                <c:pt idx="2889">
                  <c:v>2.6306401160850805E-8</c:v>
                </c:pt>
                <c:pt idx="2890">
                  <c:v>2.6301924607150661E-8</c:v>
                </c:pt>
                <c:pt idx="2891">
                  <c:v>2.5758191901002362E-8</c:v>
                </c:pt>
                <c:pt idx="2892">
                  <c:v>2.5376015663657679E-8</c:v>
                </c:pt>
                <c:pt idx="2893">
                  <c:v>2.4263412634253611E-8</c:v>
                </c:pt>
                <c:pt idx="2894">
                  <c:v>2.489555495242845E-8</c:v>
                </c:pt>
                <c:pt idx="2895">
                  <c:v>2.5543806420108957E-8</c:v>
                </c:pt>
                <c:pt idx="2896">
                  <c:v>2.40160055793691E-8</c:v>
                </c:pt>
                <c:pt idx="2897">
                  <c:v>2.439337025166738E-8</c:v>
                </c:pt>
                <c:pt idx="2898">
                  <c:v>2.3542764202018951E-8</c:v>
                </c:pt>
                <c:pt idx="2899">
                  <c:v>2.2997286536367271E-8</c:v>
                </c:pt>
                <c:pt idx="2900">
                  <c:v>2.3211774094219449E-8</c:v>
                </c:pt>
                <c:pt idx="2901">
                  <c:v>2.7773626347318903E-8</c:v>
                </c:pt>
                <c:pt idx="2902">
                  <c:v>3.2574846171093809E-8</c:v>
                </c:pt>
                <c:pt idx="2903">
                  <c:v>3.6447679602049489E-8</c:v>
                </c:pt>
                <c:pt idx="2904">
                  <c:v>3.6730551208612097E-8</c:v>
                </c:pt>
                <c:pt idx="2905">
                  <c:v>3.8762672559053765E-8</c:v>
                </c:pt>
                <c:pt idx="2906">
                  <c:v>4.7730422270543951E-8</c:v>
                </c:pt>
                <c:pt idx="2907">
                  <c:v>6.4814149711749277E-8</c:v>
                </c:pt>
                <c:pt idx="2908">
                  <c:v>7.3295931378060991E-8</c:v>
                </c:pt>
                <c:pt idx="2909">
                  <c:v>8.0814675742001734E-8</c:v>
                </c:pt>
                <c:pt idx="2910">
                  <c:v>8.6132804540109617E-8</c:v>
                </c:pt>
                <c:pt idx="2911">
                  <c:v>1.0117503940115879E-7</c:v>
                </c:pt>
                <c:pt idx="2912">
                  <c:v>1.1728973545374145E-7</c:v>
                </c:pt>
                <c:pt idx="2913">
                  <c:v>1.2941134622169492E-7</c:v>
                </c:pt>
                <c:pt idx="2914">
                  <c:v>1.3655287637875247E-7</c:v>
                </c:pt>
                <c:pt idx="2915">
                  <c:v>1.4221247237233503E-7</c:v>
                </c:pt>
                <c:pt idx="2916">
                  <c:v>1.4934107913352499E-7</c:v>
                </c:pt>
                <c:pt idx="2917">
                  <c:v>1.4613117559637737E-7</c:v>
                </c:pt>
                <c:pt idx="2918">
                  <c:v>1.44688505466017E-7</c:v>
                </c:pt>
                <c:pt idx="2919">
                  <c:v>1.4489947560529293E-7</c:v>
                </c:pt>
                <c:pt idx="2920">
                  <c:v>1.4450515827504105E-7</c:v>
                </c:pt>
                <c:pt idx="2921">
                  <c:v>1.4358988959277607E-7</c:v>
                </c:pt>
                <c:pt idx="2922">
                  <c:v>1.418849062022255E-7</c:v>
                </c:pt>
                <c:pt idx="2923">
                  <c:v>1.4109460008038913E-7</c:v>
                </c:pt>
                <c:pt idx="2924">
                  <c:v>1.4095852809593116E-7</c:v>
                </c:pt>
                <c:pt idx="2925">
                  <c:v>1.4274088596525744E-7</c:v>
                </c:pt>
                <c:pt idx="2926">
                  <c:v>1.3897817057551944E-7</c:v>
                </c:pt>
                <c:pt idx="2927">
                  <c:v>1.4074999164940365E-7</c:v>
                </c:pt>
                <c:pt idx="2928">
                  <c:v>1.1054032379966408E-7</c:v>
                </c:pt>
                <c:pt idx="2929">
                  <c:v>9.2282319445834109E-8</c:v>
                </c:pt>
                <c:pt idx="2930">
                  <c:v>8.1548172609111105E-8</c:v>
                </c:pt>
                <c:pt idx="2931">
                  <c:v>7.0921992508518839E-8</c:v>
                </c:pt>
                <c:pt idx="2932">
                  <c:v>6.0259053037887894E-8</c:v>
                </c:pt>
                <c:pt idx="2933">
                  <c:v>5.5629505057887449E-8</c:v>
                </c:pt>
                <c:pt idx="2934">
                  <c:v>5.0442189019667629E-8</c:v>
                </c:pt>
                <c:pt idx="2935">
                  <c:v>4.5622359793397499E-8</c:v>
                </c:pt>
                <c:pt idx="2936">
                  <c:v>4.4298734378795688E-8</c:v>
                </c:pt>
                <c:pt idx="2937">
                  <c:v>4.0217799769447511E-8</c:v>
                </c:pt>
                <c:pt idx="2938">
                  <c:v>3.7584677016674514E-8</c:v>
                </c:pt>
                <c:pt idx="2939">
                  <c:v>3.5818408213701987E-8</c:v>
                </c:pt>
                <c:pt idx="2940">
                  <c:v>3.5426822542956563E-8</c:v>
                </c:pt>
                <c:pt idx="2941">
                  <c:v>3.2491628567395599E-8</c:v>
                </c:pt>
                <c:pt idx="2942">
                  <c:v>3.1398669069982212E-8</c:v>
                </c:pt>
                <c:pt idx="2943">
                  <c:v>2.9339787718817267E-8</c:v>
                </c:pt>
                <c:pt idx="2944">
                  <c:v>2.8807519342684858E-8</c:v>
                </c:pt>
                <c:pt idx="2945">
                  <c:v>2.8877320404155207E-8</c:v>
                </c:pt>
                <c:pt idx="2946">
                  <c:v>2.8081204527604541E-8</c:v>
                </c:pt>
                <c:pt idx="2947">
                  <c:v>2.773699584805035E-8</c:v>
                </c:pt>
                <c:pt idx="2948">
                  <c:v>2.7153676395503184E-8</c:v>
                </c:pt>
                <c:pt idx="2949">
                  <c:v>2.6832367535346895E-8</c:v>
                </c:pt>
                <c:pt idx="2950">
                  <c:v>2.7144603429149701E-8</c:v>
                </c:pt>
                <c:pt idx="2951">
                  <c:v>2.4949818843606656E-8</c:v>
                </c:pt>
                <c:pt idx="2952">
                  <c:v>2.4197246710224302E-8</c:v>
                </c:pt>
                <c:pt idx="2953">
                  <c:v>2.4582762239379961E-8</c:v>
                </c:pt>
                <c:pt idx="2954">
                  <c:v>2.4389467275331753E-8</c:v>
                </c:pt>
                <c:pt idx="2955">
                  <c:v>2.4752694219095456E-8</c:v>
                </c:pt>
                <c:pt idx="2956">
                  <c:v>2.4216699387237203E-8</c:v>
                </c:pt>
                <c:pt idx="2957">
                  <c:v>2.3280195695074274E-8</c:v>
                </c:pt>
                <c:pt idx="2958">
                  <c:v>2.3388738579551352E-8</c:v>
                </c:pt>
                <c:pt idx="2959">
                  <c:v>2.2929216196179275E-8</c:v>
                </c:pt>
                <c:pt idx="2960">
                  <c:v>2.2700263538359456E-8</c:v>
                </c:pt>
                <c:pt idx="2961">
                  <c:v>2.4520577251890293E-8</c:v>
                </c:pt>
                <c:pt idx="2962">
                  <c:v>3.3189486835955692E-8</c:v>
                </c:pt>
                <c:pt idx="2963">
                  <c:v>3.6776926837821883E-8</c:v>
                </c:pt>
                <c:pt idx="2964">
                  <c:v>3.7688768149650188E-8</c:v>
                </c:pt>
                <c:pt idx="2965">
                  <c:v>3.8567907844782684E-8</c:v>
                </c:pt>
                <c:pt idx="2966">
                  <c:v>4.6420978222224529E-8</c:v>
                </c:pt>
                <c:pt idx="2967">
                  <c:v>6.2877165575534301E-8</c:v>
                </c:pt>
                <c:pt idx="2968">
                  <c:v>7.4505611123950749E-8</c:v>
                </c:pt>
                <c:pt idx="2969">
                  <c:v>8.1260194570768562E-8</c:v>
                </c:pt>
                <c:pt idx="2970">
                  <c:v>8.7664588311681839E-8</c:v>
                </c:pt>
                <c:pt idx="2971">
                  <c:v>9.5292904967400393E-8</c:v>
                </c:pt>
                <c:pt idx="2972">
                  <c:v>1.1711349960871816E-7</c:v>
                </c:pt>
                <c:pt idx="2973">
                  <c:v>1.3251535778288806E-7</c:v>
                </c:pt>
                <c:pt idx="2974">
                  <c:v>1.3795196715719089E-7</c:v>
                </c:pt>
                <c:pt idx="2975">
                  <c:v>1.4500042006731781E-7</c:v>
                </c:pt>
                <c:pt idx="2976">
                  <c:v>1.4721943559868414E-7</c:v>
                </c:pt>
                <c:pt idx="2977">
                  <c:v>1.5065376445489823E-7</c:v>
                </c:pt>
                <c:pt idx="2978">
                  <c:v>1.4663799286243729E-7</c:v>
                </c:pt>
                <c:pt idx="2979">
                  <c:v>1.4670254981538149E-7</c:v>
                </c:pt>
                <c:pt idx="2980">
                  <c:v>1.4640752988666666E-7</c:v>
                </c:pt>
                <c:pt idx="2981">
                  <c:v>1.4903455290313707E-7</c:v>
                </c:pt>
                <c:pt idx="2982">
                  <c:v>1.4228530799651934E-7</c:v>
                </c:pt>
                <c:pt idx="2983">
                  <c:v>1.4353505127024699E-7</c:v>
                </c:pt>
                <c:pt idx="2984">
                  <c:v>1.4304190291264548E-7</c:v>
                </c:pt>
                <c:pt idx="2985">
                  <c:v>1.465089148123792E-7</c:v>
                </c:pt>
                <c:pt idx="2986">
                  <c:v>1.4256769418043754E-7</c:v>
                </c:pt>
                <c:pt idx="2987">
                  <c:v>1.4351677378730841E-7</c:v>
                </c:pt>
                <c:pt idx="2988">
                  <c:v>1.1951477026780218E-7</c:v>
                </c:pt>
                <c:pt idx="2989">
                  <c:v>9.8671667705843495E-8</c:v>
                </c:pt>
                <c:pt idx="2990">
                  <c:v>8.5823394660382302E-8</c:v>
                </c:pt>
                <c:pt idx="2991">
                  <c:v>7.3993073186564492E-8</c:v>
                </c:pt>
                <c:pt idx="2992">
                  <c:v>6.4031183851252523E-8</c:v>
                </c:pt>
                <c:pt idx="2993">
                  <c:v>5.8744609122671168E-8</c:v>
                </c:pt>
                <c:pt idx="2994">
                  <c:v>5.0265716153011933E-8</c:v>
                </c:pt>
                <c:pt idx="2995">
                  <c:v>4.7632688521059326E-8</c:v>
                </c:pt>
                <c:pt idx="2996">
                  <c:v>4.4265296710846356E-8</c:v>
                </c:pt>
                <c:pt idx="2997">
                  <c:v>4.0378488519899919E-8</c:v>
                </c:pt>
                <c:pt idx="2998">
                  <c:v>3.8594203285168091E-8</c:v>
                </c:pt>
                <c:pt idx="2999">
                  <c:v>3.5838799779673294E-8</c:v>
                </c:pt>
                <c:pt idx="3000">
                  <c:v>3.4784921125430182E-8</c:v>
                </c:pt>
                <c:pt idx="3001">
                  <c:v>3.3898552440563006E-8</c:v>
                </c:pt>
                <c:pt idx="3002">
                  <c:v>3.3110543244815234E-8</c:v>
                </c:pt>
                <c:pt idx="3003">
                  <c:v>3.1369739003069643E-8</c:v>
                </c:pt>
                <c:pt idx="3004">
                  <c:v>2.9255472948091933E-8</c:v>
                </c:pt>
                <c:pt idx="3005">
                  <c:v>2.8858699840896297E-8</c:v>
                </c:pt>
                <c:pt idx="3006">
                  <c:v>2.9668648021601997E-8</c:v>
                </c:pt>
                <c:pt idx="3007">
                  <c:v>2.8515131214518432E-8</c:v>
                </c:pt>
                <c:pt idx="3008">
                  <c:v>2.7221764287540261E-8</c:v>
                </c:pt>
                <c:pt idx="3009">
                  <c:v>2.6715107762671122E-8</c:v>
                </c:pt>
                <c:pt idx="3010">
                  <c:v>2.5767067015560568E-8</c:v>
                </c:pt>
                <c:pt idx="3011">
                  <c:v>2.5753754825966574E-8</c:v>
                </c:pt>
                <c:pt idx="3012">
                  <c:v>2.5998271147825361E-8</c:v>
                </c:pt>
                <c:pt idx="3013">
                  <c:v>2.5388363317934758E-8</c:v>
                </c:pt>
                <c:pt idx="3014">
                  <c:v>2.487849835687204E-8</c:v>
                </c:pt>
                <c:pt idx="3015">
                  <c:v>2.4892930540781158E-8</c:v>
                </c:pt>
                <c:pt idx="3016">
                  <c:v>2.4467576702663743E-8</c:v>
                </c:pt>
                <c:pt idx="3017">
                  <c:v>2.4555792781643732E-8</c:v>
                </c:pt>
                <c:pt idx="3018">
                  <c:v>2.4221887878161243E-8</c:v>
                </c:pt>
                <c:pt idx="3019">
                  <c:v>2.3779962355094498E-8</c:v>
                </c:pt>
                <c:pt idx="3020">
                  <c:v>2.3667232760967439E-8</c:v>
                </c:pt>
                <c:pt idx="3021">
                  <c:v>2.2117756463311218E-8</c:v>
                </c:pt>
                <c:pt idx="3022">
                  <c:v>3.2023375596119552E-8</c:v>
                </c:pt>
                <c:pt idx="3023">
                  <c:v>3.5731798523757199E-8</c:v>
                </c:pt>
                <c:pt idx="3024">
                  <c:v>3.6586428906729743E-8</c:v>
                </c:pt>
                <c:pt idx="3025">
                  <c:v>4.0003967483771074E-8</c:v>
                </c:pt>
                <c:pt idx="3026">
                  <c:v>4.0239209363971901E-8</c:v>
                </c:pt>
                <c:pt idx="3027">
                  <c:v>6.0977710283756036E-8</c:v>
                </c:pt>
                <c:pt idx="3028">
                  <c:v>6.9710271487539311E-8</c:v>
                </c:pt>
                <c:pt idx="3029">
                  <c:v>7.7929828012008183E-8</c:v>
                </c:pt>
                <c:pt idx="3030">
                  <c:v>8.3670657514848842E-8</c:v>
                </c:pt>
                <c:pt idx="3031">
                  <c:v>9.0295383669781432E-8</c:v>
                </c:pt>
                <c:pt idx="3032">
                  <c:v>1.1356253392771703E-7</c:v>
                </c:pt>
                <c:pt idx="3033">
                  <c:v>1.2645095666868256E-7</c:v>
                </c:pt>
                <c:pt idx="3034">
                  <c:v>1.3434104278945153E-7</c:v>
                </c:pt>
                <c:pt idx="3035">
                  <c:v>1.421032483486226E-7</c:v>
                </c:pt>
                <c:pt idx="3036">
                  <c:v>1.466564364866148E-7</c:v>
                </c:pt>
                <c:pt idx="3037">
                  <c:v>1.4257680733264369E-7</c:v>
                </c:pt>
                <c:pt idx="3038">
                  <c:v>1.4763534420699975E-7</c:v>
                </c:pt>
                <c:pt idx="3039">
                  <c:v>1.4284119531232216E-7</c:v>
                </c:pt>
                <c:pt idx="3040">
                  <c:v>1.4275000377207298E-7</c:v>
                </c:pt>
                <c:pt idx="3041">
                  <c:v>1.428594365596079E-7</c:v>
                </c:pt>
                <c:pt idx="3042">
                  <c:v>1.4156674374139048E-7</c:v>
                </c:pt>
                <c:pt idx="3043">
                  <c:v>1.3797893151985486E-7</c:v>
                </c:pt>
                <c:pt idx="3044">
                  <c:v>1.3911343542560234E-7</c:v>
                </c:pt>
                <c:pt idx="3045">
                  <c:v>1.4154857210363345E-7</c:v>
                </c:pt>
                <c:pt idx="3046">
                  <c:v>1.4140323432409054E-7</c:v>
                </c:pt>
                <c:pt idx="3047">
                  <c:v>1.3988098132374046E-7</c:v>
                </c:pt>
                <c:pt idx="3048">
                  <c:v>1.22431851783848E-7</c:v>
                </c:pt>
                <c:pt idx="3049">
                  <c:v>9.7154404113662988E-8</c:v>
                </c:pt>
                <c:pt idx="3050">
                  <c:v>8.5330782064931562E-8</c:v>
                </c:pt>
                <c:pt idx="3051">
                  <c:v>7.1336930304455626E-8</c:v>
                </c:pt>
                <c:pt idx="3052">
                  <c:v>6.5253045649267086E-8</c:v>
                </c:pt>
                <c:pt idx="3053">
                  <c:v>5.6923949400537133E-8</c:v>
                </c:pt>
                <c:pt idx="3054">
                  <c:v>5.1583709704456236E-8</c:v>
                </c:pt>
                <c:pt idx="3055">
                  <c:v>4.7563750728024422E-8</c:v>
                </c:pt>
                <c:pt idx="3056">
                  <c:v>4.282105492415138E-8</c:v>
                </c:pt>
                <c:pt idx="3057">
                  <c:v>4.0185694363900722E-8</c:v>
                </c:pt>
                <c:pt idx="3058">
                  <c:v>3.8300125089787526E-8</c:v>
                </c:pt>
                <c:pt idx="3059">
                  <c:v>3.5996999883351309E-8</c:v>
                </c:pt>
                <c:pt idx="3060">
                  <c:v>3.457874807211092E-8</c:v>
                </c:pt>
                <c:pt idx="3061">
                  <c:v>3.3506051466899538E-8</c:v>
                </c:pt>
                <c:pt idx="3062">
                  <c:v>3.2859438502701763E-8</c:v>
                </c:pt>
                <c:pt idx="3063">
                  <c:v>3.0626271563857871E-8</c:v>
                </c:pt>
                <c:pt idx="3064">
                  <c:v>2.8951853166491333E-8</c:v>
                </c:pt>
                <c:pt idx="3065">
                  <c:v>2.9668648021601997E-8</c:v>
                </c:pt>
                <c:pt idx="3066">
                  <c:v>2.8141048855901269E-8</c:v>
                </c:pt>
                <c:pt idx="3067">
                  <c:v>2.8099612459758862E-8</c:v>
                </c:pt>
                <c:pt idx="3068">
                  <c:v>2.7883639815407286E-8</c:v>
                </c:pt>
                <c:pt idx="3069">
                  <c:v>2.7640937550863002E-8</c:v>
                </c:pt>
                <c:pt idx="3070">
                  <c:v>2.7180902945880513E-8</c:v>
                </c:pt>
                <c:pt idx="3071">
                  <c:v>2.5483259825342535E-8</c:v>
                </c:pt>
                <c:pt idx="3072">
                  <c:v>2.5330615678366628E-8</c:v>
                </c:pt>
                <c:pt idx="3073">
                  <c:v>2.5314315294252803E-8</c:v>
                </c:pt>
                <c:pt idx="3074">
                  <c:v>2.4900804124822725E-8</c:v>
                </c:pt>
                <c:pt idx="3075">
                  <c:v>2.4053501316217312E-8</c:v>
                </c:pt>
                <c:pt idx="3076">
                  <c:v>2.4385130943042423E-8</c:v>
                </c:pt>
                <c:pt idx="3077">
                  <c:v>2.4093178741940789E-8</c:v>
                </c:pt>
                <c:pt idx="3078">
                  <c:v>2.3773097845273165E-8</c:v>
                </c:pt>
                <c:pt idx="3079">
                  <c:v>2.3056547108317267E-8</c:v>
                </c:pt>
                <c:pt idx="3080">
                  <c:v>2.2602316950321258E-8</c:v>
                </c:pt>
                <c:pt idx="3081">
                  <c:v>2.1967315751420366E-8</c:v>
                </c:pt>
                <c:pt idx="3082">
                  <c:v>3.0511825156060086E-8</c:v>
                </c:pt>
                <c:pt idx="3083">
                  <c:v>3.4840323532059445E-8</c:v>
                </c:pt>
                <c:pt idx="3084">
                  <c:v>3.600210799132565E-8</c:v>
                </c:pt>
                <c:pt idx="3085">
                  <c:v>3.7236854464453991E-8</c:v>
                </c:pt>
                <c:pt idx="3086">
                  <c:v>3.9881231091899027E-8</c:v>
                </c:pt>
                <c:pt idx="3087">
                  <c:v>5.6781566523136024E-8</c:v>
                </c:pt>
                <c:pt idx="3088">
                  <c:v>6.7659219239454121E-8</c:v>
                </c:pt>
                <c:pt idx="3089">
                  <c:v>7.4929226995114127E-8</c:v>
                </c:pt>
                <c:pt idx="3090">
                  <c:v>8.4744150982006426E-8</c:v>
                </c:pt>
                <c:pt idx="3091">
                  <c:v>8.8513024150916933E-8</c:v>
                </c:pt>
                <c:pt idx="3092">
                  <c:v>1.1368678625183943E-7</c:v>
                </c:pt>
                <c:pt idx="3093">
                  <c:v>1.2514544622806635E-7</c:v>
                </c:pt>
                <c:pt idx="3094">
                  <c:v>1.3183564093710141E-7</c:v>
                </c:pt>
                <c:pt idx="3095">
                  <c:v>1.4258592072985193E-7</c:v>
                </c:pt>
                <c:pt idx="3096">
                  <c:v>1.4632460054118604E-7</c:v>
                </c:pt>
                <c:pt idx="3097">
                  <c:v>1.4755212300710803E-7</c:v>
                </c:pt>
                <c:pt idx="3098">
                  <c:v>1.434984972833549E-7</c:v>
                </c:pt>
                <c:pt idx="3099">
                  <c:v>1.4295065749112926E-7</c:v>
                </c:pt>
                <c:pt idx="3100">
                  <c:v>1.4026089479707465E-7</c:v>
                </c:pt>
                <c:pt idx="3101">
                  <c:v>1.4374531268220072E-7</c:v>
                </c:pt>
                <c:pt idx="3102">
                  <c:v>1.4375445741915134E-7</c:v>
                </c:pt>
                <c:pt idx="3103">
                  <c:v>1.4226709761993496E-7</c:v>
                </c:pt>
                <c:pt idx="3104">
                  <c:v>1.3675877550914678E-7</c:v>
                </c:pt>
                <c:pt idx="3105">
                  <c:v>1.4149406307724713E-7</c:v>
                </c:pt>
                <c:pt idx="3106">
                  <c:v>1.4245835546501016E-7</c:v>
                </c:pt>
                <c:pt idx="3107">
                  <c:v>1.3989002184558483E-7</c:v>
                </c:pt>
                <c:pt idx="3108">
                  <c:v>1.2838937287579133E-7</c:v>
                </c:pt>
                <c:pt idx="3109">
                  <c:v>1.0334629341193168E-7</c:v>
                </c:pt>
                <c:pt idx="3110">
                  <c:v>8.9058124889380507E-8</c:v>
                </c:pt>
                <c:pt idx="3111">
                  <c:v>7.7732013538729821E-8</c:v>
                </c:pt>
                <c:pt idx="3112">
                  <c:v>6.7526061275375032E-8</c:v>
                </c:pt>
                <c:pt idx="3113">
                  <c:v>5.8449930716632769E-8</c:v>
                </c:pt>
                <c:pt idx="3114">
                  <c:v>5.4384058222183754E-8</c:v>
                </c:pt>
                <c:pt idx="3115">
                  <c:v>4.7851268502189584E-8</c:v>
                </c:pt>
                <c:pt idx="3116">
                  <c:v>4.4851988085494039E-8</c:v>
                </c:pt>
                <c:pt idx="3117">
                  <c:v>4.161394427052353E-8</c:v>
                </c:pt>
                <c:pt idx="3118">
                  <c:v>4.0212448119643404E-8</c:v>
                </c:pt>
                <c:pt idx="3119">
                  <c:v>3.6658460267877171E-8</c:v>
                </c:pt>
                <c:pt idx="3120">
                  <c:v>3.4779886381990876E-8</c:v>
                </c:pt>
                <c:pt idx="3121">
                  <c:v>3.3808952740341021E-8</c:v>
                </c:pt>
                <c:pt idx="3122">
                  <c:v>3.1790322039295644E-8</c:v>
                </c:pt>
                <c:pt idx="3123">
                  <c:v>3.1901904192979463E-8</c:v>
                </c:pt>
                <c:pt idx="3124">
                  <c:v>3.0103206623397311E-8</c:v>
                </c:pt>
                <c:pt idx="3125">
                  <c:v>2.9602752643607616E-8</c:v>
                </c:pt>
                <c:pt idx="3126">
                  <c:v>2.9236750193541657E-8</c:v>
                </c:pt>
                <c:pt idx="3127">
                  <c:v>2.7031298977792333E-8</c:v>
                </c:pt>
                <c:pt idx="3128">
                  <c:v>2.7299017247163715E-8</c:v>
                </c:pt>
                <c:pt idx="3129">
                  <c:v>2.5789260427717903E-8</c:v>
                </c:pt>
                <c:pt idx="3130">
                  <c:v>2.6154378150252867E-8</c:v>
                </c:pt>
                <c:pt idx="3131">
                  <c:v>2.5408213054979522E-8</c:v>
                </c:pt>
                <c:pt idx="3132">
                  <c:v>2.6047290990923802E-8</c:v>
                </c:pt>
                <c:pt idx="3133">
                  <c:v>2.42742312821966E-8</c:v>
                </c:pt>
                <c:pt idx="3134">
                  <c:v>2.4323156873353125E-8</c:v>
                </c:pt>
                <c:pt idx="3135">
                  <c:v>2.6069585575651034E-8</c:v>
                </c:pt>
                <c:pt idx="3136">
                  <c:v>2.4978283474652681E-8</c:v>
                </c:pt>
                <c:pt idx="3137">
                  <c:v>2.3765376268120291E-8</c:v>
                </c:pt>
                <c:pt idx="3138">
                  <c:v>2.3935494588127296E-8</c:v>
                </c:pt>
                <c:pt idx="3139">
                  <c:v>2.3922588972192031E-8</c:v>
                </c:pt>
                <c:pt idx="3140">
                  <c:v>2.3388312506470405E-8</c:v>
                </c:pt>
                <c:pt idx="3141">
                  <c:v>2.1916297482603326E-8</c:v>
                </c:pt>
                <c:pt idx="3142">
                  <c:v>2.9739318585685813E-8</c:v>
                </c:pt>
                <c:pt idx="3143">
                  <c:v>3.3026752335087996E-8</c:v>
                </c:pt>
                <c:pt idx="3144">
                  <c:v>3.6504180329605678E-8</c:v>
                </c:pt>
                <c:pt idx="3145">
                  <c:v>3.8625767763179213E-8</c:v>
                </c:pt>
                <c:pt idx="3146">
                  <c:v>4.0185694363900722E-8</c:v>
                </c:pt>
                <c:pt idx="3147">
                  <c:v>5.4730856364714026E-8</c:v>
                </c:pt>
                <c:pt idx="3148">
                  <c:v>6.6286378400177523E-8</c:v>
                </c:pt>
                <c:pt idx="3149">
                  <c:v>7.6290177455451201E-8</c:v>
                </c:pt>
                <c:pt idx="3150">
                  <c:v>8.0649664663554252E-8</c:v>
                </c:pt>
                <c:pt idx="3151">
                  <c:v>8.9110468768347728E-8</c:v>
                </c:pt>
                <c:pt idx="3152">
                  <c:v>1.0356926465902693E-7</c:v>
                </c:pt>
                <c:pt idx="3153">
                  <c:v>1.2381987282672527E-7</c:v>
                </c:pt>
                <c:pt idx="3154">
                  <c:v>1.350350622115351E-7</c:v>
                </c:pt>
                <c:pt idx="3155">
                  <c:v>1.4199405962381628E-7</c:v>
                </c:pt>
                <c:pt idx="3156">
                  <c:v>1.4546882156104668E-7</c:v>
                </c:pt>
                <c:pt idx="3157">
                  <c:v>1.4940613390068686E-7</c:v>
                </c:pt>
                <c:pt idx="3158">
                  <c:v>1.4827402893560826E-7</c:v>
                </c:pt>
                <c:pt idx="3159">
                  <c:v>1.4925745480091042E-7</c:v>
                </c:pt>
                <c:pt idx="3160">
                  <c:v>1.4699781949205286E-7</c:v>
                </c:pt>
                <c:pt idx="3161">
                  <c:v>1.4781109821528749E-7</c:v>
                </c:pt>
                <c:pt idx="3162">
                  <c:v>1.4543206122791641E-7</c:v>
                </c:pt>
                <c:pt idx="3163">
                  <c:v>1.4353505127024699E-7</c:v>
                </c:pt>
                <c:pt idx="3164">
                  <c:v>1.4249479778315198E-7</c:v>
                </c:pt>
                <c:pt idx="3165">
                  <c:v>1.44550985905566E-7</c:v>
                </c:pt>
                <c:pt idx="3166">
                  <c:v>1.4344367364560346E-7</c:v>
                </c:pt>
                <c:pt idx="3167">
                  <c:v>1.4174851407695206E-7</c:v>
                </c:pt>
                <c:pt idx="3168">
                  <c:v>1.3497271698834396E-7</c:v>
                </c:pt>
                <c:pt idx="3169">
                  <c:v>1.0945355598571703E-7</c:v>
                </c:pt>
                <c:pt idx="3170">
                  <c:v>9.2411378039280942E-8</c:v>
                </c:pt>
                <c:pt idx="3171">
                  <c:v>8.1238613493293304E-8</c:v>
                </c:pt>
                <c:pt idx="3172">
                  <c:v>6.8333351454484895E-8</c:v>
                </c:pt>
                <c:pt idx="3173">
                  <c:v>6.1009592038596648E-8</c:v>
                </c:pt>
                <c:pt idx="3174">
                  <c:v>5.638616034324382E-8</c:v>
                </c:pt>
                <c:pt idx="3175">
                  <c:v>4.9936996435912501E-8</c:v>
                </c:pt>
                <c:pt idx="3176">
                  <c:v>4.5104421222150183E-8</c:v>
                </c:pt>
                <c:pt idx="3177">
                  <c:v>4.2076499248887009E-8</c:v>
                </c:pt>
                <c:pt idx="3178">
                  <c:v>3.8636291667635147E-8</c:v>
                </c:pt>
                <c:pt idx="3179">
                  <c:v>3.6978172211686924E-8</c:v>
                </c:pt>
                <c:pt idx="3180">
                  <c:v>3.5528359024583276E-8</c:v>
                </c:pt>
                <c:pt idx="3181">
                  <c:v>3.4008198603999163E-8</c:v>
                </c:pt>
                <c:pt idx="3182">
                  <c:v>3.2457388521297952E-8</c:v>
                </c:pt>
                <c:pt idx="3183">
                  <c:v>3.0903593968046906E-8</c:v>
                </c:pt>
                <c:pt idx="3184">
                  <c:v>3.0411832422554787E-8</c:v>
                </c:pt>
                <c:pt idx="3185">
                  <c:v>3.04832417169641E-8</c:v>
                </c:pt>
                <c:pt idx="3186">
                  <c:v>2.9786471577252369E-8</c:v>
                </c:pt>
                <c:pt idx="3187">
                  <c:v>2.8575362526369314E-8</c:v>
                </c:pt>
                <c:pt idx="3188">
                  <c:v>2.7399128315713985E-8</c:v>
                </c:pt>
                <c:pt idx="3189">
                  <c:v>2.7335403438231202E-8</c:v>
                </c:pt>
                <c:pt idx="3190">
                  <c:v>2.7604380788012789E-8</c:v>
                </c:pt>
                <c:pt idx="3191">
                  <c:v>2.6986033022687369E-8</c:v>
                </c:pt>
                <c:pt idx="3192">
                  <c:v>2.61588441250605E-8</c:v>
                </c:pt>
                <c:pt idx="3193">
                  <c:v>2.491042881641986E-8</c:v>
                </c:pt>
                <c:pt idx="3194">
                  <c:v>2.4615838559339426E-8</c:v>
                </c:pt>
                <c:pt idx="3195">
                  <c:v>2.5002817794863586E-8</c:v>
                </c:pt>
                <c:pt idx="3196">
                  <c:v>2.5780382098482535E-8</c:v>
                </c:pt>
                <c:pt idx="3197">
                  <c:v>2.4195950098869134E-8</c:v>
                </c:pt>
                <c:pt idx="3198">
                  <c:v>2.3878731778380515E-8</c:v>
                </c:pt>
                <c:pt idx="3199">
                  <c:v>2.3305290654623549E-8</c:v>
                </c:pt>
                <c:pt idx="3200">
                  <c:v>2.3517561973317491E-8</c:v>
                </c:pt>
                <c:pt idx="3201">
                  <c:v>2.2645172933254989E-8</c:v>
                </c:pt>
                <c:pt idx="3202">
                  <c:v>2.6895596859929502E-8</c:v>
                </c:pt>
                <c:pt idx="3203">
                  <c:v>3.4338030122866545E-8</c:v>
                </c:pt>
                <c:pt idx="3204">
                  <c:v>3.5828603386517961E-8</c:v>
                </c:pt>
                <c:pt idx="3205">
                  <c:v>3.7605485556160196E-8</c:v>
                </c:pt>
                <c:pt idx="3206">
                  <c:v>3.8315855290399297E-8</c:v>
                </c:pt>
                <c:pt idx="3207">
                  <c:v>4.8526905555749561E-8</c:v>
                </c:pt>
                <c:pt idx="3208">
                  <c:v>6.2974073564350013E-8</c:v>
                </c:pt>
                <c:pt idx="3209">
                  <c:v>7.1916819055080329E-8</c:v>
                </c:pt>
                <c:pt idx="3210">
                  <c:v>8.0277119205870782E-8</c:v>
                </c:pt>
                <c:pt idx="3211">
                  <c:v>8.5227998768159522E-8</c:v>
                </c:pt>
                <c:pt idx="3212">
                  <c:v>9.9007573766155735E-8</c:v>
                </c:pt>
                <c:pt idx="3213">
                  <c:v>1.1934559157663278E-7</c:v>
                </c:pt>
                <c:pt idx="3214">
                  <c:v>1.2849403378582129E-7</c:v>
                </c:pt>
                <c:pt idx="3215">
                  <c:v>1.3803286689468712E-7</c:v>
                </c:pt>
                <c:pt idx="3216">
                  <c:v>1.4437687342635381E-7</c:v>
                </c:pt>
                <c:pt idx="3217">
                  <c:v>1.4660110854104057E-7</c:v>
                </c:pt>
                <c:pt idx="3218">
                  <c:v>1.3979962768599665E-7</c:v>
                </c:pt>
                <c:pt idx="3219">
                  <c:v>1.4276824012056592E-7</c:v>
                </c:pt>
                <c:pt idx="3220">
                  <c:v>1.40387628921535E-7</c:v>
                </c:pt>
                <c:pt idx="3221">
                  <c:v>1.4150314730174582E-7</c:v>
                </c:pt>
                <c:pt idx="3222">
                  <c:v>1.4309666191972086E-7</c:v>
                </c:pt>
                <c:pt idx="3223">
                  <c:v>1.4321533667457892E-7</c:v>
                </c:pt>
                <c:pt idx="3224">
                  <c:v>1.4223978389321206E-7</c:v>
                </c:pt>
                <c:pt idx="3225">
                  <c:v>1.4040573772629268E-7</c:v>
                </c:pt>
                <c:pt idx="3226">
                  <c:v>1.4369044939895551E-7</c:v>
                </c:pt>
                <c:pt idx="3227">
                  <c:v>1.3917657796178151E-7</c:v>
                </c:pt>
                <c:pt idx="3228">
                  <c:v>1.4128519362123985E-7</c:v>
                </c:pt>
                <c:pt idx="3229">
                  <c:v>1.0986158551937115E-7</c:v>
                </c:pt>
                <c:pt idx="3230">
                  <c:v>9.2601307878966167E-8</c:v>
                </c:pt>
                <c:pt idx="3231">
                  <c:v>8.259568218989926E-8</c:v>
                </c:pt>
                <c:pt idx="3232">
                  <c:v>7.0759017449778837E-8</c:v>
                </c:pt>
                <c:pt idx="3233">
                  <c:v>6.1898708559034258E-8</c:v>
                </c:pt>
                <c:pt idx="3234">
                  <c:v>5.4919854999449238E-8</c:v>
                </c:pt>
                <c:pt idx="3235">
                  <c:v>5.0624817519491232E-8</c:v>
                </c:pt>
                <c:pt idx="3236">
                  <c:v>4.5650579867236441E-8</c:v>
                </c:pt>
                <c:pt idx="3237">
                  <c:v>4.3626462105115807E-8</c:v>
                </c:pt>
                <c:pt idx="3238">
                  <c:v>3.9158730993447661E-8</c:v>
                </c:pt>
                <c:pt idx="3239">
                  <c:v>3.7418383135206917E-8</c:v>
                </c:pt>
                <c:pt idx="3240">
                  <c:v>3.6998838875655548E-8</c:v>
                </c:pt>
                <c:pt idx="3241">
                  <c:v>3.3709514525029388E-8</c:v>
                </c:pt>
                <c:pt idx="3242">
                  <c:v>3.1625675829360724E-8</c:v>
                </c:pt>
                <c:pt idx="3243">
                  <c:v>3.1311912522826561E-8</c:v>
                </c:pt>
                <c:pt idx="3244">
                  <c:v>3.0602413701574071E-8</c:v>
                </c:pt>
                <c:pt idx="3245">
                  <c:v>3.0478478905950663E-8</c:v>
                </c:pt>
                <c:pt idx="3246">
                  <c:v>2.8542923639284728E-8</c:v>
                </c:pt>
                <c:pt idx="3247">
                  <c:v>2.7801112564365219E-8</c:v>
                </c:pt>
                <c:pt idx="3248">
                  <c:v>2.8390206261961209E-8</c:v>
                </c:pt>
                <c:pt idx="3249">
                  <c:v>2.645430713967007E-8</c:v>
                </c:pt>
                <c:pt idx="3250">
                  <c:v>2.6548610665130696E-8</c:v>
                </c:pt>
                <c:pt idx="3251">
                  <c:v>2.7103790863771676E-8</c:v>
                </c:pt>
                <c:pt idx="3252">
                  <c:v>2.6404966394478218E-8</c:v>
                </c:pt>
                <c:pt idx="3253">
                  <c:v>2.6526144643436262E-8</c:v>
                </c:pt>
                <c:pt idx="3254">
                  <c:v>2.3796268906548794E-8</c:v>
                </c:pt>
                <c:pt idx="3255">
                  <c:v>2.4631948274345199E-8</c:v>
                </c:pt>
                <c:pt idx="3256">
                  <c:v>2.4635432038804248E-8</c:v>
                </c:pt>
                <c:pt idx="3257">
                  <c:v>2.3804853190382007E-8</c:v>
                </c:pt>
                <c:pt idx="3258">
                  <c:v>2.4143677803242013E-8</c:v>
                </c:pt>
                <c:pt idx="3259">
                  <c:v>2.4228806593280924E-8</c:v>
                </c:pt>
                <c:pt idx="3260">
                  <c:v>2.3255962212941857E-8</c:v>
                </c:pt>
                <c:pt idx="3261">
                  <c:v>2.3561566474492111E-8</c:v>
                </c:pt>
                <c:pt idx="3262">
                  <c:v>2.4898179480443053E-8</c:v>
                </c:pt>
                <c:pt idx="3263">
                  <c:v>3.4257948028687985E-8</c:v>
                </c:pt>
                <c:pt idx="3264">
                  <c:v>3.4729555807769662E-8</c:v>
                </c:pt>
                <c:pt idx="3265">
                  <c:v>3.7829483195978045E-8</c:v>
                </c:pt>
                <c:pt idx="3266">
                  <c:v>3.9684118555191409E-8</c:v>
                </c:pt>
                <c:pt idx="3267">
                  <c:v>4.5588505393627457E-8</c:v>
                </c:pt>
                <c:pt idx="3268">
                  <c:v>5.9999187766747773E-8</c:v>
                </c:pt>
                <c:pt idx="3269">
                  <c:v>7.0745443313765007E-8</c:v>
                </c:pt>
                <c:pt idx="3270">
                  <c:v>7.8907857925242786E-8</c:v>
                </c:pt>
                <c:pt idx="3271">
                  <c:v>8.5316095546858733E-8</c:v>
                </c:pt>
                <c:pt idx="3272">
                  <c:v>9.5146792304144357E-8</c:v>
                </c:pt>
                <c:pt idx="3273">
                  <c:v>1.166859624221424E-7</c:v>
                </c:pt>
                <c:pt idx="3274">
                  <c:v>1.2684979373280184E-7</c:v>
                </c:pt>
                <c:pt idx="3275">
                  <c:v>1.3412780102378068E-7</c:v>
                </c:pt>
                <c:pt idx="3276">
                  <c:v>1.4122165041736058E-7</c:v>
                </c:pt>
                <c:pt idx="3277">
                  <c:v>1.4335232049756901E-7</c:v>
                </c:pt>
                <c:pt idx="3278">
                  <c:v>1.4451432331219676E-7</c:v>
                </c:pt>
                <c:pt idx="3279">
                  <c:v>1.4429442990184705E-7</c:v>
                </c:pt>
                <c:pt idx="3280">
                  <c:v>1.4300540180539839E-7</c:v>
                </c:pt>
                <c:pt idx="3281">
                  <c:v>1.4113089526879223E-7</c:v>
                </c:pt>
                <c:pt idx="3282">
                  <c:v>1.4005279325840938E-7</c:v>
                </c:pt>
                <c:pt idx="3283">
                  <c:v>1.4237637458393163E-7</c:v>
                </c:pt>
                <c:pt idx="3284">
                  <c:v>1.3963698013405435E-7</c:v>
                </c:pt>
                <c:pt idx="3285">
                  <c:v>1.3968215202127582E-7</c:v>
                </c:pt>
                <c:pt idx="3286">
                  <c:v>1.3894210929641825E-7</c:v>
                </c:pt>
                <c:pt idx="3287">
                  <c:v>1.3507069349017408E-7</c:v>
                </c:pt>
                <c:pt idx="3288">
                  <c:v>1.4171215216188471E-7</c:v>
                </c:pt>
                <c:pt idx="3289">
                  <c:v>1.1578276163160031E-7</c:v>
                </c:pt>
                <c:pt idx="3290">
                  <c:v>9.4709020283030075E-8</c:v>
                </c:pt>
                <c:pt idx="3291">
                  <c:v>8.2356789282452695E-8</c:v>
                </c:pt>
                <c:pt idx="3292">
                  <c:v>7.2224618044914852E-8</c:v>
                </c:pt>
                <c:pt idx="3293">
                  <c:v>6.2252010215097086E-8</c:v>
                </c:pt>
                <c:pt idx="3294">
                  <c:v>5.790610791248939E-8</c:v>
                </c:pt>
                <c:pt idx="3295">
                  <c:v>5.0465738387246416E-8</c:v>
                </c:pt>
                <c:pt idx="3296">
                  <c:v>4.6159795512811225E-8</c:v>
                </c:pt>
                <c:pt idx="3297">
                  <c:v>4.3372022705351348E-8</c:v>
                </c:pt>
                <c:pt idx="3298">
                  <c:v>3.9291126617840712E-8</c:v>
                </c:pt>
                <c:pt idx="3299">
                  <c:v>3.9100536472972423E-8</c:v>
                </c:pt>
                <c:pt idx="3300">
                  <c:v>3.5219055008933246E-8</c:v>
                </c:pt>
                <c:pt idx="3301">
                  <c:v>3.483528541728322E-8</c:v>
                </c:pt>
                <c:pt idx="3302">
                  <c:v>3.3233927349495718E-8</c:v>
                </c:pt>
                <c:pt idx="3303">
                  <c:v>3.124931781818633E-8</c:v>
                </c:pt>
                <c:pt idx="3304">
                  <c:v>3.0932342486318314E-8</c:v>
                </c:pt>
                <c:pt idx="3305">
                  <c:v>3.0027440350486077E-8</c:v>
                </c:pt>
                <c:pt idx="3306">
                  <c:v>2.8658847955379562E-8</c:v>
                </c:pt>
                <c:pt idx="3307">
                  <c:v>2.8270126274060903E-8</c:v>
                </c:pt>
                <c:pt idx="3308">
                  <c:v>2.8035206896785448E-8</c:v>
                </c:pt>
                <c:pt idx="3309">
                  <c:v>2.7920351614020358E-8</c:v>
                </c:pt>
                <c:pt idx="3310">
                  <c:v>2.6945320948451183E-8</c:v>
                </c:pt>
                <c:pt idx="3311">
                  <c:v>2.606512601689962E-8</c:v>
                </c:pt>
                <c:pt idx="3312">
                  <c:v>2.6814313512110569E-8</c:v>
                </c:pt>
                <c:pt idx="3313">
                  <c:v>2.5343394740056865E-8</c:v>
                </c:pt>
                <c:pt idx="3314">
                  <c:v>2.4601909407834712E-8</c:v>
                </c:pt>
                <c:pt idx="3315">
                  <c:v>2.4314061372383627E-8</c:v>
                </c:pt>
                <c:pt idx="3316">
                  <c:v>2.404832802774785E-8</c:v>
                </c:pt>
                <c:pt idx="3317">
                  <c:v>2.3668517379382437E-8</c:v>
                </c:pt>
                <c:pt idx="3318">
                  <c:v>2.3479566534783942E-8</c:v>
                </c:pt>
                <c:pt idx="3319">
                  <c:v>2.4898616913092078E-8</c:v>
                </c:pt>
                <c:pt idx="3320">
                  <c:v>2.2851947402846591E-8</c:v>
                </c:pt>
                <c:pt idx="3321">
                  <c:v>2.2996863477310679E-8</c:v>
                </c:pt>
                <c:pt idx="3322">
                  <c:v>2.3773097845273165E-8</c:v>
                </c:pt>
                <c:pt idx="3323">
                  <c:v>3.2340109379719426E-8</c:v>
                </c:pt>
                <c:pt idx="3324">
                  <c:v>3.5198812530426083E-8</c:v>
                </c:pt>
                <c:pt idx="3325">
                  <c:v>3.6947181322626559E-8</c:v>
                </c:pt>
                <c:pt idx="3326">
                  <c:v>3.7548273729682658E-8</c:v>
                </c:pt>
                <c:pt idx="3327">
                  <c:v>4.0743713514374457E-8</c:v>
                </c:pt>
                <c:pt idx="3328">
                  <c:v>6.1079756569822162E-8</c:v>
                </c:pt>
                <c:pt idx="3329">
                  <c:v>6.7286655045181947E-8</c:v>
                </c:pt>
                <c:pt idx="3330">
                  <c:v>7.6837440153835328E-8</c:v>
                </c:pt>
                <c:pt idx="3331">
                  <c:v>8.4042441879580483E-8</c:v>
                </c:pt>
                <c:pt idx="3332">
                  <c:v>8.9102990279361502E-8</c:v>
                </c:pt>
                <c:pt idx="3333">
                  <c:v>1.1242209546753509E-7</c:v>
                </c:pt>
                <c:pt idx="3334">
                  <c:v>1.2652028168689466E-7</c:v>
                </c:pt>
                <c:pt idx="3335">
                  <c:v>1.3557886874082317E-7</c:v>
                </c:pt>
                <c:pt idx="3336">
                  <c:v>1.4358988959277607E-7</c:v>
                </c:pt>
                <c:pt idx="3337">
                  <c:v>1.4412960227696645E-7</c:v>
                </c:pt>
                <c:pt idx="3338">
                  <c:v>1.4419369249329764E-7</c:v>
                </c:pt>
                <c:pt idx="3339">
                  <c:v>1.4503713447499685E-7</c:v>
                </c:pt>
                <c:pt idx="3340">
                  <c:v>1.410764539586299E-7</c:v>
                </c:pt>
                <c:pt idx="3341">
                  <c:v>1.4366302106074005E-7</c:v>
                </c:pt>
                <c:pt idx="3342">
                  <c:v>1.4211234900243555E-7</c:v>
                </c:pt>
                <c:pt idx="3343">
                  <c:v>1.4348935939850346E-7</c:v>
                </c:pt>
                <c:pt idx="3344">
                  <c:v>1.4035141425929561E-7</c:v>
                </c:pt>
                <c:pt idx="3345">
                  <c:v>1.4044195828298136E-7</c:v>
                </c:pt>
                <c:pt idx="3346">
                  <c:v>1.4331578609236124E-7</c:v>
                </c:pt>
                <c:pt idx="3347">
                  <c:v>1.3971829395548857E-7</c:v>
                </c:pt>
                <c:pt idx="3348">
                  <c:v>1.4064124157904789E-7</c:v>
                </c:pt>
                <c:pt idx="3349">
                  <c:v>1.1823996479519254E-7</c:v>
                </c:pt>
                <c:pt idx="3350">
                  <c:v>9.8523397074814581E-8</c:v>
                </c:pt>
                <c:pt idx="3351">
                  <c:v>8.3306836306286498E-8</c:v>
                </c:pt>
                <c:pt idx="3352">
                  <c:v>7.2766312922170075E-8</c:v>
                </c:pt>
                <c:pt idx="3353">
                  <c:v>6.3407695305471222E-8</c:v>
                </c:pt>
                <c:pt idx="3354">
                  <c:v>5.6824884565030503E-8</c:v>
                </c:pt>
                <c:pt idx="3355">
                  <c:v>5.2083889363708436E-8</c:v>
                </c:pt>
                <c:pt idx="3356">
                  <c:v>4.7311338222191996E-8</c:v>
                </c:pt>
                <c:pt idx="3357">
                  <c:v>4.3178847012180393E-8</c:v>
                </c:pt>
                <c:pt idx="3358">
                  <c:v>4.0872946562744034E-8</c:v>
                </c:pt>
                <c:pt idx="3359">
                  <c:v>3.8783752915916167E-8</c:v>
                </c:pt>
                <c:pt idx="3360">
                  <c:v>3.6083879173959033E-8</c:v>
                </c:pt>
                <c:pt idx="3361">
                  <c:v>3.4073059507559684E-8</c:v>
                </c:pt>
                <c:pt idx="3362">
                  <c:v>3.2481844147679992E-8</c:v>
                </c:pt>
                <c:pt idx="3363">
                  <c:v>3.1974763735309183E-8</c:v>
                </c:pt>
                <c:pt idx="3364">
                  <c:v>3.0726559963432198E-8</c:v>
                </c:pt>
                <c:pt idx="3365">
                  <c:v>2.9306986514332217E-8</c:v>
                </c:pt>
                <c:pt idx="3366">
                  <c:v>2.8891289141639665E-8</c:v>
                </c:pt>
                <c:pt idx="3367">
                  <c:v>2.8644926603760686E-8</c:v>
                </c:pt>
                <c:pt idx="3368">
                  <c:v>2.7672941409143496E-8</c:v>
                </c:pt>
                <c:pt idx="3369">
                  <c:v>2.6697086972375022E-8</c:v>
                </c:pt>
                <c:pt idx="3370">
                  <c:v>2.6836881839725596E-8</c:v>
                </c:pt>
                <c:pt idx="3371">
                  <c:v>2.5139255194648244E-8</c:v>
                </c:pt>
                <c:pt idx="3372">
                  <c:v>2.5139255194648244E-8</c:v>
                </c:pt>
                <c:pt idx="3373">
                  <c:v>2.5771505055065584E-8</c:v>
                </c:pt>
                <c:pt idx="3374">
                  <c:v>2.3793264714865819E-8</c:v>
                </c:pt>
                <c:pt idx="3375">
                  <c:v>2.560706913968345E-8</c:v>
                </c:pt>
                <c:pt idx="3376">
                  <c:v>2.4729135812225279E-8</c:v>
                </c:pt>
                <c:pt idx="3377">
                  <c:v>2.3698071696460398E-8</c:v>
                </c:pt>
                <c:pt idx="3378">
                  <c:v>2.3680508565399211E-8</c:v>
                </c:pt>
                <c:pt idx="3379">
                  <c:v>2.4223617479025867E-8</c:v>
                </c:pt>
                <c:pt idx="3380">
                  <c:v>2.2722568099051052E-8</c:v>
                </c:pt>
                <c:pt idx="3381">
                  <c:v>2.4064711713445751E-8</c:v>
                </c:pt>
                <c:pt idx="3382">
                  <c:v>2.2776473705940148E-8</c:v>
                </c:pt>
                <c:pt idx="3383">
                  <c:v>2.9687486590475819E-8</c:v>
                </c:pt>
                <c:pt idx="3384">
                  <c:v>3.4473346942502697E-8</c:v>
                </c:pt>
                <c:pt idx="3385">
                  <c:v>3.7834699099651852E-8</c:v>
                </c:pt>
                <c:pt idx="3386">
                  <c:v>3.8973692991586343E-8</c:v>
                </c:pt>
                <c:pt idx="3387">
                  <c:v>3.8978974675356104E-8</c:v>
                </c:pt>
                <c:pt idx="3388">
                  <c:v>5.7383067870937868E-8</c:v>
                </c:pt>
                <c:pt idx="3389">
                  <c:v>6.7739166971525789E-8</c:v>
                </c:pt>
                <c:pt idx="3390">
                  <c:v>7.6360247381840215E-8</c:v>
                </c:pt>
                <c:pt idx="3391">
                  <c:v>8.3394092577416737E-8</c:v>
                </c:pt>
                <c:pt idx="3392">
                  <c:v>8.8624916239673598E-8</c:v>
                </c:pt>
                <c:pt idx="3393">
                  <c:v>1.1150830190960231E-7</c:v>
                </c:pt>
                <c:pt idx="3394">
                  <c:v>1.2557710334184428E-7</c:v>
                </c:pt>
                <c:pt idx="3395">
                  <c:v>1.333737160502476E-7</c:v>
                </c:pt>
                <c:pt idx="3396">
                  <c:v>1.3930289918685083E-7</c:v>
                </c:pt>
                <c:pt idx="3397">
                  <c:v>1.4535855228492911E-7</c:v>
                </c:pt>
                <c:pt idx="3398">
                  <c:v>1.4509221341657842E-7</c:v>
                </c:pt>
                <c:pt idx="3399">
                  <c:v>1.4403806561463874E-7</c:v>
                </c:pt>
                <c:pt idx="3400">
                  <c:v>1.4195767122716021E-7</c:v>
                </c:pt>
                <c:pt idx="3401">
                  <c:v>1.4333405280537384E-7</c:v>
                </c:pt>
                <c:pt idx="3402">
                  <c:v>1.443493900508021E-7</c:v>
                </c:pt>
                <c:pt idx="3403">
                  <c:v>1.4370873618126638E-7</c:v>
                </c:pt>
                <c:pt idx="3404">
                  <c:v>1.3941121288442498E-7</c:v>
                </c:pt>
                <c:pt idx="3405">
                  <c:v>1.3997139760032098E-7</c:v>
                </c:pt>
                <c:pt idx="3406">
                  <c:v>1.4159400303760951E-7</c:v>
                </c:pt>
              </c:numCache>
            </c:numRef>
          </c:yVal>
        </c:ser>
        <c:axId val="70522752"/>
        <c:axId val="73256960"/>
      </c:scatterChart>
      <c:valAx>
        <c:axId val="70522752"/>
        <c:scaling>
          <c:orientation val="minMax"/>
          <c:max val="0.91"/>
          <c:min val="0.89549999999999996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Time[hh:mm:ss]</a:t>
                </a:r>
              </a:p>
            </c:rich>
          </c:tx>
          <c:layout/>
        </c:title>
        <c:numFmt formatCode="hh:mm:ss" sourceLinked="1"/>
        <c:tickLblPos val="nextTo"/>
        <c:crossAx val="73256960"/>
        <c:crossesAt val="1.0000000000000105E-10"/>
        <c:crossBetween val="midCat"/>
      </c:valAx>
      <c:valAx>
        <c:axId val="73256960"/>
        <c:scaling>
          <c:logBase val="10"/>
          <c:orientation val="minMax"/>
          <c:max val="5.0000000000000358E-7"/>
          <c:min val="1.0000000000000073E-9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 [mbar]</a:t>
                </a:r>
              </a:p>
            </c:rich>
          </c:tx>
          <c:layout/>
        </c:title>
        <c:numFmt formatCode="0.00E+00" sourceLinked="1"/>
        <c:tickLblPos val="nextTo"/>
        <c:crossAx val="70522752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75517744752895766"/>
          <c:y val="0.50556871774840151"/>
          <c:w val="0.15843691381580768"/>
          <c:h val="0.32934355790382686"/>
        </c:manualLayout>
      </c:layout>
    </c:legend>
    <c:plotVisOnly val="1"/>
  </c:chart>
  <c:spPr>
    <a:solidFill>
      <a:schemeClr val="accent5">
        <a:lumMod val="20000"/>
        <a:lumOff val="80000"/>
      </a:schemeClr>
    </a:solidFill>
  </c:spPr>
  <c:txPr>
    <a:bodyPr/>
    <a:lstStyle/>
    <a:p>
      <a:pPr>
        <a:defRPr sz="1600"/>
      </a:pPr>
      <a:endParaRPr lang="en-US"/>
    </a:p>
  </c:txPr>
  <c:externalData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0.44539</cdr:x>
      <cdr:y>0.03394</cdr:y>
    </cdr:from>
    <cdr:to>
      <cdr:x>0.44539</cdr:x>
      <cdr:y>0.82898</cdr:y>
    </cdr:to>
    <cdr:sp macro="" textlink="">
      <cdr:nvSpPr>
        <cdr:cNvPr id="3" name="Straight Connector 2"/>
        <cdr:cNvSpPr/>
      </cdr:nvSpPr>
      <cdr:spPr>
        <a:xfrm xmlns:a="http://schemas.openxmlformats.org/drawingml/2006/main" rot="16200000" flipH="1" flipV="1">
          <a:off x="1726407" y="2623346"/>
          <a:ext cx="4833939" cy="3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0.49659</cdr:x>
      <cdr:y>0.28721</cdr:y>
    </cdr:from>
    <cdr:to>
      <cdr:x>0.56058</cdr:x>
      <cdr:y>0.3107</cdr:y>
    </cdr:to>
    <cdr:sp macro="" textlink="">
      <cdr:nvSpPr>
        <cdr:cNvPr id="5" name="Rectangle 4"/>
        <cdr:cNvSpPr/>
      </cdr:nvSpPr>
      <cdr:spPr>
        <a:xfrm xmlns:a="http://schemas.openxmlformats.org/drawingml/2006/main">
          <a:off x="4619626" y="1746251"/>
          <a:ext cx="595312" cy="142874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0.71758</cdr:x>
      <cdr:y>0.14752</cdr:y>
    </cdr:from>
    <cdr:to>
      <cdr:x>0.82253</cdr:x>
      <cdr:y>0.17232</cdr:y>
    </cdr:to>
    <cdr:sp macro="" textlink="">
      <cdr:nvSpPr>
        <cdr:cNvPr id="8" name="Rectangle 7"/>
        <cdr:cNvSpPr/>
      </cdr:nvSpPr>
      <cdr:spPr>
        <a:xfrm xmlns:a="http://schemas.openxmlformats.org/drawingml/2006/main">
          <a:off x="6675438" y="896938"/>
          <a:ext cx="976311" cy="150812"/>
        </a:xfrm>
        <a:prstGeom xmlns:a="http://schemas.openxmlformats.org/drawingml/2006/main" prst="rect">
          <a:avLst/>
        </a:prstGeom>
        <a:solidFill xmlns:a="http://schemas.openxmlformats.org/drawingml/2006/main">
          <a:srgbClr val="C0504D"/>
        </a:solidFill>
        <a:ln xmlns:a="http://schemas.openxmlformats.org/drawingml/2006/main" w="25400" cap="flat" cmpd="sng" algn="ctr">
          <a:noFill/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0.61178</cdr:x>
      <cdr:y>0.25456</cdr:y>
    </cdr:from>
    <cdr:to>
      <cdr:x>0.65956</cdr:x>
      <cdr:y>0.27937</cdr:y>
    </cdr:to>
    <cdr:sp macro="" textlink="">
      <cdr:nvSpPr>
        <cdr:cNvPr id="9" name="Rectangle 8"/>
        <cdr:cNvSpPr/>
      </cdr:nvSpPr>
      <cdr:spPr>
        <a:xfrm xmlns:a="http://schemas.openxmlformats.org/drawingml/2006/main">
          <a:off x="5691207" y="1547785"/>
          <a:ext cx="444485" cy="150847"/>
        </a:xfrm>
        <a:prstGeom xmlns:a="http://schemas.openxmlformats.org/drawingml/2006/main" prst="rect">
          <a:avLst/>
        </a:prstGeom>
        <a:solidFill xmlns:a="http://schemas.openxmlformats.org/drawingml/2006/main">
          <a:srgbClr val="C0504D"/>
        </a:solidFill>
        <a:ln xmlns:a="http://schemas.openxmlformats.org/drawingml/2006/main" w="25400" cap="flat" cmpd="sng" algn="ctr">
          <a:noFill/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0.71758</cdr:x>
      <cdr:y>0.26371</cdr:y>
    </cdr:from>
    <cdr:to>
      <cdr:x>0.82253</cdr:x>
      <cdr:y>0.28851</cdr:y>
    </cdr:to>
    <cdr:sp macro="" textlink="">
      <cdr:nvSpPr>
        <cdr:cNvPr id="10" name="Rectangle 9"/>
        <cdr:cNvSpPr/>
      </cdr:nvSpPr>
      <cdr:spPr>
        <a:xfrm xmlns:a="http://schemas.openxmlformats.org/drawingml/2006/main">
          <a:off x="6675438" y="1603375"/>
          <a:ext cx="976311" cy="150812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/>
        </a:solidFill>
        <a:ln xmlns:a="http://schemas.openxmlformats.org/drawingml/2006/main" w="25400" cap="flat" cmpd="sng" algn="ctr">
          <a:noFill/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0.49573</cdr:x>
      <cdr:y>0.79801</cdr:y>
    </cdr:from>
    <cdr:to>
      <cdr:x>0.55973</cdr:x>
      <cdr:y>0.82151</cdr:y>
    </cdr:to>
    <cdr:sp macro="" textlink="">
      <cdr:nvSpPr>
        <cdr:cNvPr id="11" name="Rectangle 10"/>
        <cdr:cNvSpPr/>
      </cdr:nvSpPr>
      <cdr:spPr>
        <a:xfrm xmlns:a="http://schemas.openxmlformats.org/drawingml/2006/main">
          <a:off x="4611652" y="4851996"/>
          <a:ext cx="595376" cy="142883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/>
        </a:solidFill>
        <a:ln xmlns:a="http://schemas.openxmlformats.org/drawingml/2006/main" w="25400" cap="flat" cmpd="sng" algn="ctr">
          <a:noFill/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0.61177</cdr:x>
      <cdr:y>0.39687</cdr:y>
    </cdr:from>
    <cdr:to>
      <cdr:x>0.65955</cdr:x>
      <cdr:y>0.42168</cdr:y>
    </cdr:to>
    <cdr:sp macro="" textlink="">
      <cdr:nvSpPr>
        <cdr:cNvPr id="12" name="Rectangle 11"/>
        <cdr:cNvSpPr/>
      </cdr:nvSpPr>
      <cdr:spPr>
        <a:xfrm xmlns:a="http://schemas.openxmlformats.org/drawingml/2006/main">
          <a:off x="5691187" y="2413000"/>
          <a:ext cx="444485" cy="150847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/>
        </a:solidFill>
        <a:ln xmlns:a="http://schemas.openxmlformats.org/drawingml/2006/main" w="25400" cap="flat" cmpd="sng" algn="ctr">
          <a:noFill/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0.43771</cdr:x>
      <cdr:y>0.02872</cdr:y>
    </cdr:from>
    <cdr:to>
      <cdr:x>0.55631</cdr:x>
      <cdr:y>0.1423</cdr:y>
    </cdr:to>
    <cdr:sp macro="" textlink="">
      <cdr:nvSpPr>
        <cdr:cNvPr id="15" name="TextBox 1"/>
        <cdr:cNvSpPr txBox="1"/>
      </cdr:nvSpPr>
      <cdr:spPr>
        <a:xfrm xmlns:a="http://schemas.openxmlformats.org/drawingml/2006/main">
          <a:off x="4071938" y="174625"/>
          <a:ext cx="1103312" cy="6905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600" b="1">
              <a:solidFill>
                <a:schemeClr val="tx1"/>
              </a:solidFill>
            </a:rPr>
            <a:t>25 ns</a:t>
          </a:r>
        </a:p>
        <a:p xmlns:a="http://schemas.openxmlformats.org/drawingml/2006/main">
          <a:r>
            <a:rPr lang="en-US" sz="1600" b="1">
              <a:solidFill>
                <a:schemeClr val="tx1"/>
              </a:solidFill>
            </a:rPr>
            <a:t>threshold</a:t>
          </a:r>
        </a:p>
        <a:p xmlns:a="http://schemas.openxmlformats.org/drawingml/2006/main">
          <a:r>
            <a:rPr lang="en-US" sz="1600" b="1">
              <a:solidFill>
                <a:schemeClr val="tx1"/>
              </a:solidFill>
            </a:rPr>
            <a:t>(simul.)</a:t>
          </a:r>
        </a:p>
      </cdr:txBody>
    </cdr:sp>
  </cdr:relSizeAnchor>
  <cdr:relSizeAnchor xmlns:cdr="http://schemas.openxmlformats.org/drawingml/2006/chartDrawing">
    <cdr:from>
      <cdr:x>0.59897</cdr:x>
      <cdr:y>0.03394</cdr:y>
    </cdr:from>
    <cdr:to>
      <cdr:x>0.59897</cdr:x>
      <cdr:y>0.82898</cdr:y>
    </cdr:to>
    <cdr:sp macro="" textlink="">
      <cdr:nvSpPr>
        <cdr:cNvPr id="17" name="Straight Connector 16"/>
        <cdr:cNvSpPr/>
      </cdr:nvSpPr>
      <cdr:spPr>
        <a:xfrm xmlns:a="http://schemas.openxmlformats.org/drawingml/2006/main" rot="16200000" flipH="1" flipV="1">
          <a:off x="3155130" y="2623333"/>
          <a:ext cx="4833943" cy="0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0.593</cdr:x>
      <cdr:y>0.02742</cdr:y>
    </cdr:from>
    <cdr:to>
      <cdr:x>0.7116</cdr:x>
      <cdr:y>0.141</cdr:y>
    </cdr:to>
    <cdr:sp macro="" textlink="">
      <cdr:nvSpPr>
        <cdr:cNvPr id="18" name="TextBox 1"/>
        <cdr:cNvSpPr txBox="1"/>
      </cdr:nvSpPr>
      <cdr:spPr>
        <a:xfrm xmlns:a="http://schemas.openxmlformats.org/drawingml/2006/main">
          <a:off x="5516563" y="166688"/>
          <a:ext cx="1103306" cy="6905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>
              <a:solidFill>
                <a:schemeClr val="tx1"/>
              </a:solidFill>
            </a:rPr>
            <a:t>50 ns</a:t>
          </a:r>
        </a:p>
        <a:p xmlns:a="http://schemas.openxmlformats.org/drawingml/2006/main">
          <a:r>
            <a:rPr lang="en-US" sz="1600" b="1" dirty="0">
              <a:solidFill>
                <a:schemeClr val="tx1"/>
              </a:solidFill>
            </a:rPr>
            <a:t>threshold</a:t>
          </a:r>
        </a:p>
        <a:p xmlns:a="http://schemas.openxmlformats.org/drawingml/2006/main">
          <a:r>
            <a:rPr lang="en-US" sz="1600" b="1" dirty="0">
              <a:solidFill>
                <a:schemeClr val="tx1"/>
              </a:solidFill>
            </a:rPr>
            <a:t>(</a:t>
          </a:r>
          <a:r>
            <a:rPr lang="en-US" sz="1600" b="1" dirty="0" err="1">
              <a:solidFill>
                <a:schemeClr val="tx1"/>
              </a:solidFill>
            </a:rPr>
            <a:t>simul</a:t>
          </a:r>
          <a:r>
            <a:rPr lang="en-US" sz="1600" b="1" dirty="0">
              <a:solidFill>
                <a:schemeClr val="tx1"/>
              </a:solidFill>
            </a:rPr>
            <a:t>.)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2963C7C-41BD-45B0-9B48-90DC5A87771E}" type="datetimeFigureOut">
              <a:rPr lang="en-US"/>
              <a:pPr>
                <a:defRPr/>
              </a:pPr>
              <a:t>11/25/2011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921DC35-E621-45FE-A409-35D3CBF84D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6BE0148-EEAA-4162-9D24-BCD1E7773B42}" type="datetimeFigureOut">
              <a:rPr lang="en-US"/>
              <a:pPr>
                <a:defRPr/>
              </a:pPr>
              <a:t>11/25/2011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noProof="0" smtClean="0"/>
              <a:t>Click to edit Master text styles</a:t>
            </a:r>
          </a:p>
          <a:p>
            <a:pPr lvl="1"/>
            <a:r>
              <a:rPr lang="fr-CH" noProof="0" smtClean="0"/>
              <a:t>Second level</a:t>
            </a:r>
          </a:p>
          <a:p>
            <a:pPr lvl="2"/>
            <a:r>
              <a:rPr lang="fr-CH" noProof="0" smtClean="0"/>
              <a:t>Third level</a:t>
            </a:r>
          </a:p>
          <a:p>
            <a:pPr lvl="3"/>
            <a:r>
              <a:rPr lang="fr-CH" noProof="0" smtClean="0"/>
              <a:t>Fourth level</a:t>
            </a:r>
          </a:p>
          <a:p>
            <a:pPr lvl="4"/>
            <a:r>
              <a:rPr lang="fr-CH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AC8FB37-2271-46D1-B940-01D4CCA2BA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Landscapelight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6850" y="2030413"/>
            <a:ext cx="8716963" cy="382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logo-presentation-small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426450" y="6167438"/>
            <a:ext cx="539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liu_ppt-04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305175" y="325438"/>
            <a:ext cx="2290763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presentation-small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426450" y="6167438"/>
            <a:ext cx="539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liu_ppt-03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03200" y="274638"/>
            <a:ext cx="619125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585788" y="4811713"/>
            <a:ext cx="7972425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800" b="1" dirty="0">
                <a:solidFill>
                  <a:srgbClr val="0055A0"/>
                </a:solidFill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00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smtClean="0"/>
              <a:t>Title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463675"/>
            <a:ext cx="8229600" cy="454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 first line</a:t>
            </a:r>
            <a:br>
              <a:rPr lang="fr-CH" smtClean="0"/>
            </a:br>
            <a:r>
              <a:rPr lang="fr-CH" smtClean="0"/>
              <a:t>second line</a:t>
            </a:r>
          </a:p>
          <a:p>
            <a:pPr lvl="2"/>
            <a:r>
              <a:rPr lang="fr-CH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pitchFamily="34" charset="0"/>
        </a:defRPr>
      </a:lvl9pPr>
    </p:titleStyle>
    <p:bodyStyle>
      <a:lvl1pPr algn="l" defTabSz="457200" rtl="0" fontAlgn="base">
        <a:spcBef>
          <a:spcPct val="20000"/>
        </a:spcBef>
        <a:spcAft>
          <a:spcPct val="0"/>
        </a:spcAft>
        <a:buClr>
          <a:srgbClr val="0055A0"/>
        </a:buClr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488" indent="-284163" algn="l" defTabSz="457200" rtl="0" fontAlgn="base">
        <a:spcBef>
          <a:spcPts val="1075"/>
        </a:spcBef>
        <a:spcAft>
          <a:spcPct val="0"/>
        </a:spcAft>
        <a:buClr>
          <a:srgbClr val="0055A0"/>
        </a:buClr>
        <a:buSzPct val="70000"/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3738" indent="-228600" algn="l" defTabSz="457200" rtl="0" fontAlgn="base">
        <a:spcBef>
          <a:spcPts val="988"/>
        </a:spcBef>
        <a:spcAft>
          <a:spcPct val="0"/>
        </a:spcAft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203200" y="2398713"/>
            <a:ext cx="8701088" cy="1344612"/>
          </a:xfrm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e-cloud in SPS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" y="3429000"/>
            <a:ext cx="8701088" cy="19383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100" dirty="0" smtClean="0">
                <a:latin typeface="Arial" pitchFamily="34" charset="0"/>
                <a:cs typeface="Arial" pitchFamily="34" charset="0"/>
              </a:rPr>
              <a:t>Present situation of the development of mitigation methods</a:t>
            </a:r>
          </a:p>
          <a:p>
            <a:pPr>
              <a:lnSpc>
                <a:spcPct val="90000"/>
              </a:lnSpc>
            </a:pPr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90000"/>
              </a:lnSpc>
            </a:pPr>
            <a:r>
              <a:rPr lang="en-US" sz="2100" dirty="0" smtClean="0">
                <a:latin typeface="Arial" pitchFamily="34" charset="0"/>
                <a:cs typeface="Arial" pitchFamily="34" charset="0"/>
              </a:rPr>
              <a:t>-MD 2011 results (clearing electrodes, half coated chambers, Q20/Q26)</a:t>
            </a:r>
          </a:p>
          <a:p>
            <a:pPr algn="l">
              <a:lnSpc>
                <a:spcPct val="90000"/>
              </a:lnSpc>
            </a:pPr>
            <a:r>
              <a:rPr lang="en-US" sz="2100" dirty="0" smtClean="0">
                <a:latin typeface="Arial" pitchFamily="34" charset="0"/>
                <a:cs typeface="Arial" pitchFamily="34" charset="0"/>
              </a:rPr>
              <a:t>-Carbon coating of dipoles</a:t>
            </a:r>
          </a:p>
          <a:p>
            <a:pPr algn="l">
              <a:lnSpc>
                <a:spcPct val="90000"/>
              </a:lnSpc>
            </a:pPr>
            <a:r>
              <a:rPr lang="en-US" sz="2100" dirty="0" smtClean="0">
                <a:latin typeface="Arial" pitchFamily="34" charset="0"/>
                <a:cs typeface="Arial" pitchFamily="34" charset="0"/>
              </a:rPr>
              <a:t>-Plans</a:t>
            </a:r>
          </a:p>
          <a:p>
            <a:pPr>
              <a:lnSpc>
                <a:spcPct val="90000"/>
              </a:lnSpc>
            </a:pPr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endParaRPr lang="en-US" sz="21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>
          <a:xfrm>
            <a:off x="203200" y="6373813"/>
            <a:ext cx="4405313" cy="31750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Taborelli Mauro. LIU Day, 25/11/2011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001713" y="274638"/>
            <a:ext cx="7964487" cy="747712"/>
          </a:xfrm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Coatings of SPS dipole chambers</a:t>
            </a:r>
          </a:p>
        </p:txBody>
      </p:sp>
      <p:sp>
        <p:nvSpPr>
          <p:cNvPr id="1638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1000" y="1236663"/>
            <a:ext cx="8763000" cy="4746625"/>
          </a:xfrm>
        </p:spPr>
        <p:txBody>
          <a:bodyPr/>
          <a:lstStyle/>
          <a:p>
            <a:r>
              <a:rPr lang="en-US" b="1" smtClean="0">
                <a:latin typeface="Arial" pitchFamily="34" charset="0"/>
                <a:cs typeface="Arial" pitchFamily="34" charset="0"/>
              </a:rPr>
              <a:t>MBB chambers </a:t>
            </a:r>
            <a:r>
              <a:rPr lang="en-US" smtClean="0">
                <a:latin typeface="Arial" pitchFamily="34" charset="0"/>
                <a:cs typeface="Arial" pitchFamily="34" charset="0"/>
              </a:rPr>
              <a:t>(disassembling/assembling the dipole-yoke):</a:t>
            </a:r>
          </a:p>
          <a:p>
            <a:pPr>
              <a:buFontTx/>
              <a:buChar char="-"/>
            </a:pPr>
            <a:r>
              <a:rPr lang="en-US" smtClean="0">
                <a:latin typeface="Arial" pitchFamily="34" charset="0"/>
                <a:cs typeface="Arial" pitchFamily="34" charset="0"/>
              </a:rPr>
              <a:t>We have the technology to coat 7m chambers in “magnetron” (new cathode being rebuilt), 3 dipoles already in SPS since 1 year</a:t>
            </a:r>
          </a:p>
          <a:p>
            <a:endParaRPr lang="en-US" smtClean="0">
              <a:latin typeface="Arial" pitchFamily="34" charset="0"/>
              <a:cs typeface="Arial" pitchFamily="34" charset="0"/>
            </a:endParaRPr>
          </a:p>
          <a:p>
            <a:r>
              <a:rPr lang="en-US" b="1" smtClean="0">
                <a:latin typeface="Arial" pitchFamily="34" charset="0"/>
                <a:cs typeface="Arial" pitchFamily="34" charset="0"/>
              </a:rPr>
              <a:t>MBA chambers </a:t>
            </a:r>
            <a:r>
              <a:rPr lang="en-US" smtClean="0">
                <a:latin typeface="Arial" pitchFamily="34" charset="0"/>
                <a:cs typeface="Arial" pitchFamily="34" charset="0"/>
              </a:rPr>
              <a:t>(disassembling/assembling the dipole-yoke):</a:t>
            </a:r>
          </a:p>
          <a:p>
            <a:r>
              <a:rPr lang="en-US" smtClean="0">
                <a:latin typeface="Arial" pitchFamily="34" charset="0"/>
                <a:cs typeface="Arial" pitchFamily="34" charset="0"/>
              </a:rPr>
              <a:t>-Same technology as MBB, 1 prototype in MBA in progress (next week)</a:t>
            </a:r>
          </a:p>
          <a:p>
            <a:endParaRPr lang="en-US" smtClean="0">
              <a:latin typeface="Arial" pitchFamily="34" charset="0"/>
              <a:cs typeface="Arial" pitchFamily="34" charset="0"/>
            </a:endParaRPr>
          </a:p>
          <a:p>
            <a:r>
              <a:rPr lang="en-US" b="1" smtClean="0">
                <a:latin typeface="Arial" pitchFamily="34" charset="0"/>
                <a:cs typeface="Arial" pitchFamily="34" charset="0"/>
              </a:rPr>
              <a:t>NB: at present we do not have a technique for </a:t>
            </a:r>
          </a:p>
          <a:p>
            <a:r>
              <a:rPr lang="en-US" b="1" smtClean="0">
                <a:latin typeface="Arial" pitchFamily="34" charset="0"/>
                <a:cs typeface="Arial" pitchFamily="34" charset="0"/>
              </a:rPr>
              <a:t>magnetic measurements in coated pipes, which</a:t>
            </a:r>
          </a:p>
          <a:p>
            <a:r>
              <a:rPr lang="en-US" b="1" smtClean="0">
                <a:latin typeface="Arial" pitchFamily="34" charset="0"/>
                <a:cs typeface="Arial" pitchFamily="34" charset="0"/>
              </a:rPr>
              <a:t> avoids damaging the coating!</a:t>
            </a:r>
          </a:p>
          <a:p>
            <a:endParaRPr lang="en-US" smtClean="0">
              <a:latin typeface="Arial" pitchFamily="34" charset="0"/>
              <a:cs typeface="Arial" pitchFamily="34" charset="0"/>
            </a:endParaRPr>
          </a:p>
          <a:p>
            <a:endParaRPr lang="en-US" smtClean="0">
              <a:latin typeface="Arial" pitchFamily="34" charset="0"/>
              <a:cs typeface="Arial" pitchFamily="34" charset="0"/>
            </a:endParaRPr>
          </a:p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8" name="Picture 4" descr="Fotografie-010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0513" y="3600450"/>
            <a:ext cx="2312987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>
            <a:off x="7467600" y="114300"/>
            <a:ext cx="1457325" cy="438150"/>
          </a:xfrm>
          <a:custGeom>
            <a:avLst/>
            <a:gdLst>
              <a:gd name="connsiteX0" fmla="*/ 0 w 2162175"/>
              <a:gd name="connsiteY0" fmla="*/ 0 h 733425"/>
              <a:gd name="connsiteX1" fmla="*/ 2152650 w 2162175"/>
              <a:gd name="connsiteY1" fmla="*/ 0 h 733425"/>
              <a:gd name="connsiteX2" fmla="*/ 2162175 w 2162175"/>
              <a:gd name="connsiteY2" fmla="*/ 714375 h 733425"/>
              <a:gd name="connsiteX3" fmla="*/ 1876425 w 2162175"/>
              <a:gd name="connsiteY3" fmla="*/ 723900 h 733425"/>
              <a:gd name="connsiteX4" fmla="*/ 1876425 w 2162175"/>
              <a:gd name="connsiteY4" fmla="*/ 219075 h 733425"/>
              <a:gd name="connsiteX5" fmla="*/ 1438275 w 2162175"/>
              <a:gd name="connsiteY5" fmla="*/ 219075 h 733425"/>
              <a:gd name="connsiteX6" fmla="*/ 1438275 w 2162175"/>
              <a:gd name="connsiteY6" fmla="*/ 390525 h 733425"/>
              <a:gd name="connsiteX7" fmla="*/ 723900 w 2162175"/>
              <a:gd name="connsiteY7" fmla="*/ 390525 h 733425"/>
              <a:gd name="connsiteX8" fmla="*/ 723900 w 2162175"/>
              <a:gd name="connsiteY8" fmla="*/ 238125 h 733425"/>
              <a:gd name="connsiteX9" fmla="*/ 295275 w 2162175"/>
              <a:gd name="connsiteY9" fmla="*/ 238125 h 733425"/>
              <a:gd name="connsiteX10" fmla="*/ 295275 w 2162175"/>
              <a:gd name="connsiteY10" fmla="*/ 733425 h 733425"/>
              <a:gd name="connsiteX11" fmla="*/ 9525 w 2162175"/>
              <a:gd name="connsiteY11" fmla="*/ 733425 h 733425"/>
              <a:gd name="connsiteX12" fmla="*/ 0 w 2162175"/>
              <a:gd name="connsiteY12" fmla="*/ 0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62175" h="733425">
                <a:moveTo>
                  <a:pt x="0" y="0"/>
                </a:moveTo>
                <a:lnTo>
                  <a:pt x="2152650" y="0"/>
                </a:lnTo>
                <a:lnTo>
                  <a:pt x="2162175" y="714375"/>
                </a:lnTo>
                <a:lnTo>
                  <a:pt x="1876425" y="723900"/>
                </a:lnTo>
                <a:lnTo>
                  <a:pt x="1876425" y="219075"/>
                </a:lnTo>
                <a:lnTo>
                  <a:pt x="1438275" y="219075"/>
                </a:lnTo>
                <a:lnTo>
                  <a:pt x="1438275" y="390525"/>
                </a:lnTo>
                <a:lnTo>
                  <a:pt x="723900" y="390525"/>
                </a:lnTo>
                <a:lnTo>
                  <a:pt x="723900" y="238125"/>
                </a:lnTo>
                <a:lnTo>
                  <a:pt x="295275" y="238125"/>
                </a:lnTo>
                <a:lnTo>
                  <a:pt x="295275" y="733425"/>
                </a:lnTo>
                <a:lnTo>
                  <a:pt x="9525" y="733425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7810500" y="638175"/>
            <a:ext cx="790575" cy="40005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 rot="10800000">
            <a:off x="7496175" y="1114425"/>
            <a:ext cx="1457325" cy="438150"/>
          </a:xfrm>
          <a:custGeom>
            <a:avLst/>
            <a:gdLst>
              <a:gd name="connsiteX0" fmla="*/ 0 w 2162175"/>
              <a:gd name="connsiteY0" fmla="*/ 0 h 733425"/>
              <a:gd name="connsiteX1" fmla="*/ 2152650 w 2162175"/>
              <a:gd name="connsiteY1" fmla="*/ 0 h 733425"/>
              <a:gd name="connsiteX2" fmla="*/ 2162175 w 2162175"/>
              <a:gd name="connsiteY2" fmla="*/ 714375 h 733425"/>
              <a:gd name="connsiteX3" fmla="*/ 1876425 w 2162175"/>
              <a:gd name="connsiteY3" fmla="*/ 723900 h 733425"/>
              <a:gd name="connsiteX4" fmla="*/ 1876425 w 2162175"/>
              <a:gd name="connsiteY4" fmla="*/ 219075 h 733425"/>
              <a:gd name="connsiteX5" fmla="*/ 1438275 w 2162175"/>
              <a:gd name="connsiteY5" fmla="*/ 219075 h 733425"/>
              <a:gd name="connsiteX6" fmla="*/ 1438275 w 2162175"/>
              <a:gd name="connsiteY6" fmla="*/ 390525 h 733425"/>
              <a:gd name="connsiteX7" fmla="*/ 723900 w 2162175"/>
              <a:gd name="connsiteY7" fmla="*/ 390525 h 733425"/>
              <a:gd name="connsiteX8" fmla="*/ 723900 w 2162175"/>
              <a:gd name="connsiteY8" fmla="*/ 238125 h 733425"/>
              <a:gd name="connsiteX9" fmla="*/ 295275 w 2162175"/>
              <a:gd name="connsiteY9" fmla="*/ 238125 h 733425"/>
              <a:gd name="connsiteX10" fmla="*/ 295275 w 2162175"/>
              <a:gd name="connsiteY10" fmla="*/ 733425 h 733425"/>
              <a:gd name="connsiteX11" fmla="*/ 9525 w 2162175"/>
              <a:gd name="connsiteY11" fmla="*/ 733425 h 733425"/>
              <a:gd name="connsiteX12" fmla="*/ 0 w 2162175"/>
              <a:gd name="connsiteY12" fmla="*/ 0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62175" h="733425">
                <a:moveTo>
                  <a:pt x="0" y="0"/>
                </a:moveTo>
                <a:lnTo>
                  <a:pt x="2152650" y="0"/>
                </a:lnTo>
                <a:lnTo>
                  <a:pt x="2162175" y="714375"/>
                </a:lnTo>
                <a:lnTo>
                  <a:pt x="1876425" y="723900"/>
                </a:lnTo>
                <a:lnTo>
                  <a:pt x="1876425" y="219075"/>
                </a:lnTo>
                <a:lnTo>
                  <a:pt x="1438275" y="219075"/>
                </a:lnTo>
                <a:lnTo>
                  <a:pt x="1438275" y="390525"/>
                </a:lnTo>
                <a:lnTo>
                  <a:pt x="723900" y="390525"/>
                </a:lnTo>
                <a:lnTo>
                  <a:pt x="723900" y="238125"/>
                </a:lnTo>
                <a:lnTo>
                  <a:pt x="295275" y="238125"/>
                </a:lnTo>
                <a:lnTo>
                  <a:pt x="295275" y="733425"/>
                </a:lnTo>
                <a:lnTo>
                  <a:pt x="9525" y="733425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001713" y="274638"/>
            <a:ext cx="7964487" cy="747712"/>
          </a:xfrm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Coatings in dipole</a:t>
            </a:r>
          </a:p>
        </p:txBody>
      </p:sp>
      <p:sp>
        <p:nvSpPr>
          <p:cNvPr id="174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98450" y="1198563"/>
            <a:ext cx="4613275" cy="4746625"/>
          </a:xfrm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MBB in dipole (without disassembling):</a:t>
            </a:r>
          </a:p>
          <a:p>
            <a:pPr>
              <a:buFontTx/>
              <a:buChar char="-"/>
            </a:pPr>
            <a:r>
              <a:rPr lang="en-US" smtClean="0">
                <a:latin typeface="Arial" pitchFamily="34" charset="0"/>
                <a:cs typeface="Arial" pitchFamily="34" charset="0"/>
              </a:rPr>
              <a:t>We have the technology to coat 7m chambers in “hollow cathode” (2 prototype tubes)</a:t>
            </a:r>
          </a:p>
          <a:p>
            <a:pPr>
              <a:buFontTx/>
              <a:buChar char="-"/>
            </a:pPr>
            <a:endParaRPr lang="en-US" smtClean="0">
              <a:latin typeface="Arial" pitchFamily="34" charset="0"/>
              <a:cs typeface="Arial" pitchFamily="34" charset="0"/>
            </a:endParaRPr>
          </a:p>
          <a:p>
            <a:r>
              <a:rPr lang="en-US" smtClean="0">
                <a:latin typeface="Arial" pitchFamily="34" charset="0"/>
                <a:cs typeface="Arial" pitchFamily="34" charset="0"/>
              </a:rPr>
              <a:t>MBA in dipole (without disassembling):</a:t>
            </a:r>
          </a:p>
          <a:p>
            <a:pPr>
              <a:buFontTx/>
              <a:buChar char="-"/>
            </a:pPr>
            <a:r>
              <a:rPr lang="en-US" smtClean="0">
                <a:latin typeface="Arial" pitchFamily="34" charset="0"/>
                <a:cs typeface="Arial" pitchFamily="34" charset="0"/>
              </a:rPr>
              <a:t>Same technology as MBB, cathode under construction (March 2012)</a:t>
            </a:r>
          </a:p>
          <a:p>
            <a:pPr>
              <a:buFontTx/>
              <a:buChar char="-"/>
            </a:pPr>
            <a:endParaRPr lang="en-US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endParaRPr lang="en-US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endParaRPr lang="en-US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endParaRPr lang="en-US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endParaRPr lang="en-US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endParaRPr lang="en-US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2" name="Picture 2" descr="G:\Divisions\EST\Groups\SM\ThinFilms\Photos\SEY\MBA SC#1\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963" y="4332288"/>
            <a:ext cx="28702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 descr="G:\Divisions\EST\Groups\SM\ThinFilms\Photos\SEY\MBA SC#1\0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1450" y="1778000"/>
            <a:ext cx="367030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4" descr="G:\Divisions\EST\Groups\SM\ThinFilms\Photos\SEY\MBA SC#1\02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4713" y="4308475"/>
            <a:ext cx="1685925" cy="22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reeform 7"/>
          <p:cNvSpPr/>
          <p:nvPr/>
        </p:nvSpPr>
        <p:spPr>
          <a:xfrm>
            <a:off x="6800850" y="457200"/>
            <a:ext cx="1457325" cy="438150"/>
          </a:xfrm>
          <a:custGeom>
            <a:avLst/>
            <a:gdLst>
              <a:gd name="connsiteX0" fmla="*/ 0 w 2162175"/>
              <a:gd name="connsiteY0" fmla="*/ 0 h 733425"/>
              <a:gd name="connsiteX1" fmla="*/ 2152650 w 2162175"/>
              <a:gd name="connsiteY1" fmla="*/ 0 h 733425"/>
              <a:gd name="connsiteX2" fmla="*/ 2162175 w 2162175"/>
              <a:gd name="connsiteY2" fmla="*/ 714375 h 733425"/>
              <a:gd name="connsiteX3" fmla="*/ 1876425 w 2162175"/>
              <a:gd name="connsiteY3" fmla="*/ 723900 h 733425"/>
              <a:gd name="connsiteX4" fmla="*/ 1876425 w 2162175"/>
              <a:gd name="connsiteY4" fmla="*/ 219075 h 733425"/>
              <a:gd name="connsiteX5" fmla="*/ 1438275 w 2162175"/>
              <a:gd name="connsiteY5" fmla="*/ 219075 h 733425"/>
              <a:gd name="connsiteX6" fmla="*/ 1438275 w 2162175"/>
              <a:gd name="connsiteY6" fmla="*/ 390525 h 733425"/>
              <a:gd name="connsiteX7" fmla="*/ 723900 w 2162175"/>
              <a:gd name="connsiteY7" fmla="*/ 390525 h 733425"/>
              <a:gd name="connsiteX8" fmla="*/ 723900 w 2162175"/>
              <a:gd name="connsiteY8" fmla="*/ 238125 h 733425"/>
              <a:gd name="connsiteX9" fmla="*/ 295275 w 2162175"/>
              <a:gd name="connsiteY9" fmla="*/ 238125 h 733425"/>
              <a:gd name="connsiteX10" fmla="*/ 295275 w 2162175"/>
              <a:gd name="connsiteY10" fmla="*/ 733425 h 733425"/>
              <a:gd name="connsiteX11" fmla="*/ 9525 w 2162175"/>
              <a:gd name="connsiteY11" fmla="*/ 733425 h 733425"/>
              <a:gd name="connsiteX12" fmla="*/ 0 w 2162175"/>
              <a:gd name="connsiteY12" fmla="*/ 0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62175" h="733425">
                <a:moveTo>
                  <a:pt x="0" y="0"/>
                </a:moveTo>
                <a:lnTo>
                  <a:pt x="2152650" y="0"/>
                </a:lnTo>
                <a:lnTo>
                  <a:pt x="2162175" y="714375"/>
                </a:lnTo>
                <a:lnTo>
                  <a:pt x="1876425" y="723900"/>
                </a:lnTo>
                <a:lnTo>
                  <a:pt x="1876425" y="219075"/>
                </a:lnTo>
                <a:lnTo>
                  <a:pt x="1438275" y="219075"/>
                </a:lnTo>
                <a:lnTo>
                  <a:pt x="1438275" y="390525"/>
                </a:lnTo>
                <a:lnTo>
                  <a:pt x="723900" y="390525"/>
                </a:lnTo>
                <a:lnTo>
                  <a:pt x="723900" y="238125"/>
                </a:lnTo>
                <a:lnTo>
                  <a:pt x="295275" y="238125"/>
                </a:lnTo>
                <a:lnTo>
                  <a:pt x="295275" y="733425"/>
                </a:lnTo>
                <a:lnTo>
                  <a:pt x="9525" y="733425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7110413" y="693738"/>
            <a:ext cx="790575" cy="40005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9"/>
          <p:cNvSpPr/>
          <p:nvPr/>
        </p:nvSpPr>
        <p:spPr>
          <a:xfrm rot="10800000">
            <a:off x="6805613" y="895350"/>
            <a:ext cx="1457325" cy="438150"/>
          </a:xfrm>
          <a:custGeom>
            <a:avLst/>
            <a:gdLst>
              <a:gd name="connsiteX0" fmla="*/ 0 w 2162175"/>
              <a:gd name="connsiteY0" fmla="*/ 0 h 733425"/>
              <a:gd name="connsiteX1" fmla="*/ 2152650 w 2162175"/>
              <a:gd name="connsiteY1" fmla="*/ 0 h 733425"/>
              <a:gd name="connsiteX2" fmla="*/ 2162175 w 2162175"/>
              <a:gd name="connsiteY2" fmla="*/ 714375 h 733425"/>
              <a:gd name="connsiteX3" fmla="*/ 1876425 w 2162175"/>
              <a:gd name="connsiteY3" fmla="*/ 723900 h 733425"/>
              <a:gd name="connsiteX4" fmla="*/ 1876425 w 2162175"/>
              <a:gd name="connsiteY4" fmla="*/ 219075 h 733425"/>
              <a:gd name="connsiteX5" fmla="*/ 1438275 w 2162175"/>
              <a:gd name="connsiteY5" fmla="*/ 219075 h 733425"/>
              <a:gd name="connsiteX6" fmla="*/ 1438275 w 2162175"/>
              <a:gd name="connsiteY6" fmla="*/ 390525 h 733425"/>
              <a:gd name="connsiteX7" fmla="*/ 723900 w 2162175"/>
              <a:gd name="connsiteY7" fmla="*/ 390525 h 733425"/>
              <a:gd name="connsiteX8" fmla="*/ 723900 w 2162175"/>
              <a:gd name="connsiteY8" fmla="*/ 238125 h 733425"/>
              <a:gd name="connsiteX9" fmla="*/ 295275 w 2162175"/>
              <a:gd name="connsiteY9" fmla="*/ 238125 h 733425"/>
              <a:gd name="connsiteX10" fmla="*/ 295275 w 2162175"/>
              <a:gd name="connsiteY10" fmla="*/ 733425 h 733425"/>
              <a:gd name="connsiteX11" fmla="*/ 9525 w 2162175"/>
              <a:gd name="connsiteY11" fmla="*/ 733425 h 733425"/>
              <a:gd name="connsiteX12" fmla="*/ 0 w 2162175"/>
              <a:gd name="connsiteY12" fmla="*/ 0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62175" h="733425">
                <a:moveTo>
                  <a:pt x="0" y="0"/>
                </a:moveTo>
                <a:lnTo>
                  <a:pt x="2152650" y="0"/>
                </a:lnTo>
                <a:lnTo>
                  <a:pt x="2162175" y="714375"/>
                </a:lnTo>
                <a:lnTo>
                  <a:pt x="1876425" y="723900"/>
                </a:lnTo>
                <a:lnTo>
                  <a:pt x="1876425" y="219075"/>
                </a:lnTo>
                <a:lnTo>
                  <a:pt x="1438275" y="219075"/>
                </a:lnTo>
                <a:lnTo>
                  <a:pt x="1438275" y="390525"/>
                </a:lnTo>
                <a:lnTo>
                  <a:pt x="723900" y="390525"/>
                </a:lnTo>
                <a:lnTo>
                  <a:pt x="723900" y="238125"/>
                </a:lnTo>
                <a:lnTo>
                  <a:pt x="295275" y="238125"/>
                </a:lnTo>
                <a:lnTo>
                  <a:pt x="295275" y="733425"/>
                </a:lnTo>
                <a:lnTo>
                  <a:pt x="9525" y="733425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713" y="274638"/>
            <a:ext cx="7964487" cy="7477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tabLst>
                <a:tab pos="3495675" algn="l"/>
              </a:tabLst>
              <a:defRPr/>
            </a:pPr>
            <a:r>
              <a:rPr lang="en-US" dirty="0" smtClean="0"/>
              <a:t>Direct measurement of e-cloud and pressure in dipoles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882502" y="978195"/>
            <a:ext cx="7106758" cy="4473501"/>
            <a:chOff x="444500" y="846138"/>
            <a:chExt cx="8023225" cy="5243512"/>
          </a:xfrm>
        </p:grpSpPr>
        <p:sp>
          <p:nvSpPr>
            <p:cNvPr id="4" name="Freeform 3"/>
            <p:cNvSpPr/>
            <p:nvPr/>
          </p:nvSpPr>
          <p:spPr>
            <a:xfrm>
              <a:off x="8093075" y="4687888"/>
              <a:ext cx="263525" cy="415925"/>
            </a:xfrm>
            <a:custGeom>
              <a:avLst/>
              <a:gdLst>
                <a:gd name="connsiteX0" fmla="*/ 0 w 263347"/>
                <a:gd name="connsiteY0" fmla="*/ 0 h 416966"/>
                <a:gd name="connsiteX1" fmla="*/ 160934 w 263347"/>
                <a:gd name="connsiteY1" fmla="*/ 241401 h 416966"/>
                <a:gd name="connsiteX2" fmla="*/ 263347 w 263347"/>
                <a:gd name="connsiteY2" fmla="*/ 416966 h 416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3347" h="416966">
                  <a:moveTo>
                    <a:pt x="0" y="0"/>
                  </a:moveTo>
                  <a:lnTo>
                    <a:pt x="160934" y="241401"/>
                  </a:lnTo>
                  <a:lnTo>
                    <a:pt x="263347" y="416966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843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95325" y="1012825"/>
              <a:ext cx="7772400" cy="5076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" name="Straight Connector 5"/>
            <p:cNvCxnSpPr/>
            <p:nvPr/>
          </p:nvCxnSpPr>
          <p:spPr>
            <a:xfrm flipV="1">
              <a:off x="4391025" y="3441700"/>
              <a:ext cx="485775" cy="1588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rot="10800000" flipV="1">
              <a:off x="4795838" y="1203325"/>
              <a:ext cx="819150" cy="43815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439" name="Group 9"/>
            <p:cNvGrpSpPr>
              <a:grpSpLocks/>
            </p:cNvGrpSpPr>
            <p:nvPr/>
          </p:nvGrpSpPr>
          <p:grpSpPr bwMode="auto">
            <a:xfrm>
              <a:off x="5710238" y="846138"/>
              <a:ext cx="190500" cy="396875"/>
              <a:chOff x="5701085" y="723569"/>
              <a:chExt cx="190833" cy="397565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5701085" y="858741"/>
                <a:ext cx="182881" cy="174929"/>
              </a:xfrm>
              <a:prstGeom prst="ellipse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 rot="5400000">
                <a:off x="5613621" y="842838"/>
                <a:ext cx="397565" cy="15902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440" name="TextBox 10"/>
            <p:cNvSpPr txBox="1">
              <a:spLocks noChangeArrowheads="1"/>
            </p:cNvSpPr>
            <p:nvPr/>
          </p:nvSpPr>
          <p:spPr bwMode="auto">
            <a:xfrm>
              <a:off x="5932488" y="893763"/>
              <a:ext cx="84137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Calibri" pitchFamily="34" charset="0"/>
                </a:rPr>
                <a:t>20 mm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rot="5400000">
              <a:off x="4783931" y="1574007"/>
              <a:ext cx="1900237" cy="160655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442" name="Group 14"/>
            <p:cNvGrpSpPr>
              <a:grpSpLocks/>
            </p:cNvGrpSpPr>
            <p:nvPr/>
          </p:nvGrpSpPr>
          <p:grpSpPr bwMode="auto">
            <a:xfrm>
              <a:off x="6570663" y="1204913"/>
              <a:ext cx="190500" cy="398462"/>
              <a:chOff x="5701085" y="723569"/>
              <a:chExt cx="190833" cy="397565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5701085" y="858202"/>
                <a:ext cx="182881" cy="175816"/>
              </a:xfrm>
              <a:prstGeom prst="ellipse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 rot="5400000">
                <a:off x="5613622" y="842838"/>
                <a:ext cx="397565" cy="15902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443" name="TextBox 15"/>
            <p:cNvSpPr txBox="1">
              <a:spLocks noChangeArrowheads="1"/>
            </p:cNvSpPr>
            <p:nvPr/>
          </p:nvSpPr>
          <p:spPr bwMode="auto">
            <a:xfrm>
              <a:off x="6696075" y="1250950"/>
              <a:ext cx="84137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Calibri" pitchFamily="34" charset="0"/>
                </a:rPr>
                <a:t>40 mm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2495550" y="3438525"/>
              <a:ext cx="2085975" cy="158591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45" name="TextBox 17"/>
            <p:cNvSpPr txBox="1">
              <a:spLocks noChangeArrowheads="1"/>
            </p:cNvSpPr>
            <p:nvPr/>
          </p:nvSpPr>
          <p:spPr bwMode="auto">
            <a:xfrm>
              <a:off x="931863" y="4940300"/>
              <a:ext cx="21971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grid for RF screening 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 rot="10800000">
              <a:off x="487363" y="3327400"/>
              <a:ext cx="38798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0800000">
              <a:off x="463550" y="3479800"/>
              <a:ext cx="388143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5400000">
              <a:off x="458788" y="3203575"/>
              <a:ext cx="271462" cy="79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rot="5400000" flipH="1" flipV="1">
              <a:off x="411957" y="3593306"/>
              <a:ext cx="309562" cy="158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50" name="TextBox 22"/>
            <p:cNvSpPr txBox="1">
              <a:spLocks noChangeArrowheads="1"/>
            </p:cNvSpPr>
            <p:nvPr/>
          </p:nvSpPr>
          <p:spPr bwMode="auto">
            <a:xfrm rot="16200000">
              <a:off x="-92075" y="2230438"/>
              <a:ext cx="144145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Calibri" pitchFamily="34" charset="0"/>
                </a:rPr>
                <a:t>20 mm+1mm</a:t>
              </a:r>
            </a:p>
          </p:txBody>
        </p:sp>
        <p:sp>
          <p:nvSpPr>
            <p:cNvPr id="37" name="Freeform 36"/>
            <p:cNvSpPr/>
            <p:nvPr/>
          </p:nvSpPr>
          <p:spPr>
            <a:xfrm>
              <a:off x="4286250" y="1547813"/>
              <a:ext cx="209550" cy="1924050"/>
            </a:xfrm>
            <a:custGeom>
              <a:avLst/>
              <a:gdLst>
                <a:gd name="connsiteX0" fmla="*/ 200025 w 209550"/>
                <a:gd name="connsiteY0" fmla="*/ 0 h 1924050"/>
                <a:gd name="connsiteX1" fmla="*/ 209550 w 209550"/>
                <a:gd name="connsiteY1" fmla="*/ 1633537 h 1924050"/>
                <a:gd name="connsiteX2" fmla="*/ 157163 w 209550"/>
                <a:gd name="connsiteY2" fmla="*/ 1690687 h 1924050"/>
                <a:gd name="connsiteX3" fmla="*/ 52388 w 209550"/>
                <a:gd name="connsiteY3" fmla="*/ 1690687 h 1924050"/>
                <a:gd name="connsiteX4" fmla="*/ 47625 w 209550"/>
                <a:gd name="connsiteY4" fmla="*/ 1885950 h 1924050"/>
                <a:gd name="connsiteX5" fmla="*/ 0 w 209550"/>
                <a:gd name="connsiteY5" fmla="*/ 1924050 h 1924050"/>
                <a:gd name="connsiteX6" fmla="*/ 0 w 209550"/>
                <a:gd name="connsiteY6" fmla="*/ 1924050 h 192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550" h="1924050">
                  <a:moveTo>
                    <a:pt x="200025" y="0"/>
                  </a:moveTo>
                  <a:lnTo>
                    <a:pt x="209550" y="1633537"/>
                  </a:lnTo>
                  <a:lnTo>
                    <a:pt x="157163" y="1690687"/>
                  </a:lnTo>
                  <a:lnTo>
                    <a:pt x="52388" y="1690687"/>
                  </a:lnTo>
                  <a:lnTo>
                    <a:pt x="47625" y="1885950"/>
                  </a:lnTo>
                  <a:lnTo>
                    <a:pt x="0" y="1924050"/>
                  </a:lnTo>
                  <a:lnTo>
                    <a:pt x="0" y="1924050"/>
                  </a:ln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 flipH="1">
              <a:off x="4795838" y="1547813"/>
              <a:ext cx="209550" cy="1924050"/>
            </a:xfrm>
            <a:custGeom>
              <a:avLst/>
              <a:gdLst>
                <a:gd name="connsiteX0" fmla="*/ 200025 w 209550"/>
                <a:gd name="connsiteY0" fmla="*/ 0 h 1924050"/>
                <a:gd name="connsiteX1" fmla="*/ 209550 w 209550"/>
                <a:gd name="connsiteY1" fmla="*/ 1633537 h 1924050"/>
                <a:gd name="connsiteX2" fmla="*/ 157163 w 209550"/>
                <a:gd name="connsiteY2" fmla="*/ 1690687 h 1924050"/>
                <a:gd name="connsiteX3" fmla="*/ 52388 w 209550"/>
                <a:gd name="connsiteY3" fmla="*/ 1690687 h 1924050"/>
                <a:gd name="connsiteX4" fmla="*/ 47625 w 209550"/>
                <a:gd name="connsiteY4" fmla="*/ 1885950 h 1924050"/>
                <a:gd name="connsiteX5" fmla="*/ 0 w 209550"/>
                <a:gd name="connsiteY5" fmla="*/ 1924050 h 1924050"/>
                <a:gd name="connsiteX6" fmla="*/ 0 w 209550"/>
                <a:gd name="connsiteY6" fmla="*/ 1924050 h 192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550" h="1924050">
                  <a:moveTo>
                    <a:pt x="200025" y="0"/>
                  </a:moveTo>
                  <a:lnTo>
                    <a:pt x="209550" y="1633537"/>
                  </a:lnTo>
                  <a:lnTo>
                    <a:pt x="157163" y="1690687"/>
                  </a:lnTo>
                  <a:lnTo>
                    <a:pt x="52388" y="1690687"/>
                  </a:lnTo>
                  <a:lnTo>
                    <a:pt x="47625" y="1885950"/>
                  </a:lnTo>
                  <a:lnTo>
                    <a:pt x="0" y="1924050"/>
                  </a:lnTo>
                  <a:lnTo>
                    <a:pt x="0" y="1924050"/>
                  </a:ln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4641850" y="1427163"/>
              <a:ext cx="0" cy="1916112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4408488" y="3355975"/>
              <a:ext cx="476250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456" name="TextBox 42"/>
          <p:cNvSpPr txBox="1">
            <a:spLocks noChangeArrowheads="1"/>
          </p:cNvSpPr>
          <p:nvPr/>
        </p:nvSpPr>
        <p:spPr bwMode="auto">
          <a:xfrm>
            <a:off x="337141" y="5199654"/>
            <a:ext cx="81724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Insert a screened pick-up electrode directly in the dipole by drilling a hole in the yoke: local measurement of e-cloud and </a:t>
            </a:r>
            <a:r>
              <a:rPr lang="en-US" dirty="0" smtClean="0">
                <a:latin typeface="Calibri" pitchFamily="34" charset="0"/>
              </a:rPr>
              <a:t>pressure</a:t>
            </a:r>
          </a:p>
          <a:p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Calculations (</a:t>
            </a:r>
            <a:r>
              <a:rPr lang="en-US" dirty="0" err="1" smtClean="0">
                <a:latin typeface="Calibri" pitchFamily="34" charset="0"/>
              </a:rPr>
              <a:t>J.Bauche</a:t>
            </a:r>
            <a:r>
              <a:rPr lang="en-US" dirty="0" smtClean="0">
                <a:latin typeface="Calibri" pitchFamily="34" charset="0"/>
              </a:rPr>
              <a:t>) confirm that the effect of two symmetric holes on the magnetic length can be compensated by shims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5" descr="princip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2650" y="981075"/>
            <a:ext cx="6991350" cy="3105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38" name="Rectangle 37"/>
          <p:cNvSpPr/>
          <p:nvPr/>
        </p:nvSpPr>
        <p:spPr>
          <a:xfrm>
            <a:off x="4676775" y="4219575"/>
            <a:ext cx="3886200" cy="24955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14325" y="4219575"/>
            <a:ext cx="3362325" cy="24479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663" y="227013"/>
            <a:ext cx="7964487" cy="7477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Diagnostics in the lab: </a:t>
            </a:r>
            <a:r>
              <a:rPr lang="en-US" i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Multipactor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in </a:t>
            </a:r>
            <a:r>
              <a:rPr lang="en-US" i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StSt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dipole</a:t>
            </a:r>
            <a:r>
              <a:rPr lang="en-US" i="1" dirty="0" smtClean="0">
                <a:solidFill>
                  <a:srgbClr val="FFFFA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i="1" dirty="0" smtClean="0">
                <a:solidFill>
                  <a:srgbClr val="FFFFA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dirty="0"/>
          </a:p>
        </p:txBody>
      </p:sp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4525963"/>
            <a:ext cx="3533775" cy="220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5476875" y="2743200"/>
            <a:ext cx="1181100" cy="1362075"/>
          </a:xfrm>
          <a:prstGeom prst="straightConnector1">
            <a:avLst/>
          </a:prstGeom>
          <a:ln w="50800"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8" name="Picture 18" descr="SHOT9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6888" y="4629150"/>
            <a:ext cx="2366962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Straight Arrow Connector 19"/>
          <p:cNvCxnSpPr/>
          <p:nvPr/>
        </p:nvCxnSpPr>
        <p:spPr>
          <a:xfrm flipH="1">
            <a:off x="1514475" y="2381250"/>
            <a:ext cx="1038225" cy="1733550"/>
          </a:xfrm>
          <a:prstGeom prst="straightConnector1">
            <a:avLst/>
          </a:prstGeom>
          <a:ln w="50800"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0" name="TextBox 22"/>
          <p:cNvSpPr txBox="1">
            <a:spLocks noChangeArrowheads="1"/>
          </p:cNvSpPr>
          <p:nvPr/>
        </p:nvSpPr>
        <p:spPr bwMode="auto">
          <a:xfrm>
            <a:off x="314325" y="4143375"/>
            <a:ext cx="3119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RF diagnostics: reflected power</a:t>
            </a:r>
          </a:p>
        </p:txBody>
      </p:sp>
      <p:sp>
        <p:nvSpPr>
          <p:cNvPr id="15371" name="TextBox 25"/>
          <p:cNvSpPr txBox="1">
            <a:spLocks noChangeArrowheads="1"/>
          </p:cNvSpPr>
          <p:nvPr/>
        </p:nvSpPr>
        <p:spPr bwMode="auto">
          <a:xfrm>
            <a:off x="4600575" y="4181475"/>
            <a:ext cx="4019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Pressure rise diagnostics: RGA signal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4210050" y="1257300"/>
            <a:ext cx="428625" cy="47625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257675" y="1295400"/>
            <a:ext cx="1208088" cy="142875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74" name="TextBox 38"/>
          <p:cNvSpPr txBox="1">
            <a:spLocks noChangeArrowheads="1"/>
          </p:cNvSpPr>
          <p:nvPr/>
        </p:nvSpPr>
        <p:spPr bwMode="auto">
          <a:xfrm>
            <a:off x="2771775" y="6305550"/>
            <a:ext cx="849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M.Holz</a:t>
            </a:r>
          </a:p>
        </p:txBody>
      </p:sp>
      <p:sp>
        <p:nvSpPr>
          <p:cNvPr id="15375" name="TextBox 39"/>
          <p:cNvSpPr txBox="1">
            <a:spLocks noChangeArrowheads="1"/>
          </p:cNvSpPr>
          <p:nvPr/>
        </p:nvSpPr>
        <p:spPr bwMode="auto">
          <a:xfrm>
            <a:off x="8294688" y="3705225"/>
            <a:ext cx="849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M.Holz</a:t>
            </a:r>
          </a:p>
        </p:txBody>
      </p:sp>
      <p:sp>
        <p:nvSpPr>
          <p:cNvPr id="15377" name="Line 17"/>
          <p:cNvSpPr>
            <a:spLocks noChangeShapeType="1"/>
          </p:cNvSpPr>
          <p:nvPr/>
        </p:nvSpPr>
        <p:spPr bwMode="auto">
          <a:xfrm>
            <a:off x="695325" y="6200775"/>
            <a:ext cx="904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1555750" y="5961063"/>
            <a:ext cx="1073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fr-CH"/>
              <a:t>Power in</a:t>
            </a:r>
            <a:endParaRPr lang="it-IT"/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auto">
          <a:xfrm flipH="1" flipV="1">
            <a:off x="676275" y="4857750"/>
            <a:ext cx="9525" cy="1352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 rot="16200000">
            <a:off x="21432" y="5333206"/>
            <a:ext cx="1060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fr-CH"/>
              <a:t>reflected</a:t>
            </a:r>
            <a:endParaRPr lang="it-IT"/>
          </a:p>
        </p:txBody>
      </p:sp>
      <p:sp>
        <p:nvSpPr>
          <p:cNvPr id="15381" name="Line 21"/>
          <p:cNvSpPr>
            <a:spLocks noChangeShapeType="1"/>
          </p:cNvSpPr>
          <p:nvPr/>
        </p:nvSpPr>
        <p:spPr bwMode="auto">
          <a:xfrm flipH="1" flipV="1">
            <a:off x="5019675" y="4762500"/>
            <a:ext cx="9525" cy="1771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 rot="16200000">
            <a:off x="4393407" y="5276056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fr-CH"/>
              <a:t>pressure</a:t>
            </a:r>
            <a:endParaRPr lang="it-IT"/>
          </a:p>
        </p:txBody>
      </p:sp>
      <p:sp>
        <p:nvSpPr>
          <p:cNvPr id="15384" name="Freeform 24"/>
          <p:cNvSpPr>
            <a:spLocks/>
          </p:cNvSpPr>
          <p:nvPr/>
        </p:nvSpPr>
        <p:spPr bwMode="auto">
          <a:xfrm>
            <a:off x="5119688" y="6329363"/>
            <a:ext cx="676275" cy="214312"/>
          </a:xfrm>
          <a:custGeom>
            <a:avLst/>
            <a:gdLst/>
            <a:ahLst/>
            <a:cxnLst>
              <a:cxn ang="0">
                <a:pos x="0" y="129"/>
              </a:cxn>
              <a:cxn ang="0">
                <a:pos x="210" y="0"/>
              </a:cxn>
              <a:cxn ang="0">
                <a:pos x="213" y="135"/>
              </a:cxn>
              <a:cxn ang="0">
                <a:pos x="417" y="0"/>
              </a:cxn>
              <a:cxn ang="0">
                <a:pos x="426" y="135"/>
              </a:cxn>
            </a:cxnLst>
            <a:rect l="0" t="0" r="r" b="b"/>
            <a:pathLst>
              <a:path w="426" h="135">
                <a:moveTo>
                  <a:pt x="0" y="129"/>
                </a:moveTo>
                <a:lnTo>
                  <a:pt x="210" y="0"/>
                </a:lnTo>
                <a:lnTo>
                  <a:pt x="213" y="135"/>
                </a:lnTo>
                <a:lnTo>
                  <a:pt x="417" y="0"/>
                </a:lnTo>
                <a:lnTo>
                  <a:pt x="426" y="135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85" name="Line 25"/>
          <p:cNvSpPr>
            <a:spLocks noChangeShapeType="1"/>
          </p:cNvSpPr>
          <p:nvPr/>
        </p:nvSpPr>
        <p:spPr bwMode="auto">
          <a:xfrm>
            <a:off x="5024438" y="6538913"/>
            <a:ext cx="3143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7561263" y="62230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fr-CH"/>
              <a:t>Time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1001713" y="274638"/>
            <a:ext cx="7964487" cy="747712"/>
          </a:xfrm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Planning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3250" y="1255713"/>
            <a:ext cx="8331200" cy="474503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mtClean="0">
                <a:latin typeface="Arial" pitchFamily="34" charset="0"/>
                <a:cs typeface="Arial" pitchFamily="34" charset="0"/>
              </a:rPr>
              <a:t>Plan for winter 2011-12 TS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mtClean="0">
                <a:latin typeface="Arial" pitchFamily="34" charset="0"/>
                <a:cs typeface="Arial" pitchFamily="34" charset="0"/>
              </a:rPr>
              <a:t>Insert in SPS a half cell (or part of it) with carbon coated chambers in magnetron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mtClean="0">
                <a:latin typeface="Arial" pitchFamily="34" charset="0"/>
                <a:cs typeface="Arial" pitchFamily="34" charset="0"/>
              </a:rPr>
              <a:t>Clearing electrode in alumina plasma-spray</a:t>
            </a:r>
          </a:p>
          <a:p>
            <a:pPr>
              <a:lnSpc>
                <a:spcPct val="90000"/>
              </a:lnSpc>
            </a:pPr>
            <a:endParaRPr lang="en-US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mtClean="0">
                <a:latin typeface="Arial" pitchFamily="34" charset="0"/>
                <a:cs typeface="Arial" pitchFamily="34" charset="0"/>
              </a:rPr>
              <a:t>By mid 2012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mtClean="0">
                <a:latin typeface="Arial" pitchFamily="34" charset="0"/>
                <a:cs typeface="Arial" pitchFamily="34" charset="0"/>
              </a:rPr>
              <a:t>Complete the half-cell and add a second half-cell coated in “hollow cathode”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mtClean="0">
                <a:latin typeface="Arial" pitchFamily="34" charset="0"/>
                <a:cs typeface="Arial" pitchFamily="34" charset="0"/>
              </a:rPr>
              <a:t>Equip it with more detailed pressure diagnostics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mtClean="0">
                <a:latin typeface="Arial" pitchFamily="34" charset="0"/>
                <a:cs typeface="Arial" pitchFamily="34" charset="0"/>
              </a:rPr>
              <a:t>Insert pick-up diagnostics in dipoles (1 coated + 1 uncoated) </a:t>
            </a:r>
          </a:p>
          <a:p>
            <a:pPr>
              <a:lnSpc>
                <a:spcPct val="90000"/>
              </a:lnSpc>
            </a:pPr>
            <a:endParaRPr lang="en-US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endParaRPr lang="en-US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mtClean="0">
                <a:latin typeface="Arial" pitchFamily="34" charset="0"/>
                <a:cs typeface="Arial" pitchFamily="34" charset="0"/>
              </a:rPr>
              <a:t>Plan for LS1</a:t>
            </a:r>
          </a:p>
          <a:p>
            <a:pPr>
              <a:lnSpc>
                <a:spcPct val="90000"/>
              </a:lnSpc>
            </a:pPr>
            <a:r>
              <a:rPr lang="en-US" smtClean="0">
                <a:latin typeface="Arial" pitchFamily="34" charset="0"/>
                <a:cs typeface="Arial" pitchFamily="34" charset="0"/>
              </a:rPr>
              <a:t>- Insert 2 cells with coating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3450" y="388938"/>
            <a:ext cx="8067675" cy="7477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All this would not have been possible without the  contributions of 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95375" y="1350963"/>
            <a:ext cx="7537450" cy="4745037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J.Bauche</a:t>
            </a:r>
            <a:r>
              <a:rPr lang="en-US" dirty="0" smtClean="0"/>
              <a:t>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P.Costa</a:t>
            </a:r>
            <a:r>
              <a:rPr lang="en-US" dirty="0" smtClean="0"/>
              <a:t> Pinto,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F.Caspers</a:t>
            </a:r>
            <a:r>
              <a:rPr lang="en-US" dirty="0" smtClean="0"/>
              <a:t>,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P.Edwards</a:t>
            </a:r>
            <a:r>
              <a:rPr lang="en-US" dirty="0" smtClean="0"/>
              <a:t>,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M.Holz</a:t>
            </a:r>
            <a:r>
              <a:rPr lang="en-US" dirty="0" smtClean="0"/>
              <a:t>,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D.Holzer</a:t>
            </a:r>
            <a:r>
              <a:rPr lang="en-US" dirty="0" smtClean="0"/>
              <a:t>,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M.Jimenez</a:t>
            </a:r>
            <a:r>
              <a:rPr lang="en-US" dirty="0" smtClean="0"/>
              <a:t>,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L.Leggiero</a:t>
            </a:r>
            <a:r>
              <a:rPr lang="en-US" dirty="0" smtClean="0"/>
              <a:t>,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M.Mensi</a:t>
            </a:r>
            <a:r>
              <a:rPr lang="en-US" dirty="0" smtClean="0"/>
              <a:t>,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H.Neupert</a:t>
            </a:r>
            <a:r>
              <a:rPr lang="en-US" dirty="0" smtClean="0"/>
              <a:t>,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G.Rumolo</a:t>
            </a:r>
            <a:r>
              <a:rPr lang="en-US" dirty="0" smtClean="0"/>
              <a:t>,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E.Shaposhnikova</a:t>
            </a:r>
            <a:r>
              <a:rPr lang="en-US" dirty="0" smtClean="0"/>
              <a:t>,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C.Yin</a:t>
            </a:r>
            <a:r>
              <a:rPr lang="en-US" dirty="0" smtClean="0"/>
              <a:t>-Vallgren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…….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833" y="1265275"/>
            <a:ext cx="7953353" cy="47068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612475" y="1358774"/>
            <a:ext cx="7706562" cy="3991595"/>
            <a:chOff x="821531" y="882446"/>
            <a:chExt cx="8277994" cy="4219779"/>
          </a:xfrm>
        </p:grpSpPr>
        <p:sp>
          <p:nvSpPr>
            <p:cNvPr id="6" name="Freeform 484"/>
            <p:cNvSpPr>
              <a:spLocks/>
            </p:cNvSpPr>
            <p:nvPr/>
          </p:nvSpPr>
          <p:spPr bwMode="auto">
            <a:xfrm>
              <a:off x="2697956" y="2665412"/>
              <a:ext cx="2628900" cy="838569"/>
            </a:xfrm>
            <a:custGeom>
              <a:avLst/>
              <a:gdLst/>
              <a:ahLst/>
              <a:cxnLst>
                <a:cxn ang="0">
                  <a:pos x="0" y="700"/>
                </a:cxn>
                <a:cxn ang="0">
                  <a:pos x="2048" y="0"/>
                </a:cxn>
                <a:cxn ang="0">
                  <a:pos x="2228" y="0"/>
                </a:cxn>
                <a:cxn ang="0">
                  <a:pos x="2224" y="704"/>
                </a:cxn>
                <a:cxn ang="0">
                  <a:pos x="0" y="700"/>
                </a:cxn>
              </a:cxnLst>
              <a:rect l="0" t="0" r="r" b="b"/>
              <a:pathLst>
                <a:path w="2228" h="704">
                  <a:moveTo>
                    <a:pt x="0" y="700"/>
                  </a:moveTo>
                  <a:lnTo>
                    <a:pt x="2048" y="0"/>
                  </a:lnTo>
                  <a:lnTo>
                    <a:pt x="2228" y="0"/>
                  </a:lnTo>
                  <a:lnTo>
                    <a:pt x="2224" y="704"/>
                  </a:lnTo>
                  <a:lnTo>
                    <a:pt x="0" y="700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485"/>
            <p:cNvSpPr>
              <a:spLocks/>
            </p:cNvSpPr>
            <p:nvPr/>
          </p:nvSpPr>
          <p:spPr bwMode="auto">
            <a:xfrm>
              <a:off x="3156743" y="3502025"/>
              <a:ext cx="1025525" cy="330200"/>
            </a:xfrm>
            <a:custGeom>
              <a:avLst/>
              <a:gdLst/>
              <a:ahLst/>
              <a:cxnLst>
                <a:cxn ang="0">
                  <a:pos x="0" y="472"/>
                </a:cxn>
                <a:cxn ang="0">
                  <a:pos x="1080" y="4"/>
                </a:cxn>
                <a:cxn ang="0">
                  <a:pos x="1136" y="0"/>
                </a:cxn>
                <a:cxn ang="0">
                  <a:pos x="52" y="472"/>
                </a:cxn>
                <a:cxn ang="0">
                  <a:pos x="0" y="472"/>
                </a:cxn>
              </a:cxnLst>
              <a:rect l="0" t="0" r="r" b="b"/>
              <a:pathLst>
                <a:path w="1136" h="472">
                  <a:moveTo>
                    <a:pt x="0" y="472"/>
                  </a:moveTo>
                  <a:lnTo>
                    <a:pt x="1080" y="4"/>
                  </a:lnTo>
                  <a:lnTo>
                    <a:pt x="1136" y="0"/>
                  </a:lnTo>
                  <a:lnTo>
                    <a:pt x="52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486"/>
            <p:cNvSpPr>
              <a:spLocks/>
            </p:cNvSpPr>
            <p:nvPr/>
          </p:nvSpPr>
          <p:spPr bwMode="auto">
            <a:xfrm>
              <a:off x="3291681" y="3505200"/>
              <a:ext cx="1025525" cy="331787"/>
            </a:xfrm>
            <a:custGeom>
              <a:avLst/>
              <a:gdLst/>
              <a:ahLst/>
              <a:cxnLst>
                <a:cxn ang="0">
                  <a:pos x="0" y="472"/>
                </a:cxn>
                <a:cxn ang="0">
                  <a:pos x="1080" y="4"/>
                </a:cxn>
                <a:cxn ang="0">
                  <a:pos x="1136" y="0"/>
                </a:cxn>
                <a:cxn ang="0">
                  <a:pos x="52" y="472"/>
                </a:cxn>
                <a:cxn ang="0">
                  <a:pos x="0" y="472"/>
                </a:cxn>
              </a:cxnLst>
              <a:rect l="0" t="0" r="r" b="b"/>
              <a:pathLst>
                <a:path w="1136" h="472">
                  <a:moveTo>
                    <a:pt x="0" y="472"/>
                  </a:moveTo>
                  <a:lnTo>
                    <a:pt x="1080" y="4"/>
                  </a:lnTo>
                  <a:lnTo>
                    <a:pt x="1136" y="0"/>
                  </a:lnTo>
                  <a:lnTo>
                    <a:pt x="52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487"/>
            <p:cNvSpPr>
              <a:spLocks/>
            </p:cNvSpPr>
            <p:nvPr/>
          </p:nvSpPr>
          <p:spPr bwMode="auto">
            <a:xfrm>
              <a:off x="3434556" y="3502025"/>
              <a:ext cx="1025525" cy="330200"/>
            </a:xfrm>
            <a:custGeom>
              <a:avLst/>
              <a:gdLst/>
              <a:ahLst/>
              <a:cxnLst>
                <a:cxn ang="0">
                  <a:pos x="0" y="472"/>
                </a:cxn>
                <a:cxn ang="0">
                  <a:pos x="1080" y="4"/>
                </a:cxn>
                <a:cxn ang="0">
                  <a:pos x="1136" y="0"/>
                </a:cxn>
                <a:cxn ang="0">
                  <a:pos x="52" y="472"/>
                </a:cxn>
                <a:cxn ang="0">
                  <a:pos x="0" y="472"/>
                </a:cxn>
              </a:cxnLst>
              <a:rect l="0" t="0" r="r" b="b"/>
              <a:pathLst>
                <a:path w="1136" h="472">
                  <a:moveTo>
                    <a:pt x="0" y="472"/>
                  </a:moveTo>
                  <a:lnTo>
                    <a:pt x="1080" y="4"/>
                  </a:lnTo>
                  <a:lnTo>
                    <a:pt x="1136" y="0"/>
                  </a:lnTo>
                  <a:lnTo>
                    <a:pt x="52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488"/>
            <p:cNvSpPr>
              <a:spLocks/>
            </p:cNvSpPr>
            <p:nvPr/>
          </p:nvSpPr>
          <p:spPr bwMode="auto">
            <a:xfrm>
              <a:off x="3561556" y="3502025"/>
              <a:ext cx="1025525" cy="330200"/>
            </a:xfrm>
            <a:custGeom>
              <a:avLst/>
              <a:gdLst/>
              <a:ahLst/>
              <a:cxnLst>
                <a:cxn ang="0">
                  <a:pos x="0" y="472"/>
                </a:cxn>
                <a:cxn ang="0">
                  <a:pos x="1080" y="4"/>
                </a:cxn>
                <a:cxn ang="0">
                  <a:pos x="1136" y="0"/>
                </a:cxn>
                <a:cxn ang="0">
                  <a:pos x="52" y="472"/>
                </a:cxn>
                <a:cxn ang="0">
                  <a:pos x="0" y="472"/>
                </a:cxn>
              </a:cxnLst>
              <a:rect l="0" t="0" r="r" b="b"/>
              <a:pathLst>
                <a:path w="1136" h="472">
                  <a:moveTo>
                    <a:pt x="0" y="472"/>
                  </a:moveTo>
                  <a:lnTo>
                    <a:pt x="1080" y="4"/>
                  </a:lnTo>
                  <a:lnTo>
                    <a:pt x="1136" y="0"/>
                  </a:lnTo>
                  <a:lnTo>
                    <a:pt x="52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489"/>
            <p:cNvSpPr>
              <a:spLocks/>
            </p:cNvSpPr>
            <p:nvPr/>
          </p:nvSpPr>
          <p:spPr bwMode="auto">
            <a:xfrm>
              <a:off x="3698081" y="3505200"/>
              <a:ext cx="1027112" cy="331787"/>
            </a:xfrm>
            <a:custGeom>
              <a:avLst/>
              <a:gdLst/>
              <a:ahLst/>
              <a:cxnLst>
                <a:cxn ang="0">
                  <a:pos x="0" y="472"/>
                </a:cxn>
                <a:cxn ang="0">
                  <a:pos x="1080" y="4"/>
                </a:cxn>
                <a:cxn ang="0">
                  <a:pos x="1136" y="0"/>
                </a:cxn>
                <a:cxn ang="0">
                  <a:pos x="52" y="472"/>
                </a:cxn>
                <a:cxn ang="0">
                  <a:pos x="0" y="472"/>
                </a:cxn>
              </a:cxnLst>
              <a:rect l="0" t="0" r="r" b="b"/>
              <a:pathLst>
                <a:path w="1136" h="472">
                  <a:moveTo>
                    <a:pt x="0" y="472"/>
                  </a:moveTo>
                  <a:lnTo>
                    <a:pt x="1080" y="4"/>
                  </a:lnTo>
                  <a:lnTo>
                    <a:pt x="1136" y="0"/>
                  </a:lnTo>
                  <a:lnTo>
                    <a:pt x="52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490"/>
            <p:cNvSpPr>
              <a:spLocks/>
            </p:cNvSpPr>
            <p:nvPr/>
          </p:nvSpPr>
          <p:spPr bwMode="auto">
            <a:xfrm>
              <a:off x="3842543" y="3502025"/>
              <a:ext cx="1025525" cy="330200"/>
            </a:xfrm>
            <a:custGeom>
              <a:avLst/>
              <a:gdLst/>
              <a:ahLst/>
              <a:cxnLst>
                <a:cxn ang="0">
                  <a:pos x="0" y="472"/>
                </a:cxn>
                <a:cxn ang="0">
                  <a:pos x="1080" y="4"/>
                </a:cxn>
                <a:cxn ang="0">
                  <a:pos x="1136" y="0"/>
                </a:cxn>
                <a:cxn ang="0">
                  <a:pos x="52" y="472"/>
                </a:cxn>
                <a:cxn ang="0">
                  <a:pos x="0" y="472"/>
                </a:cxn>
              </a:cxnLst>
              <a:rect l="0" t="0" r="r" b="b"/>
              <a:pathLst>
                <a:path w="1136" h="472">
                  <a:moveTo>
                    <a:pt x="0" y="472"/>
                  </a:moveTo>
                  <a:lnTo>
                    <a:pt x="1080" y="4"/>
                  </a:lnTo>
                  <a:lnTo>
                    <a:pt x="1136" y="0"/>
                  </a:lnTo>
                  <a:lnTo>
                    <a:pt x="52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491"/>
            <p:cNvSpPr>
              <a:spLocks/>
            </p:cNvSpPr>
            <p:nvPr/>
          </p:nvSpPr>
          <p:spPr bwMode="auto">
            <a:xfrm>
              <a:off x="3971131" y="3502025"/>
              <a:ext cx="1023937" cy="330200"/>
            </a:xfrm>
            <a:custGeom>
              <a:avLst/>
              <a:gdLst/>
              <a:ahLst/>
              <a:cxnLst>
                <a:cxn ang="0">
                  <a:pos x="0" y="472"/>
                </a:cxn>
                <a:cxn ang="0">
                  <a:pos x="1080" y="4"/>
                </a:cxn>
                <a:cxn ang="0">
                  <a:pos x="1136" y="0"/>
                </a:cxn>
                <a:cxn ang="0">
                  <a:pos x="52" y="472"/>
                </a:cxn>
                <a:cxn ang="0">
                  <a:pos x="0" y="472"/>
                </a:cxn>
              </a:cxnLst>
              <a:rect l="0" t="0" r="r" b="b"/>
              <a:pathLst>
                <a:path w="1136" h="472">
                  <a:moveTo>
                    <a:pt x="0" y="472"/>
                  </a:moveTo>
                  <a:lnTo>
                    <a:pt x="1080" y="4"/>
                  </a:lnTo>
                  <a:lnTo>
                    <a:pt x="1136" y="0"/>
                  </a:lnTo>
                  <a:lnTo>
                    <a:pt x="52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492"/>
            <p:cNvSpPr>
              <a:spLocks/>
            </p:cNvSpPr>
            <p:nvPr/>
          </p:nvSpPr>
          <p:spPr bwMode="auto">
            <a:xfrm>
              <a:off x="4117181" y="3505200"/>
              <a:ext cx="1025525" cy="331787"/>
            </a:xfrm>
            <a:custGeom>
              <a:avLst/>
              <a:gdLst/>
              <a:ahLst/>
              <a:cxnLst>
                <a:cxn ang="0">
                  <a:pos x="0" y="472"/>
                </a:cxn>
                <a:cxn ang="0">
                  <a:pos x="1080" y="4"/>
                </a:cxn>
                <a:cxn ang="0">
                  <a:pos x="1136" y="0"/>
                </a:cxn>
                <a:cxn ang="0">
                  <a:pos x="52" y="472"/>
                </a:cxn>
                <a:cxn ang="0">
                  <a:pos x="0" y="472"/>
                </a:cxn>
              </a:cxnLst>
              <a:rect l="0" t="0" r="r" b="b"/>
              <a:pathLst>
                <a:path w="1136" h="472">
                  <a:moveTo>
                    <a:pt x="0" y="472"/>
                  </a:moveTo>
                  <a:lnTo>
                    <a:pt x="1080" y="4"/>
                  </a:lnTo>
                  <a:lnTo>
                    <a:pt x="1136" y="0"/>
                  </a:lnTo>
                  <a:lnTo>
                    <a:pt x="52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493"/>
            <p:cNvSpPr>
              <a:spLocks/>
            </p:cNvSpPr>
            <p:nvPr/>
          </p:nvSpPr>
          <p:spPr bwMode="auto">
            <a:xfrm>
              <a:off x="4261643" y="3502025"/>
              <a:ext cx="1025525" cy="330200"/>
            </a:xfrm>
            <a:custGeom>
              <a:avLst/>
              <a:gdLst/>
              <a:ahLst/>
              <a:cxnLst>
                <a:cxn ang="0">
                  <a:pos x="0" y="472"/>
                </a:cxn>
                <a:cxn ang="0">
                  <a:pos x="1080" y="4"/>
                </a:cxn>
                <a:cxn ang="0">
                  <a:pos x="1136" y="0"/>
                </a:cxn>
                <a:cxn ang="0">
                  <a:pos x="52" y="472"/>
                </a:cxn>
                <a:cxn ang="0">
                  <a:pos x="0" y="472"/>
                </a:cxn>
              </a:cxnLst>
              <a:rect l="0" t="0" r="r" b="b"/>
              <a:pathLst>
                <a:path w="1136" h="472">
                  <a:moveTo>
                    <a:pt x="0" y="472"/>
                  </a:moveTo>
                  <a:lnTo>
                    <a:pt x="1080" y="4"/>
                  </a:lnTo>
                  <a:lnTo>
                    <a:pt x="1136" y="0"/>
                  </a:lnTo>
                  <a:lnTo>
                    <a:pt x="52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494"/>
            <p:cNvSpPr>
              <a:spLocks/>
            </p:cNvSpPr>
            <p:nvPr/>
          </p:nvSpPr>
          <p:spPr bwMode="auto">
            <a:xfrm>
              <a:off x="4388643" y="3502025"/>
              <a:ext cx="1025525" cy="330200"/>
            </a:xfrm>
            <a:custGeom>
              <a:avLst/>
              <a:gdLst/>
              <a:ahLst/>
              <a:cxnLst>
                <a:cxn ang="0">
                  <a:pos x="0" y="472"/>
                </a:cxn>
                <a:cxn ang="0">
                  <a:pos x="1080" y="4"/>
                </a:cxn>
                <a:cxn ang="0">
                  <a:pos x="1136" y="0"/>
                </a:cxn>
                <a:cxn ang="0">
                  <a:pos x="52" y="472"/>
                </a:cxn>
                <a:cxn ang="0">
                  <a:pos x="0" y="472"/>
                </a:cxn>
              </a:cxnLst>
              <a:rect l="0" t="0" r="r" b="b"/>
              <a:pathLst>
                <a:path w="1136" h="472">
                  <a:moveTo>
                    <a:pt x="0" y="472"/>
                  </a:moveTo>
                  <a:lnTo>
                    <a:pt x="1080" y="4"/>
                  </a:lnTo>
                  <a:lnTo>
                    <a:pt x="1136" y="0"/>
                  </a:lnTo>
                  <a:lnTo>
                    <a:pt x="52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495"/>
            <p:cNvSpPr>
              <a:spLocks/>
            </p:cNvSpPr>
            <p:nvPr/>
          </p:nvSpPr>
          <p:spPr bwMode="auto">
            <a:xfrm>
              <a:off x="4518818" y="3502025"/>
              <a:ext cx="1023938" cy="330200"/>
            </a:xfrm>
            <a:custGeom>
              <a:avLst/>
              <a:gdLst/>
              <a:ahLst/>
              <a:cxnLst>
                <a:cxn ang="0">
                  <a:pos x="0" y="472"/>
                </a:cxn>
                <a:cxn ang="0">
                  <a:pos x="1080" y="4"/>
                </a:cxn>
                <a:cxn ang="0">
                  <a:pos x="1136" y="0"/>
                </a:cxn>
                <a:cxn ang="0">
                  <a:pos x="52" y="472"/>
                </a:cxn>
                <a:cxn ang="0">
                  <a:pos x="0" y="472"/>
                </a:cxn>
              </a:cxnLst>
              <a:rect l="0" t="0" r="r" b="b"/>
              <a:pathLst>
                <a:path w="1136" h="472">
                  <a:moveTo>
                    <a:pt x="0" y="472"/>
                  </a:moveTo>
                  <a:lnTo>
                    <a:pt x="1080" y="4"/>
                  </a:lnTo>
                  <a:lnTo>
                    <a:pt x="1136" y="0"/>
                  </a:lnTo>
                  <a:lnTo>
                    <a:pt x="52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Rectangle 496"/>
            <p:cNvSpPr>
              <a:spLocks noChangeArrowheads="1"/>
            </p:cNvSpPr>
            <p:nvPr/>
          </p:nvSpPr>
          <p:spPr bwMode="auto">
            <a:xfrm>
              <a:off x="2661443" y="2660650"/>
              <a:ext cx="2665413" cy="8445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497"/>
            <p:cNvSpPr>
              <a:spLocks noChangeShapeType="1"/>
            </p:cNvSpPr>
            <p:nvPr/>
          </p:nvSpPr>
          <p:spPr bwMode="auto">
            <a:xfrm flipV="1">
              <a:off x="2664618" y="2660650"/>
              <a:ext cx="2430463" cy="8397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498"/>
            <p:cNvSpPr>
              <a:spLocks noChangeShapeType="1"/>
            </p:cNvSpPr>
            <p:nvPr/>
          </p:nvSpPr>
          <p:spPr bwMode="auto">
            <a:xfrm flipV="1">
              <a:off x="2663031" y="2052637"/>
              <a:ext cx="1774825" cy="6064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499"/>
            <p:cNvSpPr>
              <a:spLocks noChangeShapeType="1"/>
            </p:cNvSpPr>
            <p:nvPr/>
          </p:nvSpPr>
          <p:spPr bwMode="auto">
            <a:xfrm flipV="1">
              <a:off x="5317331" y="3197225"/>
              <a:ext cx="893762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500"/>
            <p:cNvSpPr>
              <a:spLocks noChangeShapeType="1"/>
            </p:cNvSpPr>
            <p:nvPr/>
          </p:nvSpPr>
          <p:spPr bwMode="auto">
            <a:xfrm flipV="1">
              <a:off x="5325268" y="2493962"/>
              <a:ext cx="490538" cy="1651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501"/>
            <p:cNvSpPr>
              <a:spLocks noChangeShapeType="1"/>
            </p:cNvSpPr>
            <p:nvPr/>
          </p:nvSpPr>
          <p:spPr bwMode="auto">
            <a:xfrm>
              <a:off x="2677318" y="3832225"/>
              <a:ext cx="26654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502"/>
            <p:cNvSpPr>
              <a:spLocks noChangeShapeType="1"/>
            </p:cNvSpPr>
            <p:nvPr/>
          </p:nvSpPr>
          <p:spPr bwMode="auto">
            <a:xfrm flipV="1">
              <a:off x="2651918" y="3509962"/>
              <a:ext cx="974725" cy="3286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503"/>
            <p:cNvSpPr>
              <a:spLocks noChangeShapeType="1"/>
            </p:cNvSpPr>
            <p:nvPr/>
          </p:nvSpPr>
          <p:spPr bwMode="auto">
            <a:xfrm flipV="1">
              <a:off x="5336381" y="3606800"/>
              <a:ext cx="655637" cy="2254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Oval 504"/>
            <p:cNvSpPr>
              <a:spLocks noChangeArrowheads="1"/>
            </p:cNvSpPr>
            <p:nvPr/>
          </p:nvSpPr>
          <p:spPr bwMode="auto">
            <a:xfrm>
              <a:off x="3393281" y="3397250"/>
              <a:ext cx="144462" cy="396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Oval 505"/>
            <p:cNvSpPr>
              <a:spLocks noChangeArrowheads="1"/>
            </p:cNvSpPr>
            <p:nvPr/>
          </p:nvSpPr>
          <p:spPr bwMode="auto">
            <a:xfrm>
              <a:off x="3625056" y="3317875"/>
              <a:ext cx="144462" cy="396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Oval 506"/>
            <p:cNvSpPr>
              <a:spLocks noChangeArrowheads="1"/>
            </p:cNvSpPr>
            <p:nvPr/>
          </p:nvSpPr>
          <p:spPr bwMode="auto">
            <a:xfrm>
              <a:off x="3829843" y="3246437"/>
              <a:ext cx="144463" cy="381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Oval 507"/>
            <p:cNvSpPr>
              <a:spLocks noChangeArrowheads="1"/>
            </p:cNvSpPr>
            <p:nvPr/>
          </p:nvSpPr>
          <p:spPr bwMode="auto">
            <a:xfrm>
              <a:off x="4053681" y="3170237"/>
              <a:ext cx="144462" cy="396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Oval 508"/>
            <p:cNvSpPr>
              <a:spLocks noChangeArrowheads="1"/>
            </p:cNvSpPr>
            <p:nvPr/>
          </p:nvSpPr>
          <p:spPr bwMode="auto">
            <a:xfrm>
              <a:off x="4248943" y="3098800"/>
              <a:ext cx="142875" cy="396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509"/>
            <p:cNvSpPr>
              <a:spLocks noChangeArrowheads="1"/>
            </p:cNvSpPr>
            <p:nvPr/>
          </p:nvSpPr>
          <p:spPr bwMode="auto">
            <a:xfrm>
              <a:off x="4421981" y="3038475"/>
              <a:ext cx="144462" cy="396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Oval 510"/>
            <p:cNvSpPr>
              <a:spLocks noChangeArrowheads="1"/>
            </p:cNvSpPr>
            <p:nvPr/>
          </p:nvSpPr>
          <p:spPr bwMode="auto">
            <a:xfrm>
              <a:off x="3717131" y="3403600"/>
              <a:ext cx="142875" cy="396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511"/>
            <p:cNvSpPr>
              <a:spLocks noChangeArrowheads="1"/>
            </p:cNvSpPr>
            <p:nvPr/>
          </p:nvSpPr>
          <p:spPr bwMode="auto">
            <a:xfrm>
              <a:off x="3936206" y="3325812"/>
              <a:ext cx="146050" cy="396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Oval 512"/>
            <p:cNvSpPr>
              <a:spLocks noChangeArrowheads="1"/>
            </p:cNvSpPr>
            <p:nvPr/>
          </p:nvSpPr>
          <p:spPr bwMode="auto">
            <a:xfrm>
              <a:off x="4161631" y="3244850"/>
              <a:ext cx="146050" cy="396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Oval 513"/>
            <p:cNvSpPr>
              <a:spLocks noChangeArrowheads="1"/>
            </p:cNvSpPr>
            <p:nvPr/>
          </p:nvSpPr>
          <p:spPr bwMode="auto">
            <a:xfrm>
              <a:off x="4371181" y="3173412"/>
              <a:ext cx="144462" cy="396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514"/>
            <p:cNvSpPr>
              <a:spLocks noChangeArrowheads="1"/>
            </p:cNvSpPr>
            <p:nvPr/>
          </p:nvSpPr>
          <p:spPr bwMode="auto">
            <a:xfrm>
              <a:off x="4560093" y="3100387"/>
              <a:ext cx="146050" cy="4127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Oval 515"/>
            <p:cNvSpPr>
              <a:spLocks noChangeArrowheads="1"/>
            </p:cNvSpPr>
            <p:nvPr/>
          </p:nvSpPr>
          <p:spPr bwMode="auto">
            <a:xfrm>
              <a:off x="4777581" y="3038475"/>
              <a:ext cx="144462" cy="381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Oval 516"/>
            <p:cNvSpPr>
              <a:spLocks noChangeArrowheads="1"/>
            </p:cNvSpPr>
            <p:nvPr/>
          </p:nvSpPr>
          <p:spPr bwMode="auto">
            <a:xfrm>
              <a:off x="4015581" y="3400425"/>
              <a:ext cx="142875" cy="381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517"/>
            <p:cNvSpPr>
              <a:spLocks noChangeArrowheads="1"/>
            </p:cNvSpPr>
            <p:nvPr/>
          </p:nvSpPr>
          <p:spPr bwMode="auto">
            <a:xfrm>
              <a:off x="4245768" y="3319462"/>
              <a:ext cx="144463" cy="4127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518"/>
            <p:cNvSpPr>
              <a:spLocks noChangeArrowheads="1"/>
            </p:cNvSpPr>
            <p:nvPr/>
          </p:nvSpPr>
          <p:spPr bwMode="auto">
            <a:xfrm>
              <a:off x="4450556" y="3249612"/>
              <a:ext cx="144462" cy="396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519"/>
            <p:cNvSpPr>
              <a:spLocks noChangeArrowheads="1"/>
            </p:cNvSpPr>
            <p:nvPr/>
          </p:nvSpPr>
          <p:spPr bwMode="auto">
            <a:xfrm>
              <a:off x="4675981" y="3173412"/>
              <a:ext cx="142875" cy="396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520"/>
            <p:cNvSpPr>
              <a:spLocks noChangeArrowheads="1"/>
            </p:cNvSpPr>
            <p:nvPr/>
          </p:nvSpPr>
          <p:spPr bwMode="auto">
            <a:xfrm>
              <a:off x="4869656" y="3100387"/>
              <a:ext cx="144462" cy="4127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Oval 521"/>
            <p:cNvSpPr>
              <a:spLocks noChangeArrowheads="1"/>
            </p:cNvSpPr>
            <p:nvPr/>
          </p:nvSpPr>
          <p:spPr bwMode="auto">
            <a:xfrm>
              <a:off x="5042693" y="3041650"/>
              <a:ext cx="144463" cy="396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Oval 522"/>
            <p:cNvSpPr>
              <a:spLocks noChangeArrowheads="1"/>
            </p:cNvSpPr>
            <p:nvPr/>
          </p:nvSpPr>
          <p:spPr bwMode="auto">
            <a:xfrm>
              <a:off x="4312443" y="3400425"/>
              <a:ext cx="144463" cy="381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Oval 523"/>
            <p:cNvSpPr>
              <a:spLocks noChangeArrowheads="1"/>
            </p:cNvSpPr>
            <p:nvPr/>
          </p:nvSpPr>
          <p:spPr bwMode="auto">
            <a:xfrm>
              <a:off x="4542631" y="3319462"/>
              <a:ext cx="144462" cy="4127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524"/>
            <p:cNvSpPr>
              <a:spLocks noChangeArrowheads="1"/>
            </p:cNvSpPr>
            <p:nvPr/>
          </p:nvSpPr>
          <p:spPr bwMode="auto">
            <a:xfrm>
              <a:off x="4747418" y="3249612"/>
              <a:ext cx="144463" cy="396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Oval 525"/>
            <p:cNvSpPr>
              <a:spLocks noChangeArrowheads="1"/>
            </p:cNvSpPr>
            <p:nvPr/>
          </p:nvSpPr>
          <p:spPr bwMode="auto">
            <a:xfrm>
              <a:off x="4972843" y="3173412"/>
              <a:ext cx="142875" cy="396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Oval 526"/>
            <p:cNvSpPr>
              <a:spLocks noChangeArrowheads="1"/>
            </p:cNvSpPr>
            <p:nvPr/>
          </p:nvSpPr>
          <p:spPr bwMode="auto">
            <a:xfrm>
              <a:off x="5168106" y="3100387"/>
              <a:ext cx="144462" cy="4127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Oval 527"/>
            <p:cNvSpPr>
              <a:spLocks noChangeArrowheads="1"/>
            </p:cNvSpPr>
            <p:nvPr/>
          </p:nvSpPr>
          <p:spPr bwMode="auto">
            <a:xfrm>
              <a:off x="4637881" y="3395662"/>
              <a:ext cx="146050" cy="396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Oval 528"/>
            <p:cNvSpPr>
              <a:spLocks noChangeArrowheads="1"/>
            </p:cNvSpPr>
            <p:nvPr/>
          </p:nvSpPr>
          <p:spPr bwMode="auto">
            <a:xfrm>
              <a:off x="4869656" y="3316287"/>
              <a:ext cx="144462" cy="396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Oval 529"/>
            <p:cNvSpPr>
              <a:spLocks noChangeArrowheads="1"/>
            </p:cNvSpPr>
            <p:nvPr/>
          </p:nvSpPr>
          <p:spPr bwMode="auto">
            <a:xfrm>
              <a:off x="5074443" y="3244850"/>
              <a:ext cx="144463" cy="396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Text Box 530"/>
            <p:cNvSpPr txBox="1">
              <a:spLocks noChangeArrowheads="1"/>
            </p:cNvSpPr>
            <p:nvPr/>
          </p:nvSpPr>
          <p:spPr bwMode="auto">
            <a:xfrm>
              <a:off x="821531" y="3559175"/>
              <a:ext cx="1190625" cy="822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CH" sz="2400">
                  <a:solidFill>
                    <a:srgbClr val="FF3300"/>
                  </a:solidFill>
                </a:rPr>
                <a:t>proton</a:t>
              </a:r>
            </a:p>
            <a:p>
              <a:r>
                <a:rPr lang="fr-CH" sz="2400">
                  <a:solidFill>
                    <a:srgbClr val="FF3300"/>
                  </a:solidFill>
                </a:rPr>
                <a:t>beam</a:t>
              </a:r>
              <a:endParaRPr lang="en-US" sz="2400">
                <a:solidFill>
                  <a:srgbClr val="FF3300"/>
                </a:solidFill>
              </a:endParaRPr>
            </a:p>
          </p:txBody>
        </p:sp>
        <p:sp>
          <p:nvSpPr>
            <p:cNvPr id="53" name="Rectangle 531"/>
            <p:cNvSpPr>
              <a:spLocks noChangeArrowheads="1"/>
            </p:cNvSpPr>
            <p:nvPr/>
          </p:nvSpPr>
          <p:spPr bwMode="auto">
            <a:xfrm>
              <a:off x="1905793" y="4348162"/>
              <a:ext cx="4002088" cy="75406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fr-CH" sz="2400" dirty="0"/>
                <a:t>e-</a:t>
              </a:r>
              <a:r>
                <a:rPr lang="fr-CH" sz="2400" dirty="0" err="1"/>
                <a:t>cloud</a:t>
              </a:r>
              <a:r>
                <a:rPr lang="fr-CH" sz="2400" dirty="0"/>
                <a:t> </a:t>
              </a:r>
              <a:r>
                <a:rPr lang="fr-CH" sz="2400" dirty="0" err="1"/>
                <a:t>current</a:t>
              </a:r>
              <a:endParaRPr lang="fr-CH" sz="2400" dirty="0"/>
            </a:p>
            <a:p>
              <a:pPr algn="ctr"/>
              <a:r>
                <a:rPr lang="fr-CH" sz="2400" dirty="0"/>
                <a:t>48 </a:t>
              </a:r>
              <a:r>
                <a:rPr lang="fr-CH" sz="2400" dirty="0" err="1"/>
                <a:t>strips</a:t>
              </a:r>
              <a:r>
                <a:rPr lang="fr-CH" sz="2400" dirty="0"/>
                <a:t> </a:t>
              </a:r>
              <a:r>
                <a:rPr lang="fr-CH" sz="2400" dirty="0" err="1"/>
                <a:t>spaced</a:t>
              </a:r>
              <a:r>
                <a:rPr lang="fr-CH" sz="2400" dirty="0"/>
                <a:t> 1.5 mm</a:t>
              </a:r>
              <a:endParaRPr lang="en-US" sz="2400" dirty="0"/>
            </a:p>
          </p:txBody>
        </p:sp>
        <p:sp>
          <p:nvSpPr>
            <p:cNvPr id="54" name="Oval 532"/>
            <p:cNvSpPr>
              <a:spLocks noChangeArrowheads="1"/>
            </p:cNvSpPr>
            <p:nvPr/>
          </p:nvSpPr>
          <p:spPr bwMode="auto">
            <a:xfrm>
              <a:off x="1935956" y="2030412"/>
              <a:ext cx="4286250" cy="2182813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Line 533"/>
            <p:cNvSpPr>
              <a:spLocks noChangeShapeType="1"/>
            </p:cNvSpPr>
            <p:nvPr/>
          </p:nvSpPr>
          <p:spPr bwMode="auto">
            <a:xfrm flipV="1">
              <a:off x="2826543" y="1408112"/>
              <a:ext cx="2363788" cy="8223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534"/>
            <p:cNvSpPr>
              <a:spLocks noChangeShapeType="1"/>
            </p:cNvSpPr>
            <p:nvPr/>
          </p:nvSpPr>
          <p:spPr bwMode="auto">
            <a:xfrm flipV="1">
              <a:off x="5168106" y="3235325"/>
              <a:ext cx="2365375" cy="8223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535"/>
            <p:cNvSpPr>
              <a:spLocks noChangeShapeType="1"/>
            </p:cNvSpPr>
            <p:nvPr/>
          </p:nvSpPr>
          <p:spPr bwMode="auto">
            <a:xfrm flipV="1">
              <a:off x="1707356" y="3006725"/>
              <a:ext cx="2551112" cy="898525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536"/>
            <p:cNvSpPr>
              <a:spLocks noChangeShapeType="1"/>
            </p:cNvSpPr>
            <p:nvPr/>
          </p:nvSpPr>
          <p:spPr bwMode="auto">
            <a:xfrm>
              <a:off x="6376193" y="3648075"/>
              <a:ext cx="122238" cy="192087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Text Box 537"/>
            <p:cNvSpPr txBox="1">
              <a:spLocks noChangeArrowheads="1"/>
            </p:cNvSpPr>
            <p:nvPr/>
          </p:nvSpPr>
          <p:spPr bwMode="auto">
            <a:xfrm>
              <a:off x="5876131" y="3827462"/>
              <a:ext cx="28987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/>
                <a:t>magnet chamber </a:t>
              </a:r>
            </a:p>
          </p:txBody>
        </p:sp>
        <p:sp>
          <p:nvSpPr>
            <p:cNvPr id="60" name="Line 538"/>
            <p:cNvSpPr>
              <a:spLocks noChangeShapeType="1"/>
            </p:cNvSpPr>
            <p:nvPr/>
          </p:nvSpPr>
          <p:spPr bwMode="auto">
            <a:xfrm flipH="1">
              <a:off x="5314489" y="2478087"/>
              <a:ext cx="1412543" cy="59293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Line 539"/>
            <p:cNvSpPr>
              <a:spLocks noChangeShapeType="1"/>
            </p:cNvSpPr>
            <p:nvPr/>
          </p:nvSpPr>
          <p:spPr bwMode="auto">
            <a:xfrm>
              <a:off x="3204368" y="3830637"/>
              <a:ext cx="0" cy="2301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540"/>
            <p:cNvSpPr>
              <a:spLocks noChangeShapeType="1"/>
            </p:cNvSpPr>
            <p:nvPr/>
          </p:nvSpPr>
          <p:spPr bwMode="auto">
            <a:xfrm>
              <a:off x="3194843" y="4195762"/>
              <a:ext cx="0" cy="192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541"/>
            <p:cNvSpPr>
              <a:spLocks noChangeShapeType="1"/>
            </p:cNvSpPr>
            <p:nvPr/>
          </p:nvSpPr>
          <p:spPr bwMode="auto">
            <a:xfrm flipH="1">
              <a:off x="3337718" y="3840162"/>
              <a:ext cx="0" cy="268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542"/>
            <p:cNvSpPr>
              <a:spLocks noChangeShapeType="1"/>
            </p:cNvSpPr>
            <p:nvPr/>
          </p:nvSpPr>
          <p:spPr bwMode="auto">
            <a:xfrm>
              <a:off x="3334543" y="4195762"/>
              <a:ext cx="0" cy="192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Line 543"/>
            <p:cNvSpPr>
              <a:spLocks noChangeShapeType="1"/>
            </p:cNvSpPr>
            <p:nvPr/>
          </p:nvSpPr>
          <p:spPr bwMode="auto">
            <a:xfrm>
              <a:off x="4558506" y="4222750"/>
              <a:ext cx="0" cy="155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Line 544"/>
            <p:cNvSpPr>
              <a:spLocks noChangeShapeType="1"/>
            </p:cNvSpPr>
            <p:nvPr/>
          </p:nvSpPr>
          <p:spPr bwMode="auto">
            <a:xfrm>
              <a:off x="4564856" y="3835400"/>
              <a:ext cx="0" cy="273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Line 545"/>
            <p:cNvSpPr>
              <a:spLocks noChangeShapeType="1"/>
            </p:cNvSpPr>
            <p:nvPr/>
          </p:nvSpPr>
          <p:spPr bwMode="auto">
            <a:xfrm>
              <a:off x="4434681" y="4248150"/>
              <a:ext cx="0" cy="127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Line 546"/>
            <p:cNvSpPr>
              <a:spLocks noChangeShapeType="1"/>
            </p:cNvSpPr>
            <p:nvPr/>
          </p:nvSpPr>
          <p:spPr bwMode="auto">
            <a:xfrm flipH="1">
              <a:off x="4434681" y="3832225"/>
              <a:ext cx="0" cy="3032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 547"/>
            <p:cNvSpPr>
              <a:spLocks/>
            </p:cNvSpPr>
            <p:nvPr/>
          </p:nvSpPr>
          <p:spPr bwMode="auto">
            <a:xfrm>
              <a:off x="5277643" y="3168650"/>
              <a:ext cx="52388" cy="4127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17" y="4"/>
                </a:cxn>
                <a:cxn ang="0">
                  <a:pos x="6" y="7"/>
                </a:cxn>
                <a:cxn ang="0">
                  <a:pos x="0" y="16"/>
                </a:cxn>
                <a:cxn ang="0">
                  <a:pos x="6" y="25"/>
                </a:cxn>
                <a:cxn ang="0">
                  <a:pos x="23" y="30"/>
                </a:cxn>
                <a:cxn ang="0">
                  <a:pos x="33" y="33"/>
                </a:cxn>
                <a:cxn ang="0">
                  <a:pos x="45" y="33"/>
                </a:cxn>
              </a:cxnLst>
              <a:rect l="0" t="0" r="r" b="b"/>
              <a:pathLst>
                <a:path w="45" h="34">
                  <a:moveTo>
                    <a:pt x="38" y="0"/>
                  </a:moveTo>
                  <a:cubicBezTo>
                    <a:pt x="30" y="1"/>
                    <a:pt x="22" y="3"/>
                    <a:pt x="17" y="4"/>
                  </a:cubicBezTo>
                  <a:cubicBezTo>
                    <a:pt x="12" y="5"/>
                    <a:pt x="9" y="5"/>
                    <a:pt x="6" y="7"/>
                  </a:cubicBezTo>
                  <a:cubicBezTo>
                    <a:pt x="3" y="9"/>
                    <a:pt x="0" y="13"/>
                    <a:pt x="0" y="16"/>
                  </a:cubicBezTo>
                  <a:cubicBezTo>
                    <a:pt x="0" y="19"/>
                    <a:pt x="2" y="23"/>
                    <a:pt x="6" y="25"/>
                  </a:cubicBezTo>
                  <a:cubicBezTo>
                    <a:pt x="10" y="27"/>
                    <a:pt x="19" y="29"/>
                    <a:pt x="23" y="30"/>
                  </a:cubicBezTo>
                  <a:cubicBezTo>
                    <a:pt x="27" y="31"/>
                    <a:pt x="29" y="32"/>
                    <a:pt x="33" y="33"/>
                  </a:cubicBezTo>
                  <a:cubicBezTo>
                    <a:pt x="37" y="34"/>
                    <a:pt x="43" y="33"/>
                    <a:pt x="45" y="33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Oval 548"/>
            <p:cNvSpPr>
              <a:spLocks noChangeArrowheads="1"/>
            </p:cNvSpPr>
            <p:nvPr/>
          </p:nvSpPr>
          <p:spPr bwMode="auto">
            <a:xfrm>
              <a:off x="4652168" y="2973387"/>
              <a:ext cx="144463" cy="396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Oval 549"/>
            <p:cNvSpPr>
              <a:spLocks noChangeArrowheads="1"/>
            </p:cNvSpPr>
            <p:nvPr/>
          </p:nvSpPr>
          <p:spPr bwMode="auto">
            <a:xfrm>
              <a:off x="4842668" y="2916237"/>
              <a:ext cx="142875" cy="396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Oval 550"/>
            <p:cNvSpPr>
              <a:spLocks noChangeArrowheads="1"/>
            </p:cNvSpPr>
            <p:nvPr/>
          </p:nvSpPr>
          <p:spPr bwMode="auto">
            <a:xfrm>
              <a:off x="5044281" y="2855912"/>
              <a:ext cx="142875" cy="396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Oval 551"/>
            <p:cNvSpPr>
              <a:spLocks noChangeArrowheads="1"/>
            </p:cNvSpPr>
            <p:nvPr/>
          </p:nvSpPr>
          <p:spPr bwMode="auto">
            <a:xfrm>
              <a:off x="4950618" y="2981325"/>
              <a:ext cx="144463" cy="396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Oval 552"/>
            <p:cNvSpPr>
              <a:spLocks noChangeArrowheads="1"/>
            </p:cNvSpPr>
            <p:nvPr/>
          </p:nvSpPr>
          <p:spPr bwMode="auto">
            <a:xfrm>
              <a:off x="5161756" y="2933700"/>
              <a:ext cx="146050" cy="396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Freeform 553"/>
            <p:cNvSpPr>
              <a:spLocks/>
            </p:cNvSpPr>
            <p:nvPr/>
          </p:nvSpPr>
          <p:spPr bwMode="auto">
            <a:xfrm>
              <a:off x="5269706" y="2990850"/>
              <a:ext cx="58737" cy="3810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28" y="2"/>
                </a:cxn>
                <a:cxn ang="0">
                  <a:pos x="16" y="5"/>
                </a:cxn>
                <a:cxn ang="0">
                  <a:pos x="2" y="11"/>
                </a:cxn>
                <a:cxn ang="0">
                  <a:pos x="2" y="24"/>
                </a:cxn>
                <a:cxn ang="0">
                  <a:pos x="13" y="29"/>
                </a:cxn>
                <a:cxn ang="0">
                  <a:pos x="26" y="30"/>
                </a:cxn>
                <a:cxn ang="0">
                  <a:pos x="46" y="32"/>
                </a:cxn>
              </a:cxnLst>
              <a:rect l="0" t="0" r="r" b="b"/>
              <a:pathLst>
                <a:path w="49" h="32">
                  <a:moveTo>
                    <a:pt x="49" y="0"/>
                  </a:moveTo>
                  <a:cubicBezTo>
                    <a:pt x="41" y="0"/>
                    <a:pt x="33" y="1"/>
                    <a:pt x="28" y="2"/>
                  </a:cubicBezTo>
                  <a:cubicBezTo>
                    <a:pt x="23" y="3"/>
                    <a:pt x="20" y="4"/>
                    <a:pt x="16" y="5"/>
                  </a:cubicBezTo>
                  <a:cubicBezTo>
                    <a:pt x="12" y="6"/>
                    <a:pt x="4" y="8"/>
                    <a:pt x="2" y="11"/>
                  </a:cubicBezTo>
                  <a:cubicBezTo>
                    <a:pt x="0" y="14"/>
                    <a:pt x="0" y="21"/>
                    <a:pt x="2" y="24"/>
                  </a:cubicBezTo>
                  <a:cubicBezTo>
                    <a:pt x="4" y="27"/>
                    <a:pt x="9" y="28"/>
                    <a:pt x="13" y="29"/>
                  </a:cubicBezTo>
                  <a:cubicBezTo>
                    <a:pt x="17" y="30"/>
                    <a:pt x="21" y="30"/>
                    <a:pt x="26" y="30"/>
                  </a:cubicBezTo>
                  <a:cubicBezTo>
                    <a:pt x="31" y="30"/>
                    <a:pt x="42" y="32"/>
                    <a:pt x="46" y="32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Text Box 554"/>
            <p:cNvSpPr txBox="1">
              <a:spLocks noChangeArrowheads="1"/>
            </p:cNvSpPr>
            <p:nvPr/>
          </p:nvSpPr>
          <p:spPr bwMode="auto">
            <a:xfrm>
              <a:off x="6782595" y="2054225"/>
              <a:ext cx="1864847" cy="488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b="1" dirty="0"/>
                <a:t>Coated </a:t>
              </a:r>
              <a:r>
                <a:rPr lang="en-US" sz="2400" b="1" dirty="0" smtClean="0"/>
                <a:t>liner</a:t>
              </a:r>
              <a:endParaRPr lang="en-US" sz="2400" b="1" dirty="0"/>
            </a:p>
          </p:txBody>
        </p:sp>
        <p:sp>
          <p:nvSpPr>
            <p:cNvPr id="77" name="Freeform 555"/>
            <p:cNvSpPr>
              <a:spLocks/>
            </p:cNvSpPr>
            <p:nvPr/>
          </p:nvSpPr>
          <p:spPr bwMode="auto">
            <a:xfrm>
              <a:off x="2663030" y="2667001"/>
              <a:ext cx="2439321" cy="82867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036" y="0"/>
                </a:cxn>
                <a:cxn ang="0">
                  <a:pos x="0" y="700"/>
                </a:cxn>
                <a:cxn ang="0">
                  <a:pos x="8" y="0"/>
                </a:cxn>
              </a:cxnLst>
              <a:rect l="0" t="0" r="r" b="b"/>
              <a:pathLst>
                <a:path w="2036" h="700">
                  <a:moveTo>
                    <a:pt x="8" y="0"/>
                  </a:moveTo>
                  <a:lnTo>
                    <a:pt x="2036" y="0"/>
                  </a:lnTo>
                  <a:lnTo>
                    <a:pt x="0" y="70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557"/>
            <p:cNvSpPr>
              <a:spLocks noChangeShapeType="1"/>
            </p:cNvSpPr>
            <p:nvPr/>
          </p:nvSpPr>
          <p:spPr bwMode="auto">
            <a:xfrm>
              <a:off x="4458493" y="1073150"/>
              <a:ext cx="0" cy="442912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Text Box 558"/>
            <p:cNvSpPr txBox="1">
              <a:spLocks noChangeArrowheads="1"/>
            </p:cNvSpPr>
            <p:nvPr/>
          </p:nvSpPr>
          <p:spPr bwMode="auto">
            <a:xfrm>
              <a:off x="4640104" y="882446"/>
              <a:ext cx="4459421" cy="488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176713"/>
              <a:r>
                <a:rPr lang="en-US" sz="2400" dirty="0" smtClean="0"/>
                <a:t>B-field </a:t>
              </a:r>
              <a:r>
                <a:rPr lang="en-US" dirty="0" smtClean="0"/>
                <a:t>(0.12 T = field of SPS at injection)</a:t>
              </a:r>
              <a:endParaRPr lang="en-US" dirty="0"/>
            </a:p>
          </p:txBody>
        </p:sp>
      </p:grpSp>
      <p:sp>
        <p:nvSpPr>
          <p:cNvPr id="80" name="Text Box 559"/>
          <p:cNvSpPr txBox="1">
            <a:spLocks noChangeArrowheads="1"/>
          </p:cNvSpPr>
          <p:nvPr/>
        </p:nvSpPr>
        <p:spPr bwMode="auto">
          <a:xfrm>
            <a:off x="891627" y="382711"/>
            <a:ext cx="7002238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176713"/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Measurements of currents in electron 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cloud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monitors</a:t>
            </a:r>
            <a:endParaRPr lang="en-US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001713" y="274638"/>
            <a:ext cx="7964487" cy="747712"/>
          </a:xfrm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Pressure calculation </a:t>
            </a:r>
          </a:p>
        </p:txBody>
      </p:sp>
      <p:grpSp>
        <p:nvGrpSpPr>
          <p:cNvPr id="21507" name="Group 21"/>
          <p:cNvGrpSpPr>
            <a:grpSpLocks/>
          </p:cNvGrpSpPr>
          <p:nvPr/>
        </p:nvGrpSpPr>
        <p:grpSpPr bwMode="auto">
          <a:xfrm>
            <a:off x="438150" y="1158875"/>
            <a:ext cx="6381750" cy="4216400"/>
            <a:chOff x="342900" y="1438275"/>
            <a:chExt cx="7334250" cy="4864608"/>
          </a:xfrm>
        </p:grpSpPr>
        <p:pic>
          <p:nvPicPr>
            <p:cNvPr id="21510" name="Picture 2"/>
            <p:cNvPicPr>
              <a:picLocks noChangeAspect="1" noChangeArrowheads="1"/>
            </p:cNvPicPr>
            <p:nvPr/>
          </p:nvPicPr>
          <p:blipFill>
            <a:blip r:embed="rId2"/>
            <a:srcRect l="22501" t="7500" r="1500" b="9375"/>
            <a:stretch>
              <a:fillRect/>
            </a:stretch>
          </p:blipFill>
          <p:spPr bwMode="auto">
            <a:xfrm>
              <a:off x="342900" y="1438275"/>
              <a:ext cx="5559552" cy="4864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1" name="Rectangle 4"/>
            <p:cNvSpPr>
              <a:spLocks noChangeArrowheads="1"/>
            </p:cNvSpPr>
            <p:nvPr/>
          </p:nvSpPr>
          <p:spPr bwMode="auto">
            <a:xfrm>
              <a:off x="4229100" y="3190875"/>
              <a:ext cx="1447800" cy="228600"/>
            </a:xfrm>
            <a:prstGeom prst="rect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hangingPunct="0"/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1512" name="TextBox 5"/>
            <p:cNvSpPr txBox="1">
              <a:spLocks noChangeArrowheads="1"/>
            </p:cNvSpPr>
            <p:nvPr/>
          </p:nvSpPr>
          <p:spPr bwMode="auto">
            <a:xfrm>
              <a:off x="5905500" y="2228670"/>
              <a:ext cx="1771650" cy="1704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Coated</a:t>
              </a:r>
            </a:p>
            <a:p>
              <a:r>
                <a:rPr lang="en-US">
                  <a:latin typeface="Calibri" pitchFamily="34" charset="0"/>
                </a:rPr>
                <a:t>dipoles </a:t>
              </a:r>
            </a:p>
            <a:p>
              <a:r>
                <a:rPr lang="en-US">
                  <a:latin typeface="Calibri" pitchFamily="34" charset="0"/>
                </a:rPr>
                <a:t>without </a:t>
              </a:r>
            </a:p>
            <a:p>
              <a:r>
                <a:rPr lang="en-US">
                  <a:latin typeface="Calibri" pitchFamily="34" charset="0"/>
                </a:rPr>
                <a:t>dyn. outgassing</a:t>
              </a:r>
            </a:p>
          </p:txBody>
        </p:sp>
        <p:sp>
          <p:nvSpPr>
            <p:cNvPr id="21513" name="Rectangle 6"/>
            <p:cNvSpPr>
              <a:spLocks noChangeArrowheads="1"/>
            </p:cNvSpPr>
            <p:nvPr/>
          </p:nvSpPr>
          <p:spPr bwMode="auto">
            <a:xfrm>
              <a:off x="1257300" y="3495675"/>
              <a:ext cx="3657600" cy="228600"/>
            </a:xfrm>
            <a:prstGeom prst="rect">
              <a:avLst/>
            </a:prstGeom>
            <a:noFill/>
            <a:ln w="25400" algn="ctr">
              <a:solidFill>
                <a:srgbClr val="FFC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hangingPunct="0"/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1514" name="Rectangle 7"/>
            <p:cNvSpPr>
              <a:spLocks noChangeArrowheads="1"/>
            </p:cNvSpPr>
            <p:nvPr/>
          </p:nvSpPr>
          <p:spPr bwMode="auto">
            <a:xfrm>
              <a:off x="1257300" y="5248275"/>
              <a:ext cx="3657600" cy="228600"/>
            </a:xfrm>
            <a:prstGeom prst="rect">
              <a:avLst/>
            </a:prstGeom>
            <a:noFill/>
            <a:ln w="25400" algn="ctr">
              <a:solidFill>
                <a:srgbClr val="FFC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hangingPunct="0"/>
              <a:endParaRPr lang="en-US" sz="2400">
                <a:ea typeface="MS PGothic" pitchFamily="34" charset="-128"/>
              </a:endParaRPr>
            </a:p>
          </p:txBody>
        </p:sp>
        <p:cxnSp>
          <p:nvCxnSpPr>
            <p:cNvPr id="21515" name="Straight Arrow Connector 8"/>
            <p:cNvCxnSpPr>
              <a:cxnSpLocks noChangeShapeType="1"/>
            </p:cNvCxnSpPr>
            <p:nvPr/>
          </p:nvCxnSpPr>
          <p:spPr bwMode="auto">
            <a:xfrm flipH="1">
              <a:off x="4991100" y="5400675"/>
              <a:ext cx="1066800" cy="0"/>
            </a:xfrm>
            <a:prstGeom prst="straightConnector1">
              <a:avLst/>
            </a:prstGeom>
            <a:noFill/>
            <a:ln w="25400" algn="ctr">
              <a:solidFill>
                <a:srgbClr val="FFC000"/>
              </a:solidFill>
              <a:round/>
              <a:headEnd/>
              <a:tailEnd type="arrow" w="med" len="med"/>
            </a:ln>
          </p:spPr>
        </p:cxnSp>
        <p:cxnSp>
          <p:nvCxnSpPr>
            <p:cNvPr id="21516" name="Straight Arrow Connector 9"/>
            <p:cNvCxnSpPr>
              <a:cxnSpLocks noChangeShapeType="1"/>
            </p:cNvCxnSpPr>
            <p:nvPr/>
          </p:nvCxnSpPr>
          <p:spPr bwMode="auto">
            <a:xfrm flipH="1">
              <a:off x="4991100" y="3648075"/>
              <a:ext cx="1066800" cy="0"/>
            </a:xfrm>
            <a:prstGeom prst="straightConnector1">
              <a:avLst/>
            </a:prstGeom>
            <a:noFill/>
            <a:ln w="25400" algn="ctr">
              <a:solidFill>
                <a:srgbClr val="FFC000"/>
              </a:solidFill>
              <a:round/>
              <a:headEnd/>
              <a:tailEnd type="arrow" w="med" len="med"/>
            </a:ln>
          </p:spPr>
        </p:cxnSp>
        <p:cxnSp>
          <p:nvCxnSpPr>
            <p:cNvPr id="21517" name="Straight Connector 10"/>
            <p:cNvCxnSpPr>
              <a:cxnSpLocks noChangeShapeType="1"/>
            </p:cNvCxnSpPr>
            <p:nvPr/>
          </p:nvCxnSpPr>
          <p:spPr bwMode="auto">
            <a:xfrm>
              <a:off x="6057900" y="3648075"/>
              <a:ext cx="0" cy="1981200"/>
            </a:xfrm>
            <a:prstGeom prst="line">
              <a:avLst/>
            </a:prstGeom>
            <a:noFill/>
            <a:ln w="25400" algn="ctr">
              <a:solidFill>
                <a:srgbClr val="FFC000"/>
              </a:solidFill>
              <a:round/>
              <a:headEnd/>
              <a:tailEnd/>
            </a:ln>
          </p:spPr>
        </p:cxnSp>
        <p:sp>
          <p:nvSpPr>
            <p:cNvPr id="21518" name="TextBox 11"/>
            <p:cNvSpPr txBox="1">
              <a:spLocks noChangeArrowheads="1"/>
            </p:cNvSpPr>
            <p:nvPr/>
          </p:nvSpPr>
          <p:spPr bwMode="auto">
            <a:xfrm>
              <a:off x="1534969" y="4314825"/>
              <a:ext cx="2803455" cy="4260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Entire layout: 6 full cells</a:t>
              </a:r>
            </a:p>
          </p:txBody>
        </p:sp>
        <p:sp>
          <p:nvSpPr>
            <p:cNvPr id="21519" name="TextBox 12"/>
            <p:cNvSpPr txBox="1">
              <a:spLocks noChangeArrowheads="1"/>
            </p:cNvSpPr>
            <p:nvPr/>
          </p:nvSpPr>
          <p:spPr bwMode="auto">
            <a:xfrm>
              <a:off x="5905500" y="5553075"/>
              <a:ext cx="130856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Measured p</a:t>
              </a:r>
            </a:p>
          </p:txBody>
        </p:sp>
        <p:cxnSp>
          <p:nvCxnSpPr>
            <p:cNvPr id="21520" name="Straight Arrow Connector 13"/>
            <p:cNvCxnSpPr>
              <a:cxnSpLocks noChangeShapeType="1"/>
            </p:cNvCxnSpPr>
            <p:nvPr/>
          </p:nvCxnSpPr>
          <p:spPr bwMode="auto">
            <a:xfrm flipH="1">
              <a:off x="5753100" y="3267075"/>
              <a:ext cx="533400" cy="0"/>
            </a:xfrm>
            <a:prstGeom prst="straightConnector1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cxnSp>
          <p:nvCxnSpPr>
            <p:cNvPr id="21521" name="Straight Connector 14"/>
            <p:cNvCxnSpPr>
              <a:cxnSpLocks noChangeShapeType="1"/>
            </p:cNvCxnSpPr>
            <p:nvPr/>
          </p:nvCxnSpPr>
          <p:spPr bwMode="auto">
            <a:xfrm>
              <a:off x="6286500" y="3114675"/>
              <a:ext cx="0" cy="15240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</p:spPr>
        </p:cxnSp>
      </p:grpSp>
      <p:sp>
        <p:nvSpPr>
          <p:cNvPr id="23" name="TextBox 22"/>
          <p:cNvSpPr txBox="1"/>
          <p:nvPr/>
        </p:nvSpPr>
        <p:spPr>
          <a:xfrm>
            <a:off x="6457950" y="933450"/>
            <a:ext cx="2505075" cy="56324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cs typeface="+mn-cs"/>
              </a:rPr>
              <a:t>Assumptions: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>
                <a:latin typeface="+mn-lt"/>
                <a:cs typeface="+mn-cs"/>
              </a:rPr>
              <a:t>only </a:t>
            </a:r>
            <a:r>
              <a:rPr lang="en-US" dirty="0" err="1">
                <a:latin typeface="+mn-lt"/>
                <a:cs typeface="+mn-cs"/>
              </a:rPr>
              <a:t>StSt</a:t>
            </a:r>
            <a:r>
              <a:rPr lang="en-US" dirty="0">
                <a:latin typeface="+mn-lt"/>
                <a:cs typeface="+mn-cs"/>
              </a:rPr>
              <a:t> dipole have dynamic </a:t>
            </a:r>
            <a:r>
              <a:rPr lang="en-US" dirty="0" err="1">
                <a:latin typeface="+mn-lt"/>
                <a:cs typeface="+mn-cs"/>
              </a:rPr>
              <a:t>outgassing</a:t>
            </a:r>
            <a:endParaRPr lang="en-U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>
                <a:latin typeface="+mn-lt"/>
                <a:cs typeface="+mn-cs"/>
              </a:rPr>
              <a:t> pumping speed of ion pumps is the </a:t>
            </a:r>
            <a:r>
              <a:rPr lang="en-US" dirty="0" err="1">
                <a:latin typeface="+mn-lt"/>
                <a:cs typeface="+mn-cs"/>
              </a:rPr>
              <a:t>nomimal</a:t>
            </a:r>
            <a:r>
              <a:rPr lang="en-US" dirty="0">
                <a:latin typeface="+mn-lt"/>
                <a:cs typeface="+mn-cs"/>
              </a:rPr>
              <a:t> one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cs typeface="+mn-cs"/>
              </a:rPr>
              <a:t>Result of the analytical calculation: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0000"/>
                </a:solidFill>
                <a:latin typeface="+mn-lt"/>
                <a:cs typeface="+mn-cs"/>
              </a:rPr>
              <a:t>The dynamic pressure rise in the coated dipoles is between  3 and 5 times lower than in </a:t>
            </a:r>
            <a:r>
              <a:rPr lang="en-US" dirty="0" err="1">
                <a:solidFill>
                  <a:srgbClr val="FF0000"/>
                </a:solidFill>
                <a:latin typeface="+mn-lt"/>
                <a:cs typeface="+mn-cs"/>
              </a:rPr>
              <a:t>StSt</a:t>
            </a:r>
            <a:endParaRPr lang="en-US" dirty="0">
              <a:solidFill>
                <a:srgbClr val="FF000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cs typeface="+mn-cs"/>
              </a:rPr>
              <a:t>We never observed this!</a:t>
            </a:r>
          </a:p>
        </p:txBody>
      </p:sp>
      <p:sp>
        <p:nvSpPr>
          <p:cNvPr id="21509" name="TextBox 23"/>
          <p:cNvSpPr txBox="1">
            <a:spLocks noChangeArrowheads="1"/>
          </p:cNvSpPr>
          <p:nvPr/>
        </p:nvSpPr>
        <p:spPr bwMode="auto">
          <a:xfrm>
            <a:off x="581025" y="4991100"/>
            <a:ext cx="981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D.Holzer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813" y="207963"/>
            <a:ext cx="7964487" cy="7477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Pressure measurements between coated/uncoated MBB dipoles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2531" name="Picture 4" descr="G:\Divisions\EST\Groups\SM\ThinFilms\DataFiles\SPS_E_Cloud_Data\MD_20111107\plots\p_t_1to2batches_detail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347788"/>
            <a:ext cx="7019925" cy="531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Box 12"/>
          <p:cNvSpPr txBox="1">
            <a:spLocks noChangeArrowheads="1"/>
          </p:cNvSpPr>
          <p:nvPr/>
        </p:nvSpPr>
        <p:spPr bwMode="auto">
          <a:xfrm>
            <a:off x="2403475" y="1009650"/>
            <a:ext cx="2847975" cy="3698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1 and 2 batches, 25 ns, 2011</a:t>
            </a:r>
          </a:p>
        </p:txBody>
      </p:sp>
      <p:sp>
        <p:nvSpPr>
          <p:cNvPr id="22533" name="TextBox 21"/>
          <p:cNvSpPr txBox="1">
            <a:spLocks noChangeArrowheads="1"/>
          </p:cNvSpPr>
          <p:nvPr/>
        </p:nvSpPr>
        <p:spPr bwMode="auto">
          <a:xfrm>
            <a:off x="7239000" y="3314700"/>
            <a:ext cx="1555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pitchFamily="34" charset="0"/>
              </a:rPr>
              <a:t>Uncoated</a:t>
            </a:r>
          </a:p>
          <a:p>
            <a:endParaRPr lang="en-US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>
                <a:solidFill>
                  <a:srgbClr val="0000FF"/>
                </a:solidFill>
                <a:latin typeface="Calibri" pitchFamily="34" charset="0"/>
              </a:rPr>
              <a:t>carbon coated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1022350" y="179388"/>
            <a:ext cx="7791450" cy="708025"/>
          </a:xfrm>
        </p:spPr>
        <p:txBody>
          <a:bodyPr rtlCol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i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Residual gas </a:t>
            </a:r>
            <a:r>
              <a:rPr lang="en-US" sz="2000" i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analyser</a:t>
            </a:r>
            <a:r>
              <a:rPr lang="en-US" sz="2000" i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installed in SPS (MD May 2011) close to ECM</a:t>
            </a:r>
            <a:endParaRPr lang="en-US" sz="2000" i="1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8" name="Content Placeholder 7"/>
          <p:cNvGraphicFramePr>
            <a:graphicFrameLocks/>
          </p:cNvGraphicFramePr>
          <p:nvPr/>
        </p:nvGraphicFramePr>
        <p:xfrm>
          <a:off x="1233376" y="836614"/>
          <a:ext cx="7751135" cy="4979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556" name="TextBox 8"/>
          <p:cNvSpPr txBox="1">
            <a:spLocks noChangeArrowheads="1"/>
          </p:cNvSpPr>
          <p:nvPr/>
        </p:nvSpPr>
        <p:spPr bwMode="auto">
          <a:xfrm>
            <a:off x="2695575" y="1033463"/>
            <a:ext cx="3886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Beam on: 25 ns, 3 batches, 72bunches, 450 GeV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3210719" y="1612106"/>
            <a:ext cx="431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8" name="Picture 3" descr="C:\Users\taborell\AppData\Local\Microsoft\Windows\Temporary Internet Files\Content.Outlook\BJOOHJ3N\21_3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3250" y="3656013"/>
            <a:ext cx="2455863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TextBox 11"/>
          <p:cNvSpPr txBox="1">
            <a:spLocks noChangeArrowheads="1"/>
          </p:cNvSpPr>
          <p:nvPr/>
        </p:nvSpPr>
        <p:spPr bwMode="auto">
          <a:xfrm>
            <a:off x="460375" y="5962650"/>
            <a:ext cx="86836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Verdana" pitchFamily="34" charset="0"/>
                <a:ea typeface="Verdana" pitchFamily="34" charset="0"/>
                <a:cs typeface="Verdana" pitchFamily="34" charset="0"/>
              </a:rPr>
              <a:t>Gas ratios typical for particle induced desorption: no change for water and p dominated by CO and H</a:t>
            </a:r>
            <a:r>
              <a:rPr lang="en-US" sz="1600" baseline="-2500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en-US" sz="1600">
                <a:latin typeface="Verdana" pitchFamily="34" charset="0"/>
                <a:ea typeface="Verdana" pitchFamily="34" charset="0"/>
                <a:cs typeface="Verdana" pitchFamily="34" charset="0"/>
              </a:rPr>
              <a:t>. (approximate calibration of RGA)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01713" y="274638"/>
            <a:ext cx="7964487" cy="7477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Summary of previous measurements of electron cloud monitors (ECM) in SPS MD for various SEY (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StSt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a-C, DLC..)</a:t>
            </a:r>
            <a:b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sz="2000" dirty="0"/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846851" y="1149040"/>
          <a:ext cx="7450298" cy="5126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97"/>
          <p:cNvSpPr>
            <a:spLocks noGrp="1"/>
          </p:cNvSpPr>
          <p:nvPr>
            <p:ph type="title"/>
          </p:nvPr>
        </p:nvSpPr>
        <p:spPr>
          <a:xfrm>
            <a:off x="1001713" y="274638"/>
            <a:ext cx="6923087" cy="400050"/>
          </a:xfrm>
        </p:spPr>
        <p:txBody>
          <a:bodyPr wrap="none">
            <a:spAutoFit/>
          </a:bodyPr>
          <a:lstStyle/>
          <a:p>
            <a:r>
              <a:rPr lang="en-US" sz="2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ECM for MD in 2011: two configurations in SPS</a:t>
            </a:r>
          </a:p>
        </p:txBody>
      </p:sp>
      <p:sp>
        <p:nvSpPr>
          <p:cNvPr id="5" name="Rectangle 4"/>
          <p:cNvSpPr/>
          <p:nvPr/>
        </p:nvSpPr>
        <p:spPr>
          <a:xfrm>
            <a:off x="6992938" y="1976438"/>
            <a:ext cx="139700" cy="105568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196" name="TextBox 52"/>
          <p:cNvSpPr txBox="1">
            <a:spLocks noChangeArrowheads="1"/>
          </p:cNvSpPr>
          <p:nvPr/>
        </p:nvSpPr>
        <p:spPr bwMode="auto">
          <a:xfrm>
            <a:off x="4870450" y="1273175"/>
            <a:ext cx="17668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Carbon coated</a:t>
            </a:r>
          </a:p>
          <a:p>
            <a:r>
              <a:rPr lang="en-US"/>
              <a:t>3y in SPS</a:t>
            </a:r>
          </a:p>
        </p:txBody>
      </p:sp>
      <p:sp>
        <p:nvSpPr>
          <p:cNvPr id="8197" name="TextBox 53"/>
          <p:cNvSpPr txBox="1">
            <a:spLocks noChangeArrowheads="1"/>
          </p:cNvSpPr>
          <p:nvPr/>
        </p:nvSpPr>
        <p:spPr bwMode="auto">
          <a:xfrm>
            <a:off x="3665538" y="1404938"/>
            <a:ext cx="749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StSt8</a:t>
            </a:r>
          </a:p>
        </p:txBody>
      </p:sp>
      <p:sp>
        <p:nvSpPr>
          <p:cNvPr id="8198" name="TextBox 54"/>
          <p:cNvSpPr txBox="1">
            <a:spLocks noChangeArrowheads="1"/>
          </p:cNvSpPr>
          <p:nvPr/>
        </p:nvSpPr>
        <p:spPr bwMode="auto">
          <a:xfrm>
            <a:off x="1935163" y="996950"/>
            <a:ext cx="11969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Clearing</a:t>
            </a:r>
          </a:p>
          <a:p>
            <a:r>
              <a:rPr lang="en-US"/>
              <a:t> electrode</a:t>
            </a:r>
          </a:p>
          <a:p>
            <a:r>
              <a:rPr lang="en-US"/>
              <a:t>(StSt)</a:t>
            </a:r>
          </a:p>
        </p:txBody>
      </p:sp>
      <p:sp>
        <p:nvSpPr>
          <p:cNvPr id="8199" name="TextBox 55"/>
          <p:cNvSpPr txBox="1">
            <a:spLocks noChangeArrowheads="1"/>
          </p:cNvSpPr>
          <p:nvPr/>
        </p:nvSpPr>
        <p:spPr bwMode="auto">
          <a:xfrm>
            <a:off x="6738938" y="1327150"/>
            <a:ext cx="15827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Carbon/StSt</a:t>
            </a:r>
          </a:p>
          <a:p>
            <a:r>
              <a:rPr lang="en-US"/>
              <a:t>Half coated H</a:t>
            </a:r>
          </a:p>
        </p:txBody>
      </p:sp>
      <p:grpSp>
        <p:nvGrpSpPr>
          <p:cNvPr id="8200" name="Group 127"/>
          <p:cNvGrpSpPr>
            <a:grpSpLocks/>
          </p:cNvGrpSpPr>
          <p:nvPr/>
        </p:nvGrpSpPr>
        <p:grpSpPr bwMode="auto">
          <a:xfrm>
            <a:off x="3736975" y="1909763"/>
            <a:ext cx="635000" cy="1054100"/>
            <a:chOff x="476249" y="1377950"/>
            <a:chExt cx="1492251" cy="2076450"/>
          </a:xfrm>
        </p:grpSpPr>
        <p:sp>
          <p:nvSpPr>
            <p:cNvPr id="8362" name="Rectangle 5"/>
            <p:cNvSpPr>
              <a:spLocks noChangeArrowheads="1"/>
            </p:cNvSpPr>
            <p:nvPr/>
          </p:nvSpPr>
          <p:spPr bwMode="auto">
            <a:xfrm>
              <a:off x="476249" y="1377950"/>
              <a:ext cx="638175" cy="20701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63" name="Rectangle 53"/>
            <p:cNvSpPr>
              <a:spLocks noChangeArrowheads="1"/>
            </p:cNvSpPr>
            <p:nvPr/>
          </p:nvSpPr>
          <p:spPr bwMode="auto">
            <a:xfrm>
              <a:off x="482600" y="1377950"/>
              <a:ext cx="628650" cy="207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64" name="Oval 54"/>
            <p:cNvSpPr>
              <a:spLocks noChangeArrowheads="1"/>
            </p:cNvSpPr>
            <p:nvPr/>
          </p:nvSpPr>
          <p:spPr bwMode="auto">
            <a:xfrm>
              <a:off x="577850" y="209232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65" name="Oval 55"/>
            <p:cNvSpPr>
              <a:spLocks noChangeArrowheads="1"/>
            </p:cNvSpPr>
            <p:nvPr/>
          </p:nvSpPr>
          <p:spPr bwMode="auto">
            <a:xfrm>
              <a:off x="941387" y="209391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66" name="Oval 56"/>
            <p:cNvSpPr>
              <a:spLocks noChangeArrowheads="1"/>
            </p:cNvSpPr>
            <p:nvPr/>
          </p:nvSpPr>
          <p:spPr bwMode="auto">
            <a:xfrm>
              <a:off x="757237" y="209550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67" name="Oval 57"/>
            <p:cNvSpPr>
              <a:spLocks noChangeArrowheads="1"/>
            </p:cNvSpPr>
            <p:nvPr/>
          </p:nvSpPr>
          <p:spPr bwMode="auto">
            <a:xfrm>
              <a:off x="682625" y="220662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68" name="Oval 58"/>
            <p:cNvSpPr>
              <a:spLocks noChangeArrowheads="1"/>
            </p:cNvSpPr>
            <p:nvPr/>
          </p:nvSpPr>
          <p:spPr bwMode="auto">
            <a:xfrm>
              <a:off x="849312" y="220662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69" name="Oval 59"/>
            <p:cNvSpPr>
              <a:spLocks noChangeArrowheads="1"/>
            </p:cNvSpPr>
            <p:nvPr/>
          </p:nvSpPr>
          <p:spPr bwMode="auto">
            <a:xfrm>
              <a:off x="569912" y="233203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70" name="Oval 60"/>
            <p:cNvSpPr>
              <a:spLocks noChangeArrowheads="1"/>
            </p:cNvSpPr>
            <p:nvPr/>
          </p:nvSpPr>
          <p:spPr bwMode="auto">
            <a:xfrm>
              <a:off x="933450" y="233362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71" name="Oval 61"/>
            <p:cNvSpPr>
              <a:spLocks noChangeArrowheads="1"/>
            </p:cNvSpPr>
            <p:nvPr/>
          </p:nvSpPr>
          <p:spPr bwMode="auto">
            <a:xfrm>
              <a:off x="749300" y="233521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72" name="Oval 62"/>
            <p:cNvSpPr>
              <a:spLocks noChangeArrowheads="1"/>
            </p:cNvSpPr>
            <p:nvPr/>
          </p:nvSpPr>
          <p:spPr bwMode="auto">
            <a:xfrm>
              <a:off x="674687" y="244633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73" name="Oval 63"/>
            <p:cNvSpPr>
              <a:spLocks noChangeArrowheads="1"/>
            </p:cNvSpPr>
            <p:nvPr/>
          </p:nvSpPr>
          <p:spPr bwMode="auto">
            <a:xfrm>
              <a:off x="841375" y="244633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74" name="Oval 64"/>
            <p:cNvSpPr>
              <a:spLocks noChangeArrowheads="1"/>
            </p:cNvSpPr>
            <p:nvPr/>
          </p:nvSpPr>
          <p:spPr bwMode="auto">
            <a:xfrm>
              <a:off x="574675" y="256540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75" name="Oval 65"/>
            <p:cNvSpPr>
              <a:spLocks noChangeArrowheads="1"/>
            </p:cNvSpPr>
            <p:nvPr/>
          </p:nvSpPr>
          <p:spPr bwMode="auto">
            <a:xfrm>
              <a:off x="938212" y="256698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76" name="Oval 66"/>
            <p:cNvSpPr>
              <a:spLocks noChangeArrowheads="1"/>
            </p:cNvSpPr>
            <p:nvPr/>
          </p:nvSpPr>
          <p:spPr bwMode="auto">
            <a:xfrm>
              <a:off x="754062" y="256857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77" name="Oval 67"/>
            <p:cNvSpPr>
              <a:spLocks noChangeArrowheads="1"/>
            </p:cNvSpPr>
            <p:nvPr/>
          </p:nvSpPr>
          <p:spPr bwMode="auto">
            <a:xfrm>
              <a:off x="679450" y="267970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78" name="Oval 68"/>
            <p:cNvSpPr>
              <a:spLocks noChangeArrowheads="1"/>
            </p:cNvSpPr>
            <p:nvPr/>
          </p:nvSpPr>
          <p:spPr bwMode="auto">
            <a:xfrm>
              <a:off x="846137" y="267970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79" name="Oval 69"/>
            <p:cNvSpPr>
              <a:spLocks noChangeArrowheads="1"/>
            </p:cNvSpPr>
            <p:nvPr/>
          </p:nvSpPr>
          <p:spPr bwMode="auto">
            <a:xfrm>
              <a:off x="566737" y="280511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80" name="Oval 70"/>
            <p:cNvSpPr>
              <a:spLocks noChangeArrowheads="1"/>
            </p:cNvSpPr>
            <p:nvPr/>
          </p:nvSpPr>
          <p:spPr bwMode="auto">
            <a:xfrm>
              <a:off x="930275" y="280670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81" name="Oval 71"/>
            <p:cNvSpPr>
              <a:spLocks noChangeArrowheads="1"/>
            </p:cNvSpPr>
            <p:nvPr/>
          </p:nvSpPr>
          <p:spPr bwMode="auto">
            <a:xfrm>
              <a:off x="746125" y="280828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82" name="Oval 72"/>
            <p:cNvSpPr>
              <a:spLocks noChangeArrowheads="1"/>
            </p:cNvSpPr>
            <p:nvPr/>
          </p:nvSpPr>
          <p:spPr bwMode="auto">
            <a:xfrm>
              <a:off x="671512" y="291941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83" name="Oval 73"/>
            <p:cNvSpPr>
              <a:spLocks noChangeArrowheads="1"/>
            </p:cNvSpPr>
            <p:nvPr/>
          </p:nvSpPr>
          <p:spPr bwMode="auto">
            <a:xfrm>
              <a:off x="838200" y="291941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84" name="Rectangle 74"/>
            <p:cNvSpPr>
              <a:spLocks noChangeArrowheads="1"/>
            </p:cNvSpPr>
            <p:nvPr/>
          </p:nvSpPr>
          <p:spPr bwMode="auto">
            <a:xfrm>
              <a:off x="1339850" y="1377950"/>
              <a:ext cx="628650" cy="207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85" name="Rectangle 107"/>
            <p:cNvSpPr>
              <a:spLocks noChangeArrowheads="1"/>
            </p:cNvSpPr>
            <p:nvPr/>
          </p:nvSpPr>
          <p:spPr bwMode="auto">
            <a:xfrm>
              <a:off x="1343025" y="1377950"/>
              <a:ext cx="619125" cy="20701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8201" name="Rectangle 5"/>
          <p:cNvSpPr>
            <a:spLocks noChangeArrowheads="1"/>
          </p:cNvSpPr>
          <p:nvPr/>
        </p:nvSpPr>
        <p:spPr bwMode="auto">
          <a:xfrm>
            <a:off x="2081213" y="1909763"/>
            <a:ext cx="293687" cy="1054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02" name="Rectangle 53"/>
          <p:cNvSpPr>
            <a:spLocks noChangeArrowheads="1"/>
          </p:cNvSpPr>
          <p:nvPr/>
        </p:nvSpPr>
        <p:spPr bwMode="auto">
          <a:xfrm>
            <a:off x="2084388" y="1909763"/>
            <a:ext cx="288925" cy="10572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03" name="Oval 54"/>
          <p:cNvSpPr>
            <a:spLocks noChangeArrowheads="1"/>
          </p:cNvSpPr>
          <p:nvPr/>
        </p:nvSpPr>
        <p:spPr bwMode="auto">
          <a:xfrm>
            <a:off x="2128838" y="2273300"/>
            <a:ext cx="39687" cy="444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04" name="Oval 55"/>
          <p:cNvSpPr>
            <a:spLocks noChangeArrowheads="1"/>
          </p:cNvSpPr>
          <p:nvPr/>
        </p:nvSpPr>
        <p:spPr bwMode="auto">
          <a:xfrm>
            <a:off x="2295525" y="2273300"/>
            <a:ext cx="41275" cy="460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05" name="Oval 56"/>
          <p:cNvSpPr>
            <a:spLocks noChangeArrowheads="1"/>
          </p:cNvSpPr>
          <p:nvPr/>
        </p:nvSpPr>
        <p:spPr bwMode="auto">
          <a:xfrm>
            <a:off x="2211388" y="2274888"/>
            <a:ext cx="39687" cy="444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06" name="Oval 57"/>
          <p:cNvSpPr>
            <a:spLocks noChangeArrowheads="1"/>
          </p:cNvSpPr>
          <p:nvPr/>
        </p:nvSpPr>
        <p:spPr bwMode="auto">
          <a:xfrm>
            <a:off x="2176463" y="2332038"/>
            <a:ext cx="41275" cy="444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07" name="Oval 58"/>
          <p:cNvSpPr>
            <a:spLocks noChangeArrowheads="1"/>
          </p:cNvSpPr>
          <p:nvPr/>
        </p:nvSpPr>
        <p:spPr bwMode="auto">
          <a:xfrm>
            <a:off x="2252663" y="2332038"/>
            <a:ext cx="41275" cy="444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08" name="Oval 59"/>
          <p:cNvSpPr>
            <a:spLocks noChangeArrowheads="1"/>
          </p:cNvSpPr>
          <p:nvPr/>
        </p:nvSpPr>
        <p:spPr bwMode="auto">
          <a:xfrm>
            <a:off x="2124075" y="2395538"/>
            <a:ext cx="41275" cy="444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09" name="Oval 60"/>
          <p:cNvSpPr>
            <a:spLocks noChangeArrowheads="1"/>
          </p:cNvSpPr>
          <p:nvPr/>
        </p:nvSpPr>
        <p:spPr bwMode="auto">
          <a:xfrm>
            <a:off x="2292350" y="2395538"/>
            <a:ext cx="39688" cy="460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10" name="Oval 61"/>
          <p:cNvSpPr>
            <a:spLocks noChangeArrowheads="1"/>
          </p:cNvSpPr>
          <p:nvPr/>
        </p:nvSpPr>
        <p:spPr bwMode="auto">
          <a:xfrm>
            <a:off x="2206625" y="2397125"/>
            <a:ext cx="41275" cy="444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11" name="Oval 62"/>
          <p:cNvSpPr>
            <a:spLocks noChangeArrowheads="1"/>
          </p:cNvSpPr>
          <p:nvPr/>
        </p:nvSpPr>
        <p:spPr bwMode="auto">
          <a:xfrm>
            <a:off x="2173288" y="2452688"/>
            <a:ext cx="39687" cy="460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12" name="Oval 63"/>
          <p:cNvSpPr>
            <a:spLocks noChangeArrowheads="1"/>
          </p:cNvSpPr>
          <p:nvPr/>
        </p:nvSpPr>
        <p:spPr bwMode="auto">
          <a:xfrm>
            <a:off x="2249488" y="2452688"/>
            <a:ext cx="41275" cy="460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13" name="Oval 64"/>
          <p:cNvSpPr>
            <a:spLocks noChangeArrowheads="1"/>
          </p:cNvSpPr>
          <p:nvPr/>
        </p:nvSpPr>
        <p:spPr bwMode="auto">
          <a:xfrm>
            <a:off x="2127250" y="2514600"/>
            <a:ext cx="39688" cy="444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14" name="Oval 65"/>
          <p:cNvSpPr>
            <a:spLocks noChangeArrowheads="1"/>
          </p:cNvSpPr>
          <p:nvPr/>
        </p:nvSpPr>
        <p:spPr bwMode="auto">
          <a:xfrm>
            <a:off x="2293938" y="2514600"/>
            <a:ext cx="41275" cy="460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15" name="Oval 66"/>
          <p:cNvSpPr>
            <a:spLocks noChangeArrowheads="1"/>
          </p:cNvSpPr>
          <p:nvPr/>
        </p:nvSpPr>
        <p:spPr bwMode="auto">
          <a:xfrm>
            <a:off x="2209800" y="2516188"/>
            <a:ext cx="39688" cy="444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16" name="Oval 67"/>
          <p:cNvSpPr>
            <a:spLocks noChangeArrowheads="1"/>
          </p:cNvSpPr>
          <p:nvPr/>
        </p:nvSpPr>
        <p:spPr bwMode="auto">
          <a:xfrm>
            <a:off x="2174875" y="2571750"/>
            <a:ext cx="41275" cy="460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17" name="Oval 68"/>
          <p:cNvSpPr>
            <a:spLocks noChangeArrowheads="1"/>
          </p:cNvSpPr>
          <p:nvPr/>
        </p:nvSpPr>
        <p:spPr bwMode="auto">
          <a:xfrm>
            <a:off x="2251075" y="2571750"/>
            <a:ext cx="41275" cy="460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18" name="Oval 69"/>
          <p:cNvSpPr>
            <a:spLocks noChangeArrowheads="1"/>
          </p:cNvSpPr>
          <p:nvPr/>
        </p:nvSpPr>
        <p:spPr bwMode="auto">
          <a:xfrm>
            <a:off x="2122488" y="2635250"/>
            <a:ext cx="41275" cy="460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19" name="Oval 70"/>
          <p:cNvSpPr>
            <a:spLocks noChangeArrowheads="1"/>
          </p:cNvSpPr>
          <p:nvPr/>
        </p:nvSpPr>
        <p:spPr bwMode="auto">
          <a:xfrm>
            <a:off x="2290763" y="2636838"/>
            <a:ext cx="39687" cy="460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20" name="Oval 71"/>
          <p:cNvSpPr>
            <a:spLocks noChangeArrowheads="1"/>
          </p:cNvSpPr>
          <p:nvPr/>
        </p:nvSpPr>
        <p:spPr bwMode="auto">
          <a:xfrm>
            <a:off x="2205038" y="2638425"/>
            <a:ext cx="41275" cy="444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21" name="Oval 72"/>
          <p:cNvSpPr>
            <a:spLocks noChangeArrowheads="1"/>
          </p:cNvSpPr>
          <p:nvPr/>
        </p:nvSpPr>
        <p:spPr bwMode="auto">
          <a:xfrm>
            <a:off x="2171700" y="2693988"/>
            <a:ext cx="39688" cy="460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22" name="Oval 73"/>
          <p:cNvSpPr>
            <a:spLocks noChangeArrowheads="1"/>
          </p:cNvSpPr>
          <p:nvPr/>
        </p:nvSpPr>
        <p:spPr bwMode="auto">
          <a:xfrm>
            <a:off x="2247900" y="2693988"/>
            <a:ext cx="41275" cy="460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23" name="Rectangle 74"/>
          <p:cNvSpPr>
            <a:spLocks noChangeArrowheads="1"/>
          </p:cNvSpPr>
          <p:nvPr/>
        </p:nvSpPr>
        <p:spPr bwMode="auto">
          <a:xfrm>
            <a:off x="2478088" y="1909763"/>
            <a:ext cx="288925" cy="1057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24" name="Rectangle 107"/>
          <p:cNvSpPr>
            <a:spLocks noChangeArrowheads="1"/>
          </p:cNvSpPr>
          <p:nvPr/>
        </p:nvSpPr>
        <p:spPr bwMode="auto">
          <a:xfrm>
            <a:off x="2479675" y="1909763"/>
            <a:ext cx="284163" cy="10541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grpSp>
        <p:nvGrpSpPr>
          <p:cNvPr id="8225" name="Group 101"/>
          <p:cNvGrpSpPr>
            <a:grpSpLocks/>
          </p:cNvGrpSpPr>
          <p:nvPr/>
        </p:nvGrpSpPr>
        <p:grpSpPr bwMode="auto">
          <a:xfrm>
            <a:off x="5394325" y="1981200"/>
            <a:ext cx="685800" cy="1057275"/>
            <a:chOff x="7967661" y="1371600"/>
            <a:chExt cx="1492251" cy="2076450"/>
          </a:xfrm>
        </p:grpSpPr>
        <p:sp>
          <p:nvSpPr>
            <p:cNvPr id="8338" name="Rectangle 5"/>
            <p:cNvSpPr>
              <a:spLocks noChangeArrowheads="1"/>
            </p:cNvSpPr>
            <p:nvPr/>
          </p:nvSpPr>
          <p:spPr bwMode="auto">
            <a:xfrm>
              <a:off x="7967661" y="1371600"/>
              <a:ext cx="638175" cy="20701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39" name="Rectangle 53"/>
            <p:cNvSpPr>
              <a:spLocks noChangeArrowheads="1"/>
            </p:cNvSpPr>
            <p:nvPr/>
          </p:nvSpPr>
          <p:spPr bwMode="auto">
            <a:xfrm>
              <a:off x="7974012" y="1371600"/>
              <a:ext cx="628650" cy="207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40" name="Oval 54"/>
            <p:cNvSpPr>
              <a:spLocks noChangeArrowheads="1"/>
            </p:cNvSpPr>
            <p:nvPr/>
          </p:nvSpPr>
          <p:spPr bwMode="auto">
            <a:xfrm>
              <a:off x="8069262" y="208597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41" name="Oval 55"/>
            <p:cNvSpPr>
              <a:spLocks noChangeArrowheads="1"/>
            </p:cNvSpPr>
            <p:nvPr/>
          </p:nvSpPr>
          <p:spPr bwMode="auto">
            <a:xfrm>
              <a:off x="8432799" y="208756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42" name="Oval 56"/>
            <p:cNvSpPr>
              <a:spLocks noChangeArrowheads="1"/>
            </p:cNvSpPr>
            <p:nvPr/>
          </p:nvSpPr>
          <p:spPr bwMode="auto">
            <a:xfrm>
              <a:off x="8248649" y="208915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43" name="Oval 57"/>
            <p:cNvSpPr>
              <a:spLocks noChangeArrowheads="1"/>
            </p:cNvSpPr>
            <p:nvPr/>
          </p:nvSpPr>
          <p:spPr bwMode="auto">
            <a:xfrm>
              <a:off x="8174037" y="220027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44" name="Oval 58"/>
            <p:cNvSpPr>
              <a:spLocks noChangeArrowheads="1"/>
            </p:cNvSpPr>
            <p:nvPr/>
          </p:nvSpPr>
          <p:spPr bwMode="auto">
            <a:xfrm>
              <a:off x="8340724" y="220027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45" name="Oval 59"/>
            <p:cNvSpPr>
              <a:spLocks noChangeArrowheads="1"/>
            </p:cNvSpPr>
            <p:nvPr/>
          </p:nvSpPr>
          <p:spPr bwMode="auto">
            <a:xfrm>
              <a:off x="8061324" y="232568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46" name="Oval 60"/>
            <p:cNvSpPr>
              <a:spLocks noChangeArrowheads="1"/>
            </p:cNvSpPr>
            <p:nvPr/>
          </p:nvSpPr>
          <p:spPr bwMode="auto">
            <a:xfrm>
              <a:off x="8424862" y="232727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47" name="Oval 61"/>
            <p:cNvSpPr>
              <a:spLocks noChangeArrowheads="1"/>
            </p:cNvSpPr>
            <p:nvPr/>
          </p:nvSpPr>
          <p:spPr bwMode="auto">
            <a:xfrm>
              <a:off x="8240712" y="232886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48" name="Oval 62"/>
            <p:cNvSpPr>
              <a:spLocks noChangeArrowheads="1"/>
            </p:cNvSpPr>
            <p:nvPr/>
          </p:nvSpPr>
          <p:spPr bwMode="auto">
            <a:xfrm>
              <a:off x="8166099" y="243998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49" name="Oval 63"/>
            <p:cNvSpPr>
              <a:spLocks noChangeArrowheads="1"/>
            </p:cNvSpPr>
            <p:nvPr/>
          </p:nvSpPr>
          <p:spPr bwMode="auto">
            <a:xfrm>
              <a:off x="8332787" y="243998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50" name="Oval 64"/>
            <p:cNvSpPr>
              <a:spLocks noChangeArrowheads="1"/>
            </p:cNvSpPr>
            <p:nvPr/>
          </p:nvSpPr>
          <p:spPr bwMode="auto">
            <a:xfrm>
              <a:off x="8066087" y="255905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51" name="Oval 65"/>
            <p:cNvSpPr>
              <a:spLocks noChangeArrowheads="1"/>
            </p:cNvSpPr>
            <p:nvPr/>
          </p:nvSpPr>
          <p:spPr bwMode="auto">
            <a:xfrm>
              <a:off x="8429624" y="256063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52" name="Oval 66"/>
            <p:cNvSpPr>
              <a:spLocks noChangeArrowheads="1"/>
            </p:cNvSpPr>
            <p:nvPr/>
          </p:nvSpPr>
          <p:spPr bwMode="auto">
            <a:xfrm>
              <a:off x="8245474" y="256222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53" name="Oval 67"/>
            <p:cNvSpPr>
              <a:spLocks noChangeArrowheads="1"/>
            </p:cNvSpPr>
            <p:nvPr/>
          </p:nvSpPr>
          <p:spPr bwMode="auto">
            <a:xfrm>
              <a:off x="8170862" y="267335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54" name="Oval 68"/>
            <p:cNvSpPr>
              <a:spLocks noChangeArrowheads="1"/>
            </p:cNvSpPr>
            <p:nvPr/>
          </p:nvSpPr>
          <p:spPr bwMode="auto">
            <a:xfrm>
              <a:off x="8337549" y="267335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55" name="Oval 69"/>
            <p:cNvSpPr>
              <a:spLocks noChangeArrowheads="1"/>
            </p:cNvSpPr>
            <p:nvPr/>
          </p:nvSpPr>
          <p:spPr bwMode="auto">
            <a:xfrm>
              <a:off x="8058149" y="279876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56" name="Oval 70"/>
            <p:cNvSpPr>
              <a:spLocks noChangeArrowheads="1"/>
            </p:cNvSpPr>
            <p:nvPr/>
          </p:nvSpPr>
          <p:spPr bwMode="auto">
            <a:xfrm>
              <a:off x="8421687" y="280035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57" name="Oval 71"/>
            <p:cNvSpPr>
              <a:spLocks noChangeArrowheads="1"/>
            </p:cNvSpPr>
            <p:nvPr/>
          </p:nvSpPr>
          <p:spPr bwMode="auto">
            <a:xfrm>
              <a:off x="8237537" y="280193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58" name="Oval 72"/>
            <p:cNvSpPr>
              <a:spLocks noChangeArrowheads="1"/>
            </p:cNvSpPr>
            <p:nvPr/>
          </p:nvSpPr>
          <p:spPr bwMode="auto">
            <a:xfrm>
              <a:off x="8162924" y="291306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59" name="Oval 73"/>
            <p:cNvSpPr>
              <a:spLocks noChangeArrowheads="1"/>
            </p:cNvSpPr>
            <p:nvPr/>
          </p:nvSpPr>
          <p:spPr bwMode="auto">
            <a:xfrm>
              <a:off x="8329612" y="291306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60" name="Rectangle 74"/>
            <p:cNvSpPr>
              <a:spLocks noChangeArrowheads="1"/>
            </p:cNvSpPr>
            <p:nvPr/>
          </p:nvSpPr>
          <p:spPr bwMode="auto">
            <a:xfrm>
              <a:off x="8831262" y="1371600"/>
              <a:ext cx="628650" cy="207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61" name="Rectangle 107"/>
            <p:cNvSpPr>
              <a:spLocks noChangeArrowheads="1"/>
            </p:cNvSpPr>
            <p:nvPr/>
          </p:nvSpPr>
          <p:spPr bwMode="auto">
            <a:xfrm>
              <a:off x="8834437" y="1371600"/>
              <a:ext cx="619125" cy="20701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pic>
        <p:nvPicPr>
          <p:cNvPr id="8226" name="Content Placeholder 228" descr="liner_icon_halfcoate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78650" y="4645025"/>
            <a:ext cx="712788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27" name="TextBox 53"/>
          <p:cNvSpPr txBox="1">
            <a:spLocks noChangeArrowheads="1"/>
          </p:cNvSpPr>
          <p:nvPr/>
        </p:nvSpPr>
        <p:spPr bwMode="auto">
          <a:xfrm>
            <a:off x="3665538" y="4070350"/>
            <a:ext cx="812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StSt 9</a:t>
            </a:r>
          </a:p>
        </p:txBody>
      </p:sp>
      <p:sp>
        <p:nvSpPr>
          <p:cNvPr id="8228" name="TextBox 54"/>
          <p:cNvSpPr txBox="1">
            <a:spLocks noChangeArrowheads="1"/>
          </p:cNvSpPr>
          <p:nvPr/>
        </p:nvSpPr>
        <p:spPr bwMode="auto">
          <a:xfrm>
            <a:off x="1711325" y="3998913"/>
            <a:ext cx="17224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Carbon coated</a:t>
            </a:r>
          </a:p>
          <a:p>
            <a:r>
              <a:rPr lang="en-US"/>
              <a:t>hollow cathode</a:t>
            </a:r>
          </a:p>
        </p:txBody>
      </p:sp>
      <p:grpSp>
        <p:nvGrpSpPr>
          <p:cNvPr id="8229" name="Group 127"/>
          <p:cNvGrpSpPr>
            <a:grpSpLocks/>
          </p:cNvGrpSpPr>
          <p:nvPr/>
        </p:nvGrpSpPr>
        <p:grpSpPr bwMode="auto">
          <a:xfrm>
            <a:off x="3736975" y="4573588"/>
            <a:ext cx="635000" cy="1054100"/>
            <a:chOff x="476249" y="1377950"/>
            <a:chExt cx="1492251" cy="2076450"/>
          </a:xfrm>
        </p:grpSpPr>
        <p:sp>
          <p:nvSpPr>
            <p:cNvPr id="8314" name="Rectangle 5"/>
            <p:cNvSpPr>
              <a:spLocks noChangeArrowheads="1"/>
            </p:cNvSpPr>
            <p:nvPr/>
          </p:nvSpPr>
          <p:spPr bwMode="auto">
            <a:xfrm>
              <a:off x="476249" y="1377950"/>
              <a:ext cx="638175" cy="20701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15" name="Rectangle 53"/>
            <p:cNvSpPr>
              <a:spLocks noChangeArrowheads="1"/>
            </p:cNvSpPr>
            <p:nvPr/>
          </p:nvSpPr>
          <p:spPr bwMode="auto">
            <a:xfrm>
              <a:off x="482600" y="1377950"/>
              <a:ext cx="628650" cy="207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16" name="Oval 54"/>
            <p:cNvSpPr>
              <a:spLocks noChangeArrowheads="1"/>
            </p:cNvSpPr>
            <p:nvPr/>
          </p:nvSpPr>
          <p:spPr bwMode="auto">
            <a:xfrm>
              <a:off x="577850" y="209232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17" name="Oval 55"/>
            <p:cNvSpPr>
              <a:spLocks noChangeArrowheads="1"/>
            </p:cNvSpPr>
            <p:nvPr/>
          </p:nvSpPr>
          <p:spPr bwMode="auto">
            <a:xfrm>
              <a:off x="941387" y="209391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18" name="Oval 56"/>
            <p:cNvSpPr>
              <a:spLocks noChangeArrowheads="1"/>
            </p:cNvSpPr>
            <p:nvPr/>
          </p:nvSpPr>
          <p:spPr bwMode="auto">
            <a:xfrm>
              <a:off x="757237" y="209550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19" name="Oval 57"/>
            <p:cNvSpPr>
              <a:spLocks noChangeArrowheads="1"/>
            </p:cNvSpPr>
            <p:nvPr/>
          </p:nvSpPr>
          <p:spPr bwMode="auto">
            <a:xfrm>
              <a:off x="682625" y="220662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20" name="Oval 58"/>
            <p:cNvSpPr>
              <a:spLocks noChangeArrowheads="1"/>
            </p:cNvSpPr>
            <p:nvPr/>
          </p:nvSpPr>
          <p:spPr bwMode="auto">
            <a:xfrm>
              <a:off x="849312" y="220662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21" name="Oval 59"/>
            <p:cNvSpPr>
              <a:spLocks noChangeArrowheads="1"/>
            </p:cNvSpPr>
            <p:nvPr/>
          </p:nvSpPr>
          <p:spPr bwMode="auto">
            <a:xfrm>
              <a:off x="569912" y="233203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22" name="Oval 60"/>
            <p:cNvSpPr>
              <a:spLocks noChangeArrowheads="1"/>
            </p:cNvSpPr>
            <p:nvPr/>
          </p:nvSpPr>
          <p:spPr bwMode="auto">
            <a:xfrm>
              <a:off x="933450" y="233362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23" name="Oval 61"/>
            <p:cNvSpPr>
              <a:spLocks noChangeArrowheads="1"/>
            </p:cNvSpPr>
            <p:nvPr/>
          </p:nvSpPr>
          <p:spPr bwMode="auto">
            <a:xfrm>
              <a:off x="749300" y="233521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24" name="Oval 62"/>
            <p:cNvSpPr>
              <a:spLocks noChangeArrowheads="1"/>
            </p:cNvSpPr>
            <p:nvPr/>
          </p:nvSpPr>
          <p:spPr bwMode="auto">
            <a:xfrm>
              <a:off x="674687" y="244633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25" name="Oval 63"/>
            <p:cNvSpPr>
              <a:spLocks noChangeArrowheads="1"/>
            </p:cNvSpPr>
            <p:nvPr/>
          </p:nvSpPr>
          <p:spPr bwMode="auto">
            <a:xfrm>
              <a:off x="841375" y="244633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26" name="Oval 64"/>
            <p:cNvSpPr>
              <a:spLocks noChangeArrowheads="1"/>
            </p:cNvSpPr>
            <p:nvPr/>
          </p:nvSpPr>
          <p:spPr bwMode="auto">
            <a:xfrm>
              <a:off x="574675" y="256540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27" name="Oval 65"/>
            <p:cNvSpPr>
              <a:spLocks noChangeArrowheads="1"/>
            </p:cNvSpPr>
            <p:nvPr/>
          </p:nvSpPr>
          <p:spPr bwMode="auto">
            <a:xfrm>
              <a:off x="938212" y="256698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28" name="Oval 66"/>
            <p:cNvSpPr>
              <a:spLocks noChangeArrowheads="1"/>
            </p:cNvSpPr>
            <p:nvPr/>
          </p:nvSpPr>
          <p:spPr bwMode="auto">
            <a:xfrm>
              <a:off x="754062" y="256857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29" name="Oval 67"/>
            <p:cNvSpPr>
              <a:spLocks noChangeArrowheads="1"/>
            </p:cNvSpPr>
            <p:nvPr/>
          </p:nvSpPr>
          <p:spPr bwMode="auto">
            <a:xfrm>
              <a:off x="679450" y="267970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30" name="Oval 68"/>
            <p:cNvSpPr>
              <a:spLocks noChangeArrowheads="1"/>
            </p:cNvSpPr>
            <p:nvPr/>
          </p:nvSpPr>
          <p:spPr bwMode="auto">
            <a:xfrm>
              <a:off x="846137" y="267970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31" name="Oval 69"/>
            <p:cNvSpPr>
              <a:spLocks noChangeArrowheads="1"/>
            </p:cNvSpPr>
            <p:nvPr/>
          </p:nvSpPr>
          <p:spPr bwMode="auto">
            <a:xfrm>
              <a:off x="566737" y="280511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32" name="Oval 70"/>
            <p:cNvSpPr>
              <a:spLocks noChangeArrowheads="1"/>
            </p:cNvSpPr>
            <p:nvPr/>
          </p:nvSpPr>
          <p:spPr bwMode="auto">
            <a:xfrm>
              <a:off x="930275" y="280670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33" name="Oval 71"/>
            <p:cNvSpPr>
              <a:spLocks noChangeArrowheads="1"/>
            </p:cNvSpPr>
            <p:nvPr/>
          </p:nvSpPr>
          <p:spPr bwMode="auto">
            <a:xfrm>
              <a:off x="746125" y="280828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34" name="Oval 72"/>
            <p:cNvSpPr>
              <a:spLocks noChangeArrowheads="1"/>
            </p:cNvSpPr>
            <p:nvPr/>
          </p:nvSpPr>
          <p:spPr bwMode="auto">
            <a:xfrm>
              <a:off x="671512" y="291941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35" name="Oval 73"/>
            <p:cNvSpPr>
              <a:spLocks noChangeArrowheads="1"/>
            </p:cNvSpPr>
            <p:nvPr/>
          </p:nvSpPr>
          <p:spPr bwMode="auto">
            <a:xfrm>
              <a:off x="838200" y="291941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36" name="Rectangle 74"/>
            <p:cNvSpPr>
              <a:spLocks noChangeArrowheads="1"/>
            </p:cNvSpPr>
            <p:nvPr/>
          </p:nvSpPr>
          <p:spPr bwMode="auto">
            <a:xfrm>
              <a:off x="1339850" y="1377950"/>
              <a:ext cx="628650" cy="207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37" name="Rectangle 107"/>
            <p:cNvSpPr>
              <a:spLocks noChangeArrowheads="1"/>
            </p:cNvSpPr>
            <p:nvPr/>
          </p:nvSpPr>
          <p:spPr bwMode="auto">
            <a:xfrm>
              <a:off x="1343025" y="1377950"/>
              <a:ext cx="619125" cy="20701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8230" name="Group 101"/>
          <p:cNvGrpSpPr>
            <a:grpSpLocks/>
          </p:cNvGrpSpPr>
          <p:nvPr/>
        </p:nvGrpSpPr>
        <p:grpSpPr bwMode="auto">
          <a:xfrm>
            <a:off x="2081213" y="4573588"/>
            <a:ext cx="685800" cy="1057275"/>
            <a:chOff x="7967661" y="1371600"/>
            <a:chExt cx="1492251" cy="2076450"/>
          </a:xfrm>
        </p:grpSpPr>
        <p:sp>
          <p:nvSpPr>
            <p:cNvPr id="8290" name="Rectangle 5"/>
            <p:cNvSpPr>
              <a:spLocks noChangeArrowheads="1"/>
            </p:cNvSpPr>
            <p:nvPr/>
          </p:nvSpPr>
          <p:spPr bwMode="auto">
            <a:xfrm>
              <a:off x="7967661" y="1371600"/>
              <a:ext cx="638175" cy="20701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91" name="Rectangle 53"/>
            <p:cNvSpPr>
              <a:spLocks noChangeArrowheads="1"/>
            </p:cNvSpPr>
            <p:nvPr/>
          </p:nvSpPr>
          <p:spPr bwMode="auto">
            <a:xfrm>
              <a:off x="7974012" y="1371600"/>
              <a:ext cx="628650" cy="207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92" name="Oval 54"/>
            <p:cNvSpPr>
              <a:spLocks noChangeArrowheads="1"/>
            </p:cNvSpPr>
            <p:nvPr/>
          </p:nvSpPr>
          <p:spPr bwMode="auto">
            <a:xfrm>
              <a:off x="8069262" y="208597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93" name="Oval 55"/>
            <p:cNvSpPr>
              <a:spLocks noChangeArrowheads="1"/>
            </p:cNvSpPr>
            <p:nvPr/>
          </p:nvSpPr>
          <p:spPr bwMode="auto">
            <a:xfrm>
              <a:off x="8432799" y="208756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94" name="Oval 56"/>
            <p:cNvSpPr>
              <a:spLocks noChangeArrowheads="1"/>
            </p:cNvSpPr>
            <p:nvPr/>
          </p:nvSpPr>
          <p:spPr bwMode="auto">
            <a:xfrm>
              <a:off x="8248649" y="208915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95" name="Oval 57"/>
            <p:cNvSpPr>
              <a:spLocks noChangeArrowheads="1"/>
            </p:cNvSpPr>
            <p:nvPr/>
          </p:nvSpPr>
          <p:spPr bwMode="auto">
            <a:xfrm>
              <a:off x="8174037" y="220027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96" name="Oval 58"/>
            <p:cNvSpPr>
              <a:spLocks noChangeArrowheads="1"/>
            </p:cNvSpPr>
            <p:nvPr/>
          </p:nvSpPr>
          <p:spPr bwMode="auto">
            <a:xfrm>
              <a:off x="8340724" y="220027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97" name="Oval 59"/>
            <p:cNvSpPr>
              <a:spLocks noChangeArrowheads="1"/>
            </p:cNvSpPr>
            <p:nvPr/>
          </p:nvSpPr>
          <p:spPr bwMode="auto">
            <a:xfrm>
              <a:off x="8061324" y="232568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98" name="Oval 60"/>
            <p:cNvSpPr>
              <a:spLocks noChangeArrowheads="1"/>
            </p:cNvSpPr>
            <p:nvPr/>
          </p:nvSpPr>
          <p:spPr bwMode="auto">
            <a:xfrm>
              <a:off x="8424862" y="232727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99" name="Oval 61"/>
            <p:cNvSpPr>
              <a:spLocks noChangeArrowheads="1"/>
            </p:cNvSpPr>
            <p:nvPr/>
          </p:nvSpPr>
          <p:spPr bwMode="auto">
            <a:xfrm>
              <a:off x="8240712" y="232886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00" name="Oval 62"/>
            <p:cNvSpPr>
              <a:spLocks noChangeArrowheads="1"/>
            </p:cNvSpPr>
            <p:nvPr/>
          </p:nvSpPr>
          <p:spPr bwMode="auto">
            <a:xfrm>
              <a:off x="8166099" y="243998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01" name="Oval 63"/>
            <p:cNvSpPr>
              <a:spLocks noChangeArrowheads="1"/>
            </p:cNvSpPr>
            <p:nvPr/>
          </p:nvSpPr>
          <p:spPr bwMode="auto">
            <a:xfrm>
              <a:off x="8332787" y="243998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02" name="Oval 64"/>
            <p:cNvSpPr>
              <a:spLocks noChangeArrowheads="1"/>
            </p:cNvSpPr>
            <p:nvPr/>
          </p:nvSpPr>
          <p:spPr bwMode="auto">
            <a:xfrm>
              <a:off x="8066087" y="255905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03" name="Oval 65"/>
            <p:cNvSpPr>
              <a:spLocks noChangeArrowheads="1"/>
            </p:cNvSpPr>
            <p:nvPr/>
          </p:nvSpPr>
          <p:spPr bwMode="auto">
            <a:xfrm>
              <a:off x="8429624" y="256063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04" name="Oval 66"/>
            <p:cNvSpPr>
              <a:spLocks noChangeArrowheads="1"/>
            </p:cNvSpPr>
            <p:nvPr/>
          </p:nvSpPr>
          <p:spPr bwMode="auto">
            <a:xfrm>
              <a:off x="8245474" y="256222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05" name="Oval 67"/>
            <p:cNvSpPr>
              <a:spLocks noChangeArrowheads="1"/>
            </p:cNvSpPr>
            <p:nvPr/>
          </p:nvSpPr>
          <p:spPr bwMode="auto">
            <a:xfrm>
              <a:off x="8170862" y="267335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06" name="Oval 68"/>
            <p:cNvSpPr>
              <a:spLocks noChangeArrowheads="1"/>
            </p:cNvSpPr>
            <p:nvPr/>
          </p:nvSpPr>
          <p:spPr bwMode="auto">
            <a:xfrm>
              <a:off x="8337549" y="267335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07" name="Oval 69"/>
            <p:cNvSpPr>
              <a:spLocks noChangeArrowheads="1"/>
            </p:cNvSpPr>
            <p:nvPr/>
          </p:nvSpPr>
          <p:spPr bwMode="auto">
            <a:xfrm>
              <a:off x="8058149" y="279876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08" name="Oval 70"/>
            <p:cNvSpPr>
              <a:spLocks noChangeArrowheads="1"/>
            </p:cNvSpPr>
            <p:nvPr/>
          </p:nvSpPr>
          <p:spPr bwMode="auto">
            <a:xfrm>
              <a:off x="8421687" y="280035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09" name="Oval 71"/>
            <p:cNvSpPr>
              <a:spLocks noChangeArrowheads="1"/>
            </p:cNvSpPr>
            <p:nvPr/>
          </p:nvSpPr>
          <p:spPr bwMode="auto">
            <a:xfrm>
              <a:off x="8237537" y="280193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10" name="Oval 72"/>
            <p:cNvSpPr>
              <a:spLocks noChangeArrowheads="1"/>
            </p:cNvSpPr>
            <p:nvPr/>
          </p:nvSpPr>
          <p:spPr bwMode="auto">
            <a:xfrm>
              <a:off x="8162924" y="291306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11" name="Oval 73"/>
            <p:cNvSpPr>
              <a:spLocks noChangeArrowheads="1"/>
            </p:cNvSpPr>
            <p:nvPr/>
          </p:nvSpPr>
          <p:spPr bwMode="auto">
            <a:xfrm>
              <a:off x="8329612" y="291306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12" name="Rectangle 74"/>
            <p:cNvSpPr>
              <a:spLocks noChangeArrowheads="1"/>
            </p:cNvSpPr>
            <p:nvPr/>
          </p:nvSpPr>
          <p:spPr bwMode="auto">
            <a:xfrm>
              <a:off x="8831262" y="1371600"/>
              <a:ext cx="628650" cy="207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313" name="Rectangle 107"/>
            <p:cNvSpPr>
              <a:spLocks noChangeArrowheads="1"/>
            </p:cNvSpPr>
            <p:nvPr/>
          </p:nvSpPr>
          <p:spPr bwMode="auto">
            <a:xfrm>
              <a:off x="8834437" y="1371600"/>
              <a:ext cx="619125" cy="20701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8231" name="Group 101"/>
          <p:cNvGrpSpPr>
            <a:grpSpLocks/>
          </p:cNvGrpSpPr>
          <p:nvPr/>
        </p:nvGrpSpPr>
        <p:grpSpPr bwMode="auto">
          <a:xfrm>
            <a:off x="5394325" y="4645025"/>
            <a:ext cx="685800" cy="1057275"/>
            <a:chOff x="7967661" y="1371600"/>
            <a:chExt cx="1492251" cy="2076450"/>
          </a:xfrm>
        </p:grpSpPr>
        <p:sp>
          <p:nvSpPr>
            <p:cNvPr id="8266" name="Rectangle 5"/>
            <p:cNvSpPr>
              <a:spLocks noChangeArrowheads="1"/>
            </p:cNvSpPr>
            <p:nvPr/>
          </p:nvSpPr>
          <p:spPr bwMode="auto">
            <a:xfrm>
              <a:off x="7967661" y="1371600"/>
              <a:ext cx="638175" cy="20701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67" name="Rectangle 53"/>
            <p:cNvSpPr>
              <a:spLocks noChangeArrowheads="1"/>
            </p:cNvSpPr>
            <p:nvPr/>
          </p:nvSpPr>
          <p:spPr bwMode="auto">
            <a:xfrm>
              <a:off x="7974012" y="1371600"/>
              <a:ext cx="628650" cy="207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68" name="Oval 54"/>
            <p:cNvSpPr>
              <a:spLocks noChangeArrowheads="1"/>
            </p:cNvSpPr>
            <p:nvPr/>
          </p:nvSpPr>
          <p:spPr bwMode="auto">
            <a:xfrm>
              <a:off x="8069262" y="208597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69" name="Oval 55"/>
            <p:cNvSpPr>
              <a:spLocks noChangeArrowheads="1"/>
            </p:cNvSpPr>
            <p:nvPr/>
          </p:nvSpPr>
          <p:spPr bwMode="auto">
            <a:xfrm>
              <a:off x="8432799" y="208756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70" name="Oval 56"/>
            <p:cNvSpPr>
              <a:spLocks noChangeArrowheads="1"/>
            </p:cNvSpPr>
            <p:nvPr/>
          </p:nvSpPr>
          <p:spPr bwMode="auto">
            <a:xfrm>
              <a:off x="8248649" y="208915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71" name="Oval 57"/>
            <p:cNvSpPr>
              <a:spLocks noChangeArrowheads="1"/>
            </p:cNvSpPr>
            <p:nvPr/>
          </p:nvSpPr>
          <p:spPr bwMode="auto">
            <a:xfrm>
              <a:off x="8174037" y="220027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72" name="Oval 58"/>
            <p:cNvSpPr>
              <a:spLocks noChangeArrowheads="1"/>
            </p:cNvSpPr>
            <p:nvPr/>
          </p:nvSpPr>
          <p:spPr bwMode="auto">
            <a:xfrm>
              <a:off x="8340724" y="220027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73" name="Oval 59"/>
            <p:cNvSpPr>
              <a:spLocks noChangeArrowheads="1"/>
            </p:cNvSpPr>
            <p:nvPr/>
          </p:nvSpPr>
          <p:spPr bwMode="auto">
            <a:xfrm>
              <a:off x="8061324" y="232568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74" name="Oval 60"/>
            <p:cNvSpPr>
              <a:spLocks noChangeArrowheads="1"/>
            </p:cNvSpPr>
            <p:nvPr/>
          </p:nvSpPr>
          <p:spPr bwMode="auto">
            <a:xfrm>
              <a:off x="8424862" y="232727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75" name="Oval 61"/>
            <p:cNvSpPr>
              <a:spLocks noChangeArrowheads="1"/>
            </p:cNvSpPr>
            <p:nvPr/>
          </p:nvSpPr>
          <p:spPr bwMode="auto">
            <a:xfrm>
              <a:off x="8240712" y="232886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76" name="Oval 62"/>
            <p:cNvSpPr>
              <a:spLocks noChangeArrowheads="1"/>
            </p:cNvSpPr>
            <p:nvPr/>
          </p:nvSpPr>
          <p:spPr bwMode="auto">
            <a:xfrm>
              <a:off x="8166099" y="243998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77" name="Oval 63"/>
            <p:cNvSpPr>
              <a:spLocks noChangeArrowheads="1"/>
            </p:cNvSpPr>
            <p:nvPr/>
          </p:nvSpPr>
          <p:spPr bwMode="auto">
            <a:xfrm>
              <a:off x="8332787" y="243998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78" name="Oval 64"/>
            <p:cNvSpPr>
              <a:spLocks noChangeArrowheads="1"/>
            </p:cNvSpPr>
            <p:nvPr/>
          </p:nvSpPr>
          <p:spPr bwMode="auto">
            <a:xfrm>
              <a:off x="8066087" y="255905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79" name="Oval 65"/>
            <p:cNvSpPr>
              <a:spLocks noChangeArrowheads="1"/>
            </p:cNvSpPr>
            <p:nvPr/>
          </p:nvSpPr>
          <p:spPr bwMode="auto">
            <a:xfrm>
              <a:off x="8429624" y="256063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80" name="Oval 66"/>
            <p:cNvSpPr>
              <a:spLocks noChangeArrowheads="1"/>
            </p:cNvSpPr>
            <p:nvPr/>
          </p:nvSpPr>
          <p:spPr bwMode="auto">
            <a:xfrm>
              <a:off x="8245474" y="2562225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81" name="Oval 67"/>
            <p:cNvSpPr>
              <a:spLocks noChangeArrowheads="1"/>
            </p:cNvSpPr>
            <p:nvPr/>
          </p:nvSpPr>
          <p:spPr bwMode="auto">
            <a:xfrm>
              <a:off x="8170862" y="267335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82" name="Oval 68"/>
            <p:cNvSpPr>
              <a:spLocks noChangeArrowheads="1"/>
            </p:cNvSpPr>
            <p:nvPr/>
          </p:nvSpPr>
          <p:spPr bwMode="auto">
            <a:xfrm>
              <a:off x="8337549" y="267335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83" name="Oval 69"/>
            <p:cNvSpPr>
              <a:spLocks noChangeArrowheads="1"/>
            </p:cNvSpPr>
            <p:nvPr/>
          </p:nvSpPr>
          <p:spPr bwMode="auto">
            <a:xfrm>
              <a:off x="8058149" y="279876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84" name="Oval 70"/>
            <p:cNvSpPr>
              <a:spLocks noChangeArrowheads="1"/>
            </p:cNvSpPr>
            <p:nvPr/>
          </p:nvSpPr>
          <p:spPr bwMode="auto">
            <a:xfrm>
              <a:off x="8421687" y="2800350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85" name="Oval 71"/>
            <p:cNvSpPr>
              <a:spLocks noChangeArrowheads="1"/>
            </p:cNvSpPr>
            <p:nvPr/>
          </p:nvSpPr>
          <p:spPr bwMode="auto">
            <a:xfrm>
              <a:off x="8237537" y="2801938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86" name="Oval 72"/>
            <p:cNvSpPr>
              <a:spLocks noChangeArrowheads="1"/>
            </p:cNvSpPr>
            <p:nvPr/>
          </p:nvSpPr>
          <p:spPr bwMode="auto">
            <a:xfrm>
              <a:off x="8162924" y="291306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87" name="Oval 73"/>
            <p:cNvSpPr>
              <a:spLocks noChangeArrowheads="1"/>
            </p:cNvSpPr>
            <p:nvPr/>
          </p:nvSpPr>
          <p:spPr bwMode="auto">
            <a:xfrm>
              <a:off x="8329612" y="2913063"/>
              <a:ext cx="88900" cy="88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88" name="Rectangle 74"/>
            <p:cNvSpPr>
              <a:spLocks noChangeArrowheads="1"/>
            </p:cNvSpPr>
            <p:nvPr/>
          </p:nvSpPr>
          <p:spPr bwMode="auto">
            <a:xfrm>
              <a:off x="8831262" y="1371600"/>
              <a:ext cx="628650" cy="207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289" name="Rectangle 107"/>
            <p:cNvSpPr>
              <a:spLocks noChangeArrowheads="1"/>
            </p:cNvSpPr>
            <p:nvPr/>
          </p:nvSpPr>
          <p:spPr bwMode="auto">
            <a:xfrm>
              <a:off x="8834437" y="1371600"/>
              <a:ext cx="619125" cy="20701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8232" name="TextBox 163"/>
          <p:cNvSpPr txBox="1">
            <a:spLocks noChangeArrowheads="1"/>
          </p:cNvSpPr>
          <p:nvPr/>
        </p:nvSpPr>
        <p:spPr bwMode="auto">
          <a:xfrm>
            <a:off x="777875" y="2074863"/>
            <a:ext cx="9763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MD w19</a:t>
            </a:r>
          </a:p>
          <a:p>
            <a:r>
              <a:rPr lang="en-US">
                <a:latin typeface="Calibri" pitchFamily="34" charset="0"/>
              </a:rPr>
              <a:t>MD w21</a:t>
            </a:r>
          </a:p>
        </p:txBody>
      </p:sp>
      <p:sp>
        <p:nvSpPr>
          <p:cNvPr id="8233" name="TextBox 164"/>
          <p:cNvSpPr txBox="1">
            <a:spLocks noChangeArrowheads="1"/>
          </p:cNvSpPr>
          <p:nvPr/>
        </p:nvSpPr>
        <p:spPr bwMode="auto">
          <a:xfrm>
            <a:off x="785813" y="4502150"/>
            <a:ext cx="976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MD w33</a:t>
            </a:r>
          </a:p>
          <a:p>
            <a:r>
              <a:rPr lang="en-US">
                <a:latin typeface="Calibri" pitchFamily="34" charset="0"/>
              </a:rPr>
              <a:t>MD w35</a:t>
            </a: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166" name="Rectangle 165"/>
          <p:cNvSpPr/>
          <p:nvPr/>
        </p:nvSpPr>
        <p:spPr>
          <a:xfrm>
            <a:off x="2573338" y="1919288"/>
            <a:ext cx="107950" cy="10350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235" name="Rectangle 5"/>
          <p:cNvSpPr>
            <a:spLocks noChangeArrowheads="1"/>
          </p:cNvSpPr>
          <p:nvPr/>
        </p:nvSpPr>
        <p:spPr bwMode="auto">
          <a:xfrm>
            <a:off x="6983413" y="1976438"/>
            <a:ext cx="293687" cy="1054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36" name="Rectangle 53"/>
          <p:cNvSpPr>
            <a:spLocks noChangeArrowheads="1"/>
          </p:cNvSpPr>
          <p:nvPr/>
        </p:nvSpPr>
        <p:spPr bwMode="auto">
          <a:xfrm>
            <a:off x="6986588" y="1976438"/>
            <a:ext cx="288925" cy="1057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37" name="Oval 54"/>
          <p:cNvSpPr>
            <a:spLocks noChangeArrowheads="1"/>
          </p:cNvSpPr>
          <p:nvPr/>
        </p:nvSpPr>
        <p:spPr bwMode="auto">
          <a:xfrm>
            <a:off x="7031038" y="2339975"/>
            <a:ext cx="39687" cy="444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38" name="Oval 55"/>
          <p:cNvSpPr>
            <a:spLocks noChangeArrowheads="1"/>
          </p:cNvSpPr>
          <p:nvPr/>
        </p:nvSpPr>
        <p:spPr bwMode="auto">
          <a:xfrm>
            <a:off x="7197725" y="2339975"/>
            <a:ext cx="41275" cy="460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39" name="Oval 56"/>
          <p:cNvSpPr>
            <a:spLocks noChangeArrowheads="1"/>
          </p:cNvSpPr>
          <p:nvPr/>
        </p:nvSpPr>
        <p:spPr bwMode="auto">
          <a:xfrm>
            <a:off x="7113588" y="2341563"/>
            <a:ext cx="39687" cy="444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40" name="Oval 57"/>
          <p:cNvSpPr>
            <a:spLocks noChangeArrowheads="1"/>
          </p:cNvSpPr>
          <p:nvPr/>
        </p:nvSpPr>
        <p:spPr bwMode="auto">
          <a:xfrm>
            <a:off x="7078663" y="2397125"/>
            <a:ext cx="41275" cy="460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41" name="Oval 58"/>
          <p:cNvSpPr>
            <a:spLocks noChangeArrowheads="1"/>
          </p:cNvSpPr>
          <p:nvPr/>
        </p:nvSpPr>
        <p:spPr bwMode="auto">
          <a:xfrm>
            <a:off x="7154863" y="2397125"/>
            <a:ext cx="41275" cy="460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42" name="Oval 59"/>
          <p:cNvSpPr>
            <a:spLocks noChangeArrowheads="1"/>
          </p:cNvSpPr>
          <p:nvPr/>
        </p:nvSpPr>
        <p:spPr bwMode="auto">
          <a:xfrm>
            <a:off x="7026275" y="2462213"/>
            <a:ext cx="41275" cy="444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43" name="Oval 60"/>
          <p:cNvSpPr>
            <a:spLocks noChangeArrowheads="1"/>
          </p:cNvSpPr>
          <p:nvPr/>
        </p:nvSpPr>
        <p:spPr bwMode="auto">
          <a:xfrm>
            <a:off x="7194550" y="2462213"/>
            <a:ext cx="39688" cy="460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44" name="Oval 61"/>
          <p:cNvSpPr>
            <a:spLocks noChangeArrowheads="1"/>
          </p:cNvSpPr>
          <p:nvPr/>
        </p:nvSpPr>
        <p:spPr bwMode="auto">
          <a:xfrm>
            <a:off x="7108825" y="2463800"/>
            <a:ext cx="41275" cy="444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45" name="Oval 62"/>
          <p:cNvSpPr>
            <a:spLocks noChangeArrowheads="1"/>
          </p:cNvSpPr>
          <p:nvPr/>
        </p:nvSpPr>
        <p:spPr bwMode="auto">
          <a:xfrm>
            <a:off x="7075488" y="2519363"/>
            <a:ext cx="39687" cy="460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46" name="Oval 63"/>
          <p:cNvSpPr>
            <a:spLocks noChangeArrowheads="1"/>
          </p:cNvSpPr>
          <p:nvPr/>
        </p:nvSpPr>
        <p:spPr bwMode="auto">
          <a:xfrm>
            <a:off x="7151688" y="2519363"/>
            <a:ext cx="41275" cy="460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47" name="Oval 64"/>
          <p:cNvSpPr>
            <a:spLocks noChangeArrowheads="1"/>
          </p:cNvSpPr>
          <p:nvPr/>
        </p:nvSpPr>
        <p:spPr bwMode="auto">
          <a:xfrm>
            <a:off x="7029450" y="2581275"/>
            <a:ext cx="39688" cy="444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48" name="Oval 65"/>
          <p:cNvSpPr>
            <a:spLocks noChangeArrowheads="1"/>
          </p:cNvSpPr>
          <p:nvPr/>
        </p:nvSpPr>
        <p:spPr bwMode="auto">
          <a:xfrm>
            <a:off x="7196138" y="2581275"/>
            <a:ext cx="41275" cy="460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49" name="Oval 66"/>
          <p:cNvSpPr>
            <a:spLocks noChangeArrowheads="1"/>
          </p:cNvSpPr>
          <p:nvPr/>
        </p:nvSpPr>
        <p:spPr bwMode="auto">
          <a:xfrm>
            <a:off x="7112000" y="2582863"/>
            <a:ext cx="39688" cy="444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50" name="Oval 67"/>
          <p:cNvSpPr>
            <a:spLocks noChangeArrowheads="1"/>
          </p:cNvSpPr>
          <p:nvPr/>
        </p:nvSpPr>
        <p:spPr bwMode="auto">
          <a:xfrm>
            <a:off x="7077075" y="2638425"/>
            <a:ext cx="41275" cy="460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51" name="Oval 68"/>
          <p:cNvSpPr>
            <a:spLocks noChangeArrowheads="1"/>
          </p:cNvSpPr>
          <p:nvPr/>
        </p:nvSpPr>
        <p:spPr bwMode="auto">
          <a:xfrm>
            <a:off x="7153275" y="2638425"/>
            <a:ext cx="41275" cy="460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52" name="Oval 69"/>
          <p:cNvSpPr>
            <a:spLocks noChangeArrowheads="1"/>
          </p:cNvSpPr>
          <p:nvPr/>
        </p:nvSpPr>
        <p:spPr bwMode="auto">
          <a:xfrm>
            <a:off x="7024688" y="2701925"/>
            <a:ext cx="41275" cy="460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53" name="Oval 70"/>
          <p:cNvSpPr>
            <a:spLocks noChangeArrowheads="1"/>
          </p:cNvSpPr>
          <p:nvPr/>
        </p:nvSpPr>
        <p:spPr bwMode="auto">
          <a:xfrm>
            <a:off x="7192963" y="2703513"/>
            <a:ext cx="39687" cy="444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54" name="Oval 71"/>
          <p:cNvSpPr>
            <a:spLocks noChangeArrowheads="1"/>
          </p:cNvSpPr>
          <p:nvPr/>
        </p:nvSpPr>
        <p:spPr bwMode="auto">
          <a:xfrm>
            <a:off x="7107238" y="2703513"/>
            <a:ext cx="41275" cy="460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55" name="Oval 72"/>
          <p:cNvSpPr>
            <a:spLocks noChangeArrowheads="1"/>
          </p:cNvSpPr>
          <p:nvPr/>
        </p:nvSpPr>
        <p:spPr bwMode="auto">
          <a:xfrm>
            <a:off x="7073900" y="2760663"/>
            <a:ext cx="39688" cy="460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56" name="Oval 73"/>
          <p:cNvSpPr>
            <a:spLocks noChangeArrowheads="1"/>
          </p:cNvSpPr>
          <p:nvPr/>
        </p:nvSpPr>
        <p:spPr bwMode="auto">
          <a:xfrm>
            <a:off x="7150100" y="2760663"/>
            <a:ext cx="41275" cy="460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57" name="Rectangle 74"/>
          <p:cNvSpPr>
            <a:spLocks noChangeArrowheads="1"/>
          </p:cNvSpPr>
          <p:nvPr/>
        </p:nvSpPr>
        <p:spPr bwMode="auto">
          <a:xfrm>
            <a:off x="7380288" y="1976438"/>
            <a:ext cx="288925" cy="1057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258" name="Rectangle 107"/>
          <p:cNvSpPr>
            <a:spLocks noChangeArrowheads="1"/>
          </p:cNvSpPr>
          <p:nvPr/>
        </p:nvSpPr>
        <p:spPr bwMode="auto">
          <a:xfrm>
            <a:off x="7381875" y="1976438"/>
            <a:ext cx="284163" cy="1054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91" name="Rectangle 190"/>
          <p:cNvSpPr/>
          <p:nvPr/>
        </p:nvSpPr>
        <p:spPr>
          <a:xfrm>
            <a:off x="7529513" y="1973263"/>
            <a:ext cx="141287" cy="105568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2" name="Oval 191"/>
          <p:cNvSpPr/>
          <p:nvPr/>
        </p:nvSpPr>
        <p:spPr>
          <a:xfrm>
            <a:off x="1476375" y="889000"/>
            <a:ext cx="1971675" cy="23431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3" name="Oval 192"/>
          <p:cNvSpPr/>
          <p:nvPr/>
        </p:nvSpPr>
        <p:spPr>
          <a:xfrm>
            <a:off x="6438900" y="3727450"/>
            <a:ext cx="1971675" cy="23431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262" name="TextBox 194"/>
          <p:cNvSpPr txBox="1">
            <a:spLocks noChangeArrowheads="1"/>
          </p:cNvSpPr>
          <p:nvPr/>
        </p:nvSpPr>
        <p:spPr bwMode="auto">
          <a:xfrm>
            <a:off x="5435600" y="5934075"/>
            <a:ext cx="31337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pitchFamily="34" charset="0"/>
              </a:rPr>
              <a:t>Would it be sufficient to coat half of the pipe or insert a coated “gutter” ?</a:t>
            </a:r>
          </a:p>
        </p:txBody>
      </p:sp>
      <p:sp>
        <p:nvSpPr>
          <p:cNvPr id="8263" name="TextBox 195"/>
          <p:cNvSpPr txBox="1">
            <a:spLocks noChangeArrowheads="1"/>
          </p:cNvSpPr>
          <p:nvPr/>
        </p:nvSpPr>
        <p:spPr bwMode="auto">
          <a:xfrm>
            <a:off x="671513" y="3105150"/>
            <a:ext cx="29130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pitchFamily="34" charset="0"/>
              </a:rPr>
              <a:t>Do clearing electrodes work up to nominal B-fields ?</a:t>
            </a:r>
          </a:p>
        </p:txBody>
      </p:sp>
      <p:sp>
        <p:nvSpPr>
          <p:cNvPr id="8264" name="TextBox 55"/>
          <p:cNvSpPr txBox="1">
            <a:spLocks noChangeArrowheads="1"/>
          </p:cNvSpPr>
          <p:nvPr/>
        </p:nvSpPr>
        <p:spPr bwMode="auto">
          <a:xfrm>
            <a:off x="6738938" y="3998913"/>
            <a:ext cx="15827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Carbon/StSt</a:t>
            </a:r>
          </a:p>
          <a:p>
            <a:r>
              <a:rPr lang="en-US"/>
              <a:t>Half coated V</a:t>
            </a:r>
          </a:p>
        </p:txBody>
      </p:sp>
      <p:sp>
        <p:nvSpPr>
          <p:cNvPr id="8265" name="TextBox 52"/>
          <p:cNvSpPr txBox="1">
            <a:spLocks noChangeArrowheads="1"/>
          </p:cNvSpPr>
          <p:nvPr/>
        </p:nvSpPr>
        <p:spPr bwMode="auto">
          <a:xfrm>
            <a:off x="4759325" y="3998913"/>
            <a:ext cx="17668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Carbon coated</a:t>
            </a:r>
          </a:p>
          <a:p>
            <a:r>
              <a:rPr lang="en-US"/>
              <a:t>3y in SPS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713" y="274638"/>
            <a:ext cx="7964487" cy="7477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25 ns, half carbon-coated 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vs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StSt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b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57325" y="1123950"/>
            <a:ext cx="5886450" cy="3829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220" name="Title 1"/>
          <p:cNvSpPr txBox="1">
            <a:spLocks/>
          </p:cNvSpPr>
          <p:nvPr/>
        </p:nvSpPr>
        <p:spPr bwMode="auto">
          <a:xfrm>
            <a:off x="1552575" y="122238"/>
            <a:ext cx="6048375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2000" b="1">
              <a:solidFill>
                <a:srgbClr val="0055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266825"/>
            <a:ext cx="516255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879475" y="5230813"/>
            <a:ext cx="80740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Verdana" pitchFamily="34" charset="0"/>
                <a:ea typeface="Verdana" pitchFamily="34" charset="0"/>
                <a:cs typeface="Verdana" pitchFamily="34" charset="0"/>
              </a:rPr>
              <a:t>At 25 ns </a:t>
            </a:r>
            <a:r>
              <a:rPr lang="en-US">
                <a:latin typeface="Verdana" pitchFamily="34" charset="0"/>
                <a:ea typeface="Verdana" pitchFamily="34" charset="0"/>
                <a:cs typeface="Verdana" pitchFamily="34" charset="0"/>
              </a:rPr>
              <a:t>the half coated has only 10 times lower current (500 times lower for 50 ns) than StSt, whereas a full carbon coating has  at least 1000 times lower current</a:t>
            </a:r>
          </a:p>
          <a:p>
            <a:r>
              <a:rPr lang="en-US">
                <a:latin typeface="Verdana" pitchFamily="34" charset="0"/>
                <a:ea typeface="Verdana" pitchFamily="34" charset="0"/>
                <a:cs typeface="Verdana" pitchFamily="34" charset="0"/>
              </a:rPr>
              <a:t>Conditioning has a similar slope for both (6.5 hours, 3 batches x 72b)</a:t>
            </a:r>
          </a:p>
        </p:txBody>
      </p:sp>
      <p:sp>
        <p:nvSpPr>
          <p:cNvPr id="9223" name="TextBox 7"/>
          <p:cNvSpPr txBox="1">
            <a:spLocks noChangeArrowheads="1"/>
          </p:cNvSpPr>
          <p:nvPr/>
        </p:nvSpPr>
        <p:spPr bwMode="auto">
          <a:xfrm>
            <a:off x="5000625" y="1524000"/>
            <a:ext cx="1609725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FF0000"/>
                </a:solidFill>
                <a:latin typeface="Calibri" pitchFamily="34" charset="0"/>
              </a:rPr>
              <a:t>Half coated V</a:t>
            </a:r>
          </a:p>
          <a:p>
            <a:r>
              <a:rPr lang="en-US" sz="1400">
                <a:solidFill>
                  <a:srgbClr val="0000FF"/>
                </a:solidFill>
                <a:latin typeface="Calibri" pitchFamily="34" charset="0"/>
              </a:rPr>
              <a:t>StSt9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524125" y="2343150"/>
            <a:ext cx="37528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5" name="TextBox 9"/>
          <p:cNvSpPr txBox="1">
            <a:spLocks noChangeArrowheads="1"/>
          </p:cNvSpPr>
          <p:nvPr/>
        </p:nvSpPr>
        <p:spPr bwMode="auto">
          <a:xfrm rot="-5400000">
            <a:off x="1136651" y="2806700"/>
            <a:ext cx="1746250" cy="339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Int e-cloud/int BCT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570913" y="0"/>
            <a:ext cx="573087" cy="3698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+mn-lt"/>
                <a:cs typeface="+mn-cs"/>
              </a:rPr>
              <a:t>MD</a:t>
            </a:r>
          </a:p>
        </p:txBody>
      </p:sp>
      <p:pic>
        <p:nvPicPr>
          <p:cNvPr id="9227" name="Content Placeholder 228" descr="liner_icon_halfcoated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35875" y="1863725"/>
            <a:ext cx="712788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8" name="TextBox 55"/>
          <p:cNvSpPr txBox="1">
            <a:spLocks noChangeArrowheads="1"/>
          </p:cNvSpPr>
          <p:nvPr/>
        </p:nvSpPr>
        <p:spPr bwMode="auto">
          <a:xfrm>
            <a:off x="7383463" y="12636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Half coated V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52575" y="1022350"/>
            <a:ext cx="5672138" cy="40481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713" y="274638"/>
            <a:ext cx="7964487" cy="7477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Half-coated vertical : predicted effect by simulations of </a:t>
            </a:r>
            <a:r>
              <a:rPr lang="en-US" dirty="0" err="1" smtClean="0"/>
              <a:t>G.Rumolo</a:t>
            </a:r>
            <a:r>
              <a:rPr lang="en-US" dirty="0" smtClean="0"/>
              <a:t> (uncoated part </a:t>
            </a:r>
            <a:r>
              <a:rPr lang="el-GR" dirty="0" smtClean="0"/>
              <a:t>δ</a:t>
            </a:r>
            <a:r>
              <a:rPr lang="en-US" dirty="0" smtClean="0"/>
              <a:t>max=1.8) </a:t>
            </a:r>
            <a:endParaRPr lang="en-US" dirty="0"/>
          </a:p>
        </p:txBody>
      </p:sp>
      <p:sp>
        <p:nvSpPr>
          <p:cNvPr id="1024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713"/>
            <a:ext cx="8763000" cy="4745037"/>
          </a:xfrm>
        </p:spPr>
        <p:txBody>
          <a:bodyPr/>
          <a:lstStyle/>
          <a:p>
            <a:endParaRPr lang="it-IT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52513"/>
            <a:ext cx="4714875" cy="344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7075" y="1143000"/>
            <a:ext cx="4429125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846138" y="1679575"/>
            <a:ext cx="13096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G.Rumolo</a:t>
            </a:r>
          </a:p>
        </p:txBody>
      </p:sp>
      <p:grpSp>
        <p:nvGrpSpPr>
          <p:cNvPr id="10247" name="Group 15"/>
          <p:cNvGrpSpPr>
            <a:grpSpLocks/>
          </p:cNvGrpSpPr>
          <p:nvPr/>
        </p:nvGrpSpPr>
        <p:grpSpPr bwMode="auto">
          <a:xfrm>
            <a:off x="4999038" y="4421188"/>
            <a:ext cx="4144962" cy="2435225"/>
            <a:chOff x="4157931" y="4454586"/>
            <a:chExt cx="4145078" cy="2435311"/>
          </a:xfrm>
        </p:grpSpPr>
        <p:pic>
          <p:nvPicPr>
            <p:cNvPr id="10250" name="Picture 2" descr="G:\Divisions\EST\Groups\SM\SurfaceAnalysis\SEY_Data\321_SEY(DLC_SS_Liner_SPS)\plot_all.t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57931" y="4454586"/>
              <a:ext cx="4145078" cy="2403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2"/>
            <p:cNvSpPr/>
            <p:nvPr/>
          </p:nvSpPr>
          <p:spPr>
            <a:xfrm>
              <a:off x="6280477" y="4476812"/>
              <a:ext cx="1889178" cy="238133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252" name="TextBox 13"/>
            <p:cNvSpPr txBox="1">
              <a:spLocks noChangeArrowheads="1"/>
            </p:cNvSpPr>
            <p:nvPr/>
          </p:nvSpPr>
          <p:spPr bwMode="auto">
            <a:xfrm>
              <a:off x="4305684" y="4651792"/>
              <a:ext cx="380232" cy="19389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alibri" pitchFamily="34" charset="0"/>
                </a:rPr>
                <a:t>1.8</a:t>
              </a:r>
            </a:p>
            <a:p>
              <a:endParaRPr lang="en-US" sz="900">
                <a:latin typeface="Calibri" pitchFamily="34" charset="0"/>
              </a:endParaRPr>
            </a:p>
            <a:p>
              <a:r>
                <a:rPr lang="en-US" sz="1200">
                  <a:latin typeface="Calibri" pitchFamily="34" charset="0"/>
                </a:rPr>
                <a:t>1.6</a:t>
              </a:r>
            </a:p>
            <a:p>
              <a:endParaRPr lang="en-US" sz="900">
                <a:latin typeface="Calibri" pitchFamily="34" charset="0"/>
              </a:endParaRPr>
            </a:p>
            <a:p>
              <a:r>
                <a:rPr lang="en-US" sz="1200">
                  <a:latin typeface="Calibri" pitchFamily="34" charset="0"/>
                </a:rPr>
                <a:t>1.4</a:t>
              </a:r>
            </a:p>
            <a:p>
              <a:endParaRPr lang="en-US" sz="900">
                <a:latin typeface="Calibri" pitchFamily="34" charset="0"/>
              </a:endParaRPr>
            </a:p>
            <a:p>
              <a:r>
                <a:rPr lang="en-US" sz="1200">
                  <a:latin typeface="Calibri" pitchFamily="34" charset="0"/>
                </a:rPr>
                <a:t>1.2</a:t>
              </a:r>
            </a:p>
            <a:p>
              <a:endParaRPr lang="en-US" sz="900">
                <a:latin typeface="Calibri" pitchFamily="34" charset="0"/>
              </a:endParaRPr>
            </a:p>
            <a:p>
              <a:r>
                <a:rPr lang="en-US" sz="1200">
                  <a:latin typeface="Calibri" pitchFamily="34" charset="0"/>
                </a:rPr>
                <a:t>1</a:t>
              </a:r>
            </a:p>
            <a:p>
              <a:endParaRPr lang="en-US" sz="900">
                <a:latin typeface="Calibri" pitchFamily="34" charset="0"/>
              </a:endParaRPr>
            </a:p>
            <a:p>
              <a:r>
                <a:rPr lang="en-US" sz="1200">
                  <a:latin typeface="Calibri" pitchFamily="34" charset="0"/>
                </a:rPr>
                <a:t>0.8</a:t>
              </a:r>
            </a:p>
          </p:txBody>
        </p:sp>
        <p:sp>
          <p:nvSpPr>
            <p:cNvPr id="10253" name="TextBox 14"/>
            <p:cNvSpPr txBox="1">
              <a:spLocks noChangeArrowheads="1"/>
            </p:cNvSpPr>
            <p:nvPr/>
          </p:nvSpPr>
          <p:spPr bwMode="auto">
            <a:xfrm>
              <a:off x="4572280" y="6615250"/>
              <a:ext cx="2840117" cy="27464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alibri" pitchFamily="34" charset="0"/>
                </a:rPr>
                <a:t>0   500   1000   1500   2000 Energy[eV]</a:t>
              </a:r>
            </a:p>
          </p:txBody>
        </p:sp>
      </p:grpSp>
      <p:sp>
        <p:nvSpPr>
          <p:cNvPr id="10248" name="TextBox 11"/>
          <p:cNvSpPr txBox="1">
            <a:spLocks noChangeArrowheads="1"/>
          </p:cNvSpPr>
          <p:nvPr/>
        </p:nvSpPr>
        <p:spPr bwMode="auto">
          <a:xfrm>
            <a:off x="7061200" y="5175250"/>
            <a:ext cx="17684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StSt liner extracted from SPS:</a:t>
            </a:r>
          </a:p>
          <a:p>
            <a:r>
              <a:rPr lang="en-US" sz="1600">
                <a:latin typeface="Calibri" pitchFamily="34" charset="0"/>
              </a:rPr>
              <a:t>1.8 is realistic</a:t>
            </a:r>
          </a:p>
        </p:txBody>
      </p:sp>
      <p:sp>
        <p:nvSpPr>
          <p:cNvPr id="18" name="TextBox 17"/>
          <p:cNvSpPr txBox="1"/>
          <p:nvPr/>
        </p:nvSpPr>
        <p:spPr>
          <a:xfrm flipH="1">
            <a:off x="334963" y="4668838"/>
            <a:ext cx="4573587" cy="1200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cs typeface="+mn-cs"/>
              </a:rPr>
              <a:t>The result from the MD fits with the prediction of the simulation if we assume an SEY around 1 and a reflection or a zero energy reflection above 0.5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 rot="16200000">
            <a:off x="4936332" y="5472906"/>
            <a:ext cx="4889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fr-CH" sz="1200"/>
              <a:t>SEY</a:t>
            </a:r>
            <a:endParaRPr lang="it-IT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63563" y="1041400"/>
            <a:ext cx="8062912" cy="55514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267" name="Title 11"/>
          <p:cNvSpPr>
            <a:spLocks noGrp="1"/>
          </p:cNvSpPr>
          <p:nvPr>
            <p:ph type="title"/>
          </p:nvPr>
        </p:nvSpPr>
        <p:spPr>
          <a:xfrm>
            <a:off x="1001713" y="274638"/>
            <a:ext cx="7964487" cy="747712"/>
          </a:xfrm>
        </p:spPr>
        <p:txBody>
          <a:bodyPr wrap="none">
            <a:spAutoFit/>
          </a:bodyPr>
          <a:lstStyle/>
          <a:p>
            <a:r>
              <a:rPr lang="en-US" sz="2000" smtClean="0">
                <a:latin typeface="Verdana" pitchFamily="34" charset="0"/>
              </a:rPr>
              <a:t>Clearing electrode (StSt)</a:t>
            </a:r>
          </a:p>
        </p:txBody>
      </p:sp>
      <p:pic>
        <p:nvPicPr>
          <p:cNvPr id="11268" name="Picture 2" descr="G:\Divisions\EST\Groups\SM\ThinFilms\Photos\SPS_SEY_installations\clearing_electrode\DSCN15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9138" y="1452563"/>
            <a:ext cx="3289300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Box 5"/>
          <p:cNvSpPr txBox="1">
            <a:spLocks noChangeArrowheads="1"/>
          </p:cNvSpPr>
          <p:nvPr/>
        </p:nvSpPr>
        <p:spPr bwMode="auto">
          <a:xfrm>
            <a:off x="1182688" y="5978525"/>
            <a:ext cx="1181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2011 , StSt</a:t>
            </a:r>
          </a:p>
        </p:txBody>
      </p:sp>
      <p:sp>
        <p:nvSpPr>
          <p:cNvPr id="11270" name="TextBox 6"/>
          <p:cNvSpPr txBox="1">
            <a:spLocks noChangeArrowheads="1"/>
          </p:cNvSpPr>
          <p:nvPr/>
        </p:nvSpPr>
        <p:spPr bwMode="auto">
          <a:xfrm>
            <a:off x="5603875" y="5978525"/>
            <a:ext cx="25527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alumina plasma spray, to be tested in 2012</a:t>
            </a:r>
          </a:p>
        </p:txBody>
      </p:sp>
      <p:sp>
        <p:nvSpPr>
          <p:cNvPr id="11271" name="TextBox 7"/>
          <p:cNvSpPr txBox="1">
            <a:spLocks noChangeArrowheads="1"/>
          </p:cNvSpPr>
          <p:nvPr/>
        </p:nvSpPr>
        <p:spPr bwMode="auto">
          <a:xfrm>
            <a:off x="4968875" y="1041400"/>
            <a:ext cx="3794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From KEK (Y. Suetsugu) to CERN</a:t>
            </a:r>
          </a:p>
        </p:txBody>
      </p:sp>
      <p:pic>
        <p:nvPicPr>
          <p:cNvPr id="11272" name="Picture 2" descr="\\cern.ch\dfs\Users\t\taborell\Documents\MyDocs\MAURO1\SEY\electrodes\IMG_04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38725" y="1471613"/>
            <a:ext cx="33147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5222875" y="4275138"/>
            <a:ext cx="733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fr-CH"/>
              <a:t>Al</a:t>
            </a:r>
            <a:r>
              <a:rPr lang="fr-CH" baseline="-25000"/>
              <a:t>2</a:t>
            </a:r>
            <a:r>
              <a:rPr lang="fr-CH"/>
              <a:t>O</a:t>
            </a:r>
            <a:r>
              <a:rPr lang="fr-CH" baseline="-25000"/>
              <a:t>3</a:t>
            </a:r>
            <a:endParaRPr lang="it-IT" baseline="-25000"/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>
            <a:off x="5905500" y="4543425"/>
            <a:ext cx="4953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5470525" y="3922713"/>
            <a:ext cx="400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fr-CH"/>
              <a:t>W</a:t>
            </a:r>
            <a:endParaRPr lang="it-IT"/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>
            <a:off x="5829300" y="4181475"/>
            <a:ext cx="771525" cy="161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055688" y="100013"/>
            <a:ext cx="7964487" cy="747712"/>
          </a:xfrm>
        </p:spPr>
        <p:txBody>
          <a:bodyPr/>
          <a:lstStyle/>
          <a:p>
            <a:r>
              <a:rPr lang="en-US" sz="2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Clearing electrodes: as a function of voltage for different B fields, 25 ns</a:t>
            </a:r>
          </a:p>
        </p:txBody>
      </p:sp>
      <p:sp>
        <p:nvSpPr>
          <p:cNvPr id="4" name="Rectangle 3"/>
          <p:cNvSpPr/>
          <p:nvPr/>
        </p:nvSpPr>
        <p:spPr>
          <a:xfrm>
            <a:off x="1371600" y="847725"/>
            <a:ext cx="7153275" cy="4638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2292" name="Group 7"/>
          <p:cNvGrpSpPr>
            <a:grpSpLocks/>
          </p:cNvGrpSpPr>
          <p:nvPr/>
        </p:nvGrpSpPr>
        <p:grpSpPr bwMode="auto">
          <a:xfrm>
            <a:off x="1128713" y="801688"/>
            <a:ext cx="6731000" cy="4684712"/>
            <a:chOff x="1285875" y="980693"/>
            <a:chExt cx="6730884" cy="4684539"/>
          </a:xfrm>
        </p:grpSpPr>
        <p:pic>
          <p:nvPicPr>
            <p:cNvPr id="12295" name="Picture 8" descr="G:\Divisions\EST\Groups\SM\ThinFilms\DataFiles\SPS_E_Cloud_Data\MD_20110509f\XSD1_U_detail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85875" y="980693"/>
              <a:ext cx="6186124" cy="4505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6" name="TextBox 9"/>
            <p:cNvSpPr txBox="1">
              <a:spLocks noChangeArrowheads="1"/>
            </p:cNvSpPr>
            <p:nvPr/>
          </p:nvSpPr>
          <p:spPr bwMode="auto">
            <a:xfrm>
              <a:off x="5194761" y="2465104"/>
              <a:ext cx="1653530" cy="23083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Calibri" pitchFamily="34" charset="0"/>
                </a:rPr>
                <a:t>o</a:t>
              </a:r>
              <a:r>
                <a:rPr lang="en-US">
                  <a:latin typeface="Calibri" pitchFamily="34" charset="0"/>
                </a:rPr>
                <a:t> 1.1A</a:t>
              </a:r>
            </a:p>
            <a:p>
              <a:r>
                <a:rPr lang="en-US">
                  <a:solidFill>
                    <a:srgbClr val="0000FF"/>
                  </a:solidFill>
                  <a:latin typeface="Calibri" pitchFamily="34" charset="0"/>
                </a:rPr>
                <a:t>o</a:t>
              </a:r>
              <a:r>
                <a:rPr lang="en-US">
                  <a:latin typeface="Calibri" pitchFamily="34" charset="0"/>
                </a:rPr>
                <a:t> 2.5A</a:t>
              </a:r>
            </a:p>
            <a:p>
              <a:r>
                <a:rPr lang="en-US">
                  <a:solidFill>
                    <a:srgbClr val="FFFF00"/>
                  </a:solidFill>
                  <a:latin typeface="Calibri" pitchFamily="34" charset="0"/>
                </a:rPr>
                <a:t>o</a:t>
              </a:r>
              <a:r>
                <a:rPr lang="en-US">
                  <a:latin typeface="Calibri" pitchFamily="34" charset="0"/>
                </a:rPr>
                <a:t> 5A</a:t>
              </a:r>
            </a:p>
            <a:p>
              <a:r>
                <a:rPr lang="en-US">
                  <a:solidFill>
                    <a:srgbClr val="FF0000"/>
                  </a:solidFill>
                  <a:latin typeface="Calibri" pitchFamily="34" charset="0"/>
                </a:rPr>
                <a:t>*</a:t>
              </a:r>
              <a:r>
                <a:rPr lang="en-US">
                  <a:latin typeface="Calibri" pitchFamily="34" charset="0"/>
                </a:rPr>
                <a:t> 25A</a:t>
              </a:r>
            </a:p>
            <a:p>
              <a:r>
                <a:rPr lang="en-US" sz="900">
                  <a:solidFill>
                    <a:srgbClr val="FF0000"/>
                  </a:solidFill>
                  <a:latin typeface="Calibri" pitchFamily="34" charset="0"/>
                </a:rPr>
                <a:t>*</a:t>
              </a:r>
              <a:r>
                <a:rPr lang="en-US">
                  <a:latin typeface="Calibri" pitchFamily="34" charset="0"/>
                </a:rPr>
                <a:t> 40A</a:t>
              </a:r>
            </a:p>
            <a:p>
              <a:r>
                <a:rPr lang="en-US">
                  <a:solidFill>
                    <a:srgbClr val="00FFFF"/>
                  </a:solidFill>
                  <a:latin typeface="Calibri" pitchFamily="34" charset="0"/>
                </a:rPr>
                <a:t>+</a:t>
              </a:r>
              <a:r>
                <a:rPr lang="en-US">
                  <a:latin typeface="Calibri" pitchFamily="34" charset="0"/>
                </a:rPr>
                <a:t> -25A</a:t>
              </a:r>
            </a:p>
            <a:p>
              <a:r>
                <a:rPr lang="en-US">
                  <a:latin typeface="Calibri" pitchFamily="34" charset="0"/>
                </a:rPr>
                <a:t> </a:t>
              </a:r>
              <a:r>
                <a:rPr lang="en-US">
                  <a:solidFill>
                    <a:srgbClr val="92D050"/>
                  </a:solidFill>
                  <a:latin typeface="Calibri" pitchFamily="34" charset="0"/>
                </a:rPr>
                <a:t>o</a:t>
              </a:r>
              <a:r>
                <a:rPr lang="en-US">
                  <a:latin typeface="Calibri" pitchFamily="34" charset="0"/>
                </a:rPr>
                <a:t> 25A</a:t>
              </a:r>
            </a:p>
            <a:p>
              <a:r>
                <a:rPr lang="en-US">
                  <a:latin typeface="Calibri" pitchFamily="34" charset="0"/>
                </a:rPr>
                <a:t> </a:t>
              </a:r>
              <a:r>
                <a:rPr lang="en-US">
                  <a:solidFill>
                    <a:srgbClr val="FF0000"/>
                  </a:solidFill>
                  <a:latin typeface="Calibri" pitchFamily="34" charset="0"/>
                </a:rPr>
                <a:t>+</a:t>
              </a:r>
              <a:r>
                <a:rPr lang="en-US">
                  <a:latin typeface="Calibri" pitchFamily="34" charset="0"/>
                </a:rPr>
                <a:t> 25A, 450Gev</a:t>
              </a:r>
            </a:p>
          </p:txBody>
        </p:sp>
        <p:sp>
          <p:nvSpPr>
            <p:cNvPr id="12297" name="TextBox 10"/>
            <p:cNvSpPr txBox="1">
              <a:spLocks noChangeArrowheads="1"/>
            </p:cNvSpPr>
            <p:nvPr/>
          </p:nvSpPr>
          <p:spPr bwMode="auto">
            <a:xfrm>
              <a:off x="6932936" y="2743200"/>
              <a:ext cx="108382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26GeV</a:t>
              </a:r>
            </a:p>
            <a:p>
              <a:r>
                <a:rPr lang="en-US">
                  <a:latin typeface="Calibri" pitchFamily="34" charset="0"/>
                </a:rPr>
                <a:t>3 batches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6867429" y="2599883"/>
              <a:ext cx="85724" cy="1733486"/>
            </a:xfrm>
            <a:custGeom>
              <a:avLst/>
              <a:gdLst>
                <a:gd name="connsiteX0" fmla="*/ 0 w 85725"/>
                <a:gd name="connsiteY0" fmla="*/ 0 h 1733550"/>
                <a:gd name="connsiteX1" fmla="*/ 85725 w 85725"/>
                <a:gd name="connsiteY1" fmla="*/ 85725 h 1733550"/>
                <a:gd name="connsiteX2" fmla="*/ 85725 w 85725"/>
                <a:gd name="connsiteY2" fmla="*/ 1562100 h 1733550"/>
                <a:gd name="connsiteX3" fmla="*/ 19050 w 85725"/>
                <a:gd name="connsiteY3" fmla="*/ 1724025 h 1733550"/>
                <a:gd name="connsiteX4" fmla="*/ 19050 w 85725"/>
                <a:gd name="connsiteY4" fmla="*/ 1724025 h 1733550"/>
                <a:gd name="connsiteX5" fmla="*/ 19050 w 85725"/>
                <a:gd name="connsiteY5" fmla="*/ 1733550 h 173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5" h="1733550">
                  <a:moveTo>
                    <a:pt x="0" y="0"/>
                  </a:moveTo>
                  <a:lnTo>
                    <a:pt x="85725" y="85725"/>
                  </a:lnTo>
                  <a:lnTo>
                    <a:pt x="85725" y="1562100"/>
                  </a:lnTo>
                  <a:lnTo>
                    <a:pt x="19050" y="1724025"/>
                  </a:lnTo>
                  <a:lnTo>
                    <a:pt x="19050" y="1724025"/>
                  </a:lnTo>
                  <a:lnTo>
                    <a:pt x="19050" y="1733550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299" name="TextBox 12"/>
            <p:cNvSpPr txBox="1">
              <a:spLocks noChangeArrowheads="1"/>
            </p:cNvSpPr>
            <p:nvPr/>
          </p:nvSpPr>
          <p:spPr bwMode="auto">
            <a:xfrm rot="-5400000">
              <a:off x="571500" y="3020497"/>
              <a:ext cx="2053896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Int e-cloud/int FBCT</a:t>
              </a:r>
            </a:p>
          </p:txBody>
        </p:sp>
        <p:sp>
          <p:nvSpPr>
            <p:cNvPr id="12300" name="TextBox 13"/>
            <p:cNvSpPr txBox="1">
              <a:spLocks noChangeArrowheads="1"/>
            </p:cNvSpPr>
            <p:nvPr/>
          </p:nvSpPr>
          <p:spPr bwMode="auto">
            <a:xfrm>
              <a:off x="2011436" y="5029200"/>
              <a:ext cx="5229317" cy="3385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  <a:cs typeface="Calibri" pitchFamily="34" charset="0"/>
                </a:rPr>
                <a:t>0       20      40     60     80     100    120    140    160    180    200</a:t>
              </a:r>
            </a:p>
          </p:txBody>
        </p:sp>
        <p:sp>
          <p:nvSpPr>
            <p:cNvPr id="12301" name="TextBox 14"/>
            <p:cNvSpPr txBox="1">
              <a:spLocks noChangeArrowheads="1"/>
            </p:cNvSpPr>
            <p:nvPr/>
          </p:nvSpPr>
          <p:spPr bwMode="auto">
            <a:xfrm>
              <a:off x="3286125" y="5295900"/>
              <a:ext cx="2824299" cy="3693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Voltage on the electrode [V]</a:t>
              </a:r>
            </a:p>
          </p:txBody>
        </p:sp>
      </p:grpSp>
      <p:sp>
        <p:nvSpPr>
          <p:cNvPr id="12293" name="TextBox 17"/>
          <p:cNvSpPr txBox="1">
            <a:spLocks noChangeArrowheads="1"/>
          </p:cNvSpPr>
          <p:nvPr/>
        </p:nvSpPr>
        <p:spPr bwMode="auto">
          <a:xfrm>
            <a:off x="379413" y="5657850"/>
            <a:ext cx="83851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◊</a:t>
            </a:r>
            <a:r>
              <a:rPr lang="en-US">
                <a:latin typeface="Verdana" pitchFamily="34" charset="0"/>
                <a:ea typeface="Verdana" pitchFamily="34" charset="0"/>
                <a:cs typeface="Verdana" pitchFamily="34" charset="0"/>
              </a:rPr>
              <a:t>Effective suppression at all tested B fields with low voltage &lt;100V</a:t>
            </a:r>
          </a:p>
          <a:p>
            <a:r>
              <a:rPr lang="en-US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◊</a:t>
            </a:r>
            <a:r>
              <a:rPr lang="en-US">
                <a:latin typeface="Verdana" pitchFamily="34" charset="0"/>
                <a:ea typeface="Verdana" pitchFamily="34" charset="0"/>
                <a:cs typeface="Verdana" pitchFamily="34" charset="0"/>
              </a:rPr>
              <a:t>NB: the effect on pressure is almost invisible (the electrode is short 	0.4 m) compared to the conductance of the pipe</a:t>
            </a:r>
          </a:p>
          <a:p>
            <a:r>
              <a:rPr lang="en-US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55688" y="801688"/>
            <a:ext cx="6804025" cy="48561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713" y="274638"/>
            <a:ext cx="7964487" cy="7477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Comparison of e-cloud in Q20/Q26 settings in e-cloud monitor</a:t>
            </a:r>
            <a:endParaRPr lang="en-US" dirty="0"/>
          </a:p>
        </p:txBody>
      </p:sp>
      <p:grpSp>
        <p:nvGrpSpPr>
          <p:cNvPr id="13315" name="Group 21"/>
          <p:cNvGrpSpPr>
            <a:grpSpLocks/>
          </p:cNvGrpSpPr>
          <p:nvPr/>
        </p:nvGrpSpPr>
        <p:grpSpPr bwMode="auto">
          <a:xfrm>
            <a:off x="-4502150" y="1204285"/>
            <a:ext cx="13646150" cy="7850188"/>
            <a:chOff x="-4502267" y="1225401"/>
            <a:chExt cx="13646267" cy="7850596"/>
          </a:xfrm>
          <a:effectLst/>
        </p:grpSpPr>
        <p:pic>
          <p:nvPicPr>
            <p:cNvPr id="13318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4502267" y="1905057"/>
              <a:ext cx="9552385" cy="7170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9" name="TextBox 4"/>
            <p:cNvSpPr txBox="1">
              <a:spLocks noChangeArrowheads="1"/>
            </p:cNvSpPr>
            <p:nvPr/>
          </p:nvSpPr>
          <p:spPr bwMode="auto">
            <a:xfrm>
              <a:off x="438952" y="1225401"/>
              <a:ext cx="308905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latin typeface="Calibri" pitchFamily="34" charset="0"/>
                </a:rPr>
                <a:t>50 ns </a:t>
              </a:r>
            </a:p>
            <a:p>
              <a:pPr algn="ctr"/>
              <a:r>
                <a:rPr lang="en-US">
                  <a:latin typeface="Calibri" pitchFamily="34" charset="0"/>
                </a:rPr>
                <a:t>3 batches Q26 + 2 batches Q20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-252494" y="5437258"/>
              <a:ext cx="8429698" cy="15907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321" name="TextBox 7"/>
            <p:cNvSpPr txBox="1">
              <a:spLocks noChangeArrowheads="1"/>
            </p:cNvSpPr>
            <p:nvPr/>
          </p:nvSpPr>
          <p:spPr bwMode="auto">
            <a:xfrm rot="-5400000">
              <a:off x="-586222" y="3488230"/>
              <a:ext cx="1746376" cy="3385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Int e-cloud/int BCT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3325763" y="5226109"/>
              <a:ext cx="733431" cy="3619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-366795" y="4502171"/>
              <a:ext cx="733432" cy="7525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3324" name="Picture 2" descr="G:\Divisions\EST\Groups\SM\ThinFilms\DataFiles\SPS_E_Cloud_Data\MD_20111107\plots\steel_Q26_Q20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650538" y="1914463"/>
              <a:ext cx="4493462" cy="3369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5" name="TextBox 11"/>
            <p:cNvSpPr txBox="1">
              <a:spLocks noChangeArrowheads="1"/>
            </p:cNvSpPr>
            <p:nvPr/>
          </p:nvSpPr>
          <p:spPr bwMode="auto">
            <a:xfrm rot="-5400000">
              <a:off x="3627961" y="3432775"/>
              <a:ext cx="1746376" cy="3385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Int e-cloud/int BCT</a:t>
              </a:r>
            </a:p>
          </p:txBody>
        </p:sp>
        <p:sp>
          <p:nvSpPr>
            <p:cNvPr id="13326" name="TextBox 12"/>
            <p:cNvSpPr txBox="1">
              <a:spLocks noChangeArrowheads="1"/>
            </p:cNvSpPr>
            <p:nvPr/>
          </p:nvSpPr>
          <p:spPr bwMode="auto">
            <a:xfrm>
              <a:off x="4603751" y="1991758"/>
              <a:ext cx="647699" cy="3262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/>
                <a:t> </a:t>
              </a:r>
              <a:r>
                <a:rPr lang="en-US" sz="1400"/>
                <a:t>0</a:t>
              </a:r>
            </a:p>
            <a:p>
              <a:endParaRPr lang="en-US" sz="600"/>
            </a:p>
            <a:p>
              <a:r>
                <a:rPr lang="en-US" sz="1400"/>
                <a:t>-0.05</a:t>
              </a:r>
            </a:p>
            <a:p>
              <a:r>
                <a:rPr lang="en-US" sz="600"/>
                <a:t> </a:t>
              </a:r>
            </a:p>
            <a:p>
              <a:r>
                <a:rPr lang="en-US" sz="1400"/>
                <a:t>-0.1</a:t>
              </a:r>
            </a:p>
            <a:p>
              <a:r>
                <a:rPr lang="en-US" sz="600"/>
                <a:t> </a:t>
              </a:r>
            </a:p>
            <a:p>
              <a:r>
                <a:rPr lang="en-US" sz="1400"/>
                <a:t>-0.15</a:t>
              </a:r>
            </a:p>
            <a:p>
              <a:r>
                <a:rPr lang="en-US" sz="600"/>
                <a:t> </a:t>
              </a:r>
            </a:p>
            <a:p>
              <a:r>
                <a:rPr lang="en-US" sz="1400"/>
                <a:t>-0.2</a:t>
              </a:r>
            </a:p>
            <a:p>
              <a:r>
                <a:rPr lang="en-US" sz="600"/>
                <a:t> </a:t>
              </a:r>
            </a:p>
            <a:p>
              <a:r>
                <a:rPr lang="en-US" sz="1400"/>
                <a:t>-0.25</a:t>
              </a:r>
            </a:p>
            <a:p>
              <a:r>
                <a:rPr lang="en-US" sz="600"/>
                <a:t> </a:t>
              </a:r>
            </a:p>
            <a:p>
              <a:r>
                <a:rPr lang="en-US" sz="1400"/>
                <a:t>-0.3</a:t>
              </a:r>
            </a:p>
            <a:p>
              <a:endParaRPr lang="en-US" sz="600"/>
            </a:p>
            <a:p>
              <a:r>
                <a:rPr lang="en-US" sz="1400"/>
                <a:t> -0.35</a:t>
              </a:r>
              <a:endParaRPr lang="en-US" sz="800"/>
            </a:p>
            <a:p>
              <a:r>
                <a:rPr lang="en-US" sz="800"/>
                <a:t> </a:t>
              </a:r>
            </a:p>
            <a:p>
              <a:r>
                <a:rPr lang="en-US" sz="1400"/>
                <a:t>-0.4</a:t>
              </a:r>
            </a:p>
            <a:p>
              <a:endParaRPr lang="en-US" sz="600"/>
            </a:p>
            <a:p>
              <a:endParaRPr lang="en-US" sz="600"/>
            </a:p>
            <a:p>
              <a:endParaRPr lang="en-US" sz="600"/>
            </a:p>
            <a:p>
              <a:endParaRPr lang="en-US" sz="1200"/>
            </a:p>
          </p:txBody>
        </p:sp>
        <p:sp>
          <p:nvSpPr>
            <p:cNvPr id="13327" name="TextBox 13"/>
            <p:cNvSpPr txBox="1">
              <a:spLocks noChangeArrowheads="1"/>
            </p:cNvSpPr>
            <p:nvPr/>
          </p:nvSpPr>
          <p:spPr bwMode="auto">
            <a:xfrm>
              <a:off x="5321884" y="1273528"/>
              <a:ext cx="308905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latin typeface="Calibri" pitchFamily="34" charset="0"/>
                </a:rPr>
                <a:t>25 ns </a:t>
              </a:r>
            </a:p>
            <a:p>
              <a:pPr algn="ctr"/>
              <a:r>
                <a:rPr lang="en-US">
                  <a:latin typeface="Calibri" pitchFamily="34" charset="0"/>
                </a:rPr>
                <a:t>2 batches Q26 + 2 batches Q20</a:t>
              </a:r>
            </a:p>
          </p:txBody>
        </p:sp>
        <p:sp>
          <p:nvSpPr>
            <p:cNvPr id="13328" name="TextBox 14"/>
            <p:cNvSpPr txBox="1">
              <a:spLocks noChangeArrowheads="1"/>
            </p:cNvSpPr>
            <p:nvPr/>
          </p:nvSpPr>
          <p:spPr bwMode="auto">
            <a:xfrm>
              <a:off x="5018948" y="4859163"/>
              <a:ext cx="3926075" cy="2769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/>
                <a:t>1.885 1.89  1.895 1.90  1.905 1.91  1.915 1.92  1.925</a:t>
              </a:r>
            </a:p>
          </p:txBody>
        </p:sp>
        <p:sp>
          <p:nvSpPr>
            <p:cNvPr id="13329" name="TextBox 15"/>
            <p:cNvSpPr txBox="1">
              <a:spLocks noChangeArrowheads="1"/>
            </p:cNvSpPr>
            <p:nvPr/>
          </p:nvSpPr>
          <p:spPr bwMode="auto">
            <a:xfrm>
              <a:off x="6152084" y="5107881"/>
              <a:ext cx="174599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super cycle number</a:t>
              </a:r>
            </a:p>
          </p:txBody>
        </p:sp>
        <p:sp>
          <p:nvSpPr>
            <p:cNvPr id="13330" name="TextBox 18"/>
            <p:cNvSpPr txBox="1">
              <a:spLocks noChangeArrowheads="1"/>
            </p:cNvSpPr>
            <p:nvPr/>
          </p:nvSpPr>
          <p:spPr bwMode="auto">
            <a:xfrm>
              <a:off x="127591" y="5762846"/>
              <a:ext cx="879312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No significant difference in the measured e-cloud current between the two settings neither at  50 ns nor at 25 ns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4370388" y="1217613"/>
            <a:ext cx="4582226" cy="4422775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27591" y="1217613"/>
            <a:ext cx="4242797" cy="4422775"/>
          </a:xfrm>
          <a:prstGeom prst="rect">
            <a:avLst/>
          </a:prstGeom>
          <a:noFill/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1001713" y="274638"/>
            <a:ext cx="6688137" cy="400050"/>
          </a:xfrm>
        </p:spPr>
        <p:txBody>
          <a:bodyPr wrap="none" rtlCol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Emittance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effect on e-cloud: 50 ns, 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StSt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ECM</a:t>
            </a:r>
          </a:p>
        </p:txBody>
      </p:sp>
      <p:pic>
        <p:nvPicPr>
          <p:cNvPr id="14339" name="Picture 4" descr="stst8_nonnormalize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8525" y="814388"/>
            <a:ext cx="6529388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1690688" y="2325688"/>
            <a:ext cx="5857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  <a:cs typeface="Calibri" pitchFamily="34" charset="0"/>
              </a:rPr>
              <a:t>1x36</a:t>
            </a:r>
          </a:p>
        </p:txBody>
      </p:sp>
      <p:sp>
        <p:nvSpPr>
          <p:cNvPr id="14341" name="TextBox 6"/>
          <p:cNvSpPr txBox="1">
            <a:spLocks noChangeArrowheads="1"/>
          </p:cNvSpPr>
          <p:nvPr/>
        </p:nvSpPr>
        <p:spPr bwMode="auto">
          <a:xfrm>
            <a:off x="2155825" y="3049588"/>
            <a:ext cx="5857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  <a:cs typeface="Calibri" pitchFamily="34" charset="0"/>
              </a:rPr>
              <a:t>2x36</a:t>
            </a:r>
          </a:p>
        </p:txBody>
      </p:sp>
      <p:sp>
        <p:nvSpPr>
          <p:cNvPr id="14342" name="TextBox 7"/>
          <p:cNvSpPr txBox="1">
            <a:spLocks noChangeArrowheads="1"/>
          </p:cNvSpPr>
          <p:nvPr/>
        </p:nvSpPr>
        <p:spPr bwMode="auto">
          <a:xfrm>
            <a:off x="2557463" y="3694113"/>
            <a:ext cx="5857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  <a:cs typeface="Calibri" pitchFamily="34" charset="0"/>
              </a:rPr>
              <a:t>3x36</a:t>
            </a:r>
          </a:p>
        </p:txBody>
      </p:sp>
      <p:sp>
        <p:nvSpPr>
          <p:cNvPr id="14343" name="TextBox 8"/>
          <p:cNvSpPr txBox="1">
            <a:spLocks noChangeArrowheads="1"/>
          </p:cNvSpPr>
          <p:nvPr/>
        </p:nvSpPr>
        <p:spPr bwMode="auto">
          <a:xfrm>
            <a:off x="2735263" y="4044950"/>
            <a:ext cx="5857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  <a:cs typeface="Calibri" pitchFamily="34" charset="0"/>
              </a:rPr>
              <a:t>4x36</a:t>
            </a:r>
          </a:p>
        </p:txBody>
      </p:sp>
      <p:sp>
        <p:nvSpPr>
          <p:cNvPr id="14344" name="TextBox 9"/>
          <p:cNvSpPr txBox="1">
            <a:spLocks noChangeArrowheads="1"/>
          </p:cNvSpPr>
          <p:nvPr/>
        </p:nvSpPr>
        <p:spPr bwMode="auto">
          <a:xfrm>
            <a:off x="2173288" y="4337050"/>
            <a:ext cx="13795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1.35p/b</a:t>
            </a:r>
          </a:p>
          <a:p>
            <a:r>
              <a:rPr lang="en-US" sz="1600">
                <a:latin typeface="Calibri" pitchFamily="34" charset="0"/>
                <a:cs typeface="Calibri" pitchFamily="34" charset="0"/>
              </a:rPr>
              <a:t>Inj Eh= 1.6-1.7</a:t>
            </a:r>
          </a:p>
          <a:p>
            <a:r>
              <a:rPr lang="en-US" sz="1600">
                <a:latin typeface="Calibri" pitchFamily="34" charset="0"/>
                <a:cs typeface="Calibri" pitchFamily="34" charset="0"/>
              </a:rPr>
              <a:t>Inj Ev=1.6-1.8</a:t>
            </a:r>
          </a:p>
        </p:txBody>
      </p:sp>
      <p:sp>
        <p:nvSpPr>
          <p:cNvPr id="14345" name="TextBox 10"/>
          <p:cNvSpPr txBox="1">
            <a:spLocks noChangeArrowheads="1"/>
          </p:cNvSpPr>
          <p:nvPr/>
        </p:nvSpPr>
        <p:spPr bwMode="auto">
          <a:xfrm>
            <a:off x="5468938" y="4611688"/>
            <a:ext cx="584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  <a:cs typeface="Calibri" pitchFamily="34" charset="0"/>
              </a:rPr>
              <a:t>4x36</a:t>
            </a:r>
          </a:p>
          <a:p>
            <a:endParaRPr lang="en-US" sz="16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346" name="TextBox 11"/>
          <p:cNvSpPr txBox="1">
            <a:spLocks noChangeArrowheads="1"/>
          </p:cNvSpPr>
          <p:nvPr/>
        </p:nvSpPr>
        <p:spPr bwMode="auto">
          <a:xfrm>
            <a:off x="5303838" y="3232150"/>
            <a:ext cx="9921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1.6p/b</a:t>
            </a:r>
          </a:p>
          <a:p>
            <a:r>
              <a:rPr lang="en-US" sz="1600">
                <a:latin typeface="Calibri" pitchFamily="34" charset="0"/>
                <a:cs typeface="Calibri" pitchFamily="34" charset="0"/>
              </a:rPr>
              <a:t>Inj Eh= 2</a:t>
            </a:r>
          </a:p>
          <a:p>
            <a:r>
              <a:rPr lang="en-US" sz="1600">
                <a:latin typeface="Calibri" pitchFamily="34" charset="0"/>
                <a:cs typeface="Calibri" pitchFamily="34" charset="0"/>
              </a:rPr>
              <a:t>Inj Ev=1.9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76413" y="1231900"/>
            <a:ext cx="3468687" cy="3924300"/>
          </a:xfrm>
          <a:prstGeom prst="rect">
            <a:avLst/>
          </a:prstGeom>
          <a:solidFill>
            <a:srgbClr val="4F81BD">
              <a:alpha val="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48" name="TextBox 13"/>
          <p:cNvSpPr txBox="1">
            <a:spLocks noChangeArrowheads="1"/>
          </p:cNvSpPr>
          <p:nvPr/>
        </p:nvSpPr>
        <p:spPr bwMode="auto">
          <a:xfrm>
            <a:off x="6189663" y="1689100"/>
            <a:ext cx="9906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1.4p/b</a:t>
            </a:r>
          </a:p>
          <a:p>
            <a:r>
              <a:rPr lang="en-US" sz="1600">
                <a:latin typeface="Calibri" pitchFamily="34" charset="0"/>
                <a:cs typeface="Calibri" pitchFamily="34" charset="0"/>
              </a:rPr>
              <a:t>Inj Eh= 3</a:t>
            </a:r>
          </a:p>
          <a:p>
            <a:r>
              <a:rPr lang="en-US" sz="1600">
                <a:latin typeface="Calibri" pitchFamily="34" charset="0"/>
                <a:cs typeface="Calibri" pitchFamily="34" charset="0"/>
              </a:rPr>
              <a:t>Inj Ev=2.6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253163" y="1196975"/>
            <a:ext cx="544512" cy="3967163"/>
          </a:xfrm>
          <a:prstGeom prst="rect">
            <a:avLst/>
          </a:prstGeom>
          <a:solidFill>
            <a:srgbClr val="FF0000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481638" y="1187450"/>
            <a:ext cx="646112" cy="3986213"/>
          </a:xfrm>
          <a:prstGeom prst="rect">
            <a:avLst/>
          </a:prstGeom>
          <a:solidFill>
            <a:srgbClr val="27E52C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51" name="TextBox 16"/>
          <p:cNvSpPr txBox="1">
            <a:spLocks noChangeArrowheads="1"/>
          </p:cNvSpPr>
          <p:nvPr/>
        </p:nvSpPr>
        <p:spPr bwMode="auto">
          <a:xfrm>
            <a:off x="6224588" y="3030538"/>
            <a:ext cx="5857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  <a:cs typeface="Calibri" pitchFamily="34" charset="0"/>
              </a:rPr>
              <a:t>4x36</a:t>
            </a:r>
          </a:p>
          <a:p>
            <a:endParaRPr lang="en-US" sz="16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352" name="TextBox 17"/>
          <p:cNvSpPr txBox="1">
            <a:spLocks noChangeArrowheads="1"/>
          </p:cNvSpPr>
          <p:nvPr/>
        </p:nvSpPr>
        <p:spPr bwMode="auto">
          <a:xfrm>
            <a:off x="6958013" y="4656138"/>
            <a:ext cx="14970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  <a:cs typeface="Calibri" pitchFamily="34" charset="0"/>
              </a:rPr>
              <a:t>From G.Rumolo</a:t>
            </a:r>
          </a:p>
        </p:txBody>
      </p:sp>
      <p:sp>
        <p:nvSpPr>
          <p:cNvPr id="14353" name="TextBox 18"/>
          <p:cNvSpPr txBox="1">
            <a:spLocks noChangeArrowheads="1"/>
          </p:cNvSpPr>
          <p:nvPr/>
        </p:nvSpPr>
        <p:spPr bwMode="auto">
          <a:xfrm>
            <a:off x="525463" y="5710238"/>
            <a:ext cx="80930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Verdana" pitchFamily="34" charset="0"/>
                <a:ea typeface="Verdana" pitchFamily="34" charset="0"/>
                <a:cs typeface="Verdana" pitchFamily="34" charset="0"/>
              </a:rPr>
              <a:t>Lower emittance at equal intensity leads to larger e-cloud current</a:t>
            </a:r>
          </a:p>
          <a:p>
            <a:r>
              <a:rPr lang="en-US">
                <a:latin typeface="Verdana" pitchFamily="34" charset="0"/>
                <a:ea typeface="Verdana" pitchFamily="34" charset="0"/>
                <a:cs typeface="Verdana" pitchFamily="34" charset="0"/>
              </a:rPr>
              <a:t>- Should we redo it by disentangling vertical and horizontal 	emittance effect?</a:t>
            </a:r>
          </a:p>
          <a:p>
            <a:endParaRPr lang="en-US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729288" y="2522538"/>
            <a:ext cx="1790700" cy="100965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>
              <a:cs typeface="Calibri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481263" y="3646488"/>
            <a:ext cx="1600200" cy="904875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>
              <a:cs typeface="Calibri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4119563" y="3046413"/>
            <a:ext cx="1457325" cy="771525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600</TotalTime>
  <Words>1062</Words>
  <Application>Microsoft Office PowerPoint</Application>
  <PresentationFormat>On-screen Show (4:3)</PresentationFormat>
  <Paragraphs>240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LIU_PowerPoint_Template</vt:lpstr>
      <vt:lpstr>e-cloud in SPS</vt:lpstr>
      <vt:lpstr>Summary of previous measurements of electron cloud monitors (ECM) in SPS MD for various SEY (StSt, a-C, DLC..) </vt:lpstr>
      <vt:lpstr>ECM for MD in 2011: two configurations in SPS</vt:lpstr>
      <vt:lpstr>25 ns, half carbon-coated vs StSt  </vt:lpstr>
      <vt:lpstr>Half-coated vertical : predicted effect by simulations of G.Rumolo (uncoated part δmax=1.8) </vt:lpstr>
      <vt:lpstr>Clearing electrode (StSt)</vt:lpstr>
      <vt:lpstr>Clearing electrodes: as a function of voltage for different B fields, 25 ns</vt:lpstr>
      <vt:lpstr>Comparison of e-cloud in Q20/Q26 settings in e-cloud monitor</vt:lpstr>
      <vt:lpstr>Emittance effect on e-cloud: 50 ns,  StSt ECM</vt:lpstr>
      <vt:lpstr>Coatings of SPS dipole chambers</vt:lpstr>
      <vt:lpstr>Coatings in dipole</vt:lpstr>
      <vt:lpstr>Direct measurement of e-cloud and pressure in dipoles</vt:lpstr>
      <vt:lpstr>Diagnostics in the lab: Multipactor in StSt dipole </vt:lpstr>
      <vt:lpstr>Planning</vt:lpstr>
      <vt:lpstr>All this would not have been possible without the  contributions of :</vt:lpstr>
      <vt:lpstr>Slide 16</vt:lpstr>
      <vt:lpstr>Pressure calculation </vt:lpstr>
      <vt:lpstr>Pressure measurements between coated/uncoated MBB dipoles</vt:lpstr>
      <vt:lpstr>Residual gas analyser installed in SPS (MD May 2011) close to ECM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taborell</cp:lastModifiedBy>
  <cp:revision>54</cp:revision>
  <dcterms:created xsi:type="dcterms:W3CDTF">2011-05-16T09:28:26Z</dcterms:created>
  <dcterms:modified xsi:type="dcterms:W3CDTF">2011-11-25T06:55:59Z</dcterms:modified>
</cp:coreProperties>
</file>