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96" r:id="rId2"/>
    <p:sldId id="812" r:id="rId3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66FF"/>
    <a:srgbClr val="FF6600"/>
    <a:srgbClr val="0000FF"/>
    <a:srgbClr val="0000CC"/>
    <a:srgbClr val="FF99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86"/>
  </p:normalViewPr>
  <p:slideViewPr>
    <p:cSldViewPr snapToGrid="0" snapToObjects="1">
      <p:cViewPr varScale="1">
        <p:scale>
          <a:sx n="161" d="100"/>
          <a:sy n="161" d="100"/>
        </p:scale>
        <p:origin x="304" y="1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89" d="100"/>
          <a:sy n="89" d="100"/>
        </p:scale>
        <p:origin x="373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rMPP</a:t>
            </a:r>
            <a:r>
              <a:rPr lang="en-GB" dirty="0"/>
              <a:t> on MD1 (2025) Approval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rMPP on MD1 (2025) Approval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1"/>
            <a:ext cx="11376025" cy="1040524"/>
          </a:xfrm>
        </p:spPr>
        <p:txBody>
          <a:bodyPr/>
          <a:lstStyle/>
          <a:p>
            <a:r>
              <a:rPr lang="en-GB" dirty="0" err="1"/>
              <a:t>rMPP</a:t>
            </a:r>
            <a:r>
              <a:rPr lang="en-GB" dirty="0"/>
              <a:t> comments on MDs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37188"/>
            <a:ext cx="11376026" cy="1157748"/>
          </a:xfrm>
        </p:spPr>
        <p:txBody>
          <a:bodyPr/>
          <a:lstStyle/>
          <a:p>
            <a:pPr algn="l"/>
            <a:r>
              <a:rPr lang="en-US" sz="1800" dirty="0"/>
              <a:t>M. Solfaroli Camillocci, C. Hernalsteens, C. Lannoy, J. Uythoven, C. Wiesner, D. Wollmann</a:t>
            </a:r>
            <a:br>
              <a:rPr lang="en-US" sz="1800" dirty="0"/>
            </a:br>
            <a:r>
              <a:rPr lang="en-US" sz="1800" dirty="0"/>
              <a:t>October 29</a:t>
            </a:r>
            <a:r>
              <a:rPr lang="en-US" sz="1800" baseline="30000" dirty="0"/>
              <a:t>th</a:t>
            </a:r>
            <a:r>
              <a:rPr lang="en-US" sz="1800" dirty="0"/>
              <a:t>, 2025, </a:t>
            </a:r>
            <a:r>
              <a:rPr lang="en-GB" sz="1800" dirty="0" err="1"/>
              <a:t>rMPP</a:t>
            </a:r>
            <a:r>
              <a:rPr lang="en-GB" sz="1800" dirty="0"/>
              <a:t> on approval of MD4 2025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58504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B171A6-5C02-C5C4-3708-48EE1370D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72191"/>
            <a:ext cx="10931774" cy="4970191"/>
          </a:xfrm>
        </p:spPr>
        <p:txBody>
          <a:bodyPr>
            <a:normAutofit/>
          </a:bodyPr>
          <a:lstStyle/>
          <a:p>
            <a:r>
              <a:rPr lang="en-US" dirty="0"/>
              <a:t>MD17363: Crabbing through HOBB for ADT diagnostics</a:t>
            </a:r>
          </a:p>
          <a:p>
            <a:pPr lvl="1"/>
            <a:r>
              <a:rPr lang="en-US" dirty="0"/>
              <a:t>Specify collimator settings to be used</a:t>
            </a:r>
          </a:p>
          <a:p>
            <a:r>
              <a:rPr lang="en-US" dirty="0"/>
              <a:t>MD17223: Beam test of WR frequency distribution</a:t>
            </a:r>
          </a:p>
          <a:p>
            <a:pPr lvl="1"/>
            <a:r>
              <a:rPr lang="en-US" dirty="0"/>
              <a:t>Clarify the number of bunches and beams to be used</a:t>
            </a:r>
          </a:p>
          <a:p>
            <a:pPr lvl="1"/>
            <a:r>
              <a:rPr lang="en-US" dirty="0"/>
              <a:t>Confirm whether BCCM interlock could be triggered</a:t>
            </a:r>
          </a:p>
          <a:p>
            <a:pPr lvl="1"/>
            <a:r>
              <a:rPr lang="en-US" dirty="0"/>
              <a:t>Indicate if beams will be required for recovery</a:t>
            </a:r>
          </a:p>
          <a:p>
            <a:pPr marL="366712" lvl="1" indent="0">
              <a:buNone/>
            </a:pPr>
            <a:endParaRPr lang="en-GB" dirty="0"/>
          </a:p>
          <a:p>
            <a:pPr lvl="2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US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C45B9F-102E-5569-EDF9-F7D4C6348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4814"/>
          </a:xfrm>
        </p:spPr>
        <p:txBody>
          <a:bodyPr/>
          <a:lstStyle/>
          <a:p>
            <a:r>
              <a:rPr lang="en-US" dirty="0"/>
              <a:t>Comments and Questions to MD Procedures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E7909-372F-7C46-51EE-F70C002D5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29 October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54320A-D82A-4D8D-9D05-D1A1C80F6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rMPP</a:t>
            </a:r>
            <a:r>
              <a:rPr lang="en-GB" dirty="0"/>
              <a:t> on MD4 (2025) Approval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CB2EF-1592-4E31-21B2-3F9C3E8A8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7733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33A0"/>
      </a:hlink>
      <a:folHlink>
        <a:srgbClr val="0033A0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Wiesner_IntensityRampUpProposal_Vers0_1</Template>
  <TotalTime>0</TotalTime>
  <Words>104</Words>
  <Application>Microsoft Office PowerPoint</Application>
  <PresentationFormat>Widescreen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rMPP comments on MDs</vt:lpstr>
      <vt:lpstr>Comments and Questions to MD Procedures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rMPP on MD approval</dc:title>
  <dc:creator>Christoph Wiesner</dc:creator>
  <cp:lastModifiedBy>Christophe Emmanuel R. Lannoy</cp:lastModifiedBy>
  <cp:revision>349</cp:revision>
  <cp:lastPrinted>2021-11-19T15:59:05Z</cp:lastPrinted>
  <dcterms:created xsi:type="dcterms:W3CDTF">2021-10-27T14:55:52Z</dcterms:created>
  <dcterms:modified xsi:type="dcterms:W3CDTF">2025-10-24T09:46:09Z</dcterms:modified>
</cp:coreProperties>
</file>