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3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FBF13-988E-4B61-9458-FCDFDEE11D1C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7C1DF-DD0F-4495-972E-6F87590F50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470025"/>
          </a:xfrm>
        </p:spPr>
        <p:txBody>
          <a:bodyPr/>
          <a:lstStyle/>
          <a:p>
            <a:r>
              <a:rPr lang="en-US" dirty="0" smtClean="0"/>
              <a:t>Electronics Manpower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2192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In collaboration with PH-ESE (see Jorgen’s slides)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Current manpower from PH-ESE: 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	Electronics coordination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	RICH front-</a:t>
            </a:r>
            <a:r>
              <a:rPr lang="en-US" sz="2400" dirty="0" err="1" smtClean="0">
                <a:solidFill>
                  <a:schemeClr val="tx1"/>
                </a:solidFill>
              </a:rPr>
              <a:t>end+system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</a:rPr>
              <a:t>Velo</a:t>
            </a:r>
            <a:r>
              <a:rPr lang="en-US" sz="2400" dirty="0" smtClean="0">
                <a:solidFill>
                  <a:schemeClr val="tx1"/>
                </a:solidFill>
              </a:rPr>
              <a:t> front-</a:t>
            </a:r>
            <a:r>
              <a:rPr lang="en-US" sz="2400" dirty="0" err="1" smtClean="0">
                <a:solidFill>
                  <a:schemeClr val="tx1"/>
                </a:solidFill>
              </a:rPr>
              <a:t>end+system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/>
              <a:t>Request that these continue for M&amp;O of existing </a:t>
            </a:r>
            <a:r>
              <a:rPr lang="en-US" sz="2400" dirty="0" err="1" smtClean="0"/>
              <a:t>LHCb</a:t>
            </a:r>
            <a:endParaRPr lang="en-US" sz="2400" dirty="0" smtClean="0"/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/>
              <a:t>Future manpower requests (upgrade):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</a:rPr>
              <a:t>Electronics coordination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</a:rPr>
              <a:t>Velo</a:t>
            </a:r>
            <a:r>
              <a:rPr lang="en-US" sz="2400" dirty="0" smtClean="0">
                <a:solidFill>
                  <a:schemeClr val="tx1"/>
                </a:solidFill>
              </a:rPr>
              <a:t> upgrade (Front-end chip design, </a:t>
            </a:r>
            <a:r>
              <a:rPr lang="en-US" sz="2400" dirty="0" err="1" smtClean="0">
                <a:solidFill>
                  <a:schemeClr val="tx1"/>
                </a:solidFill>
              </a:rPr>
              <a:t>Velo</a:t>
            </a:r>
            <a:r>
              <a:rPr lang="en-US" sz="2400" dirty="0" smtClean="0">
                <a:solidFill>
                  <a:schemeClr val="tx1"/>
                </a:solidFill>
              </a:rPr>
              <a:t> readout system)</a:t>
            </a:r>
          </a:p>
          <a:p>
            <a:pPr marL="682625">
              <a:buFont typeface="Arial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Other requests may come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LHCb</a:t>
            </a:r>
            <a:r>
              <a:rPr lang="en-US" sz="2400" dirty="0" smtClean="0">
                <a:solidFill>
                  <a:schemeClr val="tx1"/>
                </a:solidFill>
              </a:rPr>
              <a:t> will need to fund a fellow + technical students for </a:t>
            </a:r>
            <a:r>
              <a:rPr lang="en-US" sz="2400" dirty="0" err="1" smtClean="0">
                <a:solidFill>
                  <a:schemeClr val="tx1"/>
                </a:solidFill>
              </a:rPr>
              <a:t>Velo</a:t>
            </a:r>
            <a:r>
              <a:rPr lang="en-US" sz="2400" dirty="0" smtClean="0">
                <a:solidFill>
                  <a:schemeClr val="tx1"/>
                </a:solidFill>
              </a:rPr>
              <a:t> activities</a:t>
            </a:r>
            <a:r>
              <a:rPr lang="en-US" sz="2400" dirty="0"/>
              <a:t> </a:t>
            </a:r>
            <a:r>
              <a:rPr lang="en-US" sz="2400" dirty="0" smtClean="0"/>
              <a:t>2013 - 2015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Electronics Funding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1219200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LHCb</a:t>
            </a:r>
            <a:r>
              <a:rPr lang="en-US" sz="2400" dirty="0" smtClean="0"/>
              <a:t> upgrade relies on </a:t>
            </a:r>
            <a:r>
              <a:rPr lang="en-US" sz="2400" dirty="0" err="1" smtClean="0"/>
              <a:t>finalisation</a:t>
            </a:r>
            <a:r>
              <a:rPr lang="en-US" sz="2400" dirty="0" smtClean="0"/>
              <a:t> of ‘White Paper’ projects in 2012:</a:t>
            </a:r>
          </a:p>
          <a:p>
            <a:pPr marL="509588">
              <a:buFont typeface="Arial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Complete prototyping of </a:t>
            </a:r>
            <a:r>
              <a:rPr lang="en-US" sz="2400" dirty="0" err="1" smtClean="0"/>
              <a:t>Rad</a:t>
            </a:r>
            <a:r>
              <a:rPr lang="en-US" sz="2400" dirty="0" smtClean="0"/>
              <a:t>-hard Optical Link (WP3)</a:t>
            </a:r>
          </a:p>
          <a:p>
            <a:pPr marL="509588">
              <a:buFont typeface="Arial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Complete prototyping of DC-DC convertors (WP2)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chemeClr val="tx1"/>
                </a:solidFill>
              </a:rPr>
              <a:t>Common items for all sub-detectors:</a:t>
            </a:r>
          </a:p>
          <a:p>
            <a:r>
              <a:rPr lang="en-US" sz="2400" dirty="0" err="1" smtClean="0"/>
              <a:t>LHCb</a:t>
            </a:r>
            <a:r>
              <a:rPr lang="en-US" sz="2400" dirty="0" smtClean="0"/>
              <a:t> will need funds to contribute to shared production in 2013 of:</a:t>
            </a:r>
          </a:p>
          <a:p>
            <a:pPr marL="461963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</a:rPr>
              <a:t>GBT chipsets (WP3)</a:t>
            </a:r>
          </a:p>
          <a:p>
            <a:pPr marL="461963">
              <a:buFont typeface="Arial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Versatile Link components (WP3)</a:t>
            </a:r>
          </a:p>
          <a:p>
            <a:pPr marL="461963">
              <a:buFont typeface="Arial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DC-DC convertors (WP2)</a:t>
            </a:r>
            <a:endParaRPr lang="en-US" sz="2400" dirty="0"/>
          </a:p>
          <a:p>
            <a:pPr marL="461963">
              <a:buFont typeface="Arial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Funds required for contribution to </a:t>
            </a:r>
            <a:r>
              <a:rPr lang="en-US" sz="2400" dirty="0" err="1" smtClean="0"/>
              <a:t>Velo</a:t>
            </a:r>
            <a:r>
              <a:rPr lang="en-US" sz="2400" dirty="0" smtClean="0"/>
              <a:t> Front-end chip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(see Paula’s slide)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36</Words>
  <Application>Microsoft Macintosh PowerPoint</Application>
  <PresentationFormat>On-screen Show 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Electronics Manpower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Developments</dc:title>
  <dc:creator>kwyllie</dc:creator>
  <cp:lastModifiedBy>Monica Pepe-Altarelli</cp:lastModifiedBy>
  <cp:revision>8</cp:revision>
  <dcterms:created xsi:type="dcterms:W3CDTF">2011-11-14T16:59:38Z</dcterms:created>
  <dcterms:modified xsi:type="dcterms:W3CDTF">2011-11-21T14:53:57Z</dcterms:modified>
</cp:coreProperties>
</file>