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1" r:id="rId4"/>
    <p:sldId id="262" r:id="rId5"/>
    <p:sldId id="258" r:id="rId6"/>
    <p:sldId id="259" r:id="rId7"/>
    <p:sldId id="260" r:id="rId8"/>
    <p:sldId id="263" r:id="rId9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0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2BC4D10-28F8-40D9-BB95-D444AE20A497}" type="doc">
      <dgm:prSet loTypeId="urn:microsoft.com/office/officeart/2005/8/layout/chevron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B31AC72F-799F-43C3-9E1C-F9091F3D3DC2}">
      <dgm:prSet phldrT="[テキスト]"/>
      <dgm:spPr/>
      <dgm:t>
        <a:bodyPr/>
        <a:lstStyle/>
        <a:p>
          <a:r>
            <a:rPr kumimoji="1" lang="en-US" altLang="ja-JP" dirty="0" smtClean="0"/>
            <a:t>Data extract</a:t>
          </a:r>
          <a:endParaRPr kumimoji="1" lang="ja-JP" altLang="en-US" dirty="0"/>
        </a:p>
      </dgm:t>
    </dgm:pt>
    <dgm:pt modelId="{2E43187A-6B70-4E63-92BC-033A6858CE48}" type="parTrans" cxnId="{04EAA4D9-5B35-46F6-8451-F53C517840E5}">
      <dgm:prSet/>
      <dgm:spPr/>
      <dgm:t>
        <a:bodyPr/>
        <a:lstStyle/>
        <a:p>
          <a:endParaRPr kumimoji="1" lang="ja-JP" altLang="en-US"/>
        </a:p>
      </dgm:t>
    </dgm:pt>
    <dgm:pt modelId="{AC7800F7-4E41-4D55-B72A-17ECD7B30F90}" type="sibTrans" cxnId="{04EAA4D9-5B35-46F6-8451-F53C517840E5}">
      <dgm:prSet/>
      <dgm:spPr/>
      <dgm:t>
        <a:bodyPr/>
        <a:lstStyle/>
        <a:p>
          <a:endParaRPr kumimoji="1" lang="ja-JP" altLang="en-US"/>
        </a:p>
      </dgm:t>
    </dgm:pt>
    <dgm:pt modelId="{ED104294-CEF0-4320-A094-895DE6BA8889}">
      <dgm:prSet phldrT="[テキスト]"/>
      <dgm:spPr/>
      <dgm:t>
        <a:bodyPr/>
        <a:lstStyle/>
        <a:p>
          <a:r>
            <a:rPr kumimoji="1" lang="en-US" altLang="ja-JP" dirty="0" smtClean="0"/>
            <a:t>FSSC website</a:t>
          </a:r>
          <a:endParaRPr kumimoji="1" lang="ja-JP" altLang="en-US" dirty="0"/>
        </a:p>
      </dgm:t>
    </dgm:pt>
    <dgm:pt modelId="{C8242B4A-5B21-4274-972E-9A7CCD73E79E}" type="parTrans" cxnId="{954A128A-F9DF-4A81-B11D-E8887F58A2B9}">
      <dgm:prSet/>
      <dgm:spPr/>
      <dgm:t>
        <a:bodyPr/>
        <a:lstStyle/>
        <a:p>
          <a:endParaRPr kumimoji="1" lang="ja-JP" altLang="en-US"/>
        </a:p>
      </dgm:t>
    </dgm:pt>
    <dgm:pt modelId="{2408980C-DD80-4D26-9275-DEB743B494DA}" type="sibTrans" cxnId="{954A128A-F9DF-4A81-B11D-E8887F58A2B9}">
      <dgm:prSet/>
      <dgm:spPr/>
      <dgm:t>
        <a:bodyPr/>
        <a:lstStyle/>
        <a:p>
          <a:endParaRPr kumimoji="1" lang="ja-JP" altLang="en-US"/>
        </a:p>
      </dgm:t>
    </dgm:pt>
    <dgm:pt modelId="{21946D63-6906-41AD-9BAB-7E9ABCF31302}">
      <dgm:prSet phldrT="[テキスト]"/>
      <dgm:spPr/>
      <dgm:t>
        <a:bodyPr/>
        <a:lstStyle/>
        <a:p>
          <a:r>
            <a:rPr kumimoji="1" lang="en-US" altLang="ja-JP" dirty="0" smtClean="0"/>
            <a:t>Specify position, period &amp; energy</a:t>
          </a:r>
          <a:endParaRPr kumimoji="1" lang="ja-JP" altLang="en-US" dirty="0"/>
        </a:p>
      </dgm:t>
    </dgm:pt>
    <dgm:pt modelId="{5823C568-D33C-4A52-88E6-E82954C2002F}" type="parTrans" cxnId="{7BC28212-739B-41B0-B7FD-D2C44F3BF7DD}">
      <dgm:prSet/>
      <dgm:spPr/>
      <dgm:t>
        <a:bodyPr/>
        <a:lstStyle/>
        <a:p>
          <a:endParaRPr kumimoji="1" lang="ja-JP" altLang="en-US"/>
        </a:p>
      </dgm:t>
    </dgm:pt>
    <dgm:pt modelId="{8E3E41A8-85E4-4BAD-A042-CEA8F59AEEEA}" type="sibTrans" cxnId="{7BC28212-739B-41B0-B7FD-D2C44F3BF7DD}">
      <dgm:prSet/>
      <dgm:spPr/>
      <dgm:t>
        <a:bodyPr/>
        <a:lstStyle/>
        <a:p>
          <a:endParaRPr kumimoji="1" lang="ja-JP" altLang="en-US"/>
        </a:p>
      </dgm:t>
    </dgm:pt>
    <dgm:pt modelId="{65F2048B-ABB5-4BE4-893D-A89285679B73}">
      <dgm:prSet phldrT="[テキスト]"/>
      <dgm:spPr/>
      <dgm:t>
        <a:bodyPr/>
        <a:lstStyle/>
        <a:p>
          <a:r>
            <a:rPr kumimoji="1" lang="en-US" altLang="ja-JP" dirty="0" smtClean="0"/>
            <a:t>Data selection</a:t>
          </a:r>
          <a:endParaRPr kumimoji="1" lang="ja-JP" altLang="en-US" dirty="0"/>
        </a:p>
      </dgm:t>
    </dgm:pt>
    <dgm:pt modelId="{66912ED9-066F-459C-BA12-771C4671E910}" type="parTrans" cxnId="{2127936B-9B59-4094-ACAE-89ADAB89D118}">
      <dgm:prSet/>
      <dgm:spPr/>
      <dgm:t>
        <a:bodyPr/>
        <a:lstStyle/>
        <a:p>
          <a:endParaRPr kumimoji="1" lang="ja-JP" altLang="en-US"/>
        </a:p>
      </dgm:t>
    </dgm:pt>
    <dgm:pt modelId="{F212C9B1-C963-4755-8F6E-3BFB27534B53}" type="sibTrans" cxnId="{2127936B-9B59-4094-ACAE-89ADAB89D118}">
      <dgm:prSet/>
      <dgm:spPr/>
      <dgm:t>
        <a:bodyPr/>
        <a:lstStyle/>
        <a:p>
          <a:endParaRPr kumimoji="1" lang="ja-JP" altLang="en-US"/>
        </a:p>
      </dgm:t>
    </dgm:pt>
    <dgm:pt modelId="{2B1C8BE9-673C-4104-81D4-D5FF33D76A7F}">
      <dgm:prSet phldrT="[テキスト]"/>
      <dgm:spPr/>
      <dgm:t>
        <a:bodyPr/>
        <a:lstStyle/>
        <a:p>
          <a:r>
            <a:rPr kumimoji="1" lang="en-US" altLang="ja-JP" dirty="0" smtClean="0"/>
            <a:t>Event selection</a:t>
          </a:r>
          <a:endParaRPr kumimoji="1" lang="ja-JP" altLang="en-US" dirty="0"/>
        </a:p>
      </dgm:t>
    </dgm:pt>
    <dgm:pt modelId="{F3EC102C-A9DC-4F99-BAE6-236C80D0927C}" type="parTrans" cxnId="{1D0CD8AC-0060-4216-BC44-0D0AFA427473}">
      <dgm:prSet/>
      <dgm:spPr/>
      <dgm:t>
        <a:bodyPr/>
        <a:lstStyle/>
        <a:p>
          <a:endParaRPr kumimoji="1" lang="ja-JP" altLang="en-US"/>
        </a:p>
      </dgm:t>
    </dgm:pt>
    <dgm:pt modelId="{83405C17-3219-423D-AE45-FAFB9861BD01}" type="sibTrans" cxnId="{1D0CD8AC-0060-4216-BC44-0D0AFA427473}">
      <dgm:prSet/>
      <dgm:spPr/>
      <dgm:t>
        <a:bodyPr/>
        <a:lstStyle/>
        <a:p>
          <a:endParaRPr kumimoji="1" lang="ja-JP" altLang="en-US"/>
        </a:p>
      </dgm:t>
    </dgm:pt>
    <dgm:pt modelId="{B50B17FC-6CBC-405F-AF5C-D2287DF29A4E}">
      <dgm:prSet phldrT="[テキスト]"/>
      <dgm:spPr/>
      <dgm:t>
        <a:bodyPr/>
        <a:lstStyle/>
        <a:p>
          <a:r>
            <a:rPr kumimoji="1" lang="en-US" altLang="ja-JP" dirty="0" smtClean="0"/>
            <a:t>Time selection</a:t>
          </a:r>
          <a:endParaRPr kumimoji="1" lang="ja-JP" altLang="en-US" dirty="0"/>
        </a:p>
      </dgm:t>
    </dgm:pt>
    <dgm:pt modelId="{D9D5AB36-CB22-4B5B-98F6-5864E2946D9D}" type="parTrans" cxnId="{B077C016-E460-4868-8A15-DB193C04E8B6}">
      <dgm:prSet/>
      <dgm:spPr/>
      <dgm:t>
        <a:bodyPr/>
        <a:lstStyle/>
        <a:p>
          <a:endParaRPr kumimoji="1" lang="ja-JP" altLang="en-US"/>
        </a:p>
      </dgm:t>
    </dgm:pt>
    <dgm:pt modelId="{B0ACCE11-0ED7-49CF-BB76-629AA64C6658}" type="sibTrans" cxnId="{B077C016-E460-4868-8A15-DB193C04E8B6}">
      <dgm:prSet/>
      <dgm:spPr/>
      <dgm:t>
        <a:bodyPr/>
        <a:lstStyle/>
        <a:p>
          <a:endParaRPr kumimoji="1" lang="ja-JP" altLang="en-US"/>
        </a:p>
      </dgm:t>
    </dgm:pt>
    <dgm:pt modelId="{5C26147F-6624-4C1A-9AF1-DCDFB82C63DB}">
      <dgm:prSet phldrT="[テキスト]"/>
      <dgm:spPr/>
      <dgm:t>
        <a:bodyPr/>
        <a:lstStyle/>
        <a:p>
          <a:r>
            <a:rPr kumimoji="1" lang="en-US" altLang="ja-JP" dirty="0" smtClean="0"/>
            <a:t>Exposure calculation</a:t>
          </a:r>
          <a:endParaRPr kumimoji="1" lang="ja-JP" altLang="en-US" dirty="0"/>
        </a:p>
      </dgm:t>
    </dgm:pt>
    <dgm:pt modelId="{3361E38B-1354-4341-973E-2F34F739A3A3}" type="parTrans" cxnId="{181A6C06-8C26-4A11-BAC8-F9242B6AB53E}">
      <dgm:prSet/>
      <dgm:spPr/>
      <dgm:t>
        <a:bodyPr/>
        <a:lstStyle/>
        <a:p>
          <a:endParaRPr kumimoji="1" lang="ja-JP" altLang="en-US"/>
        </a:p>
      </dgm:t>
    </dgm:pt>
    <dgm:pt modelId="{F45AC862-48A1-4964-80D5-A5A0E1DD39AA}" type="sibTrans" cxnId="{181A6C06-8C26-4A11-BAC8-F9242B6AB53E}">
      <dgm:prSet/>
      <dgm:spPr/>
      <dgm:t>
        <a:bodyPr/>
        <a:lstStyle/>
        <a:p>
          <a:endParaRPr kumimoji="1" lang="ja-JP" altLang="en-US"/>
        </a:p>
      </dgm:t>
    </dgm:pt>
    <dgm:pt modelId="{5B40E04F-1F23-408F-B93F-8EFA1E6D3A37}">
      <dgm:prSet phldrT="[テキスト]"/>
      <dgm:spPr/>
      <dgm:t>
        <a:bodyPr/>
        <a:lstStyle/>
        <a:p>
          <a:r>
            <a:rPr kumimoji="1" lang="en-US" altLang="ja-JP" dirty="0" err="1" smtClean="0"/>
            <a:t>Livetime</a:t>
          </a:r>
          <a:r>
            <a:rPr kumimoji="1" lang="en-US" altLang="ja-JP" dirty="0" smtClean="0"/>
            <a:t> cube generation</a:t>
          </a:r>
          <a:endParaRPr kumimoji="1" lang="ja-JP" altLang="en-US" dirty="0"/>
        </a:p>
      </dgm:t>
    </dgm:pt>
    <dgm:pt modelId="{0F5FB793-60A9-4D18-9EE0-D7FDDCE3ACA8}" type="parTrans" cxnId="{CF95E77C-7780-497B-8DDD-7EC3C9A40745}">
      <dgm:prSet/>
      <dgm:spPr/>
      <dgm:t>
        <a:bodyPr/>
        <a:lstStyle/>
        <a:p>
          <a:endParaRPr kumimoji="1" lang="ja-JP" altLang="en-US"/>
        </a:p>
      </dgm:t>
    </dgm:pt>
    <dgm:pt modelId="{DF4B3A8B-D591-42A4-BEB0-32B551A4769F}" type="sibTrans" cxnId="{CF95E77C-7780-497B-8DDD-7EC3C9A40745}">
      <dgm:prSet/>
      <dgm:spPr/>
      <dgm:t>
        <a:bodyPr/>
        <a:lstStyle/>
        <a:p>
          <a:endParaRPr kumimoji="1" lang="ja-JP" altLang="en-US"/>
        </a:p>
      </dgm:t>
    </dgm:pt>
    <dgm:pt modelId="{B7BF9FBC-7FC3-4490-8F7B-D63A8B143B75}">
      <dgm:prSet phldrT="[テキスト]"/>
      <dgm:spPr/>
      <dgm:t>
        <a:bodyPr/>
        <a:lstStyle/>
        <a:p>
          <a:r>
            <a:rPr kumimoji="1" lang="en-US" altLang="ja-JP" dirty="0" smtClean="0"/>
            <a:t>Exposure map generation</a:t>
          </a:r>
          <a:endParaRPr kumimoji="1" lang="ja-JP" altLang="en-US" dirty="0"/>
        </a:p>
      </dgm:t>
    </dgm:pt>
    <dgm:pt modelId="{03B39506-6577-47CE-9C7A-4C995EE07766}" type="parTrans" cxnId="{24D946C2-8489-4FE2-9F34-D8C3277635FB}">
      <dgm:prSet/>
      <dgm:spPr/>
      <dgm:t>
        <a:bodyPr/>
        <a:lstStyle/>
        <a:p>
          <a:endParaRPr kumimoji="1" lang="ja-JP" altLang="en-US"/>
        </a:p>
      </dgm:t>
    </dgm:pt>
    <dgm:pt modelId="{1B087FE8-3020-438B-8EC8-3D66379BBE8A}" type="sibTrans" cxnId="{24D946C2-8489-4FE2-9F34-D8C3277635FB}">
      <dgm:prSet/>
      <dgm:spPr/>
      <dgm:t>
        <a:bodyPr/>
        <a:lstStyle/>
        <a:p>
          <a:endParaRPr kumimoji="1" lang="ja-JP" altLang="en-US"/>
        </a:p>
      </dgm:t>
    </dgm:pt>
    <dgm:pt modelId="{ABB09868-1EAA-44B7-885D-140AB0E056F1}">
      <dgm:prSet phldrT="[テキスト]"/>
      <dgm:spPr/>
      <dgm:t>
        <a:bodyPr/>
        <a:lstStyle/>
        <a:p>
          <a:r>
            <a:rPr kumimoji="1" lang="en-US" altLang="ja-JP" dirty="0" smtClean="0"/>
            <a:t>Source </a:t>
          </a:r>
          <a:r>
            <a:rPr kumimoji="1" lang="en-US" altLang="ja-JP" dirty="0" err="1" smtClean="0"/>
            <a:t>analyis</a:t>
          </a:r>
          <a:endParaRPr kumimoji="1" lang="ja-JP" altLang="en-US" dirty="0"/>
        </a:p>
      </dgm:t>
    </dgm:pt>
    <dgm:pt modelId="{25389CCE-64C5-47A8-868D-CF08D4C078D3}" type="parTrans" cxnId="{ABBA3614-7B33-46CD-A7E1-A207E57FD80A}">
      <dgm:prSet/>
      <dgm:spPr/>
      <dgm:t>
        <a:bodyPr/>
        <a:lstStyle/>
        <a:p>
          <a:endParaRPr kumimoji="1" lang="ja-JP" altLang="en-US"/>
        </a:p>
      </dgm:t>
    </dgm:pt>
    <dgm:pt modelId="{13E12F58-B441-4CE5-8E9D-A6CAFACE0EFD}" type="sibTrans" cxnId="{ABBA3614-7B33-46CD-A7E1-A207E57FD80A}">
      <dgm:prSet/>
      <dgm:spPr/>
      <dgm:t>
        <a:bodyPr/>
        <a:lstStyle/>
        <a:p>
          <a:endParaRPr kumimoji="1" lang="ja-JP" altLang="en-US"/>
        </a:p>
      </dgm:t>
    </dgm:pt>
    <dgm:pt modelId="{5C360D4A-12F0-4F0D-BD15-9F5817502A95}">
      <dgm:prSet phldrT="[テキスト]"/>
      <dgm:spPr/>
      <dgm:t>
        <a:bodyPr/>
        <a:lstStyle/>
        <a:p>
          <a:r>
            <a:rPr kumimoji="1" lang="en-US" altLang="ja-JP" dirty="0" smtClean="0"/>
            <a:t>Likelihood analysis</a:t>
          </a:r>
          <a:endParaRPr kumimoji="1" lang="ja-JP" altLang="en-US" dirty="0"/>
        </a:p>
      </dgm:t>
    </dgm:pt>
    <dgm:pt modelId="{5E1B423F-F053-40A0-9613-8A5BDB5FA2A4}" type="parTrans" cxnId="{D9FFBF91-411B-4DA3-B5CA-1D5BDE0C373D}">
      <dgm:prSet/>
      <dgm:spPr/>
      <dgm:t>
        <a:bodyPr/>
        <a:lstStyle/>
        <a:p>
          <a:endParaRPr kumimoji="1" lang="ja-JP" altLang="en-US"/>
        </a:p>
      </dgm:t>
    </dgm:pt>
    <dgm:pt modelId="{EA30EDA0-E7F3-40EA-9843-A5F7B43649DA}" type="sibTrans" cxnId="{D9FFBF91-411B-4DA3-B5CA-1D5BDE0C373D}">
      <dgm:prSet/>
      <dgm:spPr/>
      <dgm:t>
        <a:bodyPr/>
        <a:lstStyle/>
        <a:p>
          <a:endParaRPr kumimoji="1" lang="ja-JP" altLang="en-US"/>
        </a:p>
      </dgm:t>
    </dgm:pt>
    <dgm:pt modelId="{38811A11-9840-41F7-AD19-D583337CD2CE}">
      <dgm:prSet phldrT="[テキスト]"/>
      <dgm:spPr/>
      <dgm:t>
        <a:bodyPr/>
        <a:lstStyle/>
        <a:p>
          <a:r>
            <a:rPr kumimoji="1" lang="en-US" altLang="ja-JP" dirty="0" err="1" smtClean="0"/>
            <a:t>Unbinned</a:t>
          </a:r>
          <a:r>
            <a:rPr kumimoji="1" lang="en-US" altLang="ja-JP" dirty="0" smtClean="0"/>
            <a:t> / Binned</a:t>
          </a:r>
          <a:endParaRPr kumimoji="1" lang="ja-JP" altLang="en-US" dirty="0"/>
        </a:p>
      </dgm:t>
    </dgm:pt>
    <dgm:pt modelId="{EF08F480-09FC-4943-B1BA-3F575CC49C0E}" type="parTrans" cxnId="{5A367700-E699-4010-A5F9-D018C686449D}">
      <dgm:prSet/>
      <dgm:spPr/>
      <dgm:t>
        <a:bodyPr/>
        <a:lstStyle/>
        <a:p>
          <a:endParaRPr kumimoji="1" lang="ja-JP" altLang="en-US"/>
        </a:p>
      </dgm:t>
    </dgm:pt>
    <dgm:pt modelId="{403E0DEE-9537-4BEC-A2CC-A848D05961DA}" type="sibTrans" cxnId="{5A367700-E699-4010-A5F9-D018C686449D}">
      <dgm:prSet/>
      <dgm:spPr/>
      <dgm:t>
        <a:bodyPr/>
        <a:lstStyle/>
        <a:p>
          <a:endParaRPr kumimoji="1" lang="ja-JP" altLang="en-US"/>
        </a:p>
      </dgm:t>
    </dgm:pt>
    <dgm:pt modelId="{F53766EC-C6E5-40B0-B7BE-C45AFB3C23DB}" type="pres">
      <dgm:prSet presAssocID="{72BC4D10-28F8-40D9-BB95-D444AE20A497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1C4C227A-EBE5-4774-8C08-DDEC1A4B1B76}" type="pres">
      <dgm:prSet presAssocID="{B31AC72F-799F-43C3-9E1C-F9091F3D3DC2}" presName="composite" presStyleCnt="0"/>
      <dgm:spPr/>
    </dgm:pt>
    <dgm:pt modelId="{C5DB8589-2EAD-4E09-8BDF-F748F6D04E2F}" type="pres">
      <dgm:prSet presAssocID="{B31AC72F-799F-43C3-9E1C-F9091F3D3DC2}" presName="parentText" presStyleLbl="align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266BE0AD-D7F5-4C6B-934E-FD85FD687C1D}" type="pres">
      <dgm:prSet presAssocID="{B31AC72F-799F-43C3-9E1C-F9091F3D3DC2}" presName="descendantText" presStyleLbl="alignAcc1" presStyleIdx="0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A5E0290F-7B4F-482E-A56A-37A10AC3F932}" type="pres">
      <dgm:prSet presAssocID="{AC7800F7-4E41-4D55-B72A-17ECD7B30F90}" presName="sp" presStyleCnt="0"/>
      <dgm:spPr/>
    </dgm:pt>
    <dgm:pt modelId="{21ADF9A1-0AC5-48DF-8BE5-964F239FD976}" type="pres">
      <dgm:prSet presAssocID="{65F2048B-ABB5-4BE4-893D-A89285679B73}" presName="composite" presStyleCnt="0"/>
      <dgm:spPr/>
    </dgm:pt>
    <dgm:pt modelId="{62A44C61-8B96-48B8-87B3-F835B7C9B5D3}" type="pres">
      <dgm:prSet presAssocID="{65F2048B-ABB5-4BE4-893D-A89285679B73}" presName="parentText" presStyleLbl="align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4D6B7A36-29EB-47E0-B7EB-E13F6C10A7F6}" type="pres">
      <dgm:prSet presAssocID="{65F2048B-ABB5-4BE4-893D-A89285679B73}" presName="descendantText" presStyleLbl="alignAcc1" presStyleIdx="1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BC235BAB-2468-4C32-94F3-6B9EE22CC802}" type="pres">
      <dgm:prSet presAssocID="{F212C9B1-C963-4755-8F6E-3BFB27534B53}" presName="sp" presStyleCnt="0"/>
      <dgm:spPr/>
    </dgm:pt>
    <dgm:pt modelId="{95788C08-44BB-4F43-90CB-039F04574AB5}" type="pres">
      <dgm:prSet presAssocID="{5C26147F-6624-4C1A-9AF1-DCDFB82C63DB}" presName="composite" presStyleCnt="0"/>
      <dgm:spPr/>
    </dgm:pt>
    <dgm:pt modelId="{04D4E623-5940-40B7-9A3F-26A78E06242C}" type="pres">
      <dgm:prSet presAssocID="{5C26147F-6624-4C1A-9AF1-DCDFB82C63DB}" presName="parentText" presStyleLbl="align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5F0B690C-178B-4615-8D44-81AA1002FA87}" type="pres">
      <dgm:prSet presAssocID="{5C26147F-6624-4C1A-9AF1-DCDFB82C63DB}" presName="descendantText" presStyleLbl="alignAcc1" presStyleIdx="2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A4E58E44-3DD8-4386-A01A-DF8FD8E02A4E}" type="pres">
      <dgm:prSet presAssocID="{F45AC862-48A1-4964-80D5-A5A0E1DD39AA}" presName="sp" presStyleCnt="0"/>
      <dgm:spPr/>
    </dgm:pt>
    <dgm:pt modelId="{1260C0DA-03BA-4D91-801E-3EC38ADEA161}" type="pres">
      <dgm:prSet presAssocID="{ABB09868-1EAA-44B7-885D-140AB0E056F1}" presName="composite" presStyleCnt="0"/>
      <dgm:spPr/>
    </dgm:pt>
    <dgm:pt modelId="{DFC006FF-1123-4FE0-A54F-06BF7F0B6E57}" type="pres">
      <dgm:prSet presAssocID="{ABB09868-1EAA-44B7-885D-140AB0E056F1}" presName="parentText" presStyleLbl="align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FF2E47B9-E74A-480F-8E59-E284E5ED2809}" type="pres">
      <dgm:prSet presAssocID="{ABB09868-1EAA-44B7-885D-140AB0E056F1}" presName="descendantText" presStyleLbl="alignAcc1" presStyleIdx="3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B80620E0-9CAF-432D-AAC8-B877805C3EEA}" type="presOf" srcId="{ABB09868-1EAA-44B7-885D-140AB0E056F1}" destId="{DFC006FF-1123-4FE0-A54F-06BF7F0B6E57}" srcOrd="0" destOrd="0" presId="urn:microsoft.com/office/officeart/2005/8/layout/chevron2"/>
    <dgm:cxn modelId="{181A6C06-8C26-4A11-BAC8-F9242B6AB53E}" srcId="{72BC4D10-28F8-40D9-BB95-D444AE20A497}" destId="{5C26147F-6624-4C1A-9AF1-DCDFB82C63DB}" srcOrd="2" destOrd="0" parTransId="{3361E38B-1354-4341-973E-2F34F739A3A3}" sibTransId="{F45AC862-48A1-4964-80D5-A5A0E1DD39AA}"/>
    <dgm:cxn modelId="{4072B579-ED3D-4924-99D9-83F707F0816E}" type="presOf" srcId="{5C360D4A-12F0-4F0D-BD15-9F5817502A95}" destId="{FF2E47B9-E74A-480F-8E59-E284E5ED2809}" srcOrd="0" destOrd="0" presId="urn:microsoft.com/office/officeart/2005/8/layout/chevron2"/>
    <dgm:cxn modelId="{2127936B-9B59-4094-ACAE-89ADAB89D118}" srcId="{72BC4D10-28F8-40D9-BB95-D444AE20A497}" destId="{65F2048B-ABB5-4BE4-893D-A89285679B73}" srcOrd="1" destOrd="0" parTransId="{66912ED9-066F-459C-BA12-771C4671E910}" sibTransId="{F212C9B1-C963-4755-8F6E-3BFB27534B53}"/>
    <dgm:cxn modelId="{50FCDEAE-FAA7-4710-ACE1-9D96339137AF}" type="presOf" srcId="{2B1C8BE9-673C-4104-81D4-D5FF33D76A7F}" destId="{4D6B7A36-29EB-47E0-B7EB-E13F6C10A7F6}" srcOrd="0" destOrd="0" presId="urn:microsoft.com/office/officeart/2005/8/layout/chevron2"/>
    <dgm:cxn modelId="{4D70D2AE-2DFB-4737-A568-35F67DDBA727}" type="presOf" srcId="{72BC4D10-28F8-40D9-BB95-D444AE20A497}" destId="{F53766EC-C6E5-40B0-B7BE-C45AFB3C23DB}" srcOrd="0" destOrd="0" presId="urn:microsoft.com/office/officeart/2005/8/layout/chevron2"/>
    <dgm:cxn modelId="{ABBA3614-7B33-46CD-A7E1-A207E57FD80A}" srcId="{72BC4D10-28F8-40D9-BB95-D444AE20A497}" destId="{ABB09868-1EAA-44B7-885D-140AB0E056F1}" srcOrd="3" destOrd="0" parTransId="{25389CCE-64C5-47A8-868D-CF08D4C078D3}" sibTransId="{13E12F58-B441-4CE5-8E9D-A6CAFACE0EFD}"/>
    <dgm:cxn modelId="{04EAA4D9-5B35-46F6-8451-F53C517840E5}" srcId="{72BC4D10-28F8-40D9-BB95-D444AE20A497}" destId="{B31AC72F-799F-43C3-9E1C-F9091F3D3DC2}" srcOrd="0" destOrd="0" parTransId="{2E43187A-6B70-4E63-92BC-033A6858CE48}" sibTransId="{AC7800F7-4E41-4D55-B72A-17ECD7B30F90}"/>
    <dgm:cxn modelId="{7D8E528F-A76A-4261-895C-046ACDE76895}" type="presOf" srcId="{ED104294-CEF0-4320-A094-895DE6BA8889}" destId="{266BE0AD-D7F5-4C6B-934E-FD85FD687C1D}" srcOrd="0" destOrd="0" presId="urn:microsoft.com/office/officeart/2005/8/layout/chevron2"/>
    <dgm:cxn modelId="{5A9E5367-00E4-4A63-B114-02C9DE8896D7}" type="presOf" srcId="{B31AC72F-799F-43C3-9E1C-F9091F3D3DC2}" destId="{C5DB8589-2EAD-4E09-8BDF-F748F6D04E2F}" srcOrd="0" destOrd="0" presId="urn:microsoft.com/office/officeart/2005/8/layout/chevron2"/>
    <dgm:cxn modelId="{CF95E77C-7780-497B-8DDD-7EC3C9A40745}" srcId="{5C26147F-6624-4C1A-9AF1-DCDFB82C63DB}" destId="{5B40E04F-1F23-408F-B93F-8EFA1E6D3A37}" srcOrd="0" destOrd="0" parTransId="{0F5FB793-60A9-4D18-9EE0-D7FDDCE3ACA8}" sibTransId="{DF4B3A8B-D591-42A4-BEB0-32B551A4769F}"/>
    <dgm:cxn modelId="{954A128A-F9DF-4A81-B11D-E8887F58A2B9}" srcId="{B31AC72F-799F-43C3-9E1C-F9091F3D3DC2}" destId="{ED104294-CEF0-4320-A094-895DE6BA8889}" srcOrd="0" destOrd="0" parTransId="{C8242B4A-5B21-4274-972E-9A7CCD73E79E}" sibTransId="{2408980C-DD80-4D26-9275-DEB743B494DA}"/>
    <dgm:cxn modelId="{7BC28212-739B-41B0-B7FD-D2C44F3BF7DD}" srcId="{B31AC72F-799F-43C3-9E1C-F9091F3D3DC2}" destId="{21946D63-6906-41AD-9BAB-7E9ABCF31302}" srcOrd="1" destOrd="0" parTransId="{5823C568-D33C-4A52-88E6-E82954C2002F}" sibTransId="{8E3E41A8-85E4-4BAD-A042-CEA8F59AEEEA}"/>
    <dgm:cxn modelId="{CDBA2382-9FD8-431B-8DF2-B84327A6DBD1}" type="presOf" srcId="{B50B17FC-6CBC-405F-AF5C-D2287DF29A4E}" destId="{4D6B7A36-29EB-47E0-B7EB-E13F6C10A7F6}" srcOrd="0" destOrd="1" presId="urn:microsoft.com/office/officeart/2005/8/layout/chevron2"/>
    <dgm:cxn modelId="{1B5A7E87-2713-4E47-8653-1C583763A5BF}" type="presOf" srcId="{5C26147F-6624-4C1A-9AF1-DCDFB82C63DB}" destId="{04D4E623-5940-40B7-9A3F-26A78E06242C}" srcOrd="0" destOrd="0" presId="urn:microsoft.com/office/officeart/2005/8/layout/chevron2"/>
    <dgm:cxn modelId="{918E4749-18DA-41FC-967B-539E59E976E4}" type="presOf" srcId="{38811A11-9840-41F7-AD19-D583337CD2CE}" destId="{FF2E47B9-E74A-480F-8E59-E284E5ED2809}" srcOrd="0" destOrd="1" presId="urn:microsoft.com/office/officeart/2005/8/layout/chevron2"/>
    <dgm:cxn modelId="{1D0CD8AC-0060-4216-BC44-0D0AFA427473}" srcId="{65F2048B-ABB5-4BE4-893D-A89285679B73}" destId="{2B1C8BE9-673C-4104-81D4-D5FF33D76A7F}" srcOrd="0" destOrd="0" parTransId="{F3EC102C-A9DC-4F99-BAE6-236C80D0927C}" sibTransId="{83405C17-3219-423D-AE45-FAFB9861BD01}"/>
    <dgm:cxn modelId="{F042DB67-5000-477F-B265-31FE392E152B}" type="presOf" srcId="{B7BF9FBC-7FC3-4490-8F7B-D63A8B143B75}" destId="{5F0B690C-178B-4615-8D44-81AA1002FA87}" srcOrd="0" destOrd="1" presId="urn:microsoft.com/office/officeart/2005/8/layout/chevron2"/>
    <dgm:cxn modelId="{EDB699D7-07CE-4789-BA2E-0FD70890F666}" type="presOf" srcId="{65F2048B-ABB5-4BE4-893D-A89285679B73}" destId="{62A44C61-8B96-48B8-87B3-F835B7C9B5D3}" srcOrd="0" destOrd="0" presId="urn:microsoft.com/office/officeart/2005/8/layout/chevron2"/>
    <dgm:cxn modelId="{5A367700-E699-4010-A5F9-D018C686449D}" srcId="{5C360D4A-12F0-4F0D-BD15-9F5817502A95}" destId="{38811A11-9840-41F7-AD19-D583337CD2CE}" srcOrd="0" destOrd="0" parTransId="{EF08F480-09FC-4943-B1BA-3F575CC49C0E}" sibTransId="{403E0DEE-9537-4BEC-A2CC-A848D05961DA}"/>
    <dgm:cxn modelId="{24D946C2-8489-4FE2-9F34-D8C3277635FB}" srcId="{5C26147F-6624-4C1A-9AF1-DCDFB82C63DB}" destId="{B7BF9FBC-7FC3-4490-8F7B-D63A8B143B75}" srcOrd="1" destOrd="0" parTransId="{03B39506-6577-47CE-9C7A-4C995EE07766}" sibTransId="{1B087FE8-3020-438B-8EC8-3D66379BBE8A}"/>
    <dgm:cxn modelId="{4AEE4BFE-AF25-416C-89E8-DD15764247A5}" type="presOf" srcId="{21946D63-6906-41AD-9BAB-7E9ABCF31302}" destId="{266BE0AD-D7F5-4C6B-934E-FD85FD687C1D}" srcOrd="0" destOrd="1" presId="urn:microsoft.com/office/officeart/2005/8/layout/chevron2"/>
    <dgm:cxn modelId="{D9FFBF91-411B-4DA3-B5CA-1D5BDE0C373D}" srcId="{ABB09868-1EAA-44B7-885D-140AB0E056F1}" destId="{5C360D4A-12F0-4F0D-BD15-9F5817502A95}" srcOrd="0" destOrd="0" parTransId="{5E1B423F-F053-40A0-9613-8A5BDB5FA2A4}" sibTransId="{EA30EDA0-E7F3-40EA-9843-A5F7B43649DA}"/>
    <dgm:cxn modelId="{85616185-971F-4626-8D4B-2A987DED58EF}" type="presOf" srcId="{5B40E04F-1F23-408F-B93F-8EFA1E6D3A37}" destId="{5F0B690C-178B-4615-8D44-81AA1002FA87}" srcOrd="0" destOrd="0" presId="urn:microsoft.com/office/officeart/2005/8/layout/chevron2"/>
    <dgm:cxn modelId="{B077C016-E460-4868-8A15-DB193C04E8B6}" srcId="{65F2048B-ABB5-4BE4-893D-A89285679B73}" destId="{B50B17FC-6CBC-405F-AF5C-D2287DF29A4E}" srcOrd="1" destOrd="0" parTransId="{D9D5AB36-CB22-4B5B-98F6-5864E2946D9D}" sibTransId="{B0ACCE11-0ED7-49CF-BB76-629AA64C6658}"/>
    <dgm:cxn modelId="{A7EB38BA-3FC5-4E96-BA08-0AF936B3414F}" type="presParOf" srcId="{F53766EC-C6E5-40B0-B7BE-C45AFB3C23DB}" destId="{1C4C227A-EBE5-4774-8C08-DDEC1A4B1B76}" srcOrd="0" destOrd="0" presId="urn:microsoft.com/office/officeart/2005/8/layout/chevron2"/>
    <dgm:cxn modelId="{8D0AA879-728A-4AA5-997F-AC22161A0141}" type="presParOf" srcId="{1C4C227A-EBE5-4774-8C08-DDEC1A4B1B76}" destId="{C5DB8589-2EAD-4E09-8BDF-F748F6D04E2F}" srcOrd="0" destOrd="0" presId="urn:microsoft.com/office/officeart/2005/8/layout/chevron2"/>
    <dgm:cxn modelId="{BEF90AD4-B221-4E7D-B7A7-68B282F8FCB9}" type="presParOf" srcId="{1C4C227A-EBE5-4774-8C08-DDEC1A4B1B76}" destId="{266BE0AD-D7F5-4C6B-934E-FD85FD687C1D}" srcOrd="1" destOrd="0" presId="urn:microsoft.com/office/officeart/2005/8/layout/chevron2"/>
    <dgm:cxn modelId="{8ED990B4-8C08-4499-87DA-BFDAB3EB33D3}" type="presParOf" srcId="{F53766EC-C6E5-40B0-B7BE-C45AFB3C23DB}" destId="{A5E0290F-7B4F-482E-A56A-37A10AC3F932}" srcOrd="1" destOrd="0" presId="urn:microsoft.com/office/officeart/2005/8/layout/chevron2"/>
    <dgm:cxn modelId="{98D6D986-9075-4070-80BE-CE5102DD6F9E}" type="presParOf" srcId="{F53766EC-C6E5-40B0-B7BE-C45AFB3C23DB}" destId="{21ADF9A1-0AC5-48DF-8BE5-964F239FD976}" srcOrd="2" destOrd="0" presId="urn:microsoft.com/office/officeart/2005/8/layout/chevron2"/>
    <dgm:cxn modelId="{C8252B68-3BCA-43EC-989C-25C240D6C2CC}" type="presParOf" srcId="{21ADF9A1-0AC5-48DF-8BE5-964F239FD976}" destId="{62A44C61-8B96-48B8-87B3-F835B7C9B5D3}" srcOrd="0" destOrd="0" presId="urn:microsoft.com/office/officeart/2005/8/layout/chevron2"/>
    <dgm:cxn modelId="{D9F1822A-249E-4D70-BBE5-B8540070C974}" type="presParOf" srcId="{21ADF9A1-0AC5-48DF-8BE5-964F239FD976}" destId="{4D6B7A36-29EB-47E0-B7EB-E13F6C10A7F6}" srcOrd="1" destOrd="0" presId="urn:microsoft.com/office/officeart/2005/8/layout/chevron2"/>
    <dgm:cxn modelId="{F589A06A-2663-4AB1-A542-944F991F6CDB}" type="presParOf" srcId="{F53766EC-C6E5-40B0-B7BE-C45AFB3C23DB}" destId="{BC235BAB-2468-4C32-94F3-6B9EE22CC802}" srcOrd="3" destOrd="0" presId="urn:microsoft.com/office/officeart/2005/8/layout/chevron2"/>
    <dgm:cxn modelId="{D672EA2C-A447-4EA4-8B71-5A0BB65F1E13}" type="presParOf" srcId="{F53766EC-C6E5-40B0-B7BE-C45AFB3C23DB}" destId="{95788C08-44BB-4F43-90CB-039F04574AB5}" srcOrd="4" destOrd="0" presId="urn:microsoft.com/office/officeart/2005/8/layout/chevron2"/>
    <dgm:cxn modelId="{E161E4E3-6F16-4F2B-867A-B3374F11376A}" type="presParOf" srcId="{95788C08-44BB-4F43-90CB-039F04574AB5}" destId="{04D4E623-5940-40B7-9A3F-26A78E06242C}" srcOrd="0" destOrd="0" presId="urn:microsoft.com/office/officeart/2005/8/layout/chevron2"/>
    <dgm:cxn modelId="{C377EC19-30DC-4BD9-90F1-9E4937133690}" type="presParOf" srcId="{95788C08-44BB-4F43-90CB-039F04574AB5}" destId="{5F0B690C-178B-4615-8D44-81AA1002FA87}" srcOrd="1" destOrd="0" presId="urn:microsoft.com/office/officeart/2005/8/layout/chevron2"/>
    <dgm:cxn modelId="{CA9E0D86-11BC-4749-B687-1F47C24D4250}" type="presParOf" srcId="{F53766EC-C6E5-40B0-B7BE-C45AFB3C23DB}" destId="{A4E58E44-3DD8-4386-A01A-DF8FD8E02A4E}" srcOrd="5" destOrd="0" presId="urn:microsoft.com/office/officeart/2005/8/layout/chevron2"/>
    <dgm:cxn modelId="{E4773FE4-BB5F-4042-9697-2401054DD39A}" type="presParOf" srcId="{F53766EC-C6E5-40B0-B7BE-C45AFB3C23DB}" destId="{1260C0DA-03BA-4D91-801E-3EC38ADEA161}" srcOrd="6" destOrd="0" presId="urn:microsoft.com/office/officeart/2005/8/layout/chevron2"/>
    <dgm:cxn modelId="{0E01CFB2-25B0-4F7A-B23A-FF4BA4C0FB16}" type="presParOf" srcId="{1260C0DA-03BA-4D91-801E-3EC38ADEA161}" destId="{DFC006FF-1123-4FE0-A54F-06BF7F0B6E57}" srcOrd="0" destOrd="0" presId="urn:microsoft.com/office/officeart/2005/8/layout/chevron2"/>
    <dgm:cxn modelId="{7441803E-5507-4F1E-92F5-6E66EAB5F166}" type="presParOf" srcId="{1260C0DA-03BA-4D91-801E-3EC38ADEA161}" destId="{FF2E47B9-E74A-480F-8E59-E284E5ED2809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5DB8589-2EAD-4E09-8BDF-F748F6D04E2F}">
      <dsp:nvSpPr>
        <dsp:cNvPr id="0" name=""/>
        <dsp:cNvSpPr/>
      </dsp:nvSpPr>
      <dsp:spPr>
        <a:xfrm rot="5400000">
          <a:off x="-188826" y="192737"/>
          <a:ext cx="1258842" cy="881189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altLang="ja-JP" sz="1200" kern="1200" dirty="0" smtClean="0"/>
            <a:t>Data extract</a:t>
          </a:r>
          <a:endParaRPr kumimoji="1" lang="ja-JP" altLang="en-US" sz="1200" kern="1200" dirty="0"/>
        </a:p>
      </dsp:txBody>
      <dsp:txXfrm rot="-5400000">
        <a:off x="1" y="444506"/>
        <a:ext cx="881189" cy="377653"/>
      </dsp:txXfrm>
    </dsp:sp>
    <dsp:sp modelId="{266BE0AD-D7F5-4C6B-934E-FD85FD687C1D}">
      <dsp:nvSpPr>
        <dsp:cNvPr id="0" name=""/>
        <dsp:cNvSpPr/>
      </dsp:nvSpPr>
      <dsp:spPr>
        <a:xfrm rot="5400000">
          <a:off x="2877074" y="-1991973"/>
          <a:ext cx="818247" cy="4810016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3576" tIns="14605" rIns="14605" bIns="14605" numCol="1" spcCol="1270" anchor="ctr" anchorCtr="0">
          <a:noAutofit/>
        </a:bodyPr>
        <a:lstStyle/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en-US" altLang="ja-JP" sz="2300" kern="1200" dirty="0" smtClean="0"/>
            <a:t>FSSC website</a:t>
          </a:r>
          <a:endParaRPr kumimoji="1" lang="ja-JP" altLang="en-US" sz="2300" kern="1200" dirty="0"/>
        </a:p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en-US" altLang="ja-JP" sz="2300" kern="1200" dirty="0" smtClean="0"/>
            <a:t>Specify position, period &amp; energy</a:t>
          </a:r>
          <a:endParaRPr kumimoji="1" lang="ja-JP" altLang="en-US" sz="2300" kern="1200" dirty="0"/>
        </a:p>
      </dsp:txBody>
      <dsp:txXfrm rot="-5400000">
        <a:off x="881190" y="43855"/>
        <a:ext cx="4770072" cy="738359"/>
      </dsp:txXfrm>
    </dsp:sp>
    <dsp:sp modelId="{62A44C61-8B96-48B8-87B3-F835B7C9B5D3}">
      <dsp:nvSpPr>
        <dsp:cNvPr id="0" name=""/>
        <dsp:cNvSpPr/>
      </dsp:nvSpPr>
      <dsp:spPr>
        <a:xfrm rot="5400000">
          <a:off x="-188826" y="1305105"/>
          <a:ext cx="1258842" cy="881189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altLang="ja-JP" sz="1200" kern="1200" dirty="0" smtClean="0"/>
            <a:t>Data selection</a:t>
          </a:r>
          <a:endParaRPr kumimoji="1" lang="ja-JP" altLang="en-US" sz="1200" kern="1200" dirty="0"/>
        </a:p>
      </dsp:txBody>
      <dsp:txXfrm rot="-5400000">
        <a:off x="1" y="1556874"/>
        <a:ext cx="881189" cy="377653"/>
      </dsp:txXfrm>
    </dsp:sp>
    <dsp:sp modelId="{4D6B7A36-29EB-47E0-B7EB-E13F6C10A7F6}">
      <dsp:nvSpPr>
        <dsp:cNvPr id="0" name=""/>
        <dsp:cNvSpPr/>
      </dsp:nvSpPr>
      <dsp:spPr>
        <a:xfrm rot="5400000">
          <a:off x="2877074" y="-879605"/>
          <a:ext cx="818247" cy="4810016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3576" tIns="14605" rIns="14605" bIns="14605" numCol="1" spcCol="1270" anchor="ctr" anchorCtr="0">
          <a:noAutofit/>
        </a:bodyPr>
        <a:lstStyle/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en-US" altLang="ja-JP" sz="2300" kern="1200" dirty="0" smtClean="0"/>
            <a:t>Event selection</a:t>
          </a:r>
          <a:endParaRPr kumimoji="1" lang="ja-JP" altLang="en-US" sz="2300" kern="1200" dirty="0"/>
        </a:p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en-US" altLang="ja-JP" sz="2300" kern="1200" dirty="0" smtClean="0"/>
            <a:t>Time selection</a:t>
          </a:r>
          <a:endParaRPr kumimoji="1" lang="ja-JP" altLang="en-US" sz="2300" kern="1200" dirty="0"/>
        </a:p>
      </dsp:txBody>
      <dsp:txXfrm rot="-5400000">
        <a:off x="881190" y="1156223"/>
        <a:ext cx="4770072" cy="738359"/>
      </dsp:txXfrm>
    </dsp:sp>
    <dsp:sp modelId="{04D4E623-5940-40B7-9A3F-26A78E06242C}">
      <dsp:nvSpPr>
        <dsp:cNvPr id="0" name=""/>
        <dsp:cNvSpPr/>
      </dsp:nvSpPr>
      <dsp:spPr>
        <a:xfrm rot="5400000">
          <a:off x="-188826" y="2417472"/>
          <a:ext cx="1258842" cy="881189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altLang="ja-JP" sz="1200" kern="1200" dirty="0" smtClean="0"/>
            <a:t>Exposure calculation</a:t>
          </a:r>
          <a:endParaRPr kumimoji="1" lang="ja-JP" altLang="en-US" sz="1200" kern="1200" dirty="0"/>
        </a:p>
      </dsp:txBody>
      <dsp:txXfrm rot="-5400000">
        <a:off x="1" y="2669241"/>
        <a:ext cx="881189" cy="377653"/>
      </dsp:txXfrm>
    </dsp:sp>
    <dsp:sp modelId="{5F0B690C-178B-4615-8D44-81AA1002FA87}">
      <dsp:nvSpPr>
        <dsp:cNvPr id="0" name=""/>
        <dsp:cNvSpPr/>
      </dsp:nvSpPr>
      <dsp:spPr>
        <a:xfrm rot="5400000">
          <a:off x="2877074" y="232762"/>
          <a:ext cx="818247" cy="4810016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3576" tIns="14605" rIns="14605" bIns="14605" numCol="1" spcCol="1270" anchor="ctr" anchorCtr="0">
          <a:noAutofit/>
        </a:bodyPr>
        <a:lstStyle/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en-US" altLang="ja-JP" sz="2300" kern="1200" dirty="0" err="1" smtClean="0"/>
            <a:t>Livetime</a:t>
          </a:r>
          <a:r>
            <a:rPr kumimoji="1" lang="en-US" altLang="ja-JP" sz="2300" kern="1200" dirty="0" smtClean="0"/>
            <a:t> cube generation</a:t>
          </a:r>
          <a:endParaRPr kumimoji="1" lang="ja-JP" altLang="en-US" sz="2300" kern="1200" dirty="0"/>
        </a:p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en-US" altLang="ja-JP" sz="2300" kern="1200" dirty="0" smtClean="0"/>
            <a:t>Exposure map generation</a:t>
          </a:r>
          <a:endParaRPr kumimoji="1" lang="ja-JP" altLang="en-US" sz="2300" kern="1200" dirty="0"/>
        </a:p>
      </dsp:txBody>
      <dsp:txXfrm rot="-5400000">
        <a:off x="881190" y="2268590"/>
        <a:ext cx="4770072" cy="738359"/>
      </dsp:txXfrm>
    </dsp:sp>
    <dsp:sp modelId="{DFC006FF-1123-4FE0-A54F-06BF7F0B6E57}">
      <dsp:nvSpPr>
        <dsp:cNvPr id="0" name=""/>
        <dsp:cNvSpPr/>
      </dsp:nvSpPr>
      <dsp:spPr>
        <a:xfrm rot="5400000">
          <a:off x="-188826" y="3529840"/>
          <a:ext cx="1258842" cy="881189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altLang="ja-JP" sz="1200" kern="1200" dirty="0" smtClean="0"/>
            <a:t>Source </a:t>
          </a:r>
          <a:r>
            <a:rPr kumimoji="1" lang="en-US" altLang="ja-JP" sz="1200" kern="1200" dirty="0" err="1" smtClean="0"/>
            <a:t>analyis</a:t>
          </a:r>
          <a:endParaRPr kumimoji="1" lang="ja-JP" altLang="en-US" sz="1200" kern="1200" dirty="0"/>
        </a:p>
      </dsp:txBody>
      <dsp:txXfrm rot="-5400000">
        <a:off x="1" y="3781609"/>
        <a:ext cx="881189" cy="377653"/>
      </dsp:txXfrm>
    </dsp:sp>
    <dsp:sp modelId="{FF2E47B9-E74A-480F-8E59-E284E5ED2809}">
      <dsp:nvSpPr>
        <dsp:cNvPr id="0" name=""/>
        <dsp:cNvSpPr/>
      </dsp:nvSpPr>
      <dsp:spPr>
        <a:xfrm rot="5400000">
          <a:off x="2877074" y="1345130"/>
          <a:ext cx="818247" cy="4810016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3576" tIns="14605" rIns="14605" bIns="14605" numCol="1" spcCol="1270" anchor="ctr" anchorCtr="0">
          <a:noAutofit/>
        </a:bodyPr>
        <a:lstStyle/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en-US" altLang="ja-JP" sz="2300" kern="1200" dirty="0" smtClean="0"/>
            <a:t>Likelihood analysis</a:t>
          </a:r>
          <a:endParaRPr kumimoji="1" lang="ja-JP" altLang="en-US" sz="2300" kern="1200" dirty="0"/>
        </a:p>
        <a:p>
          <a:pPr marL="457200" lvl="2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en-US" altLang="ja-JP" sz="2300" kern="1200" dirty="0" err="1" smtClean="0"/>
            <a:t>Unbinned</a:t>
          </a:r>
          <a:r>
            <a:rPr kumimoji="1" lang="en-US" altLang="ja-JP" sz="2300" kern="1200" dirty="0" smtClean="0"/>
            <a:t> / Binned</a:t>
          </a:r>
          <a:endParaRPr kumimoji="1" lang="ja-JP" altLang="en-US" sz="2300" kern="1200" dirty="0"/>
        </a:p>
      </dsp:txBody>
      <dsp:txXfrm rot="-5400000">
        <a:off x="881190" y="3380958"/>
        <a:ext cx="4770072" cy="73835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D7D7B0-7DF2-49BE-BA65-EA712F840268}" type="datetimeFigureOut">
              <a:rPr kumimoji="1" lang="ja-JP" altLang="en-US" smtClean="0"/>
              <a:t>2011/8/9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CD2706-FB47-46AB-A60A-E9D9943BBA9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71556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D7D7B0-7DF2-49BE-BA65-EA712F840268}" type="datetimeFigureOut">
              <a:rPr kumimoji="1" lang="ja-JP" altLang="en-US" smtClean="0"/>
              <a:t>2011/8/9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CD2706-FB47-46AB-A60A-E9D9943BBA9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612695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D7D7B0-7DF2-49BE-BA65-EA712F840268}" type="datetimeFigureOut">
              <a:rPr kumimoji="1" lang="ja-JP" altLang="en-US" smtClean="0"/>
              <a:t>2011/8/9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CD2706-FB47-46AB-A60A-E9D9943BBA9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687909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D7D7B0-7DF2-49BE-BA65-EA712F840268}" type="datetimeFigureOut">
              <a:rPr kumimoji="1" lang="ja-JP" altLang="en-US" smtClean="0"/>
              <a:t>2011/8/9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CD2706-FB47-46AB-A60A-E9D9943BBA9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899011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D7D7B0-7DF2-49BE-BA65-EA712F840268}" type="datetimeFigureOut">
              <a:rPr kumimoji="1" lang="ja-JP" altLang="en-US" smtClean="0"/>
              <a:t>2011/8/9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CD2706-FB47-46AB-A60A-E9D9943BBA9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482515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D7D7B0-7DF2-49BE-BA65-EA712F840268}" type="datetimeFigureOut">
              <a:rPr kumimoji="1" lang="ja-JP" altLang="en-US" smtClean="0"/>
              <a:t>2011/8/9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CD2706-FB47-46AB-A60A-E9D9943BBA9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22926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D7D7B0-7DF2-49BE-BA65-EA712F840268}" type="datetimeFigureOut">
              <a:rPr kumimoji="1" lang="ja-JP" altLang="en-US" smtClean="0"/>
              <a:t>2011/8/9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CD2706-FB47-46AB-A60A-E9D9943BBA9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357747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D7D7B0-7DF2-49BE-BA65-EA712F840268}" type="datetimeFigureOut">
              <a:rPr kumimoji="1" lang="ja-JP" altLang="en-US" smtClean="0"/>
              <a:t>2011/8/9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CD2706-FB47-46AB-A60A-E9D9943BBA9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679510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D7D7B0-7DF2-49BE-BA65-EA712F840268}" type="datetimeFigureOut">
              <a:rPr kumimoji="1" lang="ja-JP" altLang="en-US" smtClean="0"/>
              <a:t>2011/8/9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CD2706-FB47-46AB-A60A-E9D9943BBA9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2308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D7D7B0-7DF2-49BE-BA65-EA712F840268}" type="datetimeFigureOut">
              <a:rPr kumimoji="1" lang="ja-JP" altLang="en-US" smtClean="0"/>
              <a:t>2011/8/9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CD2706-FB47-46AB-A60A-E9D9943BBA9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3008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D7D7B0-7DF2-49BE-BA65-EA712F840268}" type="datetimeFigureOut">
              <a:rPr kumimoji="1" lang="ja-JP" altLang="en-US" smtClean="0"/>
              <a:t>2011/8/9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CD2706-FB47-46AB-A60A-E9D9943BBA9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121241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D7D7B0-7DF2-49BE-BA65-EA712F840268}" type="datetimeFigureOut">
              <a:rPr kumimoji="1" lang="ja-JP" altLang="en-US" smtClean="0"/>
              <a:t>2011/8/9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CD2706-FB47-46AB-A60A-E9D9943BBA9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374083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hyperlink" Target="http://fermi.gsfc.nasa.gov/workshops/da2010_boston/" TargetMode="Externa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en-US" altLang="ja-JP" dirty="0" smtClean="0"/>
              <a:t>Needs for FITS format </a:t>
            </a:r>
            <a:br>
              <a:rPr kumimoji="1" lang="en-US" altLang="ja-JP" dirty="0" smtClean="0"/>
            </a:br>
            <a:r>
              <a:rPr kumimoji="1" lang="en-US" altLang="ja-JP" dirty="0" smtClean="0"/>
              <a:t>in gamma-ray analysis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en-US" altLang="ja-JP" dirty="0" smtClean="0"/>
              <a:t>Masaki Mori </a:t>
            </a:r>
          </a:p>
          <a:p>
            <a:r>
              <a:rPr lang="en-US" altLang="ja-JP" dirty="0" err="1" smtClean="0"/>
              <a:t>Ritsumeikan</a:t>
            </a:r>
            <a:r>
              <a:rPr lang="en-US" altLang="ja-JP" dirty="0" smtClean="0"/>
              <a:t> University</a:t>
            </a:r>
            <a:endParaRPr kumimoji="1" lang="ja-JP" altLang="en-US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899592" y="6277962"/>
            <a:ext cx="74888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dirty="0" smtClean="0"/>
              <a:t>CALET Technical Interchange Meeting, </a:t>
            </a:r>
            <a:r>
              <a:rPr lang="en-US" altLang="ja-JP" dirty="0" err="1" smtClean="0"/>
              <a:t>Waseda</a:t>
            </a:r>
            <a:r>
              <a:rPr lang="en-US" altLang="ja-JP" dirty="0" smtClean="0"/>
              <a:t> University, August 8-11, 2011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624205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en-US" altLang="ja-JP" dirty="0" smtClean="0"/>
              <a:t>FITS (Flexible Image Transport System)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altLang="ja-JP" dirty="0"/>
              <a:t>S</a:t>
            </a:r>
            <a:r>
              <a:rPr lang="en-US" altLang="ja-JP" dirty="0" smtClean="0"/>
              <a:t>tandard astronomical data format endorsed by both NASA and the IAU</a:t>
            </a:r>
          </a:p>
          <a:p>
            <a:r>
              <a:rPr lang="en-US" altLang="ja-JP" dirty="0"/>
              <a:t>P</a:t>
            </a:r>
            <a:r>
              <a:rPr lang="en-US" altLang="ja-JP" dirty="0" smtClean="0"/>
              <a:t>rimarily designed to store scientific data sets consisting of multi-dimensional arrays (1-D spectra, 2-D images or 3-D data cubes) and 2-dimensional tables containing rows and columns of data.</a:t>
            </a:r>
          </a:p>
          <a:p>
            <a:r>
              <a:rPr lang="en-US" altLang="ja-JP" i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Fermi</a:t>
            </a:r>
          </a:p>
          <a:p>
            <a:pPr lvl="1"/>
            <a:r>
              <a:rPr lang="en-US" altLang="ja-JP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archived </a:t>
            </a:r>
            <a:r>
              <a:rPr lang="en-US" altLang="ja-JP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data are provided in FITS format</a:t>
            </a:r>
          </a:p>
          <a:p>
            <a:pPr lvl="1"/>
            <a:r>
              <a:rPr lang="en-US" altLang="ja-JP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most </a:t>
            </a:r>
            <a:r>
              <a:rPr lang="en-US" altLang="ja-JP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parameter files are in FITS format</a:t>
            </a:r>
            <a:endParaRPr lang="ja-JP" altLang="en-US" dirty="0"/>
          </a:p>
          <a:p>
            <a:endParaRPr kumimoji="1" lang="ja-JP" altLang="en-US" dirty="0"/>
          </a:p>
        </p:txBody>
      </p:sp>
      <p:sp>
        <p:nvSpPr>
          <p:cNvPr id="4" name="正方形/長方形 3"/>
          <p:cNvSpPr/>
          <p:nvPr/>
        </p:nvSpPr>
        <p:spPr>
          <a:xfrm>
            <a:off x="3635896" y="6292656"/>
            <a:ext cx="475252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dirty="0" smtClean="0"/>
              <a:t>http://heasarc.nasa.gov/docs/heasarc/fits.html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3518762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FITS structure</a:t>
            </a:r>
            <a:endParaRPr kumimoji="1" lang="ja-JP" altLang="en-US" dirty="0"/>
          </a:p>
        </p:txBody>
      </p:sp>
      <p:pic>
        <p:nvPicPr>
          <p:cNvPr id="1026" name="Picture 2" descr="http://hinode.nao.ac.jp/hsc_e/Lv0_FITS_format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1171" y="1196752"/>
            <a:ext cx="7177840" cy="54726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角丸四角形吹き出し 3"/>
          <p:cNvSpPr/>
          <p:nvPr/>
        </p:nvSpPr>
        <p:spPr>
          <a:xfrm>
            <a:off x="323528" y="2595028"/>
            <a:ext cx="1008112" cy="576063"/>
          </a:xfrm>
          <a:prstGeom prst="wedgeRoundRectCallout">
            <a:avLst>
              <a:gd name="adj1" fmla="val 79223"/>
              <a:gd name="adj2" fmla="val -70051"/>
              <a:gd name="adj3" fmla="val 16667"/>
            </a:avLst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/>
              <a:t>ASCII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687798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 fontScale="90000"/>
          </a:bodyPr>
          <a:lstStyle/>
          <a:p>
            <a:r>
              <a:rPr kumimoji="1" lang="en-US" altLang="ja-JP" sz="4000" dirty="0" smtClean="0"/>
              <a:t>Example of primary header</a:t>
            </a:r>
            <a:endParaRPr kumimoji="1" lang="ja-JP" altLang="en-US" sz="4000" dirty="0"/>
          </a:p>
        </p:txBody>
      </p:sp>
      <p:sp>
        <p:nvSpPr>
          <p:cNvPr id="4" name="正方形/長方形 3"/>
          <p:cNvSpPr/>
          <p:nvPr/>
        </p:nvSpPr>
        <p:spPr>
          <a:xfrm>
            <a:off x="1187624" y="1052736"/>
            <a:ext cx="6697856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400" dirty="0"/>
              <a:t>SIMPLE  =                    T / file does conform to FITS standard             </a:t>
            </a:r>
          </a:p>
          <a:p>
            <a:r>
              <a:rPr lang="en-US" altLang="ja-JP" sz="1400" dirty="0"/>
              <a:t>BITPIX  =                    8 / number of bits per data pixel                  </a:t>
            </a:r>
          </a:p>
          <a:p>
            <a:r>
              <a:rPr lang="en-US" altLang="ja-JP" sz="1400" dirty="0"/>
              <a:t>NAXIS   =                    0 / number of data axes                            </a:t>
            </a:r>
          </a:p>
          <a:p>
            <a:r>
              <a:rPr lang="en-US" altLang="ja-JP" sz="1400" dirty="0"/>
              <a:t>EXTEND  =                    T / FITS dataset may contain extensions            </a:t>
            </a:r>
          </a:p>
          <a:p>
            <a:r>
              <a:rPr lang="en-US" altLang="ja-JP" sz="1400" dirty="0" smtClean="0"/>
              <a:t>TELESCOP</a:t>
            </a:r>
            <a:r>
              <a:rPr lang="en-US" altLang="ja-JP" sz="1400" dirty="0"/>
              <a:t>= 'GLAST   '           / name of telescope generating data              </a:t>
            </a:r>
          </a:p>
          <a:p>
            <a:r>
              <a:rPr lang="en-US" altLang="ja-JP" sz="1400" dirty="0"/>
              <a:t>INSTRUME= 'LAT     '           / name of instrument generating data             </a:t>
            </a:r>
          </a:p>
          <a:p>
            <a:r>
              <a:rPr lang="en-US" altLang="ja-JP" sz="1400" dirty="0"/>
              <a:t>EQUINOX =                2000. / equinox for </a:t>
            </a:r>
            <a:r>
              <a:rPr lang="en-US" altLang="ja-JP" sz="1400" dirty="0" err="1"/>
              <a:t>ra</a:t>
            </a:r>
            <a:r>
              <a:rPr lang="en-US" altLang="ja-JP" sz="1400" dirty="0"/>
              <a:t> and </a:t>
            </a:r>
            <a:r>
              <a:rPr lang="en-US" altLang="ja-JP" sz="1400" dirty="0" err="1"/>
              <a:t>dec</a:t>
            </a:r>
            <a:r>
              <a:rPr lang="en-US" altLang="ja-JP" sz="1400" dirty="0"/>
              <a:t>                         </a:t>
            </a:r>
          </a:p>
          <a:p>
            <a:r>
              <a:rPr lang="en-US" altLang="ja-JP" sz="1400" dirty="0"/>
              <a:t>RADECSYS= 'FK5     '           / world </a:t>
            </a:r>
            <a:r>
              <a:rPr lang="en-US" altLang="ja-JP" sz="1400" dirty="0" err="1"/>
              <a:t>coord</a:t>
            </a:r>
            <a:r>
              <a:rPr lang="en-US" altLang="ja-JP" sz="1400" dirty="0"/>
              <a:t>. system for this file (FK5 or FK4) </a:t>
            </a:r>
          </a:p>
          <a:p>
            <a:r>
              <a:rPr lang="en-US" altLang="ja-JP" sz="1400" dirty="0"/>
              <a:t>DATE    = '2010-08-06T15:22:36.0000' / file creation date (</a:t>
            </a:r>
            <a:r>
              <a:rPr lang="en-US" altLang="ja-JP" sz="1400" dirty="0" err="1"/>
              <a:t>YYYY-MM-DDThh:mm:ss</a:t>
            </a:r>
            <a:r>
              <a:rPr lang="en-US" altLang="ja-JP" sz="1400" dirty="0"/>
              <a:t> U</a:t>
            </a:r>
          </a:p>
          <a:p>
            <a:r>
              <a:rPr lang="en-US" altLang="ja-JP" sz="1400" dirty="0"/>
              <a:t>DATE-OBS= '2008-08-04T15:43:36.0000' / start date and time of the observation (U</a:t>
            </a:r>
          </a:p>
          <a:p>
            <a:r>
              <a:rPr lang="en-US" altLang="ja-JP" sz="1400" dirty="0"/>
              <a:t>DATE-END= '2009-02-03T23:59:58.0000' / end date and time of the observation (UTC</a:t>
            </a:r>
          </a:p>
          <a:p>
            <a:r>
              <a:rPr lang="en-US" altLang="ja-JP" sz="1400" dirty="0"/>
              <a:t>TSTART  =           239557417. / mission time of the start of the observation   </a:t>
            </a:r>
          </a:p>
          <a:p>
            <a:r>
              <a:rPr lang="en-US" altLang="ja-JP" sz="1400" dirty="0"/>
              <a:t>TSTOP   =           255398400. / mission time of the end of the observation     </a:t>
            </a:r>
          </a:p>
          <a:p>
            <a:r>
              <a:rPr lang="en-US" altLang="ja-JP" sz="1400" dirty="0"/>
              <a:t>TIMEUNIT= 's       '           / units for the time related keywords            </a:t>
            </a:r>
          </a:p>
          <a:p>
            <a:r>
              <a:rPr lang="en-US" altLang="ja-JP" sz="1400" dirty="0"/>
              <a:t>TIMEZERO=                   0. / clock correction                               </a:t>
            </a:r>
          </a:p>
          <a:p>
            <a:r>
              <a:rPr lang="en-US" altLang="ja-JP" sz="1400" dirty="0"/>
              <a:t>TIMESYS = 'TT      '           / type of time system that is used               </a:t>
            </a:r>
          </a:p>
          <a:p>
            <a:r>
              <a:rPr lang="en-US" altLang="ja-JP" sz="1400" dirty="0"/>
              <a:t>TIMEREF = 'LOCAL   '           / reference frame used for times                 </a:t>
            </a:r>
          </a:p>
          <a:p>
            <a:r>
              <a:rPr lang="en-US" altLang="ja-JP" sz="1400" dirty="0" smtClean="0"/>
              <a:t>MJDREFI </a:t>
            </a:r>
            <a:r>
              <a:rPr lang="en-US" altLang="ja-JP" sz="1400" dirty="0"/>
              <a:t>=               51910. / Integer part of MJD corresponding to SC clock s</a:t>
            </a:r>
          </a:p>
          <a:p>
            <a:r>
              <a:rPr lang="en-US" altLang="ja-JP" sz="1400" dirty="0"/>
              <a:t>MJDREFF = '7.428703703703703D-4' / Fractional part of MJD corresponding to SC cl</a:t>
            </a:r>
          </a:p>
          <a:p>
            <a:r>
              <a:rPr lang="en-US" altLang="ja-JP" sz="1400" dirty="0"/>
              <a:t>OBSERVER= 'Peter Michelson'    / GLAST/LAT PI                                   </a:t>
            </a:r>
          </a:p>
          <a:p>
            <a:r>
              <a:rPr lang="en-US" altLang="ja-JP" sz="1400" dirty="0"/>
              <a:t>FILENAME= '3C279_region_filtered_gti.fits' / name of this file                  </a:t>
            </a:r>
          </a:p>
          <a:p>
            <a:r>
              <a:rPr lang="en-US" altLang="ja-JP" sz="1400" dirty="0"/>
              <a:t>ORIGIN  = 'FSSC    '           / name of organization making file               </a:t>
            </a:r>
          </a:p>
          <a:p>
            <a:r>
              <a:rPr lang="en-US" altLang="ja-JP" sz="1400" dirty="0"/>
              <a:t>CREATOR = '</a:t>
            </a:r>
            <a:r>
              <a:rPr lang="en-US" altLang="ja-JP" sz="1400" dirty="0" err="1"/>
              <a:t>photonDatabase</a:t>
            </a:r>
            <a:r>
              <a:rPr lang="en-US" altLang="ja-JP" sz="1400" dirty="0"/>
              <a:t> $Name:  $' / software and version creating file       </a:t>
            </a:r>
          </a:p>
          <a:p>
            <a:r>
              <a:rPr lang="en-US" altLang="ja-JP" sz="1400" dirty="0"/>
              <a:t>VERSION = '105     '           / release version of the file                    </a:t>
            </a:r>
          </a:p>
          <a:p>
            <a:r>
              <a:rPr lang="en-US" altLang="ja-JP" sz="1400" dirty="0"/>
              <a:t>DATASUM = '         0'         / data unit checksum updated 2009-08-04T17:41:55 </a:t>
            </a:r>
          </a:p>
          <a:p>
            <a:r>
              <a:rPr lang="en-US" altLang="ja-JP" sz="1400" dirty="0"/>
              <a:t>END </a:t>
            </a:r>
            <a:endParaRPr lang="ja-JP" altLang="en-US" sz="1400" dirty="0"/>
          </a:p>
        </p:txBody>
      </p:sp>
    </p:spTree>
    <p:extLst>
      <p:ext uri="{BB962C8B-B14F-4D97-AF65-F5344CB8AC3E}">
        <p14:creationId xmlns:p14="http://schemas.microsoft.com/office/powerpoint/2010/main" val="3808736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ja-JP" smtClean="0"/>
              <a:t>Fermi analysis of point sources</a:t>
            </a:r>
            <a:endParaRPr lang="ja-JP" altLang="en-US" dirty="0"/>
          </a:p>
        </p:txBody>
      </p:sp>
      <p:graphicFrame>
        <p:nvGraphicFramePr>
          <p:cNvPr id="5" name="図表 4"/>
          <p:cNvGraphicFramePr/>
          <p:nvPr/>
        </p:nvGraphicFramePr>
        <p:xfrm>
          <a:off x="1524000" y="1397000"/>
          <a:ext cx="5691206" cy="46037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テキスト ボックス 5"/>
          <p:cNvSpPr txBox="1"/>
          <p:nvPr/>
        </p:nvSpPr>
        <p:spPr>
          <a:xfrm>
            <a:off x="7364937" y="2643182"/>
            <a:ext cx="106471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err="1" smtClean="0">
                <a:solidFill>
                  <a:schemeClr val="accent5"/>
                </a:solidFill>
              </a:rPr>
              <a:t>gtselect</a:t>
            </a:r>
            <a:endParaRPr kumimoji="1" lang="en-US" altLang="ja-JP" dirty="0" smtClean="0">
              <a:solidFill>
                <a:schemeClr val="accent5"/>
              </a:solidFill>
            </a:endParaRPr>
          </a:p>
          <a:p>
            <a:r>
              <a:rPr kumimoji="1" lang="en-US" altLang="ja-JP" dirty="0" err="1" smtClean="0">
                <a:solidFill>
                  <a:schemeClr val="accent5"/>
                </a:solidFill>
              </a:rPr>
              <a:t>gtmktime</a:t>
            </a:r>
            <a:endParaRPr kumimoji="1" lang="ja-JP" altLang="en-US" dirty="0">
              <a:solidFill>
                <a:schemeClr val="accent5"/>
              </a:solidFill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7358082" y="3714752"/>
            <a:ext cx="108972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err="1" smtClean="0">
                <a:solidFill>
                  <a:schemeClr val="accent5"/>
                </a:solidFill>
              </a:rPr>
              <a:t>gtltcube</a:t>
            </a:r>
            <a:endParaRPr kumimoji="1" lang="en-US" altLang="ja-JP" dirty="0" smtClean="0">
              <a:solidFill>
                <a:schemeClr val="accent5"/>
              </a:solidFill>
            </a:endParaRPr>
          </a:p>
          <a:p>
            <a:r>
              <a:rPr kumimoji="1" lang="en-US" altLang="ja-JP" dirty="0" err="1" smtClean="0">
                <a:solidFill>
                  <a:schemeClr val="accent5"/>
                </a:solidFill>
              </a:rPr>
              <a:t>gtexpmap</a:t>
            </a:r>
            <a:endParaRPr kumimoji="1" lang="ja-JP" altLang="en-US" dirty="0">
              <a:solidFill>
                <a:schemeClr val="accent5"/>
              </a:solidFill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7358082" y="4786322"/>
            <a:ext cx="6763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err="1" smtClean="0">
                <a:solidFill>
                  <a:schemeClr val="accent5"/>
                </a:solidFill>
              </a:rPr>
              <a:t>gtlike</a:t>
            </a:r>
            <a:endParaRPr kumimoji="1" lang="ja-JP" altLang="en-US" dirty="0">
              <a:solidFill>
                <a:schemeClr val="accent5"/>
              </a:solidFill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7358082" y="1500174"/>
            <a:ext cx="1593706" cy="646331"/>
          </a:xfrm>
          <a:prstGeom prst="rect">
            <a:avLst/>
          </a:prstGeom>
          <a:noFill/>
          <a:ln>
            <a:solidFill>
              <a:schemeClr val="accent1"/>
            </a:solidFill>
            <a:prstDash val="sysDash"/>
          </a:ln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chemeClr val="accent1"/>
                </a:solidFill>
              </a:rPr>
              <a:t>Photon data</a:t>
            </a:r>
          </a:p>
          <a:p>
            <a:r>
              <a:rPr lang="en-US" altLang="ja-JP" dirty="0" smtClean="0">
                <a:solidFill>
                  <a:schemeClr val="accent1"/>
                </a:solidFill>
              </a:rPr>
              <a:t>Spacecraft data</a:t>
            </a:r>
            <a:endParaRPr kumimoji="1" lang="ja-JP" altLang="en-US" dirty="0">
              <a:solidFill>
                <a:schemeClr val="accent1"/>
              </a:solidFill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7215206" y="2357430"/>
            <a:ext cx="6585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i="1" dirty="0" smtClean="0">
                <a:solidFill>
                  <a:schemeClr val="accent5"/>
                </a:solidFill>
              </a:rPr>
              <a:t>Tools:</a:t>
            </a:r>
            <a:endParaRPr kumimoji="1" lang="ja-JP" altLang="en-US" i="1" dirty="0">
              <a:solidFill>
                <a:schemeClr val="accent5"/>
              </a:solidFill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7215206" y="1142984"/>
            <a:ext cx="9975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i="1" dirty="0" smtClean="0">
                <a:solidFill>
                  <a:schemeClr val="accent1"/>
                </a:solidFill>
              </a:rPr>
              <a:t>FITS files:</a:t>
            </a:r>
            <a:endParaRPr kumimoji="1" lang="ja-JP" altLang="en-US" i="1" dirty="0">
              <a:solidFill>
                <a:schemeClr val="accent1"/>
              </a:solidFill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3779912" y="116632"/>
            <a:ext cx="52085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/>
              <a:t>http://fermi.gsfc.nasa.gov/ssc/data/analysis/scitools/</a:t>
            </a:r>
            <a:endParaRPr kumimoji="1" lang="ja-JP" altLang="en-US" dirty="0"/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4071934" y="5929330"/>
            <a:ext cx="46448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chemeClr val="bg1">
                    <a:lumMod val="50000"/>
                  </a:schemeClr>
                </a:solidFill>
              </a:rPr>
              <a:t>Platform: Scientific Linux 4/5,  Mac OS 10.4/10.5</a:t>
            </a:r>
            <a:endParaRPr kumimoji="1" lang="ja-JP" alt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4" name="フローチャート : 代替処理 13"/>
          <p:cNvSpPr/>
          <p:nvPr/>
        </p:nvSpPr>
        <p:spPr>
          <a:xfrm>
            <a:off x="214282" y="3286124"/>
            <a:ext cx="1071570" cy="571504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dirty="0" smtClean="0"/>
              <a:t>Data display</a:t>
            </a:r>
            <a:endParaRPr kumimoji="1" lang="ja-JP" altLang="en-US" dirty="0"/>
          </a:p>
        </p:txBody>
      </p:sp>
      <p:sp>
        <p:nvSpPr>
          <p:cNvPr id="15" name="フローチャート : 定義済み処理 14"/>
          <p:cNvSpPr/>
          <p:nvPr/>
        </p:nvSpPr>
        <p:spPr>
          <a:xfrm>
            <a:off x="214282" y="4357694"/>
            <a:ext cx="1128714" cy="612648"/>
          </a:xfrm>
          <a:prstGeom prst="flowChartPredefined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dirty="0" smtClean="0"/>
              <a:t>Source model</a:t>
            </a:r>
            <a:endParaRPr kumimoji="1" lang="ja-JP" altLang="en-US" dirty="0"/>
          </a:p>
        </p:txBody>
      </p:sp>
      <p:cxnSp>
        <p:nvCxnSpPr>
          <p:cNvPr id="16" name="直線矢印コネクタ 15"/>
          <p:cNvCxnSpPr>
            <a:endCxn id="14" idx="3"/>
          </p:cNvCxnSpPr>
          <p:nvPr/>
        </p:nvCxnSpPr>
        <p:spPr>
          <a:xfrm rot="5400000">
            <a:off x="1285852" y="3357562"/>
            <a:ext cx="214314" cy="214314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線矢印コネクタ 16"/>
          <p:cNvCxnSpPr>
            <a:stCxn id="15" idx="3"/>
          </p:cNvCxnSpPr>
          <p:nvPr/>
        </p:nvCxnSpPr>
        <p:spPr>
          <a:xfrm>
            <a:off x="1342996" y="4664018"/>
            <a:ext cx="157170" cy="26518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スライド番号プレースホルダ 1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D132173D-3E73-4240-879E-9619C6D033A5}" type="slidenum">
              <a:rPr kumimoji="1" lang="ja-JP" altLang="en-US" smtClean="0"/>
              <a:pPr/>
              <a:t>5</a:t>
            </a:fld>
            <a:endParaRPr kumimoji="1" lang="ja-JP" altLang="en-US" dirty="0"/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357158" y="3857628"/>
            <a:ext cx="8563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chemeClr val="accent5"/>
                </a:solidFill>
              </a:rPr>
              <a:t>ds9 / fv</a:t>
            </a:r>
            <a:endParaRPr kumimoji="1" lang="ja-JP" altLang="en-US" dirty="0">
              <a:solidFill>
                <a:schemeClr val="accent5"/>
              </a:solidFill>
            </a:endParaRPr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142844" y="5000636"/>
            <a:ext cx="121539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 err="1" smtClean="0">
                <a:solidFill>
                  <a:schemeClr val="accent5"/>
                </a:solidFill>
              </a:rPr>
              <a:t>modeleditor</a:t>
            </a:r>
            <a:endParaRPr kumimoji="1" lang="ja-JP" altLang="en-US" sz="1600" dirty="0">
              <a:solidFill>
                <a:schemeClr val="accent5"/>
              </a:solidFill>
            </a:endParaRPr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1643042" y="6286520"/>
            <a:ext cx="507215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dirty="0" smtClean="0">
                <a:solidFill>
                  <a:schemeClr val="accent2"/>
                </a:solidFill>
                <a:sym typeface="Symbol"/>
              </a:rPr>
              <a:t> </a:t>
            </a:r>
            <a:r>
              <a:rPr lang="en-US" altLang="ja-JP" sz="1600" dirty="0" smtClean="0">
                <a:solidFill>
                  <a:schemeClr val="accent2"/>
                </a:solidFill>
              </a:rPr>
              <a:t>See also ”Fermi Data Analysis Workshop” presentations:</a:t>
            </a:r>
            <a:endParaRPr lang="en-US" altLang="ja-JP" sz="1600" dirty="0" smtClean="0">
              <a:solidFill>
                <a:schemeClr val="accent2"/>
              </a:solidFill>
              <a:hlinkClick r:id="rId7"/>
            </a:endParaRPr>
          </a:p>
          <a:p>
            <a:r>
              <a:rPr lang="en-US" altLang="ja-JP" sz="1600" dirty="0" smtClean="0">
                <a:solidFill>
                  <a:schemeClr val="accent2"/>
                </a:solidFill>
              </a:rPr>
              <a:t>    Ex. http://fermi.gsfc.nasa.gov/workshops/da2010_boston/</a:t>
            </a:r>
            <a:endParaRPr kumimoji="1" lang="ja-JP" altLang="en-US" sz="1600" dirty="0">
              <a:solidFill>
                <a:schemeClr val="accent2"/>
              </a:solidFill>
            </a:endParaRPr>
          </a:p>
        </p:txBody>
      </p:sp>
      <p:sp>
        <p:nvSpPr>
          <p:cNvPr id="22" name="上矢印吹き出し 21"/>
          <p:cNvSpPr/>
          <p:nvPr/>
        </p:nvSpPr>
        <p:spPr>
          <a:xfrm>
            <a:off x="285720" y="5357826"/>
            <a:ext cx="1000132" cy="785818"/>
          </a:xfrm>
          <a:prstGeom prst="up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/>
              <a:t>Catalog</a:t>
            </a:r>
          </a:p>
          <a:p>
            <a:pPr algn="ctr"/>
            <a:r>
              <a:rPr lang="en-US" altLang="ja-JP" dirty="0" smtClean="0"/>
              <a:t>sources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313738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18748"/>
          </a:xfrm>
        </p:spPr>
        <p:txBody>
          <a:bodyPr/>
          <a:lstStyle/>
          <a:p>
            <a:r>
              <a:rPr lang="en-US" altLang="ja-JP" dirty="0" smtClean="0"/>
              <a:t>FITS tools</a:t>
            </a:r>
            <a:endParaRPr kumimoji="1" lang="ja-JP" alt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340768"/>
            <a:ext cx="3461725" cy="37444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1340768"/>
            <a:ext cx="3781623" cy="33022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テキスト ボックス 3"/>
          <p:cNvSpPr txBox="1"/>
          <p:nvPr/>
        </p:nvSpPr>
        <p:spPr>
          <a:xfrm>
            <a:off x="611560" y="908720"/>
            <a:ext cx="26155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DS9 (image manipulation)</a:t>
            </a:r>
            <a:endParaRPr kumimoji="1" lang="ja-JP" altLang="en-US" dirty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4468872" y="971436"/>
            <a:ext cx="16180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err="1" smtClean="0"/>
              <a:t>fv</a:t>
            </a:r>
            <a:r>
              <a:rPr kumimoji="1" lang="en-US" altLang="ja-JP" dirty="0" smtClean="0"/>
              <a:t> (FITS viewer)</a:t>
            </a:r>
            <a:endParaRPr kumimoji="1" lang="ja-JP" altLang="en-US" dirty="0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1368555" y="5085184"/>
            <a:ext cx="6358344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altLang="ja-JP" dirty="0" smtClean="0"/>
              <a:t>FTOOLS: large </a:t>
            </a:r>
            <a:r>
              <a:rPr lang="en-US" altLang="ja-JP" dirty="0"/>
              <a:t>set of programs for analyzing data in FITS </a:t>
            </a:r>
            <a:r>
              <a:rPr lang="en-US" altLang="ja-JP" dirty="0" smtClean="0"/>
              <a:t>format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altLang="ja-JP" dirty="0" smtClean="0"/>
              <a:t>IRAF</a:t>
            </a:r>
            <a:r>
              <a:rPr lang="ja-JP" altLang="en-US" dirty="0"/>
              <a:t> </a:t>
            </a:r>
            <a:r>
              <a:rPr lang="en-US" altLang="ja-JP" dirty="0" smtClean="0"/>
              <a:t>(Image </a:t>
            </a:r>
            <a:r>
              <a:rPr lang="en-US" altLang="ja-JP" dirty="0"/>
              <a:t>Reduction and Analysis </a:t>
            </a:r>
            <a:r>
              <a:rPr lang="en-US" altLang="ja-JP" dirty="0" smtClean="0"/>
              <a:t>Facility)</a:t>
            </a:r>
            <a:endParaRPr lang="en-US" altLang="ja-JP" dirty="0"/>
          </a:p>
          <a:p>
            <a:pPr marL="285750" indent="-285750">
              <a:buFont typeface="Arial" pitchFamily="34" charset="0"/>
              <a:buChar char="•"/>
            </a:pPr>
            <a:r>
              <a:rPr lang="en-US" altLang="ja-JP" dirty="0" smtClean="0"/>
              <a:t>CFITSIO</a:t>
            </a:r>
            <a:r>
              <a:rPr lang="en-US" altLang="ja-JP" dirty="0" smtClean="0"/>
              <a:t>: library in C/FORTRAN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altLang="ja-JP" dirty="0" err="1" smtClean="0"/>
              <a:t>CCfits</a:t>
            </a:r>
            <a:r>
              <a:rPr lang="en-US" altLang="ja-JP" dirty="0" smtClean="0"/>
              <a:t> - object oriented C++ interface to CFITSIO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altLang="ja-JP" dirty="0" smtClean="0"/>
              <a:t>Perl interface to CFITSIO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altLang="ja-JP" dirty="0" smtClean="0"/>
              <a:t>JAVA FITS library 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601164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FITS I/O option wanted!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 smtClean="0"/>
              <a:t>Especially useful in analyzing gamma-ray data</a:t>
            </a:r>
          </a:p>
          <a:p>
            <a:r>
              <a:rPr lang="en-US" altLang="ja-JP" dirty="0" smtClean="0"/>
              <a:t>Fermi Science Tools could be modified for CALET rather easily</a:t>
            </a:r>
          </a:p>
          <a:p>
            <a:r>
              <a:rPr kumimoji="1" lang="en-US" altLang="ja-JP" smtClean="0">
                <a:solidFill>
                  <a:srgbClr val="FF0000"/>
                </a:solidFill>
              </a:rPr>
              <a:t>ROOT/FITS converter</a:t>
            </a:r>
            <a:r>
              <a:rPr lang="en-US" altLang="ja-JP"/>
              <a:t> </a:t>
            </a:r>
            <a:r>
              <a:rPr kumimoji="1" lang="en-US" altLang="ja-JP" smtClean="0"/>
              <a:t>at </a:t>
            </a:r>
            <a:r>
              <a:rPr kumimoji="1" lang="en-US" altLang="ja-JP" dirty="0" smtClean="0"/>
              <a:t>least in high-level data, including Monte Carlo data</a:t>
            </a:r>
            <a:r>
              <a:rPr kumimoji="1" lang="en-US" altLang="ja-JP" dirty="0" smtClean="0"/>
              <a:t>!</a:t>
            </a:r>
          </a:p>
          <a:p>
            <a:r>
              <a:rPr lang="en-US" altLang="ja-JP" dirty="0" smtClean="0"/>
              <a:t>In NASA/NSSDC (</a:t>
            </a:r>
            <a:r>
              <a:rPr lang="en-US" altLang="ja-JP" dirty="0" smtClean="0"/>
              <a:t>and elsewhere) </a:t>
            </a:r>
            <a:r>
              <a:rPr lang="en-US" altLang="ja-JP" dirty="0" smtClean="0"/>
              <a:t>archive, FITS is a preferred format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7861744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NSSDC data format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altLang="ja-JP" dirty="0" smtClean="0"/>
              <a:t>NSSDC </a:t>
            </a:r>
            <a:r>
              <a:rPr lang="en-US" altLang="ja-JP" dirty="0"/>
              <a:t>ingest can support a variety of data formats. Many data formats can be packaged (encapsulated) with NSSDC AIPs to streamline the process and ensure </a:t>
            </a:r>
            <a:r>
              <a:rPr lang="en-US" altLang="ja-JP" dirty="0" err="1"/>
              <a:t>intergrity</a:t>
            </a:r>
            <a:r>
              <a:rPr lang="en-US" altLang="ja-JP" dirty="0"/>
              <a:t> of the data on the provider end. The data formats listed below are detailed at NOST.</a:t>
            </a:r>
          </a:p>
          <a:p>
            <a:endParaRPr lang="en-US" altLang="ja-JP" dirty="0"/>
          </a:p>
          <a:p>
            <a:r>
              <a:rPr lang="en-US" altLang="ja-JP" b="1" dirty="0"/>
              <a:t>FITS</a:t>
            </a:r>
            <a:r>
              <a:rPr lang="en-US" altLang="ja-JP" dirty="0"/>
              <a:t> (Flexible Image Transport System)</a:t>
            </a:r>
          </a:p>
          <a:p>
            <a:r>
              <a:rPr lang="en-US" altLang="ja-JP" b="1" dirty="0"/>
              <a:t>CDF</a:t>
            </a:r>
            <a:r>
              <a:rPr lang="en-US" altLang="ja-JP" dirty="0"/>
              <a:t> (Common Data Format)</a:t>
            </a:r>
          </a:p>
          <a:p>
            <a:r>
              <a:rPr lang="en-US" altLang="ja-JP" b="1" dirty="0"/>
              <a:t>PDS</a:t>
            </a:r>
            <a:r>
              <a:rPr lang="en-US" altLang="ja-JP" dirty="0"/>
              <a:t> (Planetary Data System)</a:t>
            </a:r>
          </a:p>
          <a:p>
            <a:r>
              <a:rPr lang="en-US" altLang="ja-JP" b="1" dirty="0"/>
              <a:t>HDF</a:t>
            </a:r>
            <a:r>
              <a:rPr lang="en-US" altLang="ja-JP" dirty="0"/>
              <a:t> (</a:t>
            </a:r>
            <a:r>
              <a:rPr lang="en-US" altLang="ja-JP" dirty="0" err="1"/>
              <a:t>Heirarchical</a:t>
            </a:r>
            <a:r>
              <a:rPr lang="en-US" altLang="ja-JP" dirty="0"/>
              <a:t> Data Format)</a:t>
            </a:r>
          </a:p>
          <a:p>
            <a:r>
              <a:rPr lang="en-US" altLang="ja-JP" b="1" dirty="0"/>
              <a:t>IDFS</a:t>
            </a:r>
            <a:r>
              <a:rPr lang="en-US" altLang="ja-JP" dirty="0"/>
              <a:t> (Instrument Data File Set)</a:t>
            </a:r>
          </a:p>
          <a:p>
            <a:r>
              <a:rPr lang="en-US" altLang="ja-JP" b="1" dirty="0"/>
              <a:t>ASCII</a:t>
            </a:r>
            <a:r>
              <a:rPr lang="en-US" altLang="ja-JP" dirty="0"/>
              <a:t> with format description</a:t>
            </a:r>
          </a:p>
          <a:p>
            <a:r>
              <a:rPr lang="en-US" altLang="ja-JP" b="1" dirty="0"/>
              <a:t>Binary</a:t>
            </a:r>
            <a:r>
              <a:rPr lang="en-US" altLang="ja-JP" dirty="0"/>
              <a:t> with format description</a:t>
            </a:r>
            <a:endParaRPr kumimoji="1" lang="ja-JP" altLang="en-US" dirty="0"/>
          </a:p>
        </p:txBody>
      </p:sp>
      <p:sp>
        <p:nvSpPr>
          <p:cNvPr id="4" name="正方形/長方形 3"/>
          <p:cNvSpPr/>
          <p:nvPr/>
        </p:nvSpPr>
        <p:spPr>
          <a:xfrm>
            <a:off x="3203848" y="6174596"/>
            <a:ext cx="561662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dirty="0"/>
              <a:t>http://nssdc.gsfc.nasa.gov/nssdc/submitting_data.html</a:t>
            </a:r>
            <a:endParaRPr lang="ja-JP" altLang="en-US" dirty="0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2483768" y="1124744"/>
            <a:ext cx="36547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(National Space Science Data Center)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342991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95</TotalTime>
  <Words>665</Words>
  <Application>Microsoft Office PowerPoint</Application>
  <PresentationFormat>画面に合わせる (4:3)</PresentationFormat>
  <Paragraphs>99</Paragraphs>
  <Slides>8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8</vt:i4>
      </vt:variant>
    </vt:vector>
  </HeadingPairs>
  <TitlesOfParts>
    <vt:vector size="9" baseType="lpstr">
      <vt:lpstr>Office ​​テーマ</vt:lpstr>
      <vt:lpstr>Needs for FITS format  in gamma-ray analysis</vt:lpstr>
      <vt:lpstr>FITS (Flexible Image Transport System)</vt:lpstr>
      <vt:lpstr>FITS structure</vt:lpstr>
      <vt:lpstr>Example of primary header</vt:lpstr>
      <vt:lpstr>PowerPoint プレゼンテーション</vt:lpstr>
      <vt:lpstr>FITS tools</vt:lpstr>
      <vt:lpstr>FITS I/O option wanted!</vt:lpstr>
      <vt:lpstr>NSSDC data format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Needs for FITS format in gamma-ray analysis</dc:title>
  <dc:creator>Masaki Mori</dc:creator>
  <cp:lastModifiedBy>森　正樹</cp:lastModifiedBy>
  <cp:revision>9</cp:revision>
  <dcterms:created xsi:type="dcterms:W3CDTF">2011-08-03T02:25:47Z</dcterms:created>
  <dcterms:modified xsi:type="dcterms:W3CDTF">2011-08-09T05:50:29Z</dcterms:modified>
</cp:coreProperties>
</file>