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20"/>
  </p:notesMasterIdLst>
  <p:sldIdLst>
    <p:sldId id="256" r:id="rId2"/>
    <p:sldId id="450" r:id="rId3"/>
    <p:sldId id="451" r:id="rId4"/>
    <p:sldId id="452" r:id="rId5"/>
    <p:sldId id="258" r:id="rId6"/>
    <p:sldId id="429" r:id="rId7"/>
    <p:sldId id="445" r:id="rId8"/>
    <p:sldId id="435" r:id="rId9"/>
    <p:sldId id="453" r:id="rId10"/>
    <p:sldId id="454" r:id="rId11"/>
    <p:sldId id="455" r:id="rId12"/>
    <p:sldId id="456" r:id="rId13"/>
    <p:sldId id="457" r:id="rId14"/>
    <p:sldId id="458" r:id="rId15"/>
    <p:sldId id="257" r:id="rId16"/>
    <p:sldId id="360" r:id="rId17"/>
    <p:sldId id="459" r:id="rId18"/>
    <p:sldId id="44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E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43CC9A-5914-254A-B35D-B76579FE6D95}" v="608" dt="2025-11-18T16:30:47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70"/>
    <p:restoredTop sz="94773"/>
  </p:normalViewPr>
  <p:slideViewPr>
    <p:cSldViewPr snapToGrid="0">
      <p:cViewPr varScale="1">
        <p:scale>
          <a:sx n="99" d="100"/>
          <a:sy n="99" d="100"/>
        </p:scale>
        <p:origin x="20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u, Jing" userId="5533338d-65dc-4532-81f4-d7479575b012" providerId="ADAL" clId="{19820D04-393D-58A5-B6D5-644971D5E78C}"/>
    <pc:docChg chg="undo custSel addSld delSld modSld sldOrd">
      <pc:chgData name="Liu, Jing" userId="5533338d-65dc-4532-81f4-d7479575b012" providerId="ADAL" clId="{19820D04-393D-58A5-B6D5-644971D5E78C}" dt="2025-11-18T16:31:13.679" v="1928" actId="26606"/>
      <pc:docMkLst>
        <pc:docMk/>
      </pc:docMkLst>
      <pc:sldChg chg="modSp mod">
        <pc:chgData name="Liu, Jing" userId="5533338d-65dc-4532-81f4-d7479575b012" providerId="ADAL" clId="{19820D04-393D-58A5-B6D5-644971D5E78C}" dt="2025-11-18T14:36:20.124" v="90" actId="27636"/>
        <pc:sldMkLst>
          <pc:docMk/>
          <pc:sldMk cId="136576808" sldId="256"/>
        </pc:sldMkLst>
        <pc:spChg chg="mod">
          <ac:chgData name="Liu, Jing" userId="5533338d-65dc-4532-81f4-d7479575b012" providerId="ADAL" clId="{19820D04-393D-58A5-B6D5-644971D5E78C}" dt="2025-11-18T14:35:43.020" v="61" actId="313"/>
          <ac:spMkLst>
            <pc:docMk/>
            <pc:sldMk cId="136576808" sldId="256"/>
            <ac:spMk id="2" creationId="{CC9B0E22-0D0A-1696-6099-C1785321D103}"/>
          </ac:spMkLst>
        </pc:spChg>
        <pc:spChg chg="mod">
          <ac:chgData name="Liu, Jing" userId="5533338d-65dc-4532-81f4-d7479575b012" providerId="ADAL" clId="{19820D04-393D-58A5-B6D5-644971D5E78C}" dt="2025-11-18T14:36:20.124" v="90" actId="27636"/>
          <ac:spMkLst>
            <pc:docMk/>
            <pc:sldMk cId="136576808" sldId="256"/>
            <ac:spMk id="3" creationId="{07E763A9-B704-348C-C2AC-C678142BE262}"/>
          </ac:spMkLst>
        </pc:spChg>
      </pc:sldChg>
      <pc:sldChg chg="addSp delSp modSp mod ord modAnim">
        <pc:chgData name="Liu, Jing" userId="5533338d-65dc-4532-81f4-d7479575b012" providerId="ADAL" clId="{19820D04-393D-58A5-B6D5-644971D5E78C}" dt="2025-11-18T16:17:57.228" v="1461" actId="20577"/>
        <pc:sldMkLst>
          <pc:docMk/>
          <pc:sldMk cId="1105220288" sldId="257"/>
        </pc:sldMkLst>
        <pc:spChg chg="add mod">
          <ac:chgData name="Liu, Jing" userId="5533338d-65dc-4532-81f4-d7479575b012" providerId="ADAL" clId="{19820D04-393D-58A5-B6D5-644971D5E78C}" dt="2025-11-18T15:59:19.191" v="1094" actId="1076"/>
          <ac:spMkLst>
            <pc:docMk/>
            <pc:sldMk cId="1105220288" sldId="257"/>
            <ac:spMk id="2" creationId="{CB72D791-373B-A93F-EB1A-5A40BB8F0AE3}"/>
          </ac:spMkLst>
        </pc:spChg>
        <pc:spChg chg="add del">
          <ac:chgData name="Liu, Jing" userId="5533338d-65dc-4532-81f4-d7479575b012" providerId="ADAL" clId="{19820D04-393D-58A5-B6D5-644971D5E78C}" dt="2025-11-18T15:59:31.781" v="1096" actId="478"/>
          <ac:spMkLst>
            <pc:docMk/>
            <pc:sldMk cId="1105220288" sldId="257"/>
            <ac:spMk id="3" creationId="{52617F00-33A0-FB96-93C2-1721882E2ADE}"/>
          </ac:spMkLst>
        </pc:spChg>
        <pc:spChg chg="add mod">
          <ac:chgData name="Liu, Jing" userId="5533338d-65dc-4532-81f4-d7479575b012" providerId="ADAL" clId="{19820D04-393D-58A5-B6D5-644971D5E78C}" dt="2025-11-18T15:59:54.067" v="1098" actId="17032"/>
          <ac:spMkLst>
            <pc:docMk/>
            <pc:sldMk cId="1105220288" sldId="257"/>
            <ac:spMk id="5" creationId="{D3156858-BBD0-D98D-AC14-E61AA151F6F9}"/>
          </ac:spMkLst>
        </pc:spChg>
        <pc:spChg chg="mod">
          <ac:chgData name="Liu, Jing" userId="5533338d-65dc-4532-81f4-d7479575b012" providerId="ADAL" clId="{19820D04-393D-58A5-B6D5-644971D5E78C}" dt="2025-11-18T15:56:32.092" v="1070" actId="20577"/>
          <ac:spMkLst>
            <pc:docMk/>
            <pc:sldMk cId="1105220288" sldId="257"/>
            <ac:spMk id="6" creationId="{F75813BE-5954-0821-C01D-2CFA8DFEE1E5}"/>
          </ac:spMkLst>
        </pc:spChg>
        <pc:spChg chg="add mod">
          <ac:chgData name="Liu, Jing" userId="5533338d-65dc-4532-81f4-d7479575b012" providerId="ADAL" clId="{19820D04-393D-58A5-B6D5-644971D5E78C}" dt="2025-11-18T16:00:36.446" v="1152" actId="1037"/>
          <ac:spMkLst>
            <pc:docMk/>
            <pc:sldMk cId="1105220288" sldId="257"/>
            <ac:spMk id="7" creationId="{12801E05-535E-29EF-5C49-FD69EA6923E3}"/>
          </ac:spMkLst>
        </pc:spChg>
        <pc:spChg chg="add mod">
          <ac:chgData name="Liu, Jing" userId="5533338d-65dc-4532-81f4-d7479575b012" providerId="ADAL" clId="{19820D04-393D-58A5-B6D5-644971D5E78C}" dt="2025-11-18T16:01:31.769" v="1184" actId="1038"/>
          <ac:spMkLst>
            <pc:docMk/>
            <pc:sldMk cId="1105220288" sldId="257"/>
            <ac:spMk id="8" creationId="{F83A013A-413C-CE7C-8D99-8FCB11D6C67B}"/>
          </ac:spMkLst>
        </pc:spChg>
        <pc:spChg chg="add mod">
          <ac:chgData name="Liu, Jing" userId="5533338d-65dc-4532-81f4-d7479575b012" providerId="ADAL" clId="{19820D04-393D-58A5-B6D5-644971D5E78C}" dt="2025-11-18T16:17:57.228" v="1461" actId="20577"/>
          <ac:spMkLst>
            <pc:docMk/>
            <pc:sldMk cId="1105220288" sldId="257"/>
            <ac:spMk id="9" creationId="{8B1B477B-89C2-A62F-A223-94D14C9FD59D}"/>
          </ac:spMkLst>
        </pc:spChg>
        <pc:spChg chg="del mod">
          <ac:chgData name="Liu, Jing" userId="5533338d-65dc-4532-81f4-d7479575b012" providerId="ADAL" clId="{19820D04-393D-58A5-B6D5-644971D5E78C}" dt="2025-11-18T15:56:47.501" v="1074" actId="478"/>
          <ac:spMkLst>
            <pc:docMk/>
            <pc:sldMk cId="1105220288" sldId="257"/>
            <ac:spMk id="15" creationId="{C0FEF742-7911-01AF-04E1-3D03C57DE757}"/>
          </ac:spMkLst>
        </pc:spChg>
        <pc:spChg chg="add mod">
          <ac:chgData name="Liu, Jing" userId="5533338d-65dc-4532-81f4-d7479575b012" providerId="ADAL" clId="{19820D04-393D-58A5-B6D5-644971D5E78C}" dt="2025-11-18T16:16:54.065" v="1440" actId="207"/>
          <ac:spMkLst>
            <pc:docMk/>
            <pc:sldMk cId="1105220288" sldId="257"/>
            <ac:spMk id="16" creationId="{15B332E5-08A1-94DC-2311-243304AC7B4E}"/>
          </ac:spMkLst>
        </pc:spChg>
        <pc:picChg chg="del">
          <ac:chgData name="Liu, Jing" userId="5533338d-65dc-4532-81f4-d7479575b012" providerId="ADAL" clId="{19820D04-393D-58A5-B6D5-644971D5E78C}" dt="2025-11-18T15:56:43.152" v="1072" actId="478"/>
          <ac:picMkLst>
            <pc:docMk/>
            <pc:sldMk cId="1105220288" sldId="257"/>
            <ac:picMk id="13" creationId="{E67AD2B4-758D-E4D5-5B5F-B4CFFBA2AD3D}"/>
          </ac:picMkLst>
        </pc:picChg>
        <pc:picChg chg="del">
          <ac:chgData name="Liu, Jing" userId="5533338d-65dc-4532-81f4-d7479575b012" providerId="ADAL" clId="{19820D04-393D-58A5-B6D5-644971D5E78C}" dt="2025-11-18T15:56:45.130" v="1073" actId="478"/>
          <ac:picMkLst>
            <pc:docMk/>
            <pc:sldMk cId="1105220288" sldId="257"/>
            <ac:picMk id="14" creationId="{AC78A4E7-4AA1-7472-FA8A-69FF40EB6F10}"/>
          </ac:picMkLst>
        </pc:picChg>
        <pc:cxnChg chg="add">
          <ac:chgData name="Liu, Jing" userId="5533338d-65dc-4532-81f4-d7479575b012" providerId="ADAL" clId="{19820D04-393D-58A5-B6D5-644971D5E78C}" dt="2025-11-18T16:16:33.440" v="1426" actId="11529"/>
          <ac:cxnSpMkLst>
            <pc:docMk/>
            <pc:sldMk cId="1105220288" sldId="257"/>
            <ac:cxnSpMk id="11" creationId="{58D6C5A0-2606-E637-2CCC-5015744B3E43}"/>
          </ac:cxnSpMkLst>
        </pc:cxnChg>
      </pc:sldChg>
      <pc:sldChg chg="addSp delSp modSp mod modAnim">
        <pc:chgData name="Liu, Jing" userId="5533338d-65dc-4532-81f4-d7479575b012" providerId="ADAL" clId="{19820D04-393D-58A5-B6D5-644971D5E78C}" dt="2025-11-18T16:05:24.814" v="1212"/>
        <pc:sldMkLst>
          <pc:docMk/>
          <pc:sldMk cId="3617545608" sldId="258"/>
        </pc:sldMkLst>
        <pc:spChg chg="del">
          <ac:chgData name="Liu, Jing" userId="5533338d-65dc-4532-81f4-d7479575b012" providerId="ADAL" clId="{19820D04-393D-58A5-B6D5-644971D5E78C}" dt="2025-11-18T15:23:19.492" v="743" actId="478"/>
          <ac:spMkLst>
            <pc:docMk/>
            <pc:sldMk cId="3617545608" sldId="258"/>
            <ac:spMk id="2" creationId="{C291C960-57E9-4666-47DD-D96A607BCCBD}"/>
          </ac:spMkLst>
        </pc:spChg>
        <pc:spChg chg="mod">
          <ac:chgData name="Liu, Jing" userId="5533338d-65dc-4532-81f4-d7479575b012" providerId="ADAL" clId="{19820D04-393D-58A5-B6D5-644971D5E78C}" dt="2025-11-18T15:23:09.490" v="741" actId="20577"/>
          <ac:spMkLst>
            <pc:docMk/>
            <pc:sldMk cId="3617545608" sldId="258"/>
            <ac:spMk id="6" creationId="{D88146CF-D7EB-15CB-AAB9-625B724A41B1}"/>
          </ac:spMkLst>
        </pc:spChg>
        <pc:spChg chg="add mod">
          <ac:chgData name="Liu, Jing" userId="5533338d-65dc-4532-81f4-d7479575b012" providerId="ADAL" clId="{19820D04-393D-58A5-B6D5-644971D5E78C}" dt="2025-11-18T15:24:02.274" v="774" actId="1076"/>
          <ac:spMkLst>
            <pc:docMk/>
            <pc:sldMk cId="3617545608" sldId="258"/>
            <ac:spMk id="8" creationId="{4D39AC2F-89B5-46AD-D3C9-8B1E68141110}"/>
          </ac:spMkLst>
        </pc:spChg>
        <pc:spChg chg="add mod">
          <ac:chgData name="Liu, Jing" userId="5533338d-65dc-4532-81f4-d7479575b012" providerId="ADAL" clId="{19820D04-393D-58A5-B6D5-644971D5E78C}" dt="2025-11-18T15:24:55.278" v="820" actId="207"/>
          <ac:spMkLst>
            <pc:docMk/>
            <pc:sldMk cId="3617545608" sldId="258"/>
            <ac:spMk id="15" creationId="{E1DB34F9-51BC-DF99-ED2A-1B07CA3969FC}"/>
          </ac:spMkLst>
        </pc:spChg>
        <pc:spChg chg="add mod">
          <ac:chgData name="Liu, Jing" userId="5533338d-65dc-4532-81f4-d7479575b012" providerId="ADAL" clId="{19820D04-393D-58A5-B6D5-644971D5E78C}" dt="2025-11-18T15:29:15.974" v="990" actId="20577"/>
          <ac:spMkLst>
            <pc:docMk/>
            <pc:sldMk cId="3617545608" sldId="258"/>
            <ac:spMk id="16" creationId="{9D51000C-A090-93D0-9354-F8AECCED6AC0}"/>
          </ac:spMkLst>
        </pc:spChg>
        <pc:picChg chg="add mod">
          <ac:chgData name="Liu, Jing" userId="5533338d-65dc-4532-81f4-d7479575b012" providerId="ADAL" clId="{19820D04-393D-58A5-B6D5-644971D5E78C}" dt="2025-11-18T15:23:49.867" v="746" actId="1076"/>
          <ac:picMkLst>
            <pc:docMk/>
            <pc:sldMk cId="3617545608" sldId="258"/>
            <ac:picMk id="4" creationId="{39FCB355-2BBA-927C-EA08-47017E7AB175}"/>
          </ac:picMkLst>
        </pc:picChg>
        <pc:picChg chg="del">
          <ac:chgData name="Liu, Jing" userId="5533338d-65dc-4532-81f4-d7479575b012" providerId="ADAL" clId="{19820D04-393D-58A5-B6D5-644971D5E78C}" dt="2025-11-18T15:23:16.499" v="742" actId="478"/>
          <ac:picMkLst>
            <pc:docMk/>
            <pc:sldMk cId="3617545608" sldId="258"/>
            <ac:picMk id="5" creationId="{29E410DC-0BBD-2840-164C-9AB0D8142F29}"/>
          </ac:picMkLst>
        </pc:picChg>
        <pc:picChg chg="add mod">
          <ac:chgData name="Liu, Jing" userId="5533338d-65dc-4532-81f4-d7479575b012" providerId="ADAL" clId="{19820D04-393D-58A5-B6D5-644971D5E78C}" dt="2025-11-18T15:23:49.867" v="746" actId="1076"/>
          <ac:picMkLst>
            <pc:docMk/>
            <pc:sldMk cId="3617545608" sldId="258"/>
            <ac:picMk id="7" creationId="{97133E35-9A5C-B7E0-F442-F1437CE0697C}"/>
          </ac:picMkLst>
        </pc:picChg>
        <pc:cxnChg chg="add">
          <ac:chgData name="Liu, Jing" userId="5533338d-65dc-4532-81f4-d7479575b012" providerId="ADAL" clId="{19820D04-393D-58A5-B6D5-644971D5E78C}" dt="2025-11-18T15:24:09.495" v="775" actId="11529"/>
          <ac:cxnSpMkLst>
            <pc:docMk/>
            <pc:sldMk cId="3617545608" sldId="258"/>
            <ac:cxnSpMk id="10" creationId="{55979F1A-BDFC-2C0B-9722-9509F2B79502}"/>
          </ac:cxnSpMkLst>
        </pc:cxnChg>
        <pc:cxnChg chg="add mod">
          <ac:chgData name="Liu, Jing" userId="5533338d-65dc-4532-81f4-d7479575b012" providerId="ADAL" clId="{19820D04-393D-58A5-B6D5-644971D5E78C}" dt="2025-11-18T15:24:14.890" v="778" actId="14100"/>
          <ac:cxnSpMkLst>
            <pc:docMk/>
            <pc:sldMk cId="3617545608" sldId="258"/>
            <ac:cxnSpMk id="11" creationId="{AA306078-65B1-F289-A817-1D7D3036BEE1}"/>
          </ac:cxnSpMkLst>
        </pc:cxnChg>
        <pc:cxnChg chg="add mod">
          <ac:chgData name="Liu, Jing" userId="5533338d-65dc-4532-81f4-d7479575b012" providerId="ADAL" clId="{19820D04-393D-58A5-B6D5-644971D5E78C}" dt="2025-11-18T15:24:24.546" v="781" actId="14100"/>
          <ac:cxnSpMkLst>
            <pc:docMk/>
            <pc:sldMk cId="3617545608" sldId="258"/>
            <ac:cxnSpMk id="13" creationId="{8BC8FA12-7DBB-F8EC-DB0D-A0E4D4725811}"/>
          </ac:cxnSpMkLst>
        </pc:cxnChg>
      </pc:sldChg>
      <pc:sldChg chg="addSp delSp modSp mod ord delAnim">
        <pc:chgData name="Liu, Jing" userId="5533338d-65dc-4532-81f4-d7479575b012" providerId="ADAL" clId="{19820D04-393D-58A5-B6D5-644971D5E78C}" dt="2025-11-18T16:24:28.455" v="1589" actId="20578"/>
        <pc:sldMkLst>
          <pc:docMk/>
          <pc:sldMk cId="2905977040" sldId="360"/>
        </pc:sldMkLst>
        <pc:spChg chg="del">
          <ac:chgData name="Liu, Jing" userId="5533338d-65dc-4532-81f4-d7479575b012" providerId="ADAL" clId="{19820D04-393D-58A5-B6D5-644971D5E78C}" dt="2025-11-18T16:02:45" v="1187" actId="478"/>
          <ac:spMkLst>
            <pc:docMk/>
            <pc:sldMk cId="2905977040" sldId="360"/>
            <ac:spMk id="8" creationId="{02D6F837-D94A-F871-098E-11DC90564434}"/>
          </ac:spMkLst>
        </pc:spChg>
        <pc:spChg chg="add mod">
          <ac:chgData name="Liu, Jing" userId="5533338d-65dc-4532-81f4-d7479575b012" providerId="ADAL" clId="{19820D04-393D-58A5-B6D5-644971D5E78C}" dt="2025-11-18T16:21:35.267" v="1570" actId="20577"/>
          <ac:spMkLst>
            <pc:docMk/>
            <pc:sldMk cId="2905977040" sldId="360"/>
            <ac:spMk id="9" creationId="{D45CAEFE-4929-1BC4-9D33-B6620D70DF48}"/>
          </ac:spMkLst>
        </pc:spChg>
      </pc:sldChg>
      <pc:sldChg chg="addSp delSp modSp mod delAnim modAnim">
        <pc:chgData name="Liu, Jing" userId="5533338d-65dc-4532-81f4-d7479575b012" providerId="ADAL" clId="{19820D04-393D-58A5-B6D5-644971D5E78C}" dt="2025-11-18T15:35:44.296" v="1027" actId="20577"/>
        <pc:sldMkLst>
          <pc:docMk/>
          <pc:sldMk cId="0" sldId="429"/>
        </pc:sldMkLst>
        <pc:spChg chg="add mod">
          <ac:chgData name="Liu, Jing" userId="5533338d-65dc-4532-81f4-d7479575b012" providerId="ADAL" clId="{19820D04-393D-58A5-B6D5-644971D5E78C}" dt="2025-11-18T15:33:16.767" v="1012" actId="1076"/>
          <ac:spMkLst>
            <pc:docMk/>
            <pc:sldMk cId="0" sldId="429"/>
            <ac:spMk id="4" creationId="{23641533-F2BA-C3BE-D393-C677B0CB9B79}"/>
          </ac:spMkLst>
        </pc:spChg>
        <pc:spChg chg="add mod">
          <ac:chgData name="Liu, Jing" userId="5533338d-65dc-4532-81f4-d7479575b012" providerId="ADAL" clId="{19820D04-393D-58A5-B6D5-644971D5E78C}" dt="2025-11-18T15:35:17.231" v="1024" actId="1076"/>
          <ac:spMkLst>
            <pc:docMk/>
            <pc:sldMk cId="0" sldId="429"/>
            <ac:spMk id="6" creationId="{8850498F-124F-3DFB-7A07-5900EF6710AB}"/>
          </ac:spMkLst>
        </pc:spChg>
        <pc:spChg chg="mod">
          <ac:chgData name="Liu, Jing" userId="5533338d-65dc-4532-81f4-d7479575b012" providerId="ADAL" clId="{19820D04-393D-58A5-B6D5-644971D5E78C}" dt="2025-11-18T15:35:44.296" v="1027" actId="20577"/>
          <ac:spMkLst>
            <pc:docMk/>
            <pc:sldMk cId="0" sldId="429"/>
            <ac:spMk id="2811" creationId="{00000000-0000-0000-0000-000000000000}"/>
          </ac:spMkLst>
        </pc:spChg>
        <pc:spChg chg="mod">
          <ac:chgData name="Liu, Jing" userId="5533338d-65dc-4532-81f4-d7479575b012" providerId="ADAL" clId="{19820D04-393D-58A5-B6D5-644971D5E78C}" dt="2025-11-18T15:32:27.308" v="1009" actId="1076"/>
          <ac:spMkLst>
            <pc:docMk/>
            <pc:sldMk cId="0" sldId="429"/>
            <ac:spMk id="2813" creationId="{00000000-0000-0000-0000-000000000000}"/>
          </ac:spMkLst>
        </pc:spChg>
        <pc:spChg chg="del">
          <ac:chgData name="Liu, Jing" userId="5533338d-65dc-4532-81f4-d7479575b012" providerId="ADAL" clId="{19820D04-393D-58A5-B6D5-644971D5E78C}" dt="2025-11-18T15:34:51.589" v="1016" actId="478"/>
          <ac:spMkLst>
            <pc:docMk/>
            <pc:sldMk cId="0" sldId="429"/>
            <ac:spMk id="2815" creationId="{00000000-0000-0000-0000-000000000000}"/>
          </ac:spMkLst>
        </pc:spChg>
        <pc:picChg chg="add mod">
          <ac:chgData name="Liu, Jing" userId="5533338d-65dc-4532-81f4-d7479575b012" providerId="ADAL" clId="{19820D04-393D-58A5-B6D5-644971D5E78C}" dt="2025-11-18T15:34:59.560" v="1019" actId="14100"/>
          <ac:picMkLst>
            <pc:docMk/>
            <pc:sldMk cId="0" sldId="429"/>
            <ac:picMk id="1026" creationId="{7A462B9E-7F5B-2FC4-8732-E46D1651C1AD}"/>
          </ac:picMkLst>
        </pc:picChg>
        <pc:picChg chg="del">
          <ac:chgData name="Liu, Jing" userId="5533338d-65dc-4532-81f4-d7479575b012" providerId="ADAL" clId="{19820D04-393D-58A5-B6D5-644971D5E78C}" dt="2025-11-18T15:34:49.788" v="1015" actId="478"/>
          <ac:picMkLst>
            <pc:docMk/>
            <pc:sldMk cId="0" sldId="429"/>
            <ac:picMk id="2814" creationId="{00000000-0000-0000-0000-000000000000}"/>
          </ac:picMkLst>
        </pc:picChg>
      </pc:sldChg>
      <pc:sldChg chg="del">
        <pc:chgData name="Liu, Jing" userId="5533338d-65dc-4532-81f4-d7479575b012" providerId="ADAL" clId="{19820D04-393D-58A5-B6D5-644971D5E78C}" dt="2025-11-18T16:02:28.775" v="1185" actId="2696"/>
        <pc:sldMkLst>
          <pc:docMk/>
          <pc:sldMk cId="0" sldId="432"/>
        </pc:sldMkLst>
      </pc:sldChg>
      <pc:sldChg chg="modSp mod">
        <pc:chgData name="Liu, Jing" userId="5533338d-65dc-4532-81f4-d7479575b012" providerId="ADAL" clId="{19820D04-393D-58A5-B6D5-644971D5E78C}" dt="2025-11-18T16:06:09.284" v="1217" actId="20577"/>
        <pc:sldMkLst>
          <pc:docMk/>
          <pc:sldMk cId="772853206" sldId="435"/>
        </pc:sldMkLst>
        <pc:spChg chg="mod">
          <ac:chgData name="Liu, Jing" userId="5533338d-65dc-4532-81f4-d7479575b012" providerId="ADAL" clId="{19820D04-393D-58A5-B6D5-644971D5E78C}" dt="2025-11-18T16:06:09.284" v="1217" actId="20577"/>
          <ac:spMkLst>
            <pc:docMk/>
            <pc:sldMk cId="772853206" sldId="435"/>
            <ac:spMk id="16" creationId="{44F82091-6BB4-5801-16CE-42FAD0A4E4FE}"/>
          </ac:spMkLst>
        </pc:spChg>
      </pc:sldChg>
      <pc:sldChg chg="del">
        <pc:chgData name="Liu, Jing" userId="5533338d-65dc-4532-81f4-d7479575b012" providerId="ADAL" clId="{19820D04-393D-58A5-B6D5-644971D5E78C}" dt="2025-11-18T16:02:50.603" v="1188" actId="2696"/>
        <pc:sldMkLst>
          <pc:docMk/>
          <pc:sldMk cId="3260310834" sldId="439"/>
        </pc:sldMkLst>
      </pc:sldChg>
      <pc:sldChg chg="addSp delSp modSp mod">
        <pc:chgData name="Liu, Jing" userId="5533338d-65dc-4532-81f4-d7479575b012" providerId="ADAL" clId="{19820D04-393D-58A5-B6D5-644971D5E78C}" dt="2025-11-18T16:31:13.679" v="1928" actId="26606"/>
        <pc:sldMkLst>
          <pc:docMk/>
          <pc:sldMk cId="3085205986" sldId="443"/>
        </pc:sldMkLst>
        <pc:spChg chg="del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26" creationId="{BACC6370-2D7E-4714-9D71-7542949D7D5D}"/>
          </ac:spMkLst>
        </pc:spChg>
        <pc:spChg chg="del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27" creationId="{F68B3F68-107C-434F-AA38-110D5EA91B85}"/>
          </ac:spMkLst>
        </pc:spChg>
        <pc:spChg chg="del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28" creationId="{AAD0DBB9-1A4B-4391-81D4-CB19F9AB918A}"/>
          </ac:spMkLst>
        </pc:spChg>
        <pc:spChg chg="del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29" creationId="{063BBA22-50EA-4C4D-BE05-F1CE4E63AA56}"/>
          </ac:spMkLst>
        </pc:spChg>
        <pc:spChg chg="add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35" creationId="{BACC6370-2D7E-4714-9D71-7542949D7D5D}"/>
          </ac:spMkLst>
        </pc:spChg>
        <pc:spChg chg="add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37" creationId="{F68B3F68-107C-434F-AA38-110D5EA91B85}"/>
          </ac:spMkLst>
        </pc:spChg>
        <pc:spChg chg="add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39" creationId="{AAD0DBB9-1A4B-4391-81D4-CB19F9AB918A}"/>
          </ac:spMkLst>
        </pc:spChg>
        <pc:spChg chg="add">
          <ac:chgData name="Liu, Jing" userId="5533338d-65dc-4532-81f4-d7479575b012" providerId="ADAL" clId="{19820D04-393D-58A5-B6D5-644971D5E78C}" dt="2025-11-18T16:31:13.679" v="1928" actId="26606"/>
          <ac:spMkLst>
            <pc:docMk/>
            <pc:sldMk cId="3085205986" sldId="443"/>
            <ac:spMk id="41" creationId="{063BBA22-50EA-4C4D-BE05-F1CE4E63AA56}"/>
          </ac:spMkLst>
        </pc:spChg>
        <pc:graphicFrameChg chg="mod modGraphic">
          <ac:chgData name="Liu, Jing" userId="5533338d-65dc-4532-81f4-d7479575b012" providerId="ADAL" clId="{19820D04-393D-58A5-B6D5-644971D5E78C}" dt="2025-11-18T16:31:13.679" v="1928" actId="26606"/>
          <ac:graphicFrameMkLst>
            <pc:docMk/>
            <pc:sldMk cId="3085205986" sldId="443"/>
            <ac:graphicFrameMk id="30" creationId="{888ED619-DF73-6AE0-BD16-43636756D6FA}"/>
          </ac:graphicFrameMkLst>
        </pc:graphicFrameChg>
      </pc:sldChg>
      <pc:sldChg chg="del">
        <pc:chgData name="Liu, Jing" userId="5533338d-65dc-4532-81f4-d7479575b012" providerId="ADAL" clId="{19820D04-393D-58A5-B6D5-644971D5E78C}" dt="2025-11-18T16:02:55.916" v="1191" actId="2696"/>
        <pc:sldMkLst>
          <pc:docMk/>
          <pc:sldMk cId="2698484477" sldId="444"/>
        </pc:sldMkLst>
      </pc:sldChg>
      <pc:sldChg chg="addSp delSp modSp mod modAnim">
        <pc:chgData name="Liu, Jing" userId="5533338d-65dc-4532-81f4-d7479575b012" providerId="ADAL" clId="{19820D04-393D-58A5-B6D5-644971D5E78C}" dt="2025-11-18T15:37:15.397" v="1057"/>
        <pc:sldMkLst>
          <pc:docMk/>
          <pc:sldMk cId="3405010673" sldId="445"/>
        </pc:sldMkLst>
        <pc:spChg chg="add mod">
          <ac:chgData name="Liu, Jing" userId="5533338d-65dc-4532-81f4-d7479575b012" providerId="ADAL" clId="{19820D04-393D-58A5-B6D5-644971D5E78C}" dt="2025-11-18T15:36:51.070" v="1056" actId="1076"/>
          <ac:spMkLst>
            <pc:docMk/>
            <pc:sldMk cId="3405010673" sldId="445"/>
            <ac:spMk id="4" creationId="{C1A9EA1B-DEBD-3084-668F-C1AEAB26A044}"/>
          </ac:spMkLst>
        </pc:spChg>
        <pc:spChg chg="del">
          <ac:chgData name="Liu, Jing" userId="5533338d-65dc-4532-81f4-d7479575b012" providerId="ADAL" clId="{19820D04-393D-58A5-B6D5-644971D5E78C}" dt="2025-11-18T15:36:20.568" v="1029" actId="478"/>
          <ac:spMkLst>
            <pc:docMk/>
            <pc:sldMk cId="3405010673" sldId="445"/>
            <ac:spMk id="11" creationId="{951DF5A7-018B-FBC1-2ADE-40CA8E69EC2A}"/>
          </ac:spMkLst>
        </pc:spChg>
      </pc:sldChg>
      <pc:sldChg chg="del">
        <pc:chgData name="Liu, Jing" userId="5533338d-65dc-4532-81f4-d7479575b012" providerId="ADAL" clId="{19820D04-393D-58A5-B6D5-644971D5E78C}" dt="2025-11-18T16:02:31.109" v="1186" actId="2696"/>
        <pc:sldMkLst>
          <pc:docMk/>
          <pc:sldMk cId="2902653616" sldId="446"/>
        </pc:sldMkLst>
      </pc:sldChg>
      <pc:sldChg chg="del">
        <pc:chgData name="Liu, Jing" userId="5533338d-65dc-4532-81f4-d7479575b012" providerId="ADAL" clId="{19820D04-393D-58A5-B6D5-644971D5E78C}" dt="2025-11-18T16:02:52.471" v="1189" actId="2696"/>
        <pc:sldMkLst>
          <pc:docMk/>
          <pc:sldMk cId="3705796058" sldId="447"/>
        </pc:sldMkLst>
      </pc:sldChg>
      <pc:sldChg chg="del">
        <pc:chgData name="Liu, Jing" userId="5533338d-65dc-4532-81f4-d7479575b012" providerId="ADAL" clId="{19820D04-393D-58A5-B6D5-644971D5E78C}" dt="2025-11-18T16:02:54.714" v="1190" actId="2696"/>
        <pc:sldMkLst>
          <pc:docMk/>
          <pc:sldMk cId="4038238065" sldId="448"/>
        </pc:sldMkLst>
      </pc:sldChg>
      <pc:sldChg chg="addSp delSp modSp del mod modClrScheme chgLayout">
        <pc:chgData name="Liu, Jing" userId="5533338d-65dc-4532-81f4-d7479575b012" providerId="ADAL" clId="{19820D04-393D-58A5-B6D5-644971D5E78C}" dt="2025-11-18T16:18:35.410" v="1462" actId="2696"/>
        <pc:sldMkLst>
          <pc:docMk/>
          <pc:sldMk cId="3211550569" sldId="449"/>
        </pc:sldMkLst>
        <pc:spChg chg="add mod ord">
          <ac:chgData name="Liu, Jing" userId="5533338d-65dc-4532-81f4-d7479575b012" providerId="ADAL" clId="{19820D04-393D-58A5-B6D5-644971D5E78C}" dt="2025-11-18T16:03:22.933" v="1207" actId="20577"/>
          <ac:spMkLst>
            <pc:docMk/>
            <pc:sldMk cId="3211550569" sldId="449"/>
            <ac:spMk id="2" creationId="{2C1CF73F-0A1B-00EC-169C-C0161973B620}"/>
          </ac:spMkLst>
        </pc:spChg>
        <pc:spChg chg="del">
          <ac:chgData name="Liu, Jing" userId="5533338d-65dc-4532-81f4-d7479575b012" providerId="ADAL" clId="{19820D04-393D-58A5-B6D5-644971D5E78C}" dt="2025-11-18T16:03:11.323" v="1192" actId="478"/>
          <ac:spMkLst>
            <pc:docMk/>
            <pc:sldMk cId="3211550569" sldId="449"/>
            <ac:spMk id="5" creationId="{79B44E17-FA2A-C941-7E45-8DD3D19326EB}"/>
          </ac:spMkLst>
        </pc:spChg>
        <pc:picChg chg="mod">
          <ac:chgData name="Liu, Jing" userId="5533338d-65dc-4532-81f4-d7479575b012" providerId="ADAL" clId="{19820D04-393D-58A5-B6D5-644971D5E78C}" dt="2025-11-18T16:03:15.743" v="1194" actId="1076"/>
          <ac:picMkLst>
            <pc:docMk/>
            <pc:sldMk cId="3211550569" sldId="449"/>
            <ac:picMk id="4" creationId="{701429B3-E23F-7CE0-339C-AFD88B52C828}"/>
          </ac:picMkLst>
        </pc:picChg>
        <pc:cxnChg chg="del">
          <ac:chgData name="Liu, Jing" userId="5533338d-65dc-4532-81f4-d7479575b012" providerId="ADAL" clId="{19820D04-393D-58A5-B6D5-644971D5E78C}" dt="2025-11-18T16:03:13.139" v="1193" actId="478"/>
          <ac:cxnSpMkLst>
            <pc:docMk/>
            <pc:sldMk cId="3211550569" sldId="449"/>
            <ac:cxnSpMk id="7" creationId="{6678CBA6-819C-CC9D-8D67-4A0C248AC9D2}"/>
          </ac:cxnSpMkLst>
        </pc:cxnChg>
      </pc:sldChg>
      <pc:sldChg chg="addSp delSp modSp new mod modClrScheme chgLayout">
        <pc:chgData name="Liu, Jing" userId="5533338d-65dc-4532-81f4-d7479575b012" providerId="ADAL" clId="{19820D04-393D-58A5-B6D5-644971D5E78C}" dt="2025-11-18T15:19:12.724" v="682" actId="21"/>
        <pc:sldMkLst>
          <pc:docMk/>
          <pc:sldMk cId="1855681224" sldId="450"/>
        </pc:sldMkLst>
        <pc:spChg chg="del mod ord">
          <ac:chgData name="Liu, Jing" userId="5533338d-65dc-4532-81f4-d7479575b012" providerId="ADAL" clId="{19820D04-393D-58A5-B6D5-644971D5E78C}" dt="2025-11-18T14:37:13.217" v="92" actId="700"/>
          <ac:spMkLst>
            <pc:docMk/>
            <pc:sldMk cId="1855681224" sldId="450"/>
            <ac:spMk id="2" creationId="{7119C8F2-5D71-BB2D-950A-38E69A5716EE}"/>
          </ac:spMkLst>
        </pc:spChg>
        <pc:spChg chg="del mod ord">
          <ac:chgData name="Liu, Jing" userId="5533338d-65dc-4532-81f4-d7479575b012" providerId="ADAL" clId="{19820D04-393D-58A5-B6D5-644971D5E78C}" dt="2025-11-18T14:37:13.217" v="92" actId="700"/>
          <ac:spMkLst>
            <pc:docMk/>
            <pc:sldMk cId="1855681224" sldId="450"/>
            <ac:spMk id="3" creationId="{CF9D21FD-202C-7326-14B2-5E785A4AF0A0}"/>
          </ac:spMkLst>
        </pc:spChg>
        <pc:spChg chg="add del mod ord">
          <ac:chgData name="Liu, Jing" userId="5533338d-65dc-4532-81f4-d7479575b012" providerId="ADAL" clId="{19820D04-393D-58A5-B6D5-644971D5E78C}" dt="2025-11-18T14:37:16.559" v="93" actId="700"/>
          <ac:spMkLst>
            <pc:docMk/>
            <pc:sldMk cId="1855681224" sldId="450"/>
            <ac:spMk id="4" creationId="{F9428025-C697-116B-36F7-27C5E7A7D195}"/>
          </ac:spMkLst>
        </pc:spChg>
        <pc:spChg chg="add del mod ord">
          <ac:chgData name="Liu, Jing" userId="5533338d-65dc-4532-81f4-d7479575b012" providerId="ADAL" clId="{19820D04-393D-58A5-B6D5-644971D5E78C}" dt="2025-11-18T14:37:16.559" v="93" actId="700"/>
          <ac:spMkLst>
            <pc:docMk/>
            <pc:sldMk cId="1855681224" sldId="450"/>
            <ac:spMk id="5" creationId="{27D37C22-D29B-0E1A-E7FA-35742BE58CE7}"/>
          </ac:spMkLst>
        </pc:spChg>
        <pc:spChg chg="add del mod ord">
          <ac:chgData name="Liu, Jing" userId="5533338d-65dc-4532-81f4-d7479575b012" providerId="ADAL" clId="{19820D04-393D-58A5-B6D5-644971D5E78C}" dt="2025-11-18T14:37:16.559" v="93" actId="700"/>
          <ac:spMkLst>
            <pc:docMk/>
            <pc:sldMk cId="1855681224" sldId="450"/>
            <ac:spMk id="6" creationId="{6BCAC958-B270-6A69-C264-9AD89AC3052D}"/>
          </ac:spMkLst>
        </pc:spChg>
        <pc:spChg chg="add mod ord">
          <ac:chgData name="Liu, Jing" userId="5533338d-65dc-4532-81f4-d7479575b012" providerId="ADAL" clId="{19820D04-393D-58A5-B6D5-644971D5E78C}" dt="2025-11-18T14:37:40.553" v="117" actId="20577"/>
          <ac:spMkLst>
            <pc:docMk/>
            <pc:sldMk cId="1855681224" sldId="450"/>
            <ac:spMk id="7" creationId="{12EA600A-65CC-2BC3-DCD3-D5BAC6102EAF}"/>
          </ac:spMkLst>
        </pc:spChg>
        <pc:spChg chg="add mod ord">
          <ac:chgData name="Liu, Jing" userId="5533338d-65dc-4532-81f4-d7479575b012" providerId="ADAL" clId="{19820D04-393D-58A5-B6D5-644971D5E78C}" dt="2025-11-18T14:37:46.166" v="126" actId="20577"/>
          <ac:spMkLst>
            <pc:docMk/>
            <pc:sldMk cId="1855681224" sldId="450"/>
            <ac:spMk id="8" creationId="{B3E57061-0876-AFC4-93AB-3E3AF3DFE586}"/>
          </ac:spMkLst>
        </pc:spChg>
        <pc:spChg chg="add mod ord">
          <ac:chgData name="Liu, Jing" userId="5533338d-65dc-4532-81f4-d7479575b012" providerId="ADAL" clId="{19820D04-393D-58A5-B6D5-644971D5E78C}" dt="2025-11-18T14:53:35.791" v="547" actId="20577"/>
          <ac:spMkLst>
            <pc:docMk/>
            <pc:sldMk cId="1855681224" sldId="450"/>
            <ac:spMk id="9" creationId="{68008B44-57F1-CFD3-BDCD-37DFE5F9A1F0}"/>
          </ac:spMkLst>
        </pc:spChg>
        <pc:spChg chg="add mod ord">
          <ac:chgData name="Liu, Jing" userId="5533338d-65dc-4532-81f4-d7479575b012" providerId="ADAL" clId="{19820D04-393D-58A5-B6D5-644971D5E78C}" dt="2025-11-18T14:37:50.111" v="134" actId="20577"/>
          <ac:spMkLst>
            <pc:docMk/>
            <pc:sldMk cId="1855681224" sldId="450"/>
            <ac:spMk id="10" creationId="{056C9305-369F-B638-F3DE-0FCA9D8F9070}"/>
          </ac:spMkLst>
        </pc:spChg>
        <pc:spChg chg="add mod ord">
          <ac:chgData name="Liu, Jing" userId="5533338d-65dc-4532-81f4-d7479575b012" providerId="ADAL" clId="{19820D04-393D-58A5-B6D5-644971D5E78C}" dt="2025-11-18T14:53:31.519" v="546" actId="20577"/>
          <ac:spMkLst>
            <pc:docMk/>
            <pc:sldMk cId="1855681224" sldId="450"/>
            <ac:spMk id="11" creationId="{C730EAF2-3B26-2D3C-D612-4DD5029924F6}"/>
          </ac:spMkLst>
        </pc:spChg>
        <pc:spChg chg="add del mod">
          <ac:chgData name="Liu, Jing" userId="5533338d-65dc-4532-81f4-d7479575b012" providerId="ADAL" clId="{19820D04-393D-58A5-B6D5-644971D5E78C}" dt="2025-11-18T15:19:12.724" v="682" actId="21"/>
          <ac:spMkLst>
            <pc:docMk/>
            <pc:sldMk cId="1855681224" sldId="450"/>
            <ac:spMk id="12" creationId="{2CC19371-0CFE-B1EA-4C76-04A82A5BFF9A}"/>
          </ac:spMkLst>
        </pc:spChg>
      </pc:sldChg>
      <pc:sldChg chg="addSp delSp modSp new mod modClrScheme chgLayout">
        <pc:chgData name="Liu, Jing" userId="5533338d-65dc-4532-81f4-d7479575b012" providerId="ADAL" clId="{19820D04-393D-58A5-B6D5-644971D5E78C}" dt="2025-11-18T15:19:20.723" v="684" actId="1076"/>
        <pc:sldMkLst>
          <pc:docMk/>
          <pc:sldMk cId="4068009294" sldId="451"/>
        </pc:sldMkLst>
        <pc:spChg chg="del mod ord">
          <ac:chgData name="Liu, Jing" userId="5533338d-65dc-4532-81f4-d7479575b012" providerId="ADAL" clId="{19820D04-393D-58A5-B6D5-644971D5E78C}" dt="2025-11-18T14:57:02.910" v="549" actId="700"/>
          <ac:spMkLst>
            <pc:docMk/>
            <pc:sldMk cId="4068009294" sldId="451"/>
            <ac:spMk id="2" creationId="{62ABC91D-6AE2-C28D-C82F-1D5ECF7B2FF0}"/>
          </ac:spMkLst>
        </pc:spChg>
        <pc:spChg chg="del">
          <ac:chgData name="Liu, Jing" userId="5533338d-65dc-4532-81f4-d7479575b012" providerId="ADAL" clId="{19820D04-393D-58A5-B6D5-644971D5E78C}" dt="2025-11-18T14:57:02.910" v="549" actId="700"/>
          <ac:spMkLst>
            <pc:docMk/>
            <pc:sldMk cId="4068009294" sldId="451"/>
            <ac:spMk id="3" creationId="{5AFD5C99-DEA4-90FC-5BF8-803C05060695}"/>
          </ac:spMkLst>
        </pc:spChg>
        <pc:spChg chg="del mod ord">
          <ac:chgData name="Liu, Jing" userId="5533338d-65dc-4532-81f4-d7479575b012" providerId="ADAL" clId="{19820D04-393D-58A5-B6D5-644971D5E78C}" dt="2025-11-18T14:57:02.910" v="549" actId="700"/>
          <ac:spMkLst>
            <pc:docMk/>
            <pc:sldMk cId="4068009294" sldId="451"/>
            <ac:spMk id="4" creationId="{9031C7D5-BFD8-CA05-C7E1-3124B822799E}"/>
          </ac:spMkLst>
        </pc:spChg>
        <pc:spChg chg="del">
          <ac:chgData name="Liu, Jing" userId="5533338d-65dc-4532-81f4-d7479575b012" providerId="ADAL" clId="{19820D04-393D-58A5-B6D5-644971D5E78C}" dt="2025-11-18T14:57:02.910" v="549" actId="700"/>
          <ac:spMkLst>
            <pc:docMk/>
            <pc:sldMk cId="4068009294" sldId="451"/>
            <ac:spMk id="5" creationId="{0B8F75E3-80EB-4D51-244E-1AE57CAC6D0A}"/>
          </ac:spMkLst>
        </pc:spChg>
        <pc:spChg chg="del mod ord">
          <ac:chgData name="Liu, Jing" userId="5533338d-65dc-4532-81f4-d7479575b012" providerId="ADAL" clId="{19820D04-393D-58A5-B6D5-644971D5E78C}" dt="2025-11-18T14:57:02.910" v="549" actId="700"/>
          <ac:spMkLst>
            <pc:docMk/>
            <pc:sldMk cId="4068009294" sldId="451"/>
            <ac:spMk id="6" creationId="{9216910E-611F-E90E-999D-F82F99A41E60}"/>
          </ac:spMkLst>
        </pc:spChg>
        <pc:spChg chg="add mod ord">
          <ac:chgData name="Liu, Jing" userId="5533338d-65dc-4532-81f4-d7479575b012" providerId="ADAL" clId="{19820D04-393D-58A5-B6D5-644971D5E78C}" dt="2025-11-18T15:01:00.680" v="623" actId="20577"/>
          <ac:spMkLst>
            <pc:docMk/>
            <pc:sldMk cId="4068009294" sldId="451"/>
            <ac:spMk id="7" creationId="{EB166211-15F2-3294-1A70-BDC20CB72125}"/>
          </ac:spMkLst>
        </pc:spChg>
        <pc:spChg chg="add del mod ord">
          <ac:chgData name="Liu, Jing" userId="5533338d-65dc-4532-81f4-d7479575b012" providerId="ADAL" clId="{19820D04-393D-58A5-B6D5-644971D5E78C}" dt="2025-11-18T14:57:05.383" v="550"/>
          <ac:spMkLst>
            <pc:docMk/>
            <pc:sldMk cId="4068009294" sldId="451"/>
            <ac:spMk id="8" creationId="{5D747C0C-4B73-8E88-3E83-4980948F0B93}"/>
          </ac:spMkLst>
        </pc:spChg>
        <pc:spChg chg="add del mod ord">
          <ac:chgData name="Liu, Jing" userId="5533338d-65dc-4532-81f4-d7479575b012" providerId="ADAL" clId="{19820D04-393D-58A5-B6D5-644971D5E78C}" dt="2025-11-18T14:57:56.367" v="551"/>
          <ac:spMkLst>
            <pc:docMk/>
            <pc:sldMk cId="4068009294" sldId="451"/>
            <ac:spMk id="9" creationId="{095974C5-B165-3B95-A4A1-A3CFA8BBBAB3}"/>
          </ac:spMkLst>
        </pc:spChg>
        <pc:spChg chg="add mod">
          <ac:chgData name="Liu, Jing" userId="5533338d-65dc-4532-81f4-d7479575b012" providerId="ADAL" clId="{19820D04-393D-58A5-B6D5-644971D5E78C}" dt="2025-11-18T14:58:32.745" v="578" actId="1076"/>
          <ac:spMkLst>
            <pc:docMk/>
            <pc:sldMk cId="4068009294" sldId="451"/>
            <ac:spMk id="13" creationId="{DC6A42A7-7BB6-4EA2-BA03-099AFECEDF51}"/>
          </ac:spMkLst>
        </pc:spChg>
        <pc:spChg chg="add mod">
          <ac:chgData name="Liu, Jing" userId="5533338d-65dc-4532-81f4-d7479575b012" providerId="ADAL" clId="{19820D04-393D-58A5-B6D5-644971D5E78C}" dt="2025-11-18T14:58:50.701" v="581" actId="1076"/>
          <ac:spMkLst>
            <pc:docMk/>
            <pc:sldMk cId="4068009294" sldId="451"/>
            <ac:spMk id="14" creationId="{E221863B-95DF-9FD8-F5AC-C69803CCF7CC}"/>
          </ac:spMkLst>
        </pc:spChg>
        <pc:spChg chg="add mod">
          <ac:chgData name="Liu, Jing" userId="5533338d-65dc-4532-81f4-d7479575b012" providerId="ADAL" clId="{19820D04-393D-58A5-B6D5-644971D5E78C}" dt="2025-11-18T15:19:20.723" v="684" actId="1076"/>
          <ac:spMkLst>
            <pc:docMk/>
            <pc:sldMk cId="4068009294" sldId="451"/>
            <ac:spMk id="15" creationId="{8041E256-1448-F032-1269-36BEEB5A3AD6}"/>
          </ac:spMkLst>
        </pc:spChg>
        <pc:picChg chg="add mod">
          <ac:chgData name="Liu, Jing" userId="5533338d-65dc-4532-81f4-d7479575b012" providerId="ADAL" clId="{19820D04-393D-58A5-B6D5-644971D5E78C}" dt="2025-11-18T14:57:05.383" v="550"/>
          <ac:picMkLst>
            <pc:docMk/>
            <pc:sldMk cId="4068009294" sldId="451"/>
            <ac:picMk id="10" creationId="{890714FF-A96F-EE4B-3134-7A8A4F5A530C}"/>
          </ac:picMkLst>
        </pc:picChg>
        <pc:picChg chg="add mod">
          <ac:chgData name="Liu, Jing" userId="5533338d-65dc-4532-81f4-d7479575b012" providerId="ADAL" clId="{19820D04-393D-58A5-B6D5-644971D5E78C}" dt="2025-11-18T14:57:56.367" v="551"/>
          <ac:picMkLst>
            <pc:docMk/>
            <pc:sldMk cId="4068009294" sldId="451"/>
            <ac:picMk id="11" creationId="{400CD211-6DCF-DC7F-20E8-919599C6D5E4}"/>
          </ac:picMkLst>
        </pc:picChg>
      </pc:sldChg>
      <pc:sldChg chg="addSp delSp modSp new mod modAnim">
        <pc:chgData name="Liu, Jing" userId="5533338d-65dc-4532-81f4-d7479575b012" providerId="ADAL" clId="{19820D04-393D-58A5-B6D5-644971D5E78C}" dt="2025-11-18T15:15:23.606" v="681"/>
        <pc:sldMkLst>
          <pc:docMk/>
          <pc:sldMk cId="2726646244" sldId="452"/>
        </pc:sldMkLst>
        <pc:spChg chg="mod">
          <ac:chgData name="Liu, Jing" userId="5533338d-65dc-4532-81f4-d7479575b012" providerId="ADAL" clId="{19820D04-393D-58A5-B6D5-644971D5E78C}" dt="2025-11-18T15:10:50.693" v="669" actId="20577"/>
          <ac:spMkLst>
            <pc:docMk/>
            <pc:sldMk cId="2726646244" sldId="452"/>
            <ac:spMk id="2" creationId="{693255BE-D6AA-DCEE-119C-4B4FC8E6A2A9}"/>
          </ac:spMkLst>
        </pc:spChg>
        <pc:spChg chg="del">
          <ac:chgData name="Liu, Jing" userId="5533338d-65dc-4532-81f4-d7479575b012" providerId="ADAL" clId="{19820D04-393D-58A5-B6D5-644971D5E78C}" dt="2025-11-18T15:10:35.052" v="627" actId="478"/>
          <ac:spMkLst>
            <pc:docMk/>
            <pc:sldMk cId="2726646244" sldId="452"/>
            <ac:spMk id="3" creationId="{5B8F94FA-D3AD-F1A8-6748-988D2C76C935}"/>
          </ac:spMkLst>
        </pc:spChg>
        <pc:spChg chg="del">
          <ac:chgData name="Liu, Jing" userId="5533338d-65dc-4532-81f4-d7479575b012" providerId="ADAL" clId="{19820D04-393D-58A5-B6D5-644971D5E78C}" dt="2025-11-18T15:11:12.055" v="671" actId="478"/>
          <ac:spMkLst>
            <pc:docMk/>
            <pc:sldMk cId="2726646244" sldId="452"/>
            <ac:spMk id="4" creationId="{EB4C5A8D-9FFF-4F55-05D1-AD1D8737D996}"/>
          </ac:spMkLst>
        </pc:spChg>
        <pc:spChg chg="add mod">
          <ac:chgData name="Liu, Jing" userId="5533338d-65dc-4532-81f4-d7479575b012" providerId="ADAL" clId="{19820D04-393D-58A5-B6D5-644971D5E78C}" dt="2025-11-18T15:10:31.420" v="625"/>
          <ac:spMkLst>
            <pc:docMk/>
            <pc:sldMk cId="2726646244" sldId="452"/>
            <ac:spMk id="6" creationId="{3467D67B-73C1-6327-D3D8-7ACA26B05D99}"/>
          </ac:spMkLst>
        </pc:spChg>
        <pc:spChg chg="add mod">
          <ac:chgData name="Liu, Jing" userId="5533338d-65dc-4532-81f4-d7479575b012" providerId="ADAL" clId="{19820D04-393D-58A5-B6D5-644971D5E78C}" dt="2025-11-18T15:12:38.122" v="679" actId="1076"/>
          <ac:spMkLst>
            <pc:docMk/>
            <pc:sldMk cId="2726646244" sldId="452"/>
            <ac:spMk id="8" creationId="{6B1D7C84-5136-B094-11FF-9F4454B590B4}"/>
          </ac:spMkLst>
        </pc:spChg>
        <pc:spChg chg="add mod">
          <ac:chgData name="Liu, Jing" userId="5533338d-65dc-4532-81f4-d7479575b012" providerId="ADAL" clId="{19820D04-393D-58A5-B6D5-644971D5E78C}" dt="2025-11-18T15:12:34.173" v="678" actId="1076"/>
          <ac:spMkLst>
            <pc:docMk/>
            <pc:sldMk cId="2726646244" sldId="452"/>
            <ac:spMk id="12" creationId="{A4B6C95D-41E2-1732-BC62-BB7555780AA6}"/>
          </ac:spMkLst>
        </pc:spChg>
        <pc:picChg chg="add mod">
          <ac:chgData name="Liu, Jing" userId="5533338d-65dc-4532-81f4-d7479575b012" providerId="ADAL" clId="{19820D04-393D-58A5-B6D5-644971D5E78C}" dt="2025-11-18T15:10:31.420" v="625"/>
          <ac:picMkLst>
            <pc:docMk/>
            <pc:sldMk cId="2726646244" sldId="452"/>
            <ac:picMk id="5" creationId="{199AC142-E30D-7435-AD36-F76D1F8AAFE8}"/>
          </ac:picMkLst>
        </pc:picChg>
        <pc:picChg chg="add mod">
          <ac:chgData name="Liu, Jing" userId="5533338d-65dc-4532-81f4-d7479575b012" providerId="ADAL" clId="{19820D04-393D-58A5-B6D5-644971D5E78C}" dt="2025-11-18T15:10:39.187" v="629" actId="1076"/>
          <ac:picMkLst>
            <pc:docMk/>
            <pc:sldMk cId="2726646244" sldId="452"/>
            <ac:picMk id="7" creationId="{33B2AA89-535F-A261-585D-37AAD8220097}"/>
          </ac:picMkLst>
        </pc:picChg>
        <pc:picChg chg="add mod">
          <ac:chgData name="Liu, Jing" userId="5533338d-65dc-4532-81f4-d7479575b012" providerId="ADAL" clId="{19820D04-393D-58A5-B6D5-644971D5E78C}" dt="2025-11-18T15:11:07.060" v="670"/>
          <ac:picMkLst>
            <pc:docMk/>
            <pc:sldMk cId="2726646244" sldId="452"/>
            <ac:picMk id="9" creationId="{5D74E306-F95D-C55F-04C5-400EC1F2AFED}"/>
          </ac:picMkLst>
        </pc:picChg>
        <pc:picChg chg="add mod">
          <ac:chgData name="Liu, Jing" userId="5533338d-65dc-4532-81f4-d7479575b012" providerId="ADAL" clId="{19820D04-393D-58A5-B6D5-644971D5E78C}" dt="2025-11-18T15:11:23.299" v="674" actId="1076"/>
          <ac:picMkLst>
            <pc:docMk/>
            <pc:sldMk cId="2726646244" sldId="452"/>
            <ac:picMk id="10" creationId="{6CDAF34A-E384-10AB-EFA1-1C528C425440}"/>
          </ac:picMkLst>
        </pc:picChg>
      </pc:sldChg>
      <pc:sldChg chg="addSp modSp new mod modClrScheme chgLayout">
        <pc:chgData name="Liu, Jing" userId="5533338d-65dc-4532-81f4-d7479575b012" providerId="ADAL" clId="{19820D04-393D-58A5-B6D5-644971D5E78C}" dt="2025-11-18T16:08:19.405" v="1263" actId="1076"/>
        <pc:sldMkLst>
          <pc:docMk/>
          <pc:sldMk cId="796506536" sldId="453"/>
        </pc:sldMkLst>
        <pc:spChg chg="add mod ord">
          <ac:chgData name="Liu, Jing" userId="5533338d-65dc-4532-81f4-d7479575b012" providerId="ADAL" clId="{19820D04-393D-58A5-B6D5-644971D5E78C}" dt="2025-11-18T16:07:40.888" v="1256" actId="20577"/>
          <ac:spMkLst>
            <pc:docMk/>
            <pc:sldMk cId="796506536" sldId="453"/>
            <ac:spMk id="4" creationId="{BB9D48BE-E785-BBA9-039C-D739E70C8C2C}"/>
          </ac:spMkLst>
        </pc:spChg>
        <pc:picChg chg="add mod">
          <ac:chgData name="Liu, Jing" userId="5533338d-65dc-4532-81f4-d7479575b012" providerId="ADAL" clId="{19820D04-393D-58A5-B6D5-644971D5E78C}" dt="2025-11-18T16:08:09.521" v="1259" actId="1076"/>
          <ac:picMkLst>
            <pc:docMk/>
            <pc:sldMk cId="796506536" sldId="453"/>
            <ac:picMk id="2" creationId="{55BA6733-A40E-C915-8921-85890343F0A7}"/>
          </ac:picMkLst>
        </pc:picChg>
        <pc:picChg chg="add mod">
          <ac:chgData name="Liu, Jing" userId="5533338d-65dc-4532-81f4-d7479575b012" providerId="ADAL" clId="{19820D04-393D-58A5-B6D5-644971D5E78C}" dt="2025-11-18T16:08:16.511" v="1262" actId="1076"/>
          <ac:picMkLst>
            <pc:docMk/>
            <pc:sldMk cId="796506536" sldId="453"/>
            <ac:picMk id="3" creationId="{AE82178D-7D5B-EA66-7916-9D2188D0971B}"/>
          </ac:picMkLst>
        </pc:picChg>
        <pc:picChg chg="add mod">
          <ac:chgData name="Liu, Jing" userId="5533338d-65dc-4532-81f4-d7479575b012" providerId="ADAL" clId="{19820D04-393D-58A5-B6D5-644971D5E78C}" dt="2025-11-18T16:08:19.405" v="1263" actId="1076"/>
          <ac:picMkLst>
            <pc:docMk/>
            <pc:sldMk cId="796506536" sldId="453"/>
            <ac:picMk id="5" creationId="{7B354836-3987-2421-EF51-B8A3C8526297}"/>
          </ac:picMkLst>
        </pc:picChg>
      </pc:sldChg>
      <pc:sldChg chg="addSp modSp new mod">
        <pc:chgData name="Liu, Jing" userId="5533338d-65dc-4532-81f4-d7479575b012" providerId="ADAL" clId="{19820D04-393D-58A5-B6D5-644971D5E78C}" dt="2025-11-18T16:09:14.307" v="1288" actId="20577"/>
        <pc:sldMkLst>
          <pc:docMk/>
          <pc:sldMk cId="1789011971" sldId="454"/>
        </pc:sldMkLst>
        <pc:spChg chg="mod">
          <ac:chgData name="Liu, Jing" userId="5533338d-65dc-4532-81f4-d7479575b012" providerId="ADAL" clId="{19820D04-393D-58A5-B6D5-644971D5E78C}" dt="2025-11-18T16:09:14.307" v="1288" actId="20577"/>
          <ac:spMkLst>
            <pc:docMk/>
            <pc:sldMk cId="1789011971" sldId="454"/>
            <ac:spMk id="2" creationId="{66787944-9C35-B2B8-9A9C-7B1429416AB1}"/>
          </ac:spMkLst>
        </pc:spChg>
        <pc:picChg chg="add mod">
          <ac:chgData name="Liu, Jing" userId="5533338d-65dc-4532-81f4-d7479575b012" providerId="ADAL" clId="{19820D04-393D-58A5-B6D5-644971D5E78C}" dt="2025-11-18T16:08:48.862" v="1266" actId="1076"/>
          <ac:picMkLst>
            <pc:docMk/>
            <pc:sldMk cId="1789011971" sldId="454"/>
            <ac:picMk id="3" creationId="{51DC77CE-1BFD-B250-E511-8E31AFD0436A}"/>
          </ac:picMkLst>
        </pc:picChg>
        <pc:picChg chg="add mod">
          <ac:chgData name="Liu, Jing" userId="5533338d-65dc-4532-81f4-d7479575b012" providerId="ADAL" clId="{19820D04-393D-58A5-B6D5-644971D5E78C}" dt="2025-11-18T16:09:05.858" v="1269" actId="1076"/>
          <ac:picMkLst>
            <pc:docMk/>
            <pc:sldMk cId="1789011971" sldId="454"/>
            <ac:picMk id="4" creationId="{700B5012-BE16-AEBF-7A3A-AA72067AB4EC}"/>
          </ac:picMkLst>
        </pc:picChg>
      </pc:sldChg>
      <pc:sldChg chg="addSp modSp new mod">
        <pc:chgData name="Liu, Jing" userId="5533338d-65dc-4532-81f4-d7479575b012" providerId="ADAL" clId="{19820D04-393D-58A5-B6D5-644971D5E78C}" dt="2025-11-18T16:10:13.659" v="1325" actId="1076"/>
        <pc:sldMkLst>
          <pc:docMk/>
          <pc:sldMk cId="991069556" sldId="455"/>
        </pc:sldMkLst>
        <pc:spChg chg="mod">
          <ac:chgData name="Liu, Jing" userId="5533338d-65dc-4532-81f4-d7479575b012" providerId="ADAL" clId="{19820D04-393D-58A5-B6D5-644971D5E78C}" dt="2025-11-18T16:09:53.489" v="1323" actId="20577"/>
          <ac:spMkLst>
            <pc:docMk/>
            <pc:sldMk cId="991069556" sldId="455"/>
            <ac:spMk id="2" creationId="{51198C6D-6A11-2781-3BAE-BBD8E02F0055}"/>
          </ac:spMkLst>
        </pc:spChg>
        <pc:picChg chg="add mod">
          <ac:chgData name="Liu, Jing" userId="5533338d-65dc-4532-81f4-d7479575b012" providerId="ADAL" clId="{19820D04-393D-58A5-B6D5-644971D5E78C}" dt="2025-11-18T16:09:44.829" v="1291" actId="1076"/>
          <ac:picMkLst>
            <pc:docMk/>
            <pc:sldMk cId="991069556" sldId="455"/>
            <ac:picMk id="3" creationId="{A596F4D0-26C7-2201-239D-1FCEFD2B9B14}"/>
          </ac:picMkLst>
        </pc:picChg>
        <pc:picChg chg="add mod">
          <ac:chgData name="Liu, Jing" userId="5533338d-65dc-4532-81f4-d7479575b012" providerId="ADAL" clId="{19820D04-393D-58A5-B6D5-644971D5E78C}" dt="2025-11-18T16:10:13.659" v="1325" actId="1076"/>
          <ac:picMkLst>
            <pc:docMk/>
            <pc:sldMk cId="991069556" sldId="455"/>
            <ac:picMk id="4" creationId="{A1B49910-C02E-2D77-9438-FB51765FEFC5}"/>
          </ac:picMkLst>
        </pc:picChg>
      </pc:sldChg>
      <pc:sldChg chg="addSp modSp new mod">
        <pc:chgData name="Liu, Jing" userId="5533338d-65dc-4532-81f4-d7479575b012" providerId="ADAL" clId="{19820D04-393D-58A5-B6D5-644971D5E78C}" dt="2025-11-18T16:13:06.775" v="1355" actId="1076"/>
        <pc:sldMkLst>
          <pc:docMk/>
          <pc:sldMk cId="205349332" sldId="456"/>
        </pc:sldMkLst>
        <pc:spChg chg="mod">
          <ac:chgData name="Liu, Jing" userId="5533338d-65dc-4532-81f4-d7479575b012" providerId="ADAL" clId="{19820D04-393D-58A5-B6D5-644971D5E78C}" dt="2025-11-18T16:11:09.927" v="1348" actId="20577"/>
          <ac:spMkLst>
            <pc:docMk/>
            <pc:sldMk cId="205349332" sldId="456"/>
            <ac:spMk id="2" creationId="{D354DFF7-DCCE-E743-8676-927CD814D886}"/>
          </ac:spMkLst>
        </pc:spChg>
        <pc:spChg chg="add mod">
          <ac:chgData name="Liu, Jing" userId="5533338d-65dc-4532-81f4-d7479575b012" providerId="ADAL" clId="{19820D04-393D-58A5-B6D5-644971D5E78C}" dt="2025-11-18T16:13:06.775" v="1355" actId="1076"/>
          <ac:spMkLst>
            <pc:docMk/>
            <pc:sldMk cId="205349332" sldId="456"/>
            <ac:spMk id="6" creationId="{95A610EB-2768-8D00-A7D6-8E72F3F2A8BD}"/>
          </ac:spMkLst>
        </pc:spChg>
        <pc:picChg chg="add mod">
          <ac:chgData name="Liu, Jing" userId="5533338d-65dc-4532-81f4-d7479575b012" providerId="ADAL" clId="{19820D04-393D-58A5-B6D5-644971D5E78C}" dt="2025-11-18T16:11:14.382" v="1350" actId="1076"/>
          <ac:picMkLst>
            <pc:docMk/>
            <pc:sldMk cId="205349332" sldId="456"/>
            <ac:picMk id="3" creationId="{CBD137B4-0A31-B4B9-C77C-566D1DEDB843}"/>
          </ac:picMkLst>
        </pc:picChg>
        <pc:picChg chg="add mod">
          <ac:chgData name="Liu, Jing" userId="5533338d-65dc-4532-81f4-d7479575b012" providerId="ADAL" clId="{19820D04-393D-58A5-B6D5-644971D5E78C}" dt="2025-11-18T16:12:42.460" v="1352" actId="1076"/>
          <ac:picMkLst>
            <pc:docMk/>
            <pc:sldMk cId="205349332" sldId="456"/>
            <ac:picMk id="4" creationId="{0A020984-B047-4FFD-C7C8-D096AF48405E}"/>
          </ac:picMkLst>
        </pc:picChg>
      </pc:sldChg>
      <pc:sldChg chg="addSp modSp new mod">
        <pc:chgData name="Liu, Jing" userId="5533338d-65dc-4532-81f4-d7479575b012" providerId="ADAL" clId="{19820D04-393D-58A5-B6D5-644971D5E78C}" dt="2025-11-18T16:13:51.627" v="1372" actId="20577"/>
        <pc:sldMkLst>
          <pc:docMk/>
          <pc:sldMk cId="1741590524" sldId="457"/>
        </pc:sldMkLst>
        <pc:spChg chg="mod">
          <ac:chgData name="Liu, Jing" userId="5533338d-65dc-4532-81f4-d7479575b012" providerId="ADAL" clId="{19820D04-393D-58A5-B6D5-644971D5E78C}" dt="2025-11-18T16:13:51.627" v="1372" actId="20577"/>
          <ac:spMkLst>
            <pc:docMk/>
            <pc:sldMk cId="1741590524" sldId="457"/>
            <ac:spMk id="2" creationId="{FA2F89B1-9D22-4D08-2784-D7DE83E47D03}"/>
          </ac:spMkLst>
        </pc:spChg>
        <pc:picChg chg="add mod">
          <ac:chgData name="Liu, Jing" userId="5533338d-65dc-4532-81f4-d7479575b012" providerId="ADAL" clId="{19820D04-393D-58A5-B6D5-644971D5E78C}" dt="2025-11-18T16:13:34.540" v="1358" actId="1076"/>
          <ac:picMkLst>
            <pc:docMk/>
            <pc:sldMk cId="1741590524" sldId="457"/>
            <ac:picMk id="3" creationId="{24D31F61-F582-A704-2AF8-B14A0BABD626}"/>
          </ac:picMkLst>
        </pc:picChg>
        <pc:picChg chg="add mod">
          <ac:chgData name="Liu, Jing" userId="5533338d-65dc-4532-81f4-d7479575b012" providerId="ADAL" clId="{19820D04-393D-58A5-B6D5-644971D5E78C}" dt="2025-11-18T16:13:47.365" v="1360" actId="1076"/>
          <ac:picMkLst>
            <pc:docMk/>
            <pc:sldMk cId="1741590524" sldId="457"/>
            <ac:picMk id="4" creationId="{0C993626-5B38-16CB-62DD-173EDACDFD39}"/>
          </ac:picMkLst>
        </pc:picChg>
      </pc:sldChg>
      <pc:sldChg chg="addSp modSp new mod">
        <pc:chgData name="Liu, Jing" userId="5533338d-65dc-4532-81f4-d7479575b012" providerId="ADAL" clId="{19820D04-393D-58A5-B6D5-644971D5E78C}" dt="2025-11-18T16:14:37.705" v="1395" actId="1076"/>
        <pc:sldMkLst>
          <pc:docMk/>
          <pc:sldMk cId="1657018076" sldId="458"/>
        </pc:sldMkLst>
        <pc:spChg chg="mod">
          <ac:chgData name="Liu, Jing" userId="5533338d-65dc-4532-81f4-d7479575b012" providerId="ADAL" clId="{19820D04-393D-58A5-B6D5-644971D5E78C}" dt="2025-11-18T16:14:14.222" v="1391" actId="20577"/>
          <ac:spMkLst>
            <pc:docMk/>
            <pc:sldMk cId="1657018076" sldId="458"/>
            <ac:spMk id="2" creationId="{9F38C2CD-AB71-42BE-120B-2F3749E8CF28}"/>
          </ac:spMkLst>
        </pc:spChg>
        <pc:picChg chg="add mod">
          <ac:chgData name="Liu, Jing" userId="5533338d-65dc-4532-81f4-d7479575b012" providerId="ADAL" clId="{19820D04-393D-58A5-B6D5-644971D5E78C}" dt="2025-11-18T16:14:17.560" v="1393" actId="1076"/>
          <ac:picMkLst>
            <pc:docMk/>
            <pc:sldMk cId="1657018076" sldId="458"/>
            <ac:picMk id="3" creationId="{654015B4-5D80-F8CC-0BC5-DA1E69A6CE95}"/>
          </ac:picMkLst>
        </pc:picChg>
        <pc:picChg chg="add mod">
          <ac:chgData name="Liu, Jing" userId="5533338d-65dc-4532-81f4-d7479575b012" providerId="ADAL" clId="{19820D04-393D-58A5-B6D5-644971D5E78C}" dt="2025-11-18T16:14:37.705" v="1395" actId="1076"/>
          <ac:picMkLst>
            <pc:docMk/>
            <pc:sldMk cId="1657018076" sldId="458"/>
            <ac:picMk id="4" creationId="{9DA158C1-D83B-4FC5-AF34-955428F24C96}"/>
          </ac:picMkLst>
        </pc:picChg>
      </pc:sldChg>
      <pc:sldChg chg="addSp modSp new mod">
        <pc:chgData name="Liu, Jing" userId="5533338d-65dc-4532-81f4-d7479575b012" providerId="ADAL" clId="{19820D04-393D-58A5-B6D5-644971D5E78C}" dt="2025-11-18T16:25:24.532" v="1598" actId="20577"/>
        <pc:sldMkLst>
          <pc:docMk/>
          <pc:sldMk cId="3479089619" sldId="459"/>
        </pc:sldMkLst>
        <pc:spChg chg="mod">
          <ac:chgData name="Liu, Jing" userId="5533338d-65dc-4532-81f4-d7479575b012" providerId="ADAL" clId="{19820D04-393D-58A5-B6D5-644971D5E78C}" dt="2025-11-18T16:25:24.532" v="1598" actId="20577"/>
          <ac:spMkLst>
            <pc:docMk/>
            <pc:sldMk cId="3479089619" sldId="459"/>
            <ac:spMk id="2" creationId="{01588F0C-AEA4-692B-8209-FF384FAACEBA}"/>
          </ac:spMkLst>
        </pc:spChg>
        <pc:picChg chg="add mod">
          <ac:chgData name="Liu, Jing" userId="5533338d-65dc-4532-81f4-d7479575b012" providerId="ADAL" clId="{19820D04-393D-58A5-B6D5-644971D5E78C}" dt="2025-11-18T16:25:00.075" v="1592" actId="1076"/>
          <ac:picMkLst>
            <pc:docMk/>
            <pc:sldMk cId="3479089619" sldId="459"/>
            <ac:picMk id="3" creationId="{2F50F6A4-4D1B-A46A-F3CF-3D10676A78DA}"/>
          </ac:picMkLst>
        </pc:picChg>
        <pc:picChg chg="add mod">
          <ac:chgData name="Liu, Jing" userId="5533338d-65dc-4532-81f4-d7479575b012" providerId="ADAL" clId="{19820D04-393D-58A5-B6D5-644971D5E78C}" dt="2025-11-18T16:25:20.493" v="1594" actId="1076"/>
          <ac:picMkLst>
            <pc:docMk/>
            <pc:sldMk cId="3479089619" sldId="459"/>
            <ac:picMk id="4" creationId="{60057190-44DA-AAAF-44E3-388D31F33F86}"/>
          </ac:picMkLst>
        </pc:picChg>
      </pc:sldChg>
    </pc:docChg>
  </pc:docChgLst>
  <pc:docChgLst>
    <pc:chgData name="Liu, Jing" userId="5533338d-65dc-4532-81f4-d7479575b012" providerId="ADAL" clId="{01BFCEF1-3638-56EB-8626-0480F607929B}"/>
    <pc:docChg chg="custSel addSld modSld">
      <pc:chgData name="Liu, Jing" userId="5533338d-65dc-4532-81f4-d7479575b012" providerId="ADAL" clId="{01BFCEF1-3638-56EB-8626-0480F607929B}" dt="2025-11-13T12:50:45.006" v="17" actId="11529"/>
      <pc:docMkLst>
        <pc:docMk/>
      </pc:docMkLst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DD7129-1BA5-46F3-B120-964A6704A69C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A30EF89-C62E-4996-8786-2344DA138DA0}">
      <dgm:prSet/>
      <dgm:spPr/>
      <dgm:t>
        <a:bodyPr/>
        <a:lstStyle/>
        <a:p>
          <a:r>
            <a:rPr lang="en-US" dirty="0"/>
            <a:t>Pure CsI VS Doped CsI</a:t>
          </a:r>
        </a:p>
      </dgm:t>
    </dgm:pt>
    <dgm:pt modelId="{C37DBA05-CF1F-4CCF-9CA9-275360DC19DD}" type="parTrans" cxnId="{EE09D1EF-1FA3-430E-9023-F1A206D60CE0}">
      <dgm:prSet/>
      <dgm:spPr/>
      <dgm:t>
        <a:bodyPr/>
        <a:lstStyle/>
        <a:p>
          <a:endParaRPr lang="en-US"/>
        </a:p>
      </dgm:t>
    </dgm:pt>
    <dgm:pt modelId="{8F59CA1A-6A94-4BA9-BA7B-D43C535CEF60}" type="sibTrans" cxnId="{EE09D1EF-1FA3-430E-9023-F1A206D60CE0}">
      <dgm:prSet/>
      <dgm:spPr/>
      <dgm:t>
        <a:bodyPr/>
        <a:lstStyle/>
        <a:p>
          <a:endParaRPr lang="en-US"/>
        </a:p>
      </dgm:t>
    </dgm:pt>
    <dgm:pt modelId="{59E184FC-0AD6-4DFB-A358-21FD3FFA9A7D}">
      <dgm:prSet/>
      <dgm:spPr/>
      <dgm:t>
        <a:bodyPr/>
        <a:lstStyle/>
        <a:p>
          <a:r>
            <a:rPr lang="en-US" dirty="0"/>
            <a:t>Different pro’s &amp; con’s</a:t>
          </a:r>
        </a:p>
      </dgm:t>
    </dgm:pt>
    <dgm:pt modelId="{7DC94AEA-D42D-460C-82A6-4B96900EAAE4}" type="parTrans" cxnId="{56819A0D-7FAA-45FC-8370-B7511112C5DF}">
      <dgm:prSet/>
      <dgm:spPr/>
      <dgm:t>
        <a:bodyPr/>
        <a:lstStyle/>
        <a:p>
          <a:endParaRPr lang="en-US"/>
        </a:p>
      </dgm:t>
    </dgm:pt>
    <dgm:pt modelId="{0AC01AA8-D553-4D8E-A09D-2306A4C4E8BD}" type="sibTrans" cxnId="{56819A0D-7FAA-45FC-8370-B7511112C5DF}">
      <dgm:prSet/>
      <dgm:spPr/>
      <dgm:t>
        <a:bodyPr/>
        <a:lstStyle/>
        <a:p>
          <a:endParaRPr lang="en-US"/>
        </a:p>
      </dgm:t>
    </dgm:pt>
    <dgm:pt modelId="{B49ADED2-E38E-4B22-854E-6B26AB13DED3}">
      <dgm:prSet/>
      <dgm:spPr/>
      <dgm:t>
        <a:bodyPr/>
        <a:lstStyle/>
        <a:p>
          <a:r>
            <a:rPr lang="en-US" dirty="0"/>
            <a:t>Pure CsI is perfect as electromagnetic calorimeter</a:t>
          </a:r>
        </a:p>
      </dgm:t>
    </dgm:pt>
    <dgm:pt modelId="{3FD333E4-EB0B-40A7-ADE0-8B3B56AA012B}" type="parTrans" cxnId="{1B85B0C7-303C-4C5E-82B3-45A310A442D6}">
      <dgm:prSet/>
      <dgm:spPr/>
      <dgm:t>
        <a:bodyPr/>
        <a:lstStyle/>
        <a:p>
          <a:endParaRPr lang="en-US"/>
        </a:p>
      </dgm:t>
    </dgm:pt>
    <dgm:pt modelId="{443FFC48-489F-4904-87E5-2E0D2B2F340C}" type="sibTrans" cxnId="{1B85B0C7-303C-4C5E-82B3-45A310A442D6}">
      <dgm:prSet/>
      <dgm:spPr/>
      <dgm:t>
        <a:bodyPr/>
        <a:lstStyle/>
        <a:p>
          <a:endParaRPr lang="en-US"/>
        </a:p>
      </dgm:t>
    </dgm:pt>
    <dgm:pt modelId="{4FF1BA67-4360-4457-8C50-AA98DC1145DA}">
      <dgm:prSet/>
      <dgm:spPr/>
      <dgm:t>
        <a:bodyPr/>
        <a:lstStyle/>
        <a:p>
          <a:r>
            <a:rPr lang="en-US" dirty="0"/>
            <a:t>Pure CsI @ different T</a:t>
          </a:r>
        </a:p>
      </dgm:t>
    </dgm:pt>
    <dgm:pt modelId="{D94D6DDB-4A45-462B-A9D3-E4E6CB0C0C17}" type="parTrans" cxnId="{FD1FBFE9-1A36-44FD-BCA8-7E5BBB960C21}">
      <dgm:prSet/>
      <dgm:spPr/>
      <dgm:t>
        <a:bodyPr/>
        <a:lstStyle/>
        <a:p>
          <a:endParaRPr lang="en-US"/>
        </a:p>
      </dgm:t>
    </dgm:pt>
    <dgm:pt modelId="{6B71F28E-DB04-4C07-A3DD-6CCB8537F0C0}" type="sibTrans" cxnId="{FD1FBFE9-1A36-44FD-BCA8-7E5BBB960C21}">
      <dgm:prSet/>
      <dgm:spPr/>
      <dgm:t>
        <a:bodyPr/>
        <a:lstStyle/>
        <a:p>
          <a:endParaRPr lang="en-US"/>
        </a:p>
      </dgm:t>
    </dgm:pt>
    <dgm:pt modelId="{3C3F0E3A-74E3-4D36-9593-C962A29DF578}">
      <dgm:prSet/>
      <dgm:spPr/>
      <dgm:t>
        <a:bodyPr/>
        <a:lstStyle/>
        <a:p>
          <a:r>
            <a:rPr lang="en-US" dirty="0"/>
            <a:t>Twice brighter than doped CsI @ 40 ~ 77 K</a:t>
          </a:r>
        </a:p>
      </dgm:t>
    </dgm:pt>
    <dgm:pt modelId="{D422D363-5999-4458-93EE-F00B2E655414}" type="parTrans" cxnId="{599B95BC-551A-4658-8417-2C9652EB97DF}">
      <dgm:prSet/>
      <dgm:spPr/>
      <dgm:t>
        <a:bodyPr/>
        <a:lstStyle/>
        <a:p>
          <a:endParaRPr lang="en-US"/>
        </a:p>
      </dgm:t>
    </dgm:pt>
    <dgm:pt modelId="{847A5D8E-2EEA-4DD7-8086-FE22C67391DB}" type="sibTrans" cxnId="{599B95BC-551A-4658-8417-2C9652EB97DF}">
      <dgm:prSet/>
      <dgm:spPr/>
      <dgm:t>
        <a:bodyPr/>
        <a:lstStyle/>
        <a:p>
          <a:endParaRPr lang="en-US"/>
        </a:p>
      </dgm:t>
    </dgm:pt>
    <dgm:pt modelId="{F1801F7E-62F7-4CDD-9129-C83DB4DC781A}">
      <dgm:prSet/>
      <dgm:spPr/>
      <dgm:t>
        <a:bodyPr/>
        <a:lstStyle/>
        <a:p>
          <a:r>
            <a:rPr lang="en-US" dirty="0"/>
            <a:t>Physics </a:t>
          </a:r>
        </a:p>
      </dgm:t>
    </dgm:pt>
    <dgm:pt modelId="{28B97517-3BA6-4C07-B3DE-9BB4A7F7443F}" type="parTrans" cxnId="{F58A4121-9F67-4EBA-9485-8CD68FC9C32D}">
      <dgm:prSet/>
      <dgm:spPr/>
      <dgm:t>
        <a:bodyPr/>
        <a:lstStyle/>
        <a:p>
          <a:endParaRPr lang="en-US"/>
        </a:p>
      </dgm:t>
    </dgm:pt>
    <dgm:pt modelId="{0BDD4DF9-F13B-4842-BF0C-0D2AD26494F8}" type="sibTrans" cxnId="{F58A4121-9F67-4EBA-9485-8CD68FC9C32D}">
      <dgm:prSet/>
      <dgm:spPr/>
      <dgm:t>
        <a:bodyPr/>
        <a:lstStyle/>
        <a:p>
          <a:endParaRPr lang="en-US"/>
        </a:p>
      </dgm:t>
    </dgm:pt>
    <dgm:pt modelId="{C6DA380F-1CE9-430C-826A-32621CBF8979}">
      <dgm:prSet/>
      <dgm:spPr/>
      <dgm:t>
        <a:bodyPr/>
        <a:lstStyle/>
        <a:p>
          <a:r>
            <a:rPr lang="en-US" dirty="0"/>
            <a:t>Probe accelerator-produced low-mass dark matter elastically scattered with CsI</a:t>
          </a:r>
        </a:p>
      </dgm:t>
    </dgm:pt>
    <dgm:pt modelId="{AC706283-2C0A-4ED0-B21C-88A5785CA8C7}" type="parTrans" cxnId="{00EC5ECF-5C88-40F0-9B44-91CC27A21DC3}">
      <dgm:prSet/>
      <dgm:spPr/>
      <dgm:t>
        <a:bodyPr/>
        <a:lstStyle/>
        <a:p>
          <a:endParaRPr lang="en-US"/>
        </a:p>
      </dgm:t>
    </dgm:pt>
    <dgm:pt modelId="{F2691D57-0399-44C6-981A-BCD547DF5201}" type="sibTrans" cxnId="{00EC5ECF-5C88-40F0-9B44-91CC27A21DC3}">
      <dgm:prSet/>
      <dgm:spPr/>
      <dgm:t>
        <a:bodyPr/>
        <a:lstStyle/>
        <a:p>
          <a:endParaRPr lang="en-US"/>
        </a:p>
      </dgm:t>
    </dgm:pt>
    <dgm:pt modelId="{0C416788-10BB-144F-86E8-9370D0C71CBD}">
      <dgm:prSet/>
      <dgm:spPr/>
      <dgm:t>
        <a:bodyPr/>
        <a:lstStyle/>
        <a:p>
          <a:r>
            <a:rPr lang="en-US" dirty="0"/>
            <a:t>CsI + SiPM offers best light yield</a:t>
          </a:r>
        </a:p>
      </dgm:t>
    </dgm:pt>
    <dgm:pt modelId="{1C0C2BCC-B002-E948-B29B-73DF8F6EB2AD}" type="parTrans" cxnId="{DEF13024-7084-CE4A-BA7E-716144268AD4}">
      <dgm:prSet/>
      <dgm:spPr/>
      <dgm:t>
        <a:bodyPr/>
        <a:lstStyle/>
        <a:p>
          <a:endParaRPr lang="en-US"/>
        </a:p>
      </dgm:t>
    </dgm:pt>
    <dgm:pt modelId="{0B3B34D6-CA89-3446-A44F-F9AAEF6F16F4}" type="sibTrans" cxnId="{DEF13024-7084-CE4A-BA7E-716144268AD4}">
      <dgm:prSet/>
      <dgm:spPr/>
      <dgm:t>
        <a:bodyPr/>
        <a:lstStyle/>
        <a:p>
          <a:endParaRPr lang="en-US"/>
        </a:p>
      </dgm:t>
    </dgm:pt>
    <dgm:pt modelId="{1972C86E-ED4E-134D-8A60-9AE987C2B490}" type="pres">
      <dgm:prSet presAssocID="{AFDD7129-1BA5-46F3-B120-964A6704A69C}" presName="Name0" presStyleCnt="0">
        <dgm:presLayoutVars>
          <dgm:dir/>
          <dgm:animLvl val="lvl"/>
          <dgm:resizeHandles val="exact"/>
        </dgm:presLayoutVars>
      </dgm:prSet>
      <dgm:spPr/>
    </dgm:pt>
    <dgm:pt modelId="{214E3751-492A-9B4F-95D8-BE1B8AFFB72A}" type="pres">
      <dgm:prSet presAssocID="{EA30EF89-C62E-4996-8786-2344DA138DA0}" presName="linNode" presStyleCnt="0"/>
      <dgm:spPr/>
    </dgm:pt>
    <dgm:pt modelId="{B02F7DDF-3324-3B4B-8196-8E3317DD608C}" type="pres">
      <dgm:prSet presAssocID="{EA30EF89-C62E-4996-8786-2344DA138DA0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84ED98FB-8B12-CD44-870C-88D32D49231E}" type="pres">
      <dgm:prSet presAssocID="{EA30EF89-C62E-4996-8786-2344DA138DA0}" presName="descendantText" presStyleLbl="alignAccFollowNode1" presStyleIdx="0" presStyleCnt="3">
        <dgm:presLayoutVars>
          <dgm:bulletEnabled val="1"/>
        </dgm:presLayoutVars>
      </dgm:prSet>
      <dgm:spPr/>
    </dgm:pt>
    <dgm:pt modelId="{7FDDA0EB-9D81-7F4D-9FF6-5350369E9ABC}" type="pres">
      <dgm:prSet presAssocID="{8F59CA1A-6A94-4BA9-BA7B-D43C535CEF60}" presName="sp" presStyleCnt="0"/>
      <dgm:spPr/>
    </dgm:pt>
    <dgm:pt modelId="{617F45BE-E899-DA47-A6B0-835711445D62}" type="pres">
      <dgm:prSet presAssocID="{4FF1BA67-4360-4457-8C50-AA98DC1145DA}" presName="linNode" presStyleCnt="0"/>
      <dgm:spPr/>
    </dgm:pt>
    <dgm:pt modelId="{7D67C915-6B24-DB48-94DD-C68C6793EE69}" type="pres">
      <dgm:prSet presAssocID="{4FF1BA67-4360-4457-8C50-AA98DC1145D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7DDBB33C-14A8-8A4D-BA12-FBDACA6FD01C}" type="pres">
      <dgm:prSet presAssocID="{4FF1BA67-4360-4457-8C50-AA98DC1145DA}" presName="descendantText" presStyleLbl="alignAccFollowNode1" presStyleIdx="1" presStyleCnt="3">
        <dgm:presLayoutVars>
          <dgm:bulletEnabled val="1"/>
        </dgm:presLayoutVars>
      </dgm:prSet>
      <dgm:spPr/>
    </dgm:pt>
    <dgm:pt modelId="{40C9AFAD-5D04-0242-9AD4-BE54DF4CCF88}" type="pres">
      <dgm:prSet presAssocID="{6B71F28E-DB04-4C07-A3DD-6CCB8537F0C0}" presName="sp" presStyleCnt="0"/>
      <dgm:spPr/>
    </dgm:pt>
    <dgm:pt modelId="{319C5739-F39E-E845-9340-36947AE6BCCF}" type="pres">
      <dgm:prSet presAssocID="{F1801F7E-62F7-4CDD-9129-C83DB4DC781A}" presName="linNode" presStyleCnt="0"/>
      <dgm:spPr/>
    </dgm:pt>
    <dgm:pt modelId="{E365EC8A-1E02-A346-A45C-3B3D553EE56A}" type="pres">
      <dgm:prSet presAssocID="{F1801F7E-62F7-4CDD-9129-C83DB4DC78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0A8AC85-667F-6B44-8536-C539D9D4342C}" type="pres">
      <dgm:prSet presAssocID="{F1801F7E-62F7-4CDD-9129-C83DB4DC78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56819A0D-7FAA-45FC-8370-B7511112C5DF}" srcId="{EA30EF89-C62E-4996-8786-2344DA138DA0}" destId="{59E184FC-0AD6-4DFB-A358-21FD3FFA9A7D}" srcOrd="0" destOrd="0" parTransId="{7DC94AEA-D42D-460C-82A6-4B96900EAAE4}" sibTransId="{0AC01AA8-D553-4D8E-A09D-2306A4C4E8BD}"/>
    <dgm:cxn modelId="{F58A4121-9F67-4EBA-9485-8CD68FC9C32D}" srcId="{AFDD7129-1BA5-46F3-B120-964A6704A69C}" destId="{F1801F7E-62F7-4CDD-9129-C83DB4DC781A}" srcOrd="2" destOrd="0" parTransId="{28B97517-3BA6-4C07-B3DE-9BB4A7F7443F}" sibTransId="{0BDD4DF9-F13B-4842-BF0C-0D2AD26494F8}"/>
    <dgm:cxn modelId="{E0FB8522-1082-7E44-8AE5-EEBCAF1F518F}" type="presOf" srcId="{59E184FC-0AD6-4DFB-A358-21FD3FFA9A7D}" destId="{84ED98FB-8B12-CD44-870C-88D32D49231E}" srcOrd="0" destOrd="0" presId="urn:microsoft.com/office/officeart/2005/8/layout/vList5"/>
    <dgm:cxn modelId="{DEF13024-7084-CE4A-BA7E-716144268AD4}" srcId="{4FF1BA67-4360-4457-8C50-AA98DC1145DA}" destId="{0C416788-10BB-144F-86E8-9370D0C71CBD}" srcOrd="1" destOrd="0" parTransId="{1C0C2BCC-B002-E948-B29B-73DF8F6EB2AD}" sibTransId="{0B3B34D6-CA89-3446-A44F-F9AAEF6F16F4}"/>
    <dgm:cxn modelId="{FBB3F526-4DBA-674C-A893-4F17ECA28752}" type="presOf" srcId="{C6DA380F-1CE9-430C-826A-32621CBF8979}" destId="{30A8AC85-667F-6B44-8536-C539D9D4342C}" srcOrd="0" destOrd="0" presId="urn:microsoft.com/office/officeart/2005/8/layout/vList5"/>
    <dgm:cxn modelId="{F704AE39-0D59-004A-886E-F4C591143AF7}" type="presOf" srcId="{4FF1BA67-4360-4457-8C50-AA98DC1145DA}" destId="{7D67C915-6B24-DB48-94DD-C68C6793EE69}" srcOrd="0" destOrd="0" presId="urn:microsoft.com/office/officeart/2005/8/layout/vList5"/>
    <dgm:cxn modelId="{6654DD3E-5E4A-C94C-8C5E-0099D65D2FC5}" type="presOf" srcId="{0C416788-10BB-144F-86E8-9370D0C71CBD}" destId="{7DDBB33C-14A8-8A4D-BA12-FBDACA6FD01C}" srcOrd="0" destOrd="1" presId="urn:microsoft.com/office/officeart/2005/8/layout/vList5"/>
    <dgm:cxn modelId="{D370C63F-1AD5-4C46-9B7B-FFD8F83ADCDC}" type="presOf" srcId="{3C3F0E3A-74E3-4D36-9593-C962A29DF578}" destId="{7DDBB33C-14A8-8A4D-BA12-FBDACA6FD01C}" srcOrd="0" destOrd="0" presId="urn:microsoft.com/office/officeart/2005/8/layout/vList5"/>
    <dgm:cxn modelId="{A39AA6A6-CBC6-BD43-ABEF-C3FC6A64B288}" type="presOf" srcId="{F1801F7E-62F7-4CDD-9129-C83DB4DC781A}" destId="{E365EC8A-1E02-A346-A45C-3B3D553EE56A}" srcOrd="0" destOrd="0" presId="urn:microsoft.com/office/officeart/2005/8/layout/vList5"/>
    <dgm:cxn modelId="{FE0BA5A7-961E-004E-B48D-586A5DEC6D27}" type="presOf" srcId="{B49ADED2-E38E-4B22-854E-6B26AB13DED3}" destId="{84ED98FB-8B12-CD44-870C-88D32D49231E}" srcOrd="0" destOrd="1" presId="urn:microsoft.com/office/officeart/2005/8/layout/vList5"/>
    <dgm:cxn modelId="{599B95BC-551A-4658-8417-2C9652EB97DF}" srcId="{4FF1BA67-4360-4457-8C50-AA98DC1145DA}" destId="{3C3F0E3A-74E3-4D36-9593-C962A29DF578}" srcOrd="0" destOrd="0" parTransId="{D422D363-5999-4458-93EE-F00B2E655414}" sibTransId="{847A5D8E-2EEA-4DD7-8086-FE22C67391DB}"/>
    <dgm:cxn modelId="{1B85B0C7-303C-4C5E-82B3-45A310A442D6}" srcId="{EA30EF89-C62E-4996-8786-2344DA138DA0}" destId="{B49ADED2-E38E-4B22-854E-6B26AB13DED3}" srcOrd="1" destOrd="0" parTransId="{3FD333E4-EB0B-40A7-ADE0-8B3B56AA012B}" sibTransId="{443FFC48-489F-4904-87E5-2E0D2B2F340C}"/>
    <dgm:cxn modelId="{00EC5ECF-5C88-40F0-9B44-91CC27A21DC3}" srcId="{F1801F7E-62F7-4CDD-9129-C83DB4DC781A}" destId="{C6DA380F-1CE9-430C-826A-32621CBF8979}" srcOrd="0" destOrd="0" parTransId="{AC706283-2C0A-4ED0-B21C-88A5785CA8C7}" sibTransId="{F2691D57-0399-44C6-981A-BCD547DF5201}"/>
    <dgm:cxn modelId="{1D24E5D1-620B-E94C-8D8C-0E1DEBC3A8CF}" type="presOf" srcId="{EA30EF89-C62E-4996-8786-2344DA138DA0}" destId="{B02F7DDF-3324-3B4B-8196-8E3317DD608C}" srcOrd="0" destOrd="0" presId="urn:microsoft.com/office/officeart/2005/8/layout/vList5"/>
    <dgm:cxn modelId="{E24937E0-1941-454F-AEB9-0E00130C8F27}" type="presOf" srcId="{AFDD7129-1BA5-46F3-B120-964A6704A69C}" destId="{1972C86E-ED4E-134D-8A60-9AE987C2B490}" srcOrd="0" destOrd="0" presId="urn:microsoft.com/office/officeart/2005/8/layout/vList5"/>
    <dgm:cxn modelId="{FD1FBFE9-1A36-44FD-BCA8-7E5BBB960C21}" srcId="{AFDD7129-1BA5-46F3-B120-964A6704A69C}" destId="{4FF1BA67-4360-4457-8C50-AA98DC1145DA}" srcOrd="1" destOrd="0" parTransId="{D94D6DDB-4A45-462B-A9D3-E4E6CB0C0C17}" sibTransId="{6B71F28E-DB04-4C07-A3DD-6CCB8537F0C0}"/>
    <dgm:cxn modelId="{EE09D1EF-1FA3-430E-9023-F1A206D60CE0}" srcId="{AFDD7129-1BA5-46F3-B120-964A6704A69C}" destId="{EA30EF89-C62E-4996-8786-2344DA138DA0}" srcOrd="0" destOrd="0" parTransId="{C37DBA05-CF1F-4CCF-9CA9-275360DC19DD}" sibTransId="{8F59CA1A-6A94-4BA9-BA7B-D43C535CEF60}"/>
    <dgm:cxn modelId="{9DDDEE39-7E9F-AB41-933B-3FE93DEC46B2}" type="presParOf" srcId="{1972C86E-ED4E-134D-8A60-9AE987C2B490}" destId="{214E3751-492A-9B4F-95D8-BE1B8AFFB72A}" srcOrd="0" destOrd="0" presId="urn:microsoft.com/office/officeart/2005/8/layout/vList5"/>
    <dgm:cxn modelId="{A5D964CC-9252-554C-A440-10282530E81E}" type="presParOf" srcId="{214E3751-492A-9B4F-95D8-BE1B8AFFB72A}" destId="{B02F7DDF-3324-3B4B-8196-8E3317DD608C}" srcOrd="0" destOrd="0" presId="urn:microsoft.com/office/officeart/2005/8/layout/vList5"/>
    <dgm:cxn modelId="{AF8EE04B-E4DF-ED45-931D-47A0D9AC592D}" type="presParOf" srcId="{214E3751-492A-9B4F-95D8-BE1B8AFFB72A}" destId="{84ED98FB-8B12-CD44-870C-88D32D49231E}" srcOrd="1" destOrd="0" presId="urn:microsoft.com/office/officeart/2005/8/layout/vList5"/>
    <dgm:cxn modelId="{9C8EBEBD-00D0-3243-93E3-485849849B42}" type="presParOf" srcId="{1972C86E-ED4E-134D-8A60-9AE987C2B490}" destId="{7FDDA0EB-9D81-7F4D-9FF6-5350369E9ABC}" srcOrd="1" destOrd="0" presId="urn:microsoft.com/office/officeart/2005/8/layout/vList5"/>
    <dgm:cxn modelId="{C4022056-1CF3-FC45-ABBD-038881104C73}" type="presParOf" srcId="{1972C86E-ED4E-134D-8A60-9AE987C2B490}" destId="{617F45BE-E899-DA47-A6B0-835711445D62}" srcOrd="2" destOrd="0" presId="urn:microsoft.com/office/officeart/2005/8/layout/vList5"/>
    <dgm:cxn modelId="{1B7CDFDF-2A40-6849-8D6D-BE18F60C852E}" type="presParOf" srcId="{617F45BE-E899-DA47-A6B0-835711445D62}" destId="{7D67C915-6B24-DB48-94DD-C68C6793EE69}" srcOrd="0" destOrd="0" presId="urn:microsoft.com/office/officeart/2005/8/layout/vList5"/>
    <dgm:cxn modelId="{E351010B-F68E-BE4D-B580-70DCE974B302}" type="presParOf" srcId="{617F45BE-E899-DA47-A6B0-835711445D62}" destId="{7DDBB33C-14A8-8A4D-BA12-FBDACA6FD01C}" srcOrd="1" destOrd="0" presId="urn:microsoft.com/office/officeart/2005/8/layout/vList5"/>
    <dgm:cxn modelId="{097DBC39-BCB8-0A43-92CD-BCB7B58339EB}" type="presParOf" srcId="{1972C86E-ED4E-134D-8A60-9AE987C2B490}" destId="{40C9AFAD-5D04-0242-9AD4-BE54DF4CCF88}" srcOrd="3" destOrd="0" presId="urn:microsoft.com/office/officeart/2005/8/layout/vList5"/>
    <dgm:cxn modelId="{A0CAAA46-10C0-AD4C-B94C-B7E6FD29583C}" type="presParOf" srcId="{1972C86E-ED4E-134D-8A60-9AE987C2B490}" destId="{319C5739-F39E-E845-9340-36947AE6BCCF}" srcOrd="4" destOrd="0" presId="urn:microsoft.com/office/officeart/2005/8/layout/vList5"/>
    <dgm:cxn modelId="{6358FA8B-77B6-0340-869C-D5AD523B3C5C}" type="presParOf" srcId="{319C5739-F39E-E845-9340-36947AE6BCCF}" destId="{E365EC8A-1E02-A346-A45C-3B3D553EE56A}" srcOrd="0" destOrd="0" presId="urn:microsoft.com/office/officeart/2005/8/layout/vList5"/>
    <dgm:cxn modelId="{8263ED43-9EEC-0E4D-B5B2-0B231ECF4DEB}" type="presParOf" srcId="{319C5739-F39E-E845-9340-36947AE6BCCF}" destId="{30A8AC85-667F-6B44-8536-C539D9D4342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D98FB-8B12-CD44-870C-88D32D49231E}">
      <dsp:nvSpPr>
        <dsp:cNvPr id="0" name=""/>
        <dsp:cNvSpPr/>
      </dsp:nvSpPr>
      <dsp:spPr>
        <a:xfrm rot="5400000">
          <a:off x="6890444" y="-2819259"/>
          <a:ext cx="1080957" cy="699381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Different pro’s &amp; con’s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Pure CsI is perfect as electromagnetic calorimeter</a:t>
          </a:r>
        </a:p>
      </dsp:txBody>
      <dsp:txXfrm rot="-5400000">
        <a:off x="3934018" y="189935"/>
        <a:ext cx="6941042" cy="975421"/>
      </dsp:txXfrm>
    </dsp:sp>
    <dsp:sp modelId="{B02F7DDF-3324-3B4B-8196-8E3317DD608C}">
      <dsp:nvSpPr>
        <dsp:cNvPr id="0" name=""/>
        <dsp:cNvSpPr/>
      </dsp:nvSpPr>
      <dsp:spPr>
        <a:xfrm>
          <a:off x="0" y="2047"/>
          <a:ext cx="3934018" cy="135119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Pure CsI VS Doped CsI</a:t>
          </a:r>
        </a:p>
      </dsp:txBody>
      <dsp:txXfrm>
        <a:off x="65960" y="68007"/>
        <a:ext cx="3802098" cy="1219276"/>
      </dsp:txXfrm>
    </dsp:sp>
    <dsp:sp modelId="{7DDBB33C-14A8-8A4D-BA12-FBDACA6FD01C}">
      <dsp:nvSpPr>
        <dsp:cNvPr id="0" name=""/>
        <dsp:cNvSpPr/>
      </dsp:nvSpPr>
      <dsp:spPr>
        <a:xfrm rot="5400000">
          <a:off x="6890444" y="-1400502"/>
          <a:ext cx="1080957" cy="6993810"/>
        </a:xfrm>
        <a:prstGeom prst="round2SameRect">
          <a:avLst/>
        </a:prstGeom>
        <a:solidFill>
          <a:schemeClr val="accent2">
            <a:tint val="40000"/>
            <a:alpha val="90000"/>
            <a:hueOff val="3367362"/>
            <a:satOff val="-31116"/>
            <a:lumOff val="-3508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3367362"/>
              <a:satOff val="-31116"/>
              <a:lumOff val="-35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Twice brighter than doped CsI @ 40 ~ 77 K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CsI + SiPM offers best light yield</a:t>
          </a:r>
        </a:p>
      </dsp:txBody>
      <dsp:txXfrm rot="-5400000">
        <a:off x="3934018" y="1608692"/>
        <a:ext cx="6941042" cy="975421"/>
      </dsp:txXfrm>
    </dsp:sp>
    <dsp:sp modelId="{7D67C915-6B24-DB48-94DD-C68C6793EE69}">
      <dsp:nvSpPr>
        <dsp:cNvPr id="0" name=""/>
        <dsp:cNvSpPr/>
      </dsp:nvSpPr>
      <dsp:spPr>
        <a:xfrm>
          <a:off x="0" y="1420804"/>
          <a:ext cx="3934018" cy="1351196"/>
        </a:xfrm>
        <a:prstGeom prst="roundRect">
          <a:avLst/>
        </a:prstGeom>
        <a:solidFill>
          <a:schemeClr val="accent2">
            <a:hueOff val="3221806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Pure CsI @ different T</a:t>
          </a:r>
        </a:p>
      </dsp:txBody>
      <dsp:txXfrm>
        <a:off x="65960" y="1486764"/>
        <a:ext cx="3802098" cy="1219276"/>
      </dsp:txXfrm>
    </dsp:sp>
    <dsp:sp modelId="{30A8AC85-667F-6B44-8536-C539D9D4342C}">
      <dsp:nvSpPr>
        <dsp:cNvPr id="0" name=""/>
        <dsp:cNvSpPr/>
      </dsp:nvSpPr>
      <dsp:spPr>
        <a:xfrm rot="5400000">
          <a:off x="6890444" y="18253"/>
          <a:ext cx="1080957" cy="6993810"/>
        </a:xfrm>
        <a:prstGeom prst="round2SameRect">
          <a:avLst/>
        </a:prstGeom>
        <a:solidFill>
          <a:schemeClr val="accent2">
            <a:tint val="40000"/>
            <a:alpha val="90000"/>
            <a:hueOff val="6734724"/>
            <a:satOff val="-62232"/>
            <a:lumOff val="-7015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6734724"/>
              <a:satOff val="-62232"/>
              <a:lumOff val="-70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Probe accelerator-produced low-mass dark matter elastically scattered with CsI</a:t>
          </a:r>
        </a:p>
      </dsp:txBody>
      <dsp:txXfrm rot="-5400000">
        <a:off x="3934018" y="3027447"/>
        <a:ext cx="6941042" cy="975421"/>
      </dsp:txXfrm>
    </dsp:sp>
    <dsp:sp modelId="{E365EC8A-1E02-A346-A45C-3B3D553EE56A}">
      <dsp:nvSpPr>
        <dsp:cNvPr id="0" name=""/>
        <dsp:cNvSpPr/>
      </dsp:nvSpPr>
      <dsp:spPr>
        <a:xfrm>
          <a:off x="0" y="2839560"/>
          <a:ext cx="3934018" cy="1351196"/>
        </a:xfrm>
        <a:prstGeom prst="roundRect">
          <a:avLst/>
        </a:prstGeom>
        <a:solidFill>
          <a:schemeClr val="accent2"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Physics </a:t>
          </a:r>
        </a:p>
      </dsp:txBody>
      <dsp:txXfrm>
        <a:off x="65960" y="2905520"/>
        <a:ext cx="3802098" cy="1219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2BE9A-D8BE-BA4A-AB9C-6909A20176AD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E7FAA-5772-484A-9674-E5AA521F1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2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4" name="Google Shape;2804;g331cf187138_7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2805" name="Google Shape;2805;g331cf187138_7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Explain mac (measure center position, large </a:t>
            </a:r>
            <a:r>
              <a:rPr lang="en-US" err="1"/>
              <a:t>halfz</a:t>
            </a:r>
            <a:r>
              <a:rPr lang="en-US"/>
              <a:t>, neutrino color) and </a:t>
            </a:r>
            <a:r>
              <a:rPr lang="en-US" err="1"/>
              <a:t>tg</a:t>
            </a:r>
            <a:r>
              <a:rPr lang="en-US"/>
              <a:t> files (include, parameter, color)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042204-7FB2-854E-9BA5-9A0DA89BF3A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67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50728-1B8B-42F9-C94D-2F882A234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10B31-E64B-D2AF-954C-422AD369D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588E9-DA1D-D729-C1E9-6DD466C1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A5B0A250-5CC0-1746-B209-08E8B0DAE6AF}" type="datetimeFigureOut">
              <a:rPr lang="en-US" smtClean="0"/>
              <a:pPr algn="l"/>
              <a:t>11/18/25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16EDA-0D2E-2D04-0CE1-C2CC2C373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152B1-3821-5888-38DB-1ECDBB54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579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7E513-FD57-0CDD-228C-43F38F4A1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B2940A-C216-8729-0806-FE09C7AEB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1D21C-3DC1-0913-3CE3-24D0367D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8211E-7766-B299-07A5-5F5B8C047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07220-45EC-F3A9-1095-BA2C15C4A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6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3B95B-2A7F-461C-0DE7-29AE191E14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875A8-B0F1-2FD9-0A40-C0948F551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B4ABD-32D4-6849-EAFF-26639ADAF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31CDF-48F7-803F-1ECB-048107B1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6F401-FDA7-BD4F-035D-15C880588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2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90541-C196-3E39-68DB-CDDF60F8E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36AEC-165E-F723-6E40-524EAA9A4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D3CAA-30AD-083E-D4EF-A910E01F1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8FD10-8CB0-28F1-B327-3887B68BA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31E4A-AFBA-79A8-F203-9429AC959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5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A8F7E-B5CF-1A29-7EF0-E79DDAAED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64716-C472-71FF-8459-7FB69711A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502D9-88DA-945B-499A-BD057ECB9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C75AC-21C9-26DB-F9A1-31FA51905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11754-F04A-BEE9-0880-5C0F411E2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4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8A03F-1328-DE23-2E01-625ECC96F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A40A2-AE4E-0445-9316-A483D5D58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13844-314D-3316-BF82-C277EA4E8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061A64-FF49-88E8-396F-94CA3911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27DFE-6D82-7271-0334-2087E569A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2BC65-36FE-7187-0EF9-FA418DBB8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27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AC11E-1490-54E3-EA7F-933D26877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D1A0C-52CF-1E81-7D04-F929E1606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002B8-099A-4E10-3C04-2E0D5B79C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7F97F5-5FA3-3EE3-F639-2A6C0C4F3C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7BD8DB-78B8-23BD-8B5E-FB7EE2F791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A4154B-D516-6E71-E286-A69D87963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BF1C38-113F-4A51-7746-FAA6E771C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523FF-ED2C-EBB9-7BDA-4B5AD5EF9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0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DB644-1183-DE8D-331A-6357C642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CE868E-68A1-2EB5-F3B0-89662C6AA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8E1FD3-BC70-B369-9F08-106FF2ED0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20762F-7263-DF26-9851-F4153A479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0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ABA15E-9223-FDF9-16B1-CF08976D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11/18/25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4915B-379C-CB1B-642C-A52D9DD02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E70E9-FEA8-005F-2460-00D46A791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07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728D3-8F21-FCD3-0776-89EA31855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6BE67-DCAF-26BE-1B5E-5C28262C9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F62D4-460B-A1F6-E1E1-768F9D723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65FB4-6E82-CFD2-510D-5DA2C2DD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4CBFA-344B-FF18-BE26-7E872C06D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803762-E029-7D1A-9574-D9D805655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1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70B65-E3C9-837A-30A2-BD8623660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EE3C43-7EBA-D4D1-8DA6-A0A68047B4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4F0219-63AA-BD72-E199-39BFBC351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6B9C6-C155-EB75-CBB5-7A8121620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11/18/25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B39F4-25E7-94CF-5522-CA0C023A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F6D7C-F74F-6136-B047-DC65A786A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7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62B43D-1571-8DAF-7878-0A6E7552D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40941-C962-7D0C-F49F-A9018C2A6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1E4CB-3BA7-56B0-9652-3C4D5B3F7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B0A250-5CC0-1746-B209-08E8B0DAE6AF}" type="datetimeFigureOut">
              <a:rPr lang="en-US" smtClean="0"/>
              <a:pPr/>
              <a:t>11/18/25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3318A-8E65-DBCF-52D4-A375F0436E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42890-C49B-A2BA-C024-4ED45191D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8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oi.org/10.1140/epjc/s10052-022-10289-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33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50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40/epjc/s10052-020-8111-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sites.duke.edu/coherent/detector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0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8A2E2-C7A7-8FC7-B4B2-6D3488E9EC7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722" r="-1" b="-1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9B0E22-0D0A-1696-6099-C1785321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Cryogenic CsI for Accelerator-based Dark Matter Search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E763A9-B704-348C-C2AC-C678142BE2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Jing Liu </a:t>
            </a:r>
          </a:p>
          <a:p>
            <a:r>
              <a:rPr lang="en-US" dirty="0">
                <a:solidFill>
                  <a:schemeClr val="bg1"/>
                </a:solidFill>
              </a:rPr>
              <a:t>DAMSA Bi-weekly Meeting</a:t>
            </a:r>
          </a:p>
          <a:p>
            <a:r>
              <a:rPr lang="en-US" dirty="0">
                <a:solidFill>
                  <a:schemeClr val="bg1"/>
                </a:solidFill>
              </a:rPr>
              <a:t>Nov. 18, 2025</a:t>
            </a:r>
          </a:p>
        </p:txBody>
      </p:sp>
      <p:sp>
        <p:nvSpPr>
          <p:cNvPr id="7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sX0" fmla="*/ 0 w 4243589"/>
              <a:gd name="csY0" fmla="*/ 0 h 18288"/>
              <a:gd name="csX1" fmla="*/ 478919 w 4243589"/>
              <a:gd name="csY1" fmla="*/ 0 h 18288"/>
              <a:gd name="csX2" fmla="*/ 957839 w 4243589"/>
              <a:gd name="csY2" fmla="*/ 0 h 18288"/>
              <a:gd name="csX3" fmla="*/ 1521630 w 4243589"/>
              <a:gd name="csY3" fmla="*/ 0 h 18288"/>
              <a:gd name="csX4" fmla="*/ 2212729 w 4243589"/>
              <a:gd name="csY4" fmla="*/ 0 h 18288"/>
              <a:gd name="csX5" fmla="*/ 2734084 w 4243589"/>
              <a:gd name="csY5" fmla="*/ 0 h 18288"/>
              <a:gd name="csX6" fmla="*/ 3255439 w 4243589"/>
              <a:gd name="csY6" fmla="*/ 0 h 18288"/>
              <a:gd name="csX7" fmla="*/ 4243589 w 4243589"/>
              <a:gd name="csY7" fmla="*/ 0 h 18288"/>
              <a:gd name="csX8" fmla="*/ 4243589 w 4243589"/>
              <a:gd name="csY8" fmla="*/ 18288 h 18288"/>
              <a:gd name="csX9" fmla="*/ 3594926 w 4243589"/>
              <a:gd name="csY9" fmla="*/ 18288 h 18288"/>
              <a:gd name="csX10" fmla="*/ 3073571 w 4243589"/>
              <a:gd name="csY10" fmla="*/ 18288 h 18288"/>
              <a:gd name="csX11" fmla="*/ 2552216 w 4243589"/>
              <a:gd name="csY11" fmla="*/ 18288 h 18288"/>
              <a:gd name="csX12" fmla="*/ 1903553 w 4243589"/>
              <a:gd name="csY12" fmla="*/ 18288 h 18288"/>
              <a:gd name="csX13" fmla="*/ 1212454 w 4243589"/>
              <a:gd name="csY13" fmla="*/ 18288 h 18288"/>
              <a:gd name="csX14" fmla="*/ 733535 w 4243589"/>
              <a:gd name="csY14" fmla="*/ 18288 h 18288"/>
              <a:gd name="csX15" fmla="*/ 0 w 4243589"/>
              <a:gd name="csY15" fmla="*/ 18288 h 18288"/>
              <a:gd name="csX16" fmla="*/ 0 w 4243589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6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87944-9C35-B2B8-9A9C-7B1429416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PE spectrum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DC77CE-1BFD-B250-E511-8E31AFD0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41" y="2157211"/>
            <a:ext cx="5156200" cy="411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0B5012-BE16-AEBF-7A3A-AA72067AB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41" y="1938270"/>
            <a:ext cx="5156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11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98C6D-6A11-2781-3BAE-BBD8E02F0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yield with PMT @ 77 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96F4D0-26C7-2201-239D-1FCEFD2B9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91386"/>
            <a:ext cx="5156200" cy="3911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B49910-C02E-2D77-9438-FB51765FE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435" y="2091386"/>
            <a:ext cx="51562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69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4DFF7-DCCE-E743-8676-927CD814D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CsI + SiPM @ 77 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D137B4-0A31-B4B9-C77C-566D1DEDB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847224"/>
            <a:ext cx="5156200" cy="3987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020984-B047-4FFD-C7C8-D096AF484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010" y="3429000"/>
            <a:ext cx="5156200" cy="2616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A610EB-2768-8D00-A7D6-8E72F3F2A8BD}"/>
              </a:ext>
            </a:extLst>
          </p:cNvPr>
          <p:cNvSpPr txBox="1"/>
          <p:nvPr/>
        </p:nvSpPr>
        <p:spPr>
          <a:xfrm>
            <a:off x="6377010" y="2236678"/>
            <a:ext cx="60981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Eur. Phys. J. C (2022) 82:344 </a:t>
            </a:r>
            <a:r>
              <a:rPr lang="en-US" dirty="0">
                <a:hlinkClick r:id="rId4"/>
              </a:rPr>
              <a:t>https://doi.org/10.1140/epjc/s10052-022-10289-x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349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F89B1-9D22-4D08-2784-D7DE83E47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 spectrum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D31F61-F582-A704-2AF8-B14A0BABD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912692"/>
            <a:ext cx="5105400" cy="414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993626-5B38-16CB-62DD-173EDACDF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714" y="1783903"/>
            <a:ext cx="51054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590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8C2CD-AB71-42BE-120B-2F3749E8C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yield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4015B4-5D80-F8CC-0BC5-DA1E69A6C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5105400" cy="414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A158C1-D83B-4FC5-AF34-955428F24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109" y="1690688"/>
            <a:ext cx="5105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18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41F3CE-94FB-5143-B0FE-C986B4C75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87" y="2069156"/>
            <a:ext cx="5725983" cy="4423719"/>
          </a:xfrm>
          <a:prstGeom prst="rect">
            <a:avLst/>
          </a:prstGeom>
        </p:spPr>
      </p:pic>
      <p:pic>
        <p:nvPicPr>
          <p:cNvPr id="1028" name="Picture 4" descr="How do you look for CEvNS? – COHERENT | ORNL">
            <a:extLst>
              <a:ext uri="{FF2B5EF4-FFF2-40B4-BE49-F238E27FC236}">
                <a16:creationId xmlns:a16="http://schemas.microsoft.com/office/drawing/2014/main" id="{F2C20276-418B-63E1-646B-1D6F58942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156" y="1027906"/>
            <a:ext cx="6889844" cy="310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E984BB-2061-F857-02A9-372643CAA3D9}"/>
              </a:ext>
            </a:extLst>
          </p:cNvPr>
          <p:cNvCxnSpPr/>
          <p:nvPr/>
        </p:nvCxnSpPr>
        <p:spPr>
          <a:xfrm flipV="1">
            <a:off x="2656703" y="2360141"/>
            <a:ext cx="2977978" cy="3336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F75813BE-5954-0821-C01D-2CFA8DFEE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@ the SNS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B72D791-373B-A93F-EB1A-5A40BB8F0AE3}"/>
                  </a:ext>
                </a:extLst>
              </p:cNvPr>
              <p:cNvSpPr txBox="1"/>
              <p:nvPr/>
            </p:nvSpPr>
            <p:spPr>
              <a:xfrm>
                <a:off x="8328438" y="4281015"/>
                <a:ext cx="837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B72D791-373B-A93F-EB1A-5A40BB8F0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438" y="4281015"/>
                <a:ext cx="837280" cy="369332"/>
              </a:xfrm>
              <a:prstGeom prst="rect">
                <a:avLst/>
              </a:prstGeom>
              <a:blipFill>
                <a:blip r:embed="rId4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4">
            <a:extLst>
              <a:ext uri="{FF2B5EF4-FFF2-40B4-BE49-F238E27FC236}">
                <a16:creationId xmlns:a16="http://schemas.microsoft.com/office/drawing/2014/main" id="{D3156858-BBD0-D98D-AC14-E61AA151F6F9}"/>
              </a:ext>
            </a:extLst>
          </p:cNvPr>
          <p:cNvSpPr/>
          <p:nvPr/>
        </p:nvSpPr>
        <p:spPr>
          <a:xfrm>
            <a:off x="7456868" y="2292439"/>
            <a:ext cx="940157" cy="2163651"/>
          </a:xfrm>
          <a:custGeom>
            <a:avLst/>
            <a:gdLst>
              <a:gd name="csX0" fmla="*/ 0 w 940157"/>
              <a:gd name="csY0" fmla="*/ 0 h 2163651"/>
              <a:gd name="csX1" fmla="*/ 399245 w 940157"/>
              <a:gd name="csY1" fmla="*/ 746975 h 2163651"/>
              <a:gd name="csX2" fmla="*/ 579549 w 940157"/>
              <a:gd name="csY2" fmla="*/ 1803043 h 2163651"/>
              <a:gd name="csX3" fmla="*/ 940157 w 940157"/>
              <a:gd name="csY3" fmla="*/ 2163651 h 21636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940157" h="2163651">
                <a:moveTo>
                  <a:pt x="0" y="0"/>
                </a:moveTo>
                <a:cubicBezTo>
                  <a:pt x="151327" y="223234"/>
                  <a:pt x="302654" y="446468"/>
                  <a:pt x="399245" y="746975"/>
                </a:cubicBezTo>
                <a:cubicBezTo>
                  <a:pt x="495836" y="1047482"/>
                  <a:pt x="489397" y="1566930"/>
                  <a:pt x="579549" y="1803043"/>
                </a:cubicBezTo>
                <a:cubicBezTo>
                  <a:pt x="669701" y="2039156"/>
                  <a:pt x="804929" y="2101403"/>
                  <a:pt x="940157" y="2163651"/>
                </a:cubicBezTo>
              </a:path>
            </a:pathLst>
          </a:cu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801E05-535E-29EF-5C49-FD69EA6923E3}"/>
                  </a:ext>
                </a:extLst>
              </p:cNvPr>
              <p:cNvSpPr txBox="1"/>
              <p:nvPr/>
            </p:nvSpPr>
            <p:spPr>
              <a:xfrm>
                <a:off x="9023390" y="4281015"/>
                <a:ext cx="7615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801E05-535E-29EF-5C49-FD69EA692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3390" y="4281015"/>
                <a:ext cx="761555" cy="369332"/>
              </a:xfrm>
              <a:prstGeom prst="rect">
                <a:avLst/>
              </a:prstGeom>
              <a:blipFill>
                <a:blip r:embed="rId5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83A013A-413C-CE7C-8D99-8FCB11D6C67B}"/>
                  </a:ext>
                </a:extLst>
              </p:cNvPr>
              <p:cNvSpPr txBox="1"/>
              <p:nvPr/>
            </p:nvSpPr>
            <p:spPr>
              <a:xfrm>
                <a:off x="9307250" y="4570752"/>
                <a:ext cx="7750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↳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83A013A-413C-CE7C-8D99-8FCB11D6C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250" y="4570752"/>
                <a:ext cx="775084" cy="369332"/>
              </a:xfrm>
              <a:prstGeom prst="rect">
                <a:avLst/>
              </a:prstGeom>
              <a:blipFill>
                <a:blip r:embed="rId6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8B1B477B-89C2-A62F-A223-94D14C9FD59D}"/>
              </a:ext>
            </a:extLst>
          </p:cNvPr>
          <p:cNvSpPr txBox="1"/>
          <p:nvPr/>
        </p:nvSpPr>
        <p:spPr>
          <a:xfrm>
            <a:off x="7456868" y="5460762"/>
            <a:ext cx="333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Low-mass dark matter particles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D6C5A0-2606-E637-2CCC-5015744B3E43}"/>
              </a:ext>
            </a:extLst>
          </p:cNvPr>
          <p:cNvCxnSpPr>
            <a:endCxn id="8" idx="2"/>
          </p:cNvCxnSpPr>
          <p:nvPr/>
        </p:nvCxnSpPr>
        <p:spPr>
          <a:xfrm flipV="1">
            <a:off x="9404167" y="4940084"/>
            <a:ext cx="290625" cy="5206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5B332E5-08A1-94DC-2311-243304AC7B4E}"/>
              </a:ext>
            </a:extLst>
          </p:cNvPr>
          <p:cNvSpPr txBox="1"/>
          <p:nvPr/>
        </p:nvSpPr>
        <p:spPr>
          <a:xfrm>
            <a:off x="10594171" y="3927367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06BED"/>
                </a:solidFill>
              </a:rPr>
              <a:t>Neutrinos </a:t>
            </a:r>
          </a:p>
        </p:txBody>
      </p:sp>
    </p:spTree>
    <p:extLst>
      <p:ext uri="{BB962C8B-B14F-4D97-AF65-F5344CB8AC3E}">
        <p14:creationId xmlns:p14="http://schemas.microsoft.com/office/powerpoint/2010/main" val="110522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/>
      <p:bldP spid="9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D1F33433-EAFA-4D36-0A93-999E2BAD1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33" y="246329"/>
            <a:ext cx="4513865" cy="65676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9B0C28-5C30-885E-7A13-C987A48669F4}"/>
              </a:ext>
            </a:extLst>
          </p:cNvPr>
          <p:cNvSpPr txBox="1"/>
          <p:nvPr/>
        </p:nvSpPr>
        <p:spPr>
          <a:xfrm>
            <a:off x="1306337" y="348110"/>
            <a:ext cx="1779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Water bricks (~10 cm)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A224EE-7E28-F523-AFEA-983ECA81E43A}"/>
              </a:ext>
            </a:extLst>
          </p:cNvPr>
          <p:cNvSpPr txBox="1"/>
          <p:nvPr/>
        </p:nvSpPr>
        <p:spPr>
          <a:xfrm>
            <a:off x="1739258" y="6117664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HDPE (~15 cm)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07AC23-FE68-9146-D070-EFC2E40A1B95}"/>
              </a:ext>
            </a:extLst>
          </p:cNvPr>
          <p:cNvSpPr txBox="1"/>
          <p:nvPr/>
        </p:nvSpPr>
        <p:spPr>
          <a:xfrm>
            <a:off x="1739258" y="2145261"/>
            <a:ext cx="1713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HDPE           (~7.5 cm)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CBFC298-0B92-6C6F-6100-A41ED3CA0456}"/>
              </a:ext>
            </a:extLst>
          </p:cNvPr>
          <p:cNvSpPr/>
          <p:nvPr/>
        </p:nvSpPr>
        <p:spPr>
          <a:xfrm flipV="1">
            <a:off x="3497621" y="1086606"/>
            <a:ext cx="1408174" cy="230055"/>
          </a:xfrm>
          <a:custGeom>
            <a:avLst/>
            <a:gdLst>
              <a:gd name="connsiteX0" fmla="*/ 0 w 1463040"/>
              <a:gd name="connsiteY0" fmla="*/ 204395 h 204395"/>
              <a:gd name="connsiteX1" fmla="*/ 871369 w 1463040"/>
              <a:gd name="connsiteY1" fmla="*/ 0 h 204395"/>
              <a:gd name="connsiteX2" fmla="*/ 1463040 w 1463040"/>
              <a:gd name="connsiteY2" fmla="*/ 10757 h 20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0" h="204395">
                <a:moveTo>
                  <a:pt x="0" y="204395"/>
                </a:moveTo>
                <a:lnTo>
                  <a:pt x="871369" y="0"/>
                </a:lnTo>
                <a:lnTo>
                  <a:pt x="1463040" y="10757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CC7AD8-DF1D-69C4-6FAF-64D2FDAD143D}"/>
              </a:ext>
            </a:extLst>
          </p:cNvPr>
          <p:cNvSpPr txBox="1"/>
          <p:nvPr/>
        </p:nvSpPr>
        <p:spPr>
          <a:xfrm>
            <a:off x="4874586" y="1136943"/>
            <a:ext cx="1765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Top muon panel (~1”)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20DE69-CC1E-93AA-EBD1-9E1A3BF1FA49}"/>
              </a:ext>
            </a:extLst>
          </p:cNvPr>
          <p:cNvSpPr txBox="1"/>
          <p:nvPr/>
        </p:nvSpPr>
        <p:spPr>
          <a:xfrm>
            <a:off x="4874586" y="1607230"/>
            <a:ext cx="188224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Side muon panels (~1”)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D53CF2-1A7A-4DC3-1D10-1979DF709F51}"/>
              </a:ext>
            </a:extLst>
          </p:cNvPr>
          <p:cNvSpPr txBox="1"/>
          <p:nvPr/>
        </p:nvSpPr>
        <p:spPr>
          <a:xfrm>
            <a:off x="1235891" y="1682572"/>
            <a:ext cx="13935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Pb (~10 cm)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0E17F924-AED7-D486-BF82-0FF4BD60D0B1}"/>
              </a:ext>
            </a:extLst>
          </p:cNvPr>
          <p:cNvSpPr/>
          <p:nvPr/>
        </p:nvSpPr>
        <p:spPr>
          <a:xfrm>
            <a:off x="2862357" y="2300965"/>
            <a:ext cx="2070708" cy="964988"/>
          </a:xfrm>
          <a:custGeom>
            <a:avLst/>
            <a:gdLst>
              <a:gd name="connsiteX0" fmla="*/ 0 w 2345167"/>
              <a:gd name="connsiteY0" fmla="*/ 580913 h 580913"/>
              <a:gd name="connsiteX1" fmla="*/ 1775012 w 2345167"/>
              <a:gd name="connsiteY1" fmla="*/ 0 h 580913"/>
              <a:gd name="connsiteX2" fmla="*/ 2345167 w 2345167"/>
              <a:gd name="connsiteY2" fmla="*/ 0 h 580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167" h="580913">
                <a:moveTo>
                  <a:pt x="0" y="580913"/>
                </a:moveTo>
                <a:lnTo>
                  <a:pt x="1775012" y="0"/>
                </a:lnTo>
                <a:lnTo>
                  <a:pt x="2345167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D26AB0-66FA-93D2-E638-5A254880C648}"/>
              </a:ext>
            </a:extLst>
          </p:cNvPr>
          <p:cNvSpPr txBox="1"/>
          <p:nvPr/>
        </p:nvSpPr>
        <p:spPr>
          <a:xfrm>
            <a:off x="4893569" y="2138767"/>
            <a:ext cx="1457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Vacuum chamber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257D507-AD61-FF7A-190B-3994A05B6BC2}"/>
              </a:ext>
            </a:extLst>
          </p:cNvPr>
          <p:cNvSpPr txBox="1"/>
          <p:nvPr/>
        </p:nvSpPr>
        <p:spPr>
          <a:xfrm>
            <a:off x="4911453" y="2587981"/>
            <a:ext cx="1106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PTR 1</a:t>
            </a:r>
            <a:r>
              <a:rPr lang="en-US" sz="1400" baseline="30000" dirty="0"/>
              <a:t>st</a:t>
            </a:r>
            <a:r>
              <a:rPr lang="en-US" sz="1400" dirty="0"/>
              <a:t> stage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0C2D5D-55DF-7D1E-1742-15801A03EE96}"/>
              </a:ext>
            </a:extLst>
          </p:cNvPr>
          <p:cNvSpPr txBox="1"/>
          <p:nvPr/>
        </p:nvSpPr>
        <p:spPr>
          <a:xfrm>
            <a:off x="4919639" y="3043149"/>
            <a:ext cx="1240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Infrared shield</a:t>
            </a:r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C0B0C410-6ADF-CF32-BB09-055CCC291F3F}"/>
              </a:ext>
            </a:extLst>
          </p:cNvPr>
          <p:cNvSpPr/>
          <p:nvPr/>
        </p:nvSpPr>
        <p:spPr>
          <a:xfrm flipV="1">
            <a:off x="4010126" y="1573426"/>
            <a:ext cx="907908" cy="219873"/>
          </a:xfrm>
          <a:custGeom>
            <a:avLst/>
            <a:gdLst>
              <a:gd name="connsiteX0" fmla="*/ 0 w 1463040"/>
              <a:gd name="connsiteY0" fmla="*/ 204395 h 204395"/>
              <a:gd name="connsiteX1" fmla="*/ 871369 w 1463040"/>
              <a:gd name="connsiteY1" fmla="*/ 0 h 204395"/>
              <a:gd name="connsiteX2" fmla="*/ 1463040 w 1463040"/>
              <a:gd name="connsiteY2" fmla="*/ 10757 h 20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0" h="204395">
                <a:moveTo>
                  <a:pt x="0" y="204395"/>
                </a:moveTo>
                <a:lnTo>
                  <a:pt x="871369" y="0"/>
                </a:lnTo>
                <a:lnTo>
                  <a:pt x="1463040" y="10757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383DE2A7-4030-9A87-B320-BB30AB1E6C41}"/>
              </a:ext>
            </a:extLst>
          </p:cNvPr>
          <p:cNvSpPr/>
          <p:nvPr/>
        </p:nvSpPr>
        <p:spPr>
          <a:xfrm>
            <a:off x="256374" y="290354"/>
            <a:ext cx="211727" cy="6477747"/>
          </a:xfrm>
          <a:prstGeom prst="leftBrace">
            <a:avLst>
              <a:gd name="adj1" fmla="val 3545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86BB26-0DDC-E65E-82CE-4FA73297AC25}"/>
              </a:ext>
            </a:extLst>
          </p:cNvPr>
          <p:cNvSpPr txBox="1"/>
          <p:nvPr/>
        </p:nvSpPr>
        <p:spPr>
          <a:xfrm rot="16200000">
            <a:off x="-200614" y="3375338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~ 1.6 m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DC5425-42B5-9DD4-1FF1-C655CD39DEBC}"/>
              </a:ext>
            </a:extLst>
          </p:cNvPr>
          <p:cNvCxnSpPr>
            <a:cxnSpLocks/>
          </p:cNvCxnSpPr>
          <p:nvPr/>
        </p:nvCxnSpPr>
        <p:spPr>
          <a:xfrm>
            <a:off x="493881" y="92446"/>
            <a:ext cx="0" cy="230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9938-5C34-15BE-4B0F-11F76D0B484C}"/>
              </a:ext>
            </a:extLst>
          </p:cNvPr>
          <p:cNvCxnSpPr/>
          <p:nvPr/>
        </p:nvCxnSpPr>
        <p:spPr>
          <a:xfrm>
            <a:off x="4677811" y="92446"/>
            <a:ext cx="0" cy="230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490D2C9-28B0-B37A-2276-FD8E2F9FAF83}"/>
              </a:ext>
            </a:extLst>
          </p:cNvPr>
          <p:cNvCxnSpPr>
            <a:cxnSpLocks/>
          </p:cNvCxnSpPr>
          <p:nvPr/>
        </p:nvCxnSpPr>
        <p:spPr>
          <a:xfrm>
            <a:off x="493881" y="195176"/>
            <a:ext cx="41793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E38A31F-43C6-8502-F747-56FDD1B81D3B}"/>
              </a:ext>
            </a:extLst>
          </p:cNvPr>
          <p:cNvSpPr txBox="1"/>
          <p:nvPr/>
        </p:nvSpPr>
        <p:spPr>
          <a:xfrm>
            <a:off x="2133933" y="-37123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~ 1 m</a:t>
            </a:r>
          </a:p>
        </p:txBody>
      </p:sp>
      <p:sp>
        <p:nvSpPr>
          <p:cNvPr id="18" name="Freeform 30">
            <a:extLst>
              <a:ext uri="{FF2B5EF4-FFF2-40B4-BE49-F238E27FC236}">
                <a16:creationId xmlns:a16="http://schemas.microsoft.com/office/drawing/2014/main" id="{AB1D0059-4AC6-06D3-B111-B098FE92FD0F}"/>
              </a:ext>
            </a:extLst>
          </p:cNvPr>
          <p:cNvSpPr/>
          <p:nvPr/>
        </p:nvSpPr>
        <p:spPr>
          <a:xfrm>
            <a:off x="2746294" y="2745422"/>
            <a:ext cx="2204172" cy="950868"/>
          </a:xfrm>
          <a:custGeom>
            <a:avLst/>
            <a:gdLst>
              <a:gd name="connsiteX0" fmla="*/ 0 w 2345167"/>
              <a:gd name="connsiteY0" fmla="*/ 580913 h 580913"/>
              <a:gd name="connsiteX1" fmla="*/ 1775012 w 2345167"/>
              <a:gd name="connsiteY1" fmla="*/ 0 h 580913"/>
              <a:gd name="connsiteX2" fmla="*/ 2345167 w 2345167"/>
              <a:gd name="connsiteY2" fmla="*/ 0 h 580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167" h="580913">
                <a:moveTo>
                  <a:pt x="0" y="580913"/>
                </a:moveTo>
                <a:lnTo>
                  <a:pt x="1775012" y="0"/>
                </a:lnTo>
                <a:lnTo>
                  <a:pt x="2345167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eeform 30">
            <a:extLst>
              <a:ext uri="{FF2B5EF4-FFF2-40B4-BE49-F238E27FC236}">
                <a16:creationId xmlns:a16="http://schemas.microsoft.com/office/drawing/2014/main" id="{2940B561-147E-42D6-9C41-65A3988F9810}"/>
              </a:ext>
            </a:extLst>
          </p:cNvPr>
          <p:cNvSpPr/>
          <p:nvPr/>
        </p:nvSpPr>
        <p:spPr>
          <a:xfrm>
            <a:off x="2951161" y="3180445"/>
            <a:ext cx="1981904" cy="692559"/>
          </a:xfrm>
          <a:custGeom>
            <a:avLst/>
            <a:gdLst>
              <a:gd name="connsiteX0" fmla="*/ 0 w 2345167"/>
              <a:gd name="connsiteY0" fmla="*/ 580913 h 580913"/>
              <a:gd name="connsiteX1" fmla="*/ 1775012 w 2345167"/>
              <a:gd name="connsiteY1" fmla="*/ 0 h 580913"/>
              <a:gd name="connsiteX2" fmla="*/ 2345167 w 2345167"/>
              <a:gd name="connsiteY2" fmla="*/ 0 h 580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167" h="580913">
                <a:moveTo>
                  <a:pt x="0" y="580913"/>
                </a:moveTo>
                <a:lnTo>
                  <a:pt x="1775012" y="0"/>
                </a:lnTo>
                <a:lnTo>
                  <a:pt x="2345167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9E7CC5-8284-35AA-07A3-F7D4C9F1C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269" y="3893752"/>
            <a:ext cx="2489200" cy="2743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3FA055-D3F9-CAB6-2C89-ED21B04A546A}"/>
                  </a:ext>
                </a:extLst>
              </p:cNvPr>
              <p:cNvSpPr txBox="1"/>
              <p:nvPr/>
            </p:nvSpPr>
            <p:spPr>
              <a:xfrm>
                <a:off x="5235160" y="4665187"/>
                <a:ext cx="111440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Undoped CsI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</a:rPr>
                  <a:t>L: ~6 inch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~6 inch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</a:rPr>
                  <a:t>M: ~12 kg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3FA055-D3F9-CAB6-2C89-ED21B04A5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160" y="4665187"/>
                <a:ext cx="1114408" cy="954107"/>
              </a:xfrm>
              <a:prstGeom prst="rect">
                <a:avLst/>
              </a:prstGeom>
              <a:blipFill>
                <a:blip r:embed="rId5"/>
                <a:stretch>
                  <a:fillRect l="-2247" t="-1316" b="-6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39D67AD5-C135-22AD-7863-95F5CD944735}"/>
              </a:ext>
            </a:extLst>
          </p:cNvPr>
          <p:cNvSpPr/>
          <p:nvPr/>
        </p:nvSpPr>
        <p:spPr>
          <a:xfrm>
            <a:off x="2156753" y="4157691"/>
            <a:ext cx="868392" cy="87948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3657CD-FD1B-F6DB-A190-9481CF449021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590949" y="3850173"/>
            <a:ext cx="4024717" cy="30751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A58897-30CE-E073-FD61-BF12A4B84C62}"/>
              </a:ext>
            </a:extLst>
          </p:cNvPr>
          <p:cNvCxnSpPr>
            <a:cxnSpLocks/>
          </p:cNvCxnSpPr>
          <p:nvPr/>
        </p:nvCxnSpPr>
        <p:spPr>
          <a:xfrm>
            <a:off x="2577094" y="5044025"/>
            <a:ext cx="4461015" cy="163265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5A70548-A641-E7D7-613C-0C0B17B01C51}"/>
              </a:ext>
            </a:extLst>
          </p:cNvPr>
          <p:cNvSpPr txBox="1"/>
          <p:nvPr/>
        </p:nvSpPr>
        <p:spPr>
          <a:xfrm rot="21063268">
            <a:off x="7153824" y="4237244"/>
            <a:ext cx="146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PTR 2</a:t>
            </a:r>
            <a:r>
              <a:rPr lang="en-US" baseline="30000" dirty="0">
                <a:solidFill>
                  <a:schemeClr val="bg1"/>
                </a:solidFill>
              </a:rPr>
              <a:t>nd</a:t>
            </a:r>
            <a:r>
              <a:rPr lang="en-US" dirty="0">
                <a:solidFill>
                  <a:schemeClr val="bg1"/>
                </a:solidFill>
              </a:rPr>
              <a:t> stage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7809719-290B-5231-BEA9-F9E11DA9B66D}"/>
              </a:ext>
            </a:extLst>
          </p:cNvPr>
          <p:cNvCxnSpPr>
            <a:cxnSpLocks/>
          </p:cNvCxnSpPr>
          <p:nvPr/>
        </p:nvCxnSpPr>
        <p:spPr>
          <a:xfrm flipV="1">
            <a:off x="8071022" y="4916078"/>
            <a:ext cx="572530" cy="28433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29AAF17-ADE0-D221-892C-04E825DE4644}"/>
              </a:ext>
            </a:extLst>
          </p:cNvPr>
          <p:cNvCxnSpPr>
            <a:cxnSpLocks/>
          </p:cNvCxnSpPr>
          <p:nvPr/>
        </p:nvCxnSpPr>
        <p:spPr>
          <a:xfrm flipV="1">
            <a:off x="8138032" y="5436973"/>
            <a:ext cx="579660" cy="32629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954087F-BFDD-647B-DBF7-A1519A2110EF}"/>
              </a:ext>
            </a:extLst>
          </p:cNvPr>
          <p:cNvCxnSpPr>
            <a:cxnSpLocks/>
          </p:cNvCxnSpPr>
          <p:nvPr/>
        </p:nvCxnSpPr>
        <p:spPr>
          <a:xfrm flipH="1" flipV="1">
            <a:off x="8309919" y="4628321"/>
            <a:ext cx="215054" cy="15573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CE82BA58-E8DD-E91B-8D8B-10247CF1F7E0}"/>
              </a:ext>
            </a:extLst>
          </p:cNvPr>
          <p:cNvSpPr/>
          <p:nvPr/>
        </p:nvSpPr>
        <p:spPr>
          <a:xfrm>
            <a:off x="8223427" y="4923858"/>
            <a:ext cx="644662" cy="65450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mage result for sipm array">
            <a:extLst>
              <a:ext uri="{FF2B5EF4-FFF2-40B4-BE49-F238E27FC236}">
                <a16:creationId xmlns:a16="http://schemas.microsoft.com/office/drawing/2014/main" id="{4A11B5DD-ED18-1A22-B8FD-8BC2CE774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681" y="3893752"/>
            <a:ext cx="2303829" cy="167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022679F-554C-841D-7A23-5192EB5DD64D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8545758" y="4645856"/>
            <a:ext cx="1177487" cy="2780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6D7D116-63DC-DC32-EF51-06D47F1C1A51}"/>
              </a:ext>
            </a:extLst>
          </p:cNvPr>
          <p:cNvCxnSpPr>
            <a:cxnSpLocks/>
            <a:stCxn id="46" idx="4"/>
          </p:cNvCxnSpPr>
          <p:nvPr/>
        </p:nvCxnSpPr>
        <p:spPr>
          <a:xfrm flipV="1">
            <a:off x="8545758" y="5251112"/>
            <a:ext cx="2427042" cy="32725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B8B1030-F3F3-203E-03E4-CBBA233BE0D2}"/>
                  </a:ext>
                </a:extLst>
              </p:cNvPr>
              <p:cNvSpPr txBox="1"/>
              <p:nvPr/>
            </p:nvSpPr>
            <p:spPr>
              <a:xfrm>
                <a:off x="9204864" y="5565344"/>
                <a:ext cx="23907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2×3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 50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×50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/>
                  <a:t> SiPM arrays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B8B1030-F3F3-203E-03E4-CBBA233BE0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4864" y="5565344"/>
                <a:ext cx="2390783" cy="307777"/>
              </a:xfrm>
              <a:prstGeom prst="rect">
                <a:avLst/>
              </a:prstGeom>
              <a:blipFill>
                <a:blip r:embed="rId7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B133B9D-643D-8BCB-4164-13D6C4DD726A}"/>
                  </a:ext>
                </a:extLst>
              </p:cNvPr>
              <p:cNvSpPr txBox="1"/>
              <p:nvPr/>
            </p:nvSpPr>
            <p:spPr>
              <a:xfrm>
                <a:off x="9204864" y="6185622"/>
                <a:ext cx="23907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6 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25×25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/>
                  <a:t> SiPM arrays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B133B9D-643D-8BCB-4164-13D6C4DD7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4864" y="6185622"/>
                <a:ext cx="2390783" cy="307777"/>
              </a:xfrm>
              <a:prstGeom prst="rect">
                <a:avLst/>
              </a:prstGeom>
              <a:blipFill>
                <a:blip r:embed="rId8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FCECA3EA-9AD9-964C-C9E2-FE10AD8BBF50}"/>
              </a:ext>
            </a:extLst>
          </p:cNvPr>
          <p:cNvSpPr txBox="1"/>
          <p:nvPr/>
        </p:nvSpPr>
        <p:spPr>
          <a:xfrm>
            <a:off x="10452742" y="5860352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or</a:t>
            </a:r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EC7040B2-8372-6098-D5BA-3950D310E80B}"/>
              </a:ext>
            </a:extLst>
          </p:cNvPr>
          <p:cNvSpPr/>
          <p:nvPr/>
        </p:nvSpPr>
        <p:spPr>
          <a:xfrm flipV="1">
            <a:off x="6270552" y="4846562"/>
            <a:ext cx="1048258" cy="219873"/>
          </a:xfrm>
          <a:custGeom>
            <a:avLst/>
            <a:gdLst>
              <a:gd name="connsiteX0" fmla="*/ 0 w 1463040"/>
              <a:gd name="connsiteY0" fmla="*/ 204395 h 204395"/>
              <a:gd name="connsiteX1" fmla="*/ 871369 w 1463040"/>
              <a:gd name="connsiteY1" fmla="*/ 0 h 204395"/>
              <a:gd name="connsiteX2" fmla="*/ 1463040 w 1463040"/>
              <a:gd name="connsiteY2" fmla="*/ 10757 h 20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0" h="204395">
                <a:moveTo>
                  <a:pt x="0" y="204395"/>
                </a:moveTo>
                <a:lnTo>
                  <a:pt x="871369" y="0"/>
                </a:lnTo>
                <a:lnTo>
                  <a:pt x="1463040" y="10757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1AD077-014C-E652-EA5C-1A455640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3968" y="365125"/>
            <a:ext cx="4079832" cy="1325563"/>
          </a:xfrm>
        </p:spPr>
        <p:txBody>
          <a:bodyPr/>
          <a:lstStyle/>
          <a:p>
            <a:r>
              <a:rPr lang="en-US" dirty="0"/>
              <a:t>40 K cryostat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5CAEFE-4929-1BC4-9D33-B6620D70DF48}"/>
              </a:ext>
            </a:extLst>
          </p:cNvPr>
          <p:cNvSpPr txBox="1"/>
          <p:nvPr/>
        </p:nvSpPr>
        <p:spPr>
          <a:xfrm>
            <a:off x="8014278" y="1876549"/>
            <a:ext cx="3251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6x6 mm2 single SiPM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300 ~ 800 SiPM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Cold FPGA to reduce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 combining channels</a:t>
            </a:r>
          </a:p>
        </p:txBody>
      </p:sp>
    </p:spTree>
    <p:extLst>
      <p:ext uri="{BB962C8B-B14F-4D97-AF65-F5344CB8AC3E}">
        <p14:creationId xmlns:p14="http://schemas.microsoft.com/office/powerpoint/2010/main" val="2905977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88F0C-AEA4-692B-8209-FF384FAAC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0F6A4-4D1B-A46A-F3CF-3D10676A7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46" y="1654175"/>
            <a:ext cx="5270500" cy="4838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057190-44DA-AAAF-44E3-388D31F33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270" y="0"/>
            <a:ext cx="49508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89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882AB8-24D0-2D17-9D5C-748B0BB7C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Summary </a:t>
            </a:r>
          </a:p>
        </p:txBody>
      </p:sp>
      <p:graphicFrame>
        <p:nvGraphicFramePr>
          <p:cNvPr id="30" name="Content Placeholder 3">
            <a:extLst>
              <a:ext uri="{FF2B5EF4-FFF2-40B4-BE49-F238E27FC236}">
                <a16:creationId xmlns:a16="http://schemas.microsoft.com/office/drawing/2014/main" id="{888ED619-DF73-6AE0-BD16-43636756D6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7299918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520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2EA600A-65CC-2BC3-DCD3-D5BAC6102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CsI(Tl/Na) VS Pure CsI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E57061-0876-AFC4-93AB-3E3AF3DFE5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Doped CsI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8008B44-57F1-CFD3-BDCD-37DFE5F9A1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Light yield: 50~80% of NaI(Tl)</a:t>
            </a:r>
          </a:p>
          <a:p>
            <a:r>
              <a:rPr lang="en-US" dirty="0">
                <a:solidFill>
                  <a:schemeClr val="accent6"/>
                </a:solidFill>
              </a:rPr>
              <a:t>Emission: ~ 550/420 nm</a:t>
            </a:r>
          </a:p>
          <a:p>
            <a:r>
              <a:rPr lang="en-US" dirty="0">
                <a:solidFill>
                  <a:schemeClr val="accent6"/>
                </a:solidFill>
              </a:rPr>
              <a:t>R index: ~1.8 @ 500 nm</a:t>
            </a:r>
          </a:p>
          <a:p>
            <a:r>
              <a:rPr lang="en-US" dirty="0">
                <a:solidFill>
                  <a:srgbClr val="FF0000"/>
                </a:solidFill>
              </a:rPr>
              <a:t>Radiation hardness: weak</a:t>
            </a:r>
          </a:p>
          <a:p>
            <a:r>
              <a:rPr lang="en-US" dirty="0">
                <a:solidFill>
                  <a:srgbClr val="FF0000"/>
                </a:solidFill>
              </a:rPr>
              <a:t>Decay time: slow (~us)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6C9305-369F-B638-F3DE-0FCA9D8F9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Pure CsI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730EAF2-3B26-2D3C-D612-4DD5029924F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Light yield: ~2% of NaI(Tl)</a:t>
            </a:r>
          </a:p>
          <a:p>
            <a:r>
              <a:rPr lang="en-US" dirty="0">
                <a:solidFill>
                  <a:srgbClr val="FF0000"/>
                </a:solidFill>
              </a:rPr>
              <a:t>Emission: ~ 315 nm</a:t>
            </a:r>
          </a:p>
          <a:p>
            <a:r>
              <a:rPr lang="en-US" dirty="0">
                <a:solidFill>
                  <a:srgbClr val="FF0000"/>
                </a:solidFill>
              </a:rPr>
              <a:t>R index: 1.95 @ 315 nm</a:t>
            </a:r>
          </a:p>
          <a:p>
            <a:r>
              <a:rPr lang="en-US" dirty="0">
                <a:solidFill>
                  <a:schemeClr val="accent6"/>
                </a:solidFill>
              </a:rPr>
              <a:t>Radiation hardness: no damage up to 10e5 rads</a:t>
            </a:r>
          </a:p>
          <a:p>
            <a:r>
              <a:rPr lang="en-US" dirty="0">
                <a:solidFill>
                  <a:schemeClr val="accent6"/>
                </a:solidFill>
              </a:rPr>
              <a:t>Decay time: fast (16 ns)</a:t>
            </a:r>
          </a:p>
        </p:txBody>
      </p:sp>
    </p:spTree>
    <p:extLst>
      <p:ext uri="{BB962C8B-B14F-4D97-AF65-F5344CB8AC3E}">
        <p14:creationId xmlns:p14="http://schemas.microsoft.com/office/powerpoint/2010/main" val="185568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B166211-15F2-3294-1A70-BDC20CB72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CsI as electromagnetic calorimeter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90714FF-A96F-EE4B-3134-7A8A4F5A53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14450" y="1886744"/>
            <a:ext cx="4229100" cy="42291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00CD211-6DCF-DC7F-20E8-919599C6D5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57903" y="1825625"/>
            <a:ext cx="4010193" cy="43513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6A42A7-7BB6-4EA2-BA03-099AFECEDF51}"/>
              </a:ext>
            </a:extLst>
          </p:cNvPr>
          <p:cNvSpPr txBox="1"/>
          <p:nvPr/>
        </p:nvSpPr>
        <p:spPr>
          <a:xfrm>
            <a:off x="6552127" y="6115844"/>
            <a:ext cx="50259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Study of radiation hardness of pure CsI crystals for Belle-II calorimeter, JINST 11 P03013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21863B-95DF-9FD8-F5AC-C69803CCF7CC}"/>
              </a:ext>
            </a:extLst>
          </p:cNvPr>
          <p:cNvSpPr txBox="1"/>
          <p:nvPr/>
        </p:nvSpPr>
        <p:spPr>
          <a:xfrm>
            <a:off x="2343955" y="6308209"/>
            <a:ext cx="1837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JINST 12 C01061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41E256-1448-F032-1269-36BEEB5A3AD6}"/>
              </a:ext>
            </a:extLst>
          </p:cNvPr>
          <p:cNvSpPr txBox="1"/>
          <p:nvPr/>
        </p:nvSpPr>
        <p:spPr>
          <a:xfrm>
            <a:off x="9568281" y="1521629"/>
            <a:ext cx="26185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Density: 4.51 g/cm3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Hygroscopic: slightly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Cleavage plane: none</a:t>
            </a:r>
          </a:p>
        </p:txBody>
      </p:sp>
    </p:spTree>
    <p:extLst>
      <p:ext uri="{BB962C8B-B14F-4D97-AF65-F5344CB8AC3E}">
        <p14:creationId xmlns:p14="http://schemas.microsoft.com/office/powerpoint/2010/main" val="406800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255BE-D6AA-DCEE-119C-4B4FC8E6A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CsI @ different temperatures</a:t>
            </a:r>
          </a:p>
        </p:txBody>
      </p:sp>
      <p:pic>
        <p:nvPicPr>
          <p:cNvPr id="7" name="Google Shape;2814;p233">
            <a:extLst>
              <a:ext uri="{FF2B5EF4-FFF2-40B4-BE49-F238E27FC236}">
                <a16:creationId xmlns:a16="http://schemas.microsoft.com/office/drawing/2014/main" id="{33B2AA89-535F-A261-585D-37AAD822009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8034" y="2215896"/>
            <a:ext cx="5379956" cy="44542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815;p233">
            <a:extLst>
              <a:ext uri="{FF2B5EF4-FFF2-40B4-BE49-F238E27FC236}">
                <a16:creationId xmlns:a16="http://schemas.microsoft.com/office/drawing/2014/main" id="{6B1D7C84-5136-B094-11FF-9F4454B590B4}"/>
              </a:ext>
            </a:extLst>
          </p:cNvPr>
          <p:cNvSpPr txBox="1"/>
          <p:nvPr/>
        </p:nvSpPr>
        <p:spPr>
          <a:xfrm>
            <a:off x="1538715" y="1690688"/>
            <a:ext cx="3553807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dk2"/>
                </a:solidFill>
              </a:rPr>
              <a:t>PRD 109, 092005 (2024)</a:t>
            </a:r>
            <a:endParaRPr sz="2400" dirty="0">
              <a:solidFill>
                <a:schemeClr val="dk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DAF34A-E384-10AB-EFA1-1C528C425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012" y="2555352"/>
            <a:ext cx="5086978" cy="4114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B6C95D-41E2-1732-BC62-BB7555780AA6}"/>
              </a:ext>
            </a:extLst>
          </p:cNvPr>
          <p:cNvSpPr txBox="1"/>
          <p:nvPr/>
        </p:nvSpPr>
        <p:spPr>
          <a:xfrm>
            <a:off x="6577884" y="1813778"/>
            <a:ext cx="5086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https://doi.org/10.1140/epjc/s10052-020-8111-7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664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95687-AE62-7CA9-0ACC-7FFEDAA55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88146CF-D7EB-15CB-AAB9-625B724A4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CsI for Dark Matter &amp; Neutrino Detection</a:t>
            </a:r>
          </a:p>
        </p:txBody>
      </p:sp>
      <p:pic>
        <p:nvPicPr>
          <p:cNvPr id="3074" name="Picture 2" descr="Refer to caption">
            <a:extLst>
              <a:ext uri="{FF2B5EF4-FFF2-40B4-BE49-F238E27FC236}">
                <a16:creationId xmlns:a16="http://schemas.microsoft.com/office/drawing/2014/main" id="{2674C20F-A7AD-AB2D-70D4-33F3636CB5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3" r="7196" b="5326"/>
          <a:stretch>
            <a:fillRect/>
          </a:stretch>
        </p:blipFill>
        <p:spPr bwMode="auto">
          <a:xfrm>
            <a:off x="6746440" y="2479117"/>
            <a:ext cx="4976003" cy="437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187342-D015-50AB-7876-8C2FEE65B772}"/>
              </a:ext>
            </a:extLst>
          </p:cNvPr>
          <p:cNvSpPr txBox="1"/>
          <p:nvPr/>
        </p:nvSpPr>
        <p:spPr>
          <a:xfrm>
            <a:off x="8204886" y="1989438"/>
            <a:ext cx="2066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Small recoil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CB355-2BBA-927C-EA08-47017E7AB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821" y="2662752"/>
            <a:ext cx="2453411" cy="25308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133E35-9A5C-B7E0-F442-F1437CE06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21" y="2358770"/>
            <a:ext cx="3581400" cy="29635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39AC2F-89B5-46AD-D3C9-8B1E68141110}"/>
              </a:ext>
            </a:extLst>
          </p:cNvPr>
          <p:cNvSpPr txBox="1"/>
          <p:nvPr/>
        </p:nvSpPr>
        <p:spPr>
          <a:xfrm>
            <a:off x="1777284" y="1688072"/>
            <a:ext cx="230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Could be Dark Matter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979F1A-BDFC-2C0B-9722-9509F2B79502}"/>
              </a:ext>
            </a:extLst>
          </p:cNvPr>
          <p:cNvCxnSpPr/>
          <p:nvPr/>
        </p:nvCxnSpPr>
        <p:spPr>
          <a:xfrm flipH="1">
            <a:off x="838200" y="1989438"/>
            <a:ext cx="1093631" cy="792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306078-65B1-F289-A817-1D7D3036BEE1}"/>
              </a:ext>
            </a:extLst>
          </p:cNvPr>
          <p:cNvCxnSpPr>
            <a:cxnSpLocks/>
          </p:cNvCxnSpPr>
          <p:nvPr/>
        </p:nvCxnSpPr>
        <p:spPr>
          <a:xfrm>
            <a:off x="3885821" y="2008690"/>
            <a:ext cx="251792" cy="525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C8FA12-7DBB-F8EC-DB0D-A0E4D4725811}"/>
              </a:ext>
            </a:extLst>
          </p:cNvPr>
          <p:cNvCxnSpPr>
            <a:cxnSpLocks/>
          </p:cNvCxnSpPr>
          <p:nvPr/>
        </p:nvCxnSpPr>
        <p:spPr>
          <a:xfrm>
            <a:off x="4080863" y="2008690"/>
            <a:ext cx="1361540" cy="506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1DB34F9-51BC-DF99-ED2A-1B07CA3969FC}"/>
              </a:ext>
            </a:extLst>
          </p:cNvPr>
          <p:cNvSpPr txBox="1"/>
          <p:nvPr/>
        </p:nvSpPr>
        <p:spPr>
          <a:xfrm>
            <a:off x="5189858" y="3517370"/>
            <a:ext cx="1403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Could be new physics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D51000C-A090-93D0-9354-F8AECCED6AC0}"/>
                  </a:ext>
                </a:extLst>
              </p:cNvPr>
              <p:cNvSpPr txBox="1"/>
              <p:nvPr/>
            </p:nvSpPr>
            <p:spPr>
              <a:xfrm>
                <a:off x="1246402" y="5341554"/>
                <a:ext cx="506164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Measurement: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-CsI elastic scattering (large cross section)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energy spectrum of nuclear (Cs or I) recoils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D51000C-A090-93D0-9354-F8AECCED6A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402" y="5341554"/>
                <a:ext cx="5061642" cy="923330"/>
              </a:xfrm>
              <a:prstGeom prst="rect">
                <a:avLst/>
              </a:prstGeom>
              <a:blipFill>
                <a:blip r:embed="rId5"/>
                <a:stretch>
                  <a:fillRect l="-75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754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7" name="Google Shape;2807;p23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" dirty="0"/>
              <a:t>Cryogenic operation of pure CsI</a:t>
            </a:r>
            <a:endParaRPr dirty="0"/>
          </a:p>
        </p:txBody>
      </p:sp>
      <p:pic>
        <p:nvPicPr>
          <p:cNvPr id="2809" name="Google Shape;2809;p233"/>
          <p:cNvPicPr preferRelativeResize="0"/>
          <p:nvPr/>
        </p:nvPicPr>
        <p:blipFill rotWithShape="1">
          <a:blip r:embed="rId3">
            <a:alphaModFix/>
          </a:blip>
          <a:srcRect l="52803" b="54337"/>
          <a:stretch/>
        </p:blipFill>
        <p:spPr>
          <a:xfrm>
            <a:off x="1019519" y="4037503"/>
            <a:ext cx="4526968" cy="2189932"/>
          </a:xfrm>
          <a:prstGeom prst="rect">
            <a:avLst/>
          </a:prstGeom>
          <a:noFill/>
          <a:ln>
            <a:noFill/>
          </a:ln>
        </p:spPr>
      </p:pic>
      <p:sp>
        <p:nvSpPr>
          <p:cNvPr id="2810" name="Google Shape;2810;p233"/>
          <p:cNvSpPr/>
          <p:nvPr/>
        </p:nvSpPr>
        <p:spPr>
          <a:xfrm>
            <a:off x="1073021" y="1956244"/>
            <a:ext cx="1192700" cy="2492733"/>
          </a:xfrm>
          <a:custGeom>
            <a:avLst/>
            <a:gdLst/>
            <a:ahLst/>
            <a:cxnLst/>
            <a:rect l="l" t="t" r="r" b="b"/>
            <a:pathLst>
              <a:path w="35781" h="74782" extrusionOk="0">
                <a:moveTo>
                  <a:pt x="35781" y="74782"/>
                </a:moveTo>
                <a:cubicBezTo>
                  <a:pt x="32740" y="69892"/>
                  <a:pt x="23496" y="57906"/>
                  <a:pt x="17532" y="45442"/>
                </a:cubicBezTo>
                <a:cubicBezTo>
                  <a:pt x="11569" y="32978"/>
                  <a:pt x="2922" y="7574"/>
                  <a:pt x="0" y="0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11" name="Google Shape;2811;p233"/>
              <p:cNvSpPr txBox="1"/>
              <p:nvPr/>
            </p:nvSpPr>
            <p:spPr>
              <a:xfrm rot="3920196">
                <a:off x="-43858" y="2755631"/>
                <a:ext cx="2410403" cy="9848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dirty="0"/>
                  <a:t>-CsI elastic scattering</a:t>
                </a:r>
                <a:endParaRPr sz="2400" dirty="0">
                  <a:solidFill>
                    <a:schemeClr val="dk2"/>
                  </a:solidFill>
                </a:endParaRPr>
              </a:p>
            </p:txBody>
          </p:sp>
        </mc:Choice>
        <mc:Fallback>
          <p:sp>
            <p:nvSpPr>
              <p:cNvPr id="2811" name="Google Shape;2811;p2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920196">
                <a:off x="-43858" y="2755631"/>
                <a:ext cx="2410403" cy="984845"/>
              </a:xfrm>
              <a:prstGeom prst="rect">
                <a:avLst/>
              </a:prstGeom>
              <a:blipFill>
                <a:blip r:embed="rId4"/>
                <a:stretch>
                  <a:fillRect l="-397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12" name="Google Shape;2812;p233"/>
          <p:cNvSpPr/>
          <p:nvPr/>
        </p:nvSpPr>
        <p:spPr>
          <a:xfrm>
            <a:off x="1413155" y="2131910"/>
            <a:ext cx="3935900" cy="3159533"/>
          </a:xfrm>
          <a:custGeom>
            <a:avLst/>
            <a:gdLst/>
            <a:ahLst/>
            <a:cxnLst/>
            <a:rect l="l" t="t" r="r" b="b"/>
            <a:pathLst>
              <a:path w="118077" h="94786" extrusionOk="0">
                <a:moveTo>
                  <a:pt x="0" y="94786"/>
                </a:moveTo>
                <a:cubicBezTo>
                  <a:pt x="4353" y="87391"/>
                  <a:pt x="16817" y="64312"/>
                  <a:pt x="26120" y="50417"/>
                </a:cubicBezTo>
                <a:cubicBezTo>
                  <a:pt x="35423" y="36522"/>
                  <a:pt x="46575" y="19646"/>
                  <a:pt x="55818" y="11416"/>
                </a:cubicBezTo>
                <a:cubicBezTo>
                  <a:pt x="65061" y="3187"/>
                  <a:pt x="71204" y="2889"/>
                  <a:pt x="81580" y="1040"/>
                </a:cubicBezTo>
                <a:cubicBezTo>
                  <a:pt x="91957" y="-809"/>
                  <a:pt x="111994" y="443"/>
                  <a:pt x="118077" y="324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stealth" w="med" len="med"/>
            <a:tailEnd type="none" w="med" len="med"/>
          </a:ln>
        </p:spPr>
        <p:txBody>
          <a:bodyPr/>
          <a:lstStyle/>
          <a:p>
            <a:endParaRPr lang="en-US" sz="2400"/>
          </a:p>
        </p:txBody>
      </p:sp>
      <p:sp>
        <p:nvSpPr>
          <p:cNvPr id="2813" name="Google Shape;2813;p233"/>
          <p:cNvSpPr txBox="1"/>
          <p:nvPr/>
        </p:nvSpPr>
        <p:spPr>
          <a:xfrm rot="-3055625">
            <a:off x="1836268" y="2194630"/>
            <a:ext cx="1646177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dk2"/>
                </a:solidFill>
              </a:rPr>
              <a:t>Efficiency of CsI(Na) </a:t>
            </a:r>
            <a:endParaRPr sz="2400" dirty="0">
              <a:solidFill>
                <a:schemeClr val="dk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D5986F-CA1F-77AD-6175-5F65B5E3DC35}"/>
                  </a:ext>
                </a:extLst>
              </p:cNvPr>
              <p:cNvSpPr txBox="1"/>
              <p:nvPr/>
            </p:nvSpPr>
            <p:spPr>
              <a:xfrm>
                <a:off x="4353466" y="6227435"/>
                <a:ext cx="10613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Energy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8D5986F-CA1F-77AD-6175-5F65B5E3D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466" y="6227435"/>
                <a:ext cx="1061316" cy="369332"/>
              </a:xfrm>
              <a:prstGeom prst="rect">
                <a:avLst/>
              </a:prstGeom>
              <a:blipFill>
                <a:blip r:embed="rId5"/>
                <a:stretch>
                  <a:fillRect t="-6667" r="-352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3641533-F2BA-C3BE-D393-C677B0CB9B79}"/>
              </a:ext>
            </a:extLst>
          </p:cNvPr>
          <p:cNvSpPr txBox="1"/>
          <p:nvPr/>
        </p:nvSpPr>
        <p:spPr>
          <a:xfrm>
            <a:off x="2830396" y="3668171"/>
            <a:ext cx="28385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10.1126/science.aao0990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A462B9E-7F5B-2FC4-8732-E46D1651C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220" y="1385530"/>
            <a:ext cx="5381262" cy="547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50498F-124F-3DFB-7A07-5900EF6710AB}"/>
              </a:ext>
            </a:extLst>
          </p:cNvPr>
          <p:cNvSpPr txBox="1"/>
          <p:nvPr/>
        </p:nvSpPr>
        <p:spPr>
          <a:xfrm>
            <a:off x="7914067" y="790501"/>
            <a:ext cx="46170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https://sites.duke.edu/coherent/detectors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0" grpId="0" animBg="1"/>
      <p:bldP spid="2811" grpId="0"/>
      <p:bldP spid="2812" grpId="0" animBg="1"/>
      <p:bldP spid="281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A305E-EBDD-10E2-D76E-6744134E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Visible energy</a:t>
            </a:r>
          </a:p>
        </p:txBody>
      </p:sp>
      <p:pic>
        <p:nvPicPr>
          <p:cNvPr id="3" name="Google Shape;2814;p233">
            <a:extLst>
              <a:ext uri="{FF2B5EF4-FFF2-40B4-BE49-F238E27FC236}">
                <a16:creationId xmlns:a16="http://schemas.microsoft.com/office/drawing/2014/main" id="{ABEF5544-F482-E691-35E9-72231906AA1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12044" y="1872791"/>
            <a:ext cx="5379956" cy="445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graph of a nuclear rectification&#10;&#10;AI-generated content may be incorrect.">
            <a:extLst>
              <a:ext uri="{FF2B5EF4-FFF2-40B4-BE49-F238E27FC236}">
                <a16:creationId xmlns:a16="http://schemas.microsoft.com/office/drawing/2014/main" id="{F08F9B73-7506-DF9E-CB60-2D9D5AFBD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2791"/>
            <a:ext cx="6672714" cy="48163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F105A1-0757-BC57-67E9-F0DFB96E82EA}"/>
              </a:ext>
            </a:extLst>
          </p:cNvPr>
          <p:cNvSpPr txBox="1"/>
          <p:nvPr/>
        </p:nvSpPr>
        <p:spPr>
          <a:xfrm>
            <a:off x="7849772" y="1266092"/>
            <a:ext cx="345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Obtained from electronic recoils: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AD9027-5A59-BD12-B3B8-E731BE1F1B1F}"/>
              </a:ext>
            </a:extLst>
          </p:cNvPr>
          <p:cNvSpPr txBox="1"/>
          <p:nvPr/>
        </p:nvSpPr>
        <p:spPr>
          <a:xfrm>
            <a:off x="1434904" y="1352286"/>
            <a:ext cx="277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LY(Nuclear)/LY(electronic)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9CD757E-6A44-5ECB-AB70-53DBE1DFDA27}"/>
              </a:ext>
            </a:extLst>
          </p:cNvPr>
          <p:cNvCxnSpPr>
            <a:stCxn id="7" idx="1"/>
          </p:cNvCxnSpPr>
          <p:nvPr/>
        </p:nvCxnSpPr>
        <p:spPr>
          <a:xfrm flipH="1">
            <a:off x="253218" y="1536952"/>
            <a:ext cx="1181686" cy="3358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2432162-0D6F-B673-9EE4-EC2E37364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195" y="216825"/>
            <a:ext cx="1532043" cy="1580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A9EA1B-DEBD-3084-668F-C1AEAB26A044}"/>
              </a:ext>
            </a:extLst>
          </p:cNvPr>
          <p:cNvSpPr txBox="1"/>
          <p:nvPr/>
        </p:nvSpPr>
        <p:spPr>
          <a:xfrm rot="20382038">
            <a:off x="813746" y="2761009"/>
            <a:ext cx="285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Our measurement @ TUNL</a:t>
            </a:r>
          </a:p>
        </p:txBody>
      </p:sp>
    </p:spTree>
    <p:extLst>
      <p:ext uri="{BB962C8B-B14F-4D97-AF65-F5344CB8AC3E}">
        <p14:creationId xmlns:p14="http://schemas.microsoft.com/office/powerpoint/2010/main" val="340501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48E4F-2ABF-11D7-C21C-A7126816C6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895013" cy="1325563"/>
          </a:xfrm>
        </p:spPr>
        <p:txBody>
          <a:bodyPr/>
          <a:lstStyle/>
          <a:p>
            <a:r>
              <a:rPr lang="en-US" dirty="0"/>
              <a:t>Cooling options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26F79F-C96F-0AA5-E299-BE7E42013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85" y="2028825"/>
            <a:ext cx="5086978" cy="411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FD7948-A864-F8C8-459B-D4A3E0058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849" y="2000250"/>
            <a:ext cx="6821166" cy="396619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F493B2C-075F-E2EC-93EC-15FCC3897021}"/>
              </a:ext>
            </a:extLst>
          </p:cNvPr>
          <p:cNvCxnSpPr/>
          <p:nvPr/>
        </p:nvCxnSpPr>
        <p:spPr>
          <a:xfrm>
            <a:off x="8601075" y="4000500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EEE953-7FCE-AE34-450E-CF17DA1420EA}"/>
              </a:ext>
            </a:extLst>
          </p:cNvPr>
          <p:cNvSpPr txBox="1"/>
          <p:nvPr/>
        </p:nvSpPr>
        <p:spPr>
          <a:xfrm>
            <a:off x="8350517" y="3690938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77 K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DB562A5-1CAD-2274-E86A-D3C1CDF11FDF}"/>
              </a:ext>
            </a:extLst>
          </p:cNvPr>
          <p:cNvCxnSpPr>
            <a:cxnSpLocks/>
          </p:cNvCxnSpPr>
          <p:nvPr/>
        </p:nvCxnSpPr>
        <p:spPr>
          <a:xfrm>
            <a:off x="11736161" y="4086225"/>
            <a:ext cx="0" cy="1410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D329FAB-305D-89C7-AE4A-C86117EC1FC0}"/>
              </a:ext>
            </a:extLst>
          </p:cNvPr>
          <p:cNvSpPr txBox="1"/>
          <p:nvPr/>
        </p:nvSpPr>
        <p:spPr>
          <a:xfrm>
            <a:off x="11374473" y="3690938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946406-24BB-95CD-69FB-150E11B99A99}"/>
              </a:ext>
            </a:extLst>
          </p:cNvPr>
          <p:cNvSpPr txBox="1"/>
          <p:nvPr/>
        </p:nvSpPr>
        <p:spPr>
          <a:xfrm>
            <a:off x="6962957" y="2089776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SiPM dark noise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1BA70668-53C4-8EAF-9FD4-95983B4C0862}"/>
              </a:ext>
            </a:extLst>
          </p:cNvPr>
          <p:cNvSpPr/>
          <p:nvPr/>
        </p:nvSpPr>
        <p:spPr>
          <a:xfrm>
            <a:off x="3831771" y="500743"/>
            <a:ext cx="339291" cy="1189945"/>
          </a:xfrm>
          <a:prstGeom prst="leftBrace">
            <a:avLst>
              <a:gd name="adj1" fmla="val 5398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B09BED-098F-C792-D2AB-B9BD5D2DC3E0}"/>
              </a:ext>
            </a:extLst>
          </p:cNvPr>
          <p:cNvSpPr txBox="1"/>
          <p:nvPr/>
        </p:nvSpPr>
        <p:spPr>
          <a:xfrm>
            <a:off x="4116633" y="1434584"/>
            <a:ext cx="5672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liquid nitrogen ( ~ 77 K): PMTs work just fine, less R&amp;D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D4392-5586-A94C-6BBF-AB8DFC4C08FA}"/>
              </a:ext>
            </a:extLst>
          </p:cNvPr>
          <p:cNvSpPr txBox="1"/>
          <p:nvPr/>
        </p:nvSpPr>
        <p:spPr>
          <a:xfrm>
            <a:off x="4116633" y="500743"/>
            <a:ext cx="286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Cryocooler (down to ~ 40 K):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F82091-6BB4-5801-16CE-42FAD0A4E4FE}"/>
              </a:ext>
            </a:extLst>
          </p:cNvPr>
          <p:cNvSpPr txBox="1"/>
          <p:nvPr/>
        </p:nvSpPr>
        <p:spPr>
          <a:xfrm>
            <a:off x="7059203" y="500743"/>
            <a:ext cx="491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bit more LY, a bit less afterglow, less SiPM DCR</a:t>
            </a:r>
          </a:p>
        </p:txBody>
      </p:sp>
    </p:spTree>
    <p:extLst>
      <p:ext uri="{BB962C8B-B14F-4D97-AF65-F5344CB8AC3E}">
        <p14:creationId xmlns:p14="http://schemas.microsoft.com/office/powerpoint/2010/main" val="77285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BA6733-A40E-C915-8921-85890343F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48" y="1584325"/>
            <a:ext cx="5156200" cy="4902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82178D-7D5B-EA66-7916-9D2188D09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3157" y="365125"/>
            <a:ext cx="5156200" cy="31496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B9D48BE-E785-BBA9-039C-D739E70C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CsI + PMT @ 77 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54836-3987-2421-EF51-B8A3C8526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382" y="3919694"/>
            <a:ext cx="5156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506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1273</TotalTime>
  <Words>546</Words>
  <Application>Microsoft Macintosh PowerPoint</Application>
  <PresentationFormat>Widescreen</PresentationFormat>
  <Paragraphs>99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Cambria Math</vt:lpstr>
      <vt:lpstr>Office Theme</vt:lpstr>
      <vt:lpstr>Cryogenic CsI for Accelerator-based Dark Matter Search</vt:lpstr>
      <vt:lpstr>CsI(Tl/Na) VS Pure CsI</vt:lpstr>
      <vt:lpstr>Pure CsI as electromagnetic calorimeter</vt:lpstr>
      <vt:lpstr>Pure CsI @ different temperatures</vt:lpstr>
      <vt:lpstr>Pure CsI for Dark Matter &amp; Neutrino Detection</vt:lpstr>
      <vt:lpstr>Cryogenic operation of pure CsI</vt:lpstr>
      <vt:lpstr>Visible energy</vt:lpstr>
      <vt:lpstr>Cooling options</vt:lpstr>
      <vt:lpstr>Pure CsI + PMT @ 77 K</vt:lpstr>
      <vt:lpstr>Single PE spectrum</vt:lpstr>
      <vt:lpstr>Light yield with PMT @ 77 K</vt:lpstr>
      <vt:lpstr>Pure CsI + SiPM @ 77 K</vt:lpstr>
      <vt:lpstr>SPE spectrum</vt:lpstr>
      <vt:lpstr>Light yield</vt:lpstr>
      <vt:lpstr>COHERENT @ the SNS</vt:lpstr>
      <vt:lpstr>40 K cryostat</vt:lpstr>
      <vt:lpstr>Sensitivity 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Liu, Jing</dc:creator>
  <cp:lastModifiedBy>Liu, Jing</cp:lastModifiedBy>
  <cp:revision>2</cp:revision>
  <dcterms:created xsi:type="dcterms:W3CDTF">2025-05-20T17:48:43Z</dcterms:created>
  <dcterms:modified xsi:type="dcterms:W3CDTF">2025-11-18T16:31:22Z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cb311d3-aea9-4488-bc88-99739ecc7603_Enabled">
    <vt:lpwstr>true</vt:lpwstr>
  </property>
  <property fmtid="{D5CDD505-2E9C-101B-9397-08002B2CF9AE}" pid="3" name="MSIP_Label_8cb311d3-aea9-4488-bc88-99739ecc7603_SetDate">
    <vt:lpwstr>2025-05-20T18:09:28Z</vt:lpwstr>
  </property>
  <property fmtid="{D5CDD505-2E9C-101B-9397-08002B2CF9AE}" pid="4" name="MSIP_Label_8cb311d3-aea9-4488-bc88-99739ecc7603_Method">
    <vt:lpwstr>Privileged</vt:lpwstr>
  </property>
  <property fmtid="{D5CDD505-2E9C-101B-9397-08002B2CF9AE}" pid="5" name="MSIP_Label_8cb311d3-aea9-4488-bc88-99739ecc7603_Name">
    <vt:lpwstr>Internal - University</vt:lpwstr>
  </property>
  <property fmtid="{D5CDD505-2E9C-101B-9397-08002B2CF9AE}" pid="6" name="MSIP_Label_8cb311d3-aea9-4488-bc88-99739ecc7603_SiteId">
    <vt:lpwstr>9c36a7d0-bf7b-4991-9b78-be91a52f0226</vt:lpwstr>
  </property>
  <property fmtid="{D5CDD505-2E9C-101B-9397-08002B2CF9AE}" pid="7" name="MSIP_Label_8cb311d3-aea9-4488-bc88-99739ecc7603_ActionId">
    <vt:lpwstr>b3ea88e7-124b-4eda-9288-a9217e6e877a</vt:lpwstr>
  </property>
  <property fmtid="{D5CDD505-2E9C-101B-9397-08002B2CF9AE}" pid="8" name="MSIP_Label_8cb311d3-aea9-4488-bc88-99739ecc7603_ContentBits">
    <vt:lpwstr>0</vt:lpwstr>
  </property>
  <property fmtid="{D5CDD505-2E9C-101B-9397-08002B2CF9AE}" pid="9" name="MSIP_Label_8cb311d3-aea9-4488-bc88-99739ecc7603_Tag">
    <vt:lpwstr>50, 0, 1, 1</vt:lpwstr>
  </property>
</Properties>
</file>