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6" r:id="rId2"/>
    <p:sldId id="294" r:id="rId3"/>
    <p:sldId id="29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5988C8-1992-4CFF-82D5-F5D85561DAA6}" v="37" dt="2025-11-11T08:51:29.063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144" d="100"/>
          <a:sy n="144" d="100"/>
        </p:scale>
        <p:origin x="150" y="4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y Sullivan" userId="634bda38-ca40-43a5-be2b-aaad2c4c4a2d" providerId="ADAL" clId="{E672EC3F-DE18-4439-866A-6815BE3DE8DC}"/>
    <pc:docChg chg="undo custSel addSld delSld modSld">
      <pc:chgData name="Harry Sullivan" userId="634bda38-ca40-43a5-be2b-aaad2c4c4a2d" providerId="ADAL" clId="{E672EC3F-DE18-4439-866A-6815BE3DE8DC}" dt="2025-11-11T08:57:14.233" v="2504" actId="1076"/>
      <pc:docMkLst>
        <pc:docMk/>
      </pc:docMkLst>
      <pc:sldChg chg="modSp del mod">
        <pc:chgData name="Harry Sullivan" userId="634bda38-ca40-43a5-be2b-aaad2c4c4a2d" providerId="ADAL" clId="{E672EC3F-DE18-4439-866A-6815BE3DE8DC}" dt="2025-11-10T16:03:52.661" v="101" actId="47"/>
        <pc:sldMkLst>
          <pc:docMk/>
          <pc:sldMk cId="1811628747" sldId="268"/>
        </pc:sldMkLst>
        <pc:spChg chg="mod">
          <ac:chgData name="Harry Sullivan" userId="634bda38-ca40-43a5-be2b-aaad2c4c4a2d" providerId="ADAL" clId="{E672EC3F-DE18-4439-866A-6815BE3DE8DC}" dt="2025-11-10T16:03:45.528" v="82" actId="2711"/>
          <ac:spMkLst>
            <pc:docMk/>
            <pc:sldMk cId="1811628747" sldId="268"/>
            <ac:spMk id="2" creationId="{00000000-0000-0000-0000-000000000000}"/>
          </ac:spMkLst>
        </pc:spChg>
        <pc:spChg chg="mod">
          <ac:chgData name="Harry Sullivan" userId="634bda38-ca40-43a5-be2b-aaad2c4c4a2d" providerId="ADAL" clId="{E672EC3F-DE18-4439-866A-6815BE3DE8DC}" dt="2025-11-10T16:03:45.528" v="82" actId="2711"/>
          <ac:spMkLst>
            <pc:docMk/>
            <pc:sldMk cId="1811628747" sldId="268"/>
            <ac:spMk id="3" creationId="{00000000-0000-0000-0000-000000000000}"/>
          </ac:spMkLst>
        </pc:spChg>
        <pc:spChg chg="mod">
          <ac:chgData name="Harry Sullivan" userId="634bda38-ca40-43a5-be2b-aaad2c4c4a2d" providerId="ADAL" clId="{E672EC3F-DE18-4439-866A-6815BE3DE8DC}" dt="2025-11-10T16:03:45.528" v="82" actId="2711"/>
          <ac:spMkLst>
            <pc:docMk/>
            <pc:sldMk cId="1811628747" sldId="268"/>
            <ac:spMk id="4" creationId="{00000000-0000-0000-0000-000000000000}"/>
          </ac:spMkLst>
        </pc:spChg>
        <pc:spChg chg="mod">
          <ac:chgData name="Harry Sullivan" userId="634bda38-ca40-43a5-be2b-aaad2c4c4a2d" providerId="ADAL" clId="{E672EC3F-DE18-4439-866A-6815BE3DE8DC}" dt="2025-11-10T16:03:45.528" v="82" actId="2711"/>
          <ac:spMkLst>
            <pc:docMk/>
            <pc:sldMk cId="1811628747" sldId="268"/>
            <ac:spMk id="5" creationId="{00000000-0000-0000-0000-000000000000}"/>
          </ac:spMkLst>
        </pc:spChg>
        <pc:spChg chg="mod">
          <ac:chgData name="Harry Sullivan" userId="634bda38-ca40-43a5-be2b-aaad2c4c4a2d" providerId="ADAL" clId="{E672EC3F-DE18-4439-866A-6815BE3DE8DC}" dt="2025-11-10T16:03:45.528" v="82" actId="2711"/>
          <ac:spMkLst>
            <pc:docMk/>
            <pc:sldMk cId="1811628747" sldId="268"/>
            <ac:spMk id="6" creationId="{00000000-0000-0000-0000-000000000000}"/>
          </ac:spMkLst>
        </pc:spChg>
      </pc:sldChg>
      <pc:sldChg chg="del">
        <pc:chgData name="Harry Sullivan" userId="634bda38-ca40-43a5-be2b-aaad2c4c4a2d" providerId="ADAL" clId="{E672EC3F-DE18-4439-866A-6815BE3DE8DC}" dt="2025-11-10T16:03:48.957" v="83" actId="47"/>
        <pc:sldMkLst>
          <pc:docMk/>
          <pc:sldMk cId="3354641029" sldId="271"/>
        </pc:sldMkLst>
      </pc:sldChg>
      <pc:sldChg chg="del">
        <pc:chgData name="Harry Sullivan" userId="634bda38-ca40-43a5-be2b-aaad2c4c4a2d" providerId="ADAL" clId="{E672EC3F-DE18-4439-866A-6815BE3DE8DC}" dt="2025-11-10T16:03:49.676" v="86" actId="47"/>
        <pc:sldMkLst>
          <pc:docMk/>
          <pc:sldMk cId="3434902605" sldId="272"/>
        </pc:sldMkLst>
      </pc:sldChg>
      <pc:sldChg chg="del">
        <pc:chgData name="Harry Sullivan" userId="634bda38-ca40-43a5-be2b-aaad2c4c4a2d" providerId="ADAL" clId="{E672EC3F-DE18-4439-866A-6815BE3DE8DC}" dt="2025-11-10T16:03:49.228" v="84" actId="47"/>
        <pc:sldMkLst>
          <pc:docMk/>
          <pc:sldMk cId="3272427706" sldId="273"/>
        </pc:sldMkLst>
      </pc:sldChg>
      <pc:sldChg chg="modSp del mod">
        <pc:chgData name="Harry Sullivan" userId="634bda38-ca40-43a5-be2b-aaad2c4c4a2d" providerId="ADAL" clId="{E672EC3F-DE18-4439-866A-6815BE3DE8DC}" dt="2025-11-10T17:00:33.511" v="2200" actId="47"/>
        <pc:sldMkLst>
          <pc:docMk/>
          <pc:sldMk cId="721989401" sldId="274"/>
        </pc:sldMkLst>
        <pc:spChg chg="mod">
          <ac:chgData name="Harry Sullivan" userId="634bda38-ca40-43a5-be2b-aaad2c4c4a2d" providerId="ADAL" clId="{E672EC3F-DE18-4439-866A-6815BE3DE8DC}" dt="2025-11-10T16:03:35.212" v="81" actId="2711"/>
          <ac:spMkLst>
            <pc:docMk/>
            <pc:sldMk cId="721989401" sldId="274"/>
            <ac:spMk id="2" creationId="{F6B40731-33FF-9A40-95C3-6EBD3673704F}"/>
          </ac:spMkLst>
        </pc:spChg>
        <pc:spChg chg="mod">
          <ac:chgData name="Harry Sullivan" userId="634bda38-ca40-43a5-be2b-aaad2c4c4a2d" providerId="ADAL" clId="{E672EC3F-DE18-4439-866A-6815BE3DE8DC}" dt="2025-11-10T16:03:35.212" v="81" actId="2711"/>
          <ac:spMkLst>
            <pc:docMk/>
            <pc:sldMk cId="721989401" sldId="274"/>
            <ac:spMk id="3" creationId="{6023772B-3B2C-F343-9923-A3D494D18961}"/>
          </ac:spMkLst>
        </pc:spChg>
        <pc:spChg chg="mod">
          <ac:chgData name="Harry Sullivan" userId="634bda38-ca40-43a5-be2b-aaad2c4c4a2d" providerId="ADAL" clId="{E672EC3F-DE18-4439-866A-6815BE3DE8DC}" dt="2025-11-10T16:03:35.212" v="81" actId="2711"/>
          <ac:spMkLst>
            <pc:docMk/>
            <pc:sldMk cId="721989401" sldId="274"/>
            <ac:spMk id="4" creationId="{59F39A8C-436B-E64F-BE4A-AE05E877B266}"/>
          </ac:spMkLst>
        </pc:spChg>
        <pc:spChg chg="mod">
          <ac:chgData name="Harry Sullivan" userId="634bda38-ca40-43a5-be2b-aaad2c4c4a2d" providerId="ADAL" clId="{E672EC3F-DE18-4439-866A-6815BE3DE8DC}" dt="2025-11-10T16:03:35.212" v="81" actId="2711"/>
          <ac:spMkLst>
            <pc:docMk/>
            <pc:sldMk cId="721989401" sldId="274"/>
            <ac:spMk id="5" creationId="{9C3EEA7A-1474-FF44-ADE2-A4A8BEDF0602}"/>
          </ac:spMkLst>
        </pc:spChg>
        <pc:spChg chg="mod">
          <ac:chgData name="Harry Sullivan" userId="634bda38-ca40-43a5-be2b-aaad2c4c4a2d" providerId="ADAL" clId="{E672EC3F-DE18-4439-866A-6815BE3DE8DC}" dt="2025-11-10T16:03:35.212" v="81" actId="2711"/>
          <ac:spMkLst>
            <pc:docMk/>
            <pc:sldMk cId="721989401" sldId="274"/>
            <ac:spMk id="6" creationId="{CF6C6D1F-2672-B14F-B46E-63288B349B6E}"/>
          </ac:spMkLst>
        </pc:spChg>
        <pc:spChg chg="mod">
          <ac:chgData name="Harry Sullivan" userId="634bda38-ca40-43a5-be2b-aaad2c4c4a2d" providerId="ADAL" clId="{E672EC3F-DE18-4439-866A-6815BE3DE8DC}" dt="2025-11-10T16:03:35.212" v="81" actId="2711"/>
          <ac:spMkLst>
            <pc:docMk/>
            <pc:sldMk cId="721989401" sldId="274"/>
            <ac:spMk id="8" creationId="{DC2279C0-C548-6345-ABA3-981257171D5C}"/>
          </ac:spMkLst>
        </pc:spChg>
      </pc:sldChg>
      <pc:sldChg chg="del">
        <pc:chgData name="Harry Sullivan" userId="634bda38-ca40-43a5-be2b-aaad2c4c4a2d" providerId="ADAL" clId="{E672EC3F-DE18-4439-866A-6815BE3DE8DC}" dt="2025-11-10T16:03:50.373" v="89" actId="47"/>
        <pc:sldMkLst>
          <pc:docMk/>
          <pc:sldMk cId="636012766" sldId="275"/>
        </pc:sldMkLst>
      </pc:sldChg>
      <pc:sldChg chg="del">
        <pc:chgData name="Harry Sullivan" userId="634bda38-ca40-43a5-be2b-aaad2c4c4a2d" providerId="ADAL" clId="{E672EC3F-DE18-4439-866A-6815BE3DE8DC}" dt="2025-11-10T16:03:50.733" v="91" actId="47"/>
        <pc:sldMkLst>
          <pc:docMk/>
          <pc:sldMk cId="3363448361" sldId="276"/>
        </pc:sldMkLst>
      </pc:sldChg>
      <pc:sldChg chg="del">
        <pc:chgData name="Harry Sullivan" userId="634bda38-ca40-43a5-be2b-aaad2c4c4a2d" providerId="ADAL" clId="{E672EC3F-DE18-4439-866A-6815BE3DE8DC}" dt="2025-11-10T16:03:50.926" v="92" actId="47"/>
        <pc:sldMkLst>
          <pc:docMk/>
          <pc:sldMk cId="3125017480" sldId="277"/>
        </pc:sldMkLst>
      </pc:sldChg>
      <pc:sldChg chg="del">
        <pc:chgData name="Harry Sullivan" userId="634bda38-ca40-43a5-be2b-aaad2c4c4a2d" providerId="ADAL" clId="{E672EC3F-DE18-4439-866A-6815BE3DE8DC}" dt="2025-11-10T16:03:51.300" v="94" actId="47"/>
        <pc:sldMkLst>
          <pc:docMk/>
          <pc:sldMk cId="4037997177" sldId="279"/>
        </pc:sldMkLst>
      </pc:sldChg>
      <pc:sldChg chg="del">
        <pc:chgData name="Harry Sullivan" userId="634bda38-ca40-43a5-be2b-aaad2c4c4a2d" providerId="ADAL" clId="{E672EC3F-DE18-4439-866A-6815BE3DE8DC}" dt="2025-11-10T16:03:51.651" v="96" actId="47"/>
        <pc:sldMkLst>
          <pc:docMk/>
          <pc:sldMk cId="714914533" sldId="281"/>
        </pc:sldMkLst>
      </pc:sldChg>
      <pc:sldChg chg="del">
        <pc:chgData name="Harry Sullivan" userId="634bda38-ca40-43a5-be2b-aaad2c4c4a2d" providerId="ADAL" clId="{E672EC3F-DE18-4439-866A-6815BE3DE8DC}" dt="2025-11-10T16:03:51.843" v="97" actId="47"/>
        <pc:sldMkLst>
          <pc:docMk/>
          <pc:sldMk cId="2732158881" sldId="282"/>
        </pc:sldMkLst>
      </pc:sldChg>
      <pc:sldChg chg="del">
        <pc:chgData name="Harry Sullivan" userId="634bda38-ca40-43a5-be2b-aaad2c4c4a2d" providerId="ADAL" clId="{E672EC3F-DE18-4439-866A-6815BE3DE8DC}" dt="2025-11-10T16:03:52.039" v="98" actId="47"/>
        <pc:sldMkLst>
          <pc:docMk/>
          <pc:sldMk cId="3123047245" sldId="283"/>
        </pc:sldMkLst>
      </pc:sldChg>
      <pc:sldChg chg="del">
        <pc:chgData name="Harry Sullivan" userId="634bda38-ca40-43a5-be2b-aaad2c4c4a2d" providerId="ADAL" clId="{E672EC3F-DE18-4439-866A-6815BE3DE8DC}" dt="2025-11-10T16:03:51.466" v="95" actId="47"/>
        <pc:sldMkLst>
          <pc:docMk/>
          <pc:sldMk cId="3286162672" sldId="285"/>
        </pc:sldMkLst>
      </pc:sldChg>
      <pc:sldChg chg="del">
        <pc:chgData name="Harry Sullivan" userId="634bda38-ca40-43a5-be2b-aaad2c4c4a2d" providerId="ADAL" clId="{E672EC3F-DE18-4439-866A-6815BE3DE8DC}" dt="2025-11-10T16:03:51.121" v="93" actId="47"/>
        <pc:sldMkLst>
          <pc:docMk/>
          <pc:sldMk cId="1676932841" sldId="287"/>
        </pc:sldMkLst>
      </pc:sldChg>
      <pc:sldChg chg="del">
        <pc:chgData name="Harry Sullivan" userId="634bda38-ca40-43a5-be2b-aaad2c4c4a2d" providerId="ADAL" clId="{E672EC3F-DE18-4439-866A-6815BE3DE8DC}" dt="2025-11-10T16:03:52.452" v="100" actId="47"/>
        <pc:sldMkLst>
          <pc:docMk/>
          <pc:sldMk cId="3142636678" sldId="288"/>
        </pc:sldMkLst>
      </pc:sldChg>
      <pc:sldChg chg="del">
        <pc:chgData name="Harry Sullivan" userId="634bda38-ca40-43a5-be2b-aaad2c4c4a2d" providerId="ADAL" clId="{E672EC3F-DE18-4439-866A-6815BE3DE8DC}" dt="2025-11-10T16:03:49.482" v="85" actId="47"/>
        <pc:sldMkLst>
          <pc:docMk/>
          <pc:sldMk cId="1608669127" sldId="292"/>
        </pc:sldMkLst>
      </pc:sldChg>
      <pc:sldChg chg="del">
        <pc:chgData name="Harry Sullivan" userId="634bda38-ca40-43a5-be2b-aaad2c4c4a2d" providerId="ADAL" clId="{E672EC3F-DE18-4439-866A-6815BE3DE8DC}" dt="2025-11-10T16:03:52.249" v="99" actId="47"/>
        <pc:sldMkLst>
          <pc:docMk/>
          <pc:sldMk cId="1607475593" sldId="293"/>
        </pc:sldMkLst>
      </pc:sldChg>
      <pc:sldChg chg="addSp delSp modSp mod">
        <pc:chgData name="Harry Sullivan" userId="634bda38-ca40-43a5-be2b-aaad2c4c4a2d" providerId="ADAL" clId="{E672EC3F-DE18-4439-866A-6815BE3DE8DC}" dt="2025-11-11T08:57:14.233" v="2504" actId="1076"/>
        <pc:sldMkLst>
          <pc:docMk/>
          <pc:sldMk cId="2747146716" sldId="294"/>
        </pc:sldMkLst>
        <pc:spChg chg="mod ord">
          <ac:chgData name="Harry Sullivan" userId="634bda38-ca40-43a5-be2b-aaad2c4c4a2d" providerId="ADAL" clId="{E672EC3F-DE18-4439-866A-6815BE3DE8DC}" dt="2025-11-11T08:53:26.544" v="2494" actId="20577"/>
          <ac:spMkLst>
            <pc:docMk/>
            <pc:sldMk cId="2747146716" sldId="294"/>
            <ac:spMk id="2" creationId="{97F283B3-893E-E844-A539-D34BA0CC00FE}"/>
          </ac:spMkLst>
        </pc:spChg>
        <pc:spChg chg="mod">
          <ac:chgData name="Harry Sullivan" userId="634bda38-ca40-43a5-be2b-aaad2c4c4a2d" providerId="ADAL" clId="{E672EC3F-DE18-4439-866A-6815BE3DE8DC}" dt="2025-11-10T16:04:00.914" v="116" actId="20577"/>
          <ac:spMkLst>
            <pc:docMk/>
            <pc:sldMk cId="2747146716" sldId="294"/>
            <ac:spMk id="3" creationId="{9F74900F-F7ED-1041-95D8-8195074A83D1}"/>
          </ac:spMkLst>
        </pc:spChg>
        <pc:spChg chg="mod">
          <ac:chgData name="Harry Sullivan" userId="634bda38-ca40-43a5-be2b-aaad2c4c4a2d" providerId="ADAL" clId="{E672EC3F-DE18-4439-866A-6815BE3DE8DC}" dt="2025-11-10T16:03:26.388" v="80" actId="2711"/>
          <ac:spMkLst>
            <pc:docMk/>
            <pc:sldMk cId="2747146716" sldId="294"/>
            <ac:spMk id="4" creationId="{F43D299F-0D9B-F941-8D2F-1BB0ECDAC8C9}"/>
          </ac:spMkLst>
        </pc:spChg>
        <pc:spChg chg="mod">
          <ac:chgData name="Harry Sullivan" userId="634bda38-ca40-43a5-be2b-aaad2c4c4a2d" providerId="ADAL" clId="{E672EC3F-DE18-4439-866A-6815BE3DE8DC}" dt="2025-11-10T16:03:26.388" v="80" actId="2711"/>
          <ac:spMkLst>
            <pc:docMk/>
            <pc:sldMk cId="2747146716" sldId="294"/>
            <ac:spMk id="5" creationId="{FF7A345D-4042-EF4F-A56F-95ECEDB3BAC7}"/>
          </ac:spMkLst>
        </pc:spChg>
        <pc:spChg chg="mod">
          <ac:chgData name="Harry Sullivan" userId="634bda38-ca40-43a5-be2b-aaad2c4c4a2d" providerId="ADAL" clId="{E672EC3F-DE18-4439-866A-6815BE3DE8DC}" dt="2025-11-10T16:03:26.388" v="80" actId="2711"/>
          <ac:spMkLst>
            <pc:docMk/>
            <pc:sldMk cId="2747146716" sldId="294"/>
            <ac:spMk id="6" creationId="{148EA874-9DE5-674F-92B6-10032BB19350}"/>
          </ac:spMkLst>
        </pc:spChg>
        <pc:spChg chg="del mod">
          <ac:chgData name="Harry Sullivan" userId="634bda38-ca40-43a5-be2b-aaad2c4c4a2d" providerId="ADAL" clId="{E672EC3F-DE18-4439-866A-6815BE3DE8DC}" dt="2025-11-11T08:50:46.679" v="2481" actId="478"/>
          <ac:spMkLst>
            <pc:docMk/>
            <pc:sldMk cId="2747146716" sldId="294"/>
            <ac:spMk id="7" creationId="{A5239D81-2D90-A174-AD39-373DD2BA736B}"/>
          </ac:spMkLst>
        </pc:spChg>
        <pc:spChg chg="add mod">
          <ac:chgData name="Harry Sullivan" userId="634bda38-ca40-43a5-be2b-aaad2c4c4a2d" providerId="ADAL" clId="{E672EC3F-DE18-4439-866A-6815BE3DE8DC}" dt="2025-11-10T17:05:05.627" v="2454" actId="207"/>
          <ac:spMkLst>
            <pc:docMk/>
            <pc:sldMk cId="2747146716" sldId="294"/>
            <ac:spMk id="12" creationId="{FC73432C-05AE-EA9B-2BFF-A66765074F20}"/>
          </ac:spMkLst>
        </pc:spChg>
        <pc:spChg chg="add mod">
          <ac:chgData name="Harry Sullivan" userId="634bda38-ca40-43a5-be2b-aaad2c4c4a2d" providerId="ADAL" clId="{E672EC3F-DE18-4439-866A-6815BE3DE8DC}" dt="2025-11-10T16:29:01.921" v="1324" actId="14100"/>
          <ac:spMkLst>
            <pc:docMk/>
            <pc:sldMk cId="2747146716" sldId="294"/>
            <ac:spMk id="13" creationId="{5DFBD14E-D796-CF63-9CB7-7F315A79D93B}"/>
          </ac:spMkLst>
        </pc:spChg>
        <pc:spChg chg="add del mod">
          <ac:chgData name="Harry Sullivan" userId="634bda38-ca40-43a5-be2b-aaad2c4c4a2d" providerId="ADAL" clId="{E672EC3F-DE18-4439-866A-6815BE3DE8DC}" dt="2025-11-10T16:30:36.095" v="1338" actId="478"/>
          <ac:spMkLst>
            <pc:docMk/>
            <pc:sldMk cId="2747146716" sldId="294"/>
            <ac:spMk id="14" creationId="{1ED8EEEB-6582-C404-3D14-3185A80902D6}"/>
          </ac:spMkLst>
        </pc:spChg>
        <pc:spChg chg="add del mod">
          <ac:chgData name="Harry Sullivan" userId="634bda38-ca40-43a5-be2b-aaad2c4c4a2d" providerId="ADAL" clId="{E672EC3F-DE18-4439-866A-6815BE3DE8DC}" dt="2025-11-10T16:30:22.288" v="1333" actId="478"/>
          <ac:spMkLst>
            <pc:docMk/>
            <pc:sldMk cId="2747146716" sldId="294"/>
            <ac:spMk id="15" creationId="{955D79DA-4664-71E5-A5D5-4AF4CBDDA611}"/>
          </ac:spMkLst>
        </pc:spChg>
        <pc:spChg chg="add mod">
          <ac:chgData name="Harry Sullivan" userId="634bda38-ca40-43a5-be2b-aaad2c4c4a2d" providerId="ADAL" clId="{E672EC3F-DE18-4439-866A-6815BE3DE8DC}" dt="2025-11-10T17:05:05.627" v="2454" actId="207"/>
          <ac:spMkLst>
            <pc:docMk/>
            <pc:sldMk cId="2747146716" sldId="294"/>
            <ac:spMk id="16" creationId="{0A33D493-4F24-4FE7-D9D6-59266B187B8C}"/>
          </ac:spMkLst>
        </pc:spChg>
        <pc:spChg chg="add del mod">
          <ac:chgData name="Harry Sullivan" userId="634bda38-ca40-43a5-be2b-aaad2c4c4a2d" providerId="ADAL" clId="{E672EC3F-DE18-4439-866A-6815BE3DE8DC}" dt="2025-11-10T16:39:02.665" v="1421" actId="478"/>
          <ac:spMkLst>
            <pc:docMk/>
            <pc:sldMk cId="2747146716" sldId="294"/>
            <ac:spMk id="17" creationId="{483F0DC1-91A7-39A2-888B-02D770CF9753}"/>
          </ac:spMkLst>
        </pc:spChg>
        <pc:spChg chg="add mod">
          <ac:chgData name="Harry Sullivan" userId="634bda38-ca40-43a5-be2b-aaad2c4c4a2d" providerId="ADAL" clId="{E672EC3F-DE18-4439-866A-6815BE3DE8DC}" dt="2025-11-10T17:05:22.662" v="2460" actId="1076"/>
          <ac:spMkLst>
            <pc:docMk/>
            <pc:sldMk cId="2747146716" sldId="294"/>
            <ac:spMk id="19" creationId="{6257F55C-9FC9-5721-6362-4980BCC9888E}"/>
          </ac:spMkLst>
        </pc:spChg>
        <pc:spChg chg="add mod">
          <ac:chgData name="Harry Sullivan" userId="634bda38-ca40-43a5-be2b-aaad2c4c4a2d" providerId="ADAL" clId="{E672EC3F-DE18-4439-866A-6815BE3DE8DC}" dt="2025-11-10T17:05:28.014" v="2463" actId="1076"/>
          <ac:spMkLst>
            <pc:docMk/>
            <pc:sldMk cId="2747146716" sldId="294"/>
            <ac:spMk id="20" creationId="{C0451116-1055-8FF0-0E6E-46BD0A00187E}"/>
          </ac:spMkLst>
        </pc:spChg>
        <pc:picChg chg="add del mod ord modCrop">
          <ac:chgData name="Harry Sullivan" userId="634bda38-ca40-43a5-be2b-aaad2c4c4a2d" providerId="ADAL" clId="{E672EC3F-DE18-4439-866A-6815BE3DE8DC}" dt="2025-11-11T08:51:15.110" v="2483" actId="478"/>
          <ac:picMkLst>
            <pc:docMk/>
            <pc:sldMk cId="2747146716" sldId="294"/>
            <ac:picMk id="8" creationId="{65DA335C-001D-59A5-47C3-B4A32CA97437}"/>
          </ac:picMkLst>
        </pc:picChg>
        <pc:picChg chg="add mod modCrop">
          <ac:chgData name="Harry Sullivan" userId="634bda38-ca40-43a5-be2b-aaad2c4c4a2d" providerId="ADAL" clId="{E672EC3F-DE18-4439-866A-6815BE3DE8DC}" dt="2025-11-11T08:57:14.233" v="2504" actId="1076"/>
          <ac:picMkLst>
            <pc:docMk/>
            <pc:sldMk cId="2747146716" sldId="294"/>
            <ac:picMk id="9" creationId="{2C47E95C-BB43-1DBB-CF60-14575EA37255}"/>
          </ac:picMkLst>
        </pc:picChg>
        <pc:picChg chg="add mod">
          <ac:chgData name="Harry Sullivan" userId="634bda38-ca40-43a5-be2b-aaad2c4c4a2d" providerId="ADAL" clId="{E672EC3F-DE18-4439-866A-6815BE3DE8DC}" dt="2025-11-10T16:27:14.378" v="1294" actId="1076"/>
          <ac:picMkLst>
            <pc:docMk/>
            <pc:sldMk cId="2747146716" sldId="294"/>
            <ac:picMk id="10" creationId="{299A22E9-DB9E-E748-FC05-21A67CA8BD82}"/>
          </ac:picMkLst>
        </pc:picChg>
        <pc:picChg chg="add mod modCrop">
          <ac:chgData name="Harry Sullivan" userId="634bda38-ca40-43a5-be2b-aaad2c4c4a2d" providerId="ADAL" clId="{E672EC3F-DE18-4439-866A-6815BE3DE8DC}" dt="2025-11-10T17:04:52.653" v="2451" actId="1076"/>
          <ac:picMkLst>
            <pc:docMk/>
            <pc:sldMk cId="2747146716" sldId="294"/>
            <ac:picMk id="11" creationId="{476FC382-7F2E-BD73-9E59-3B48BBCB5BD9}"/>
          </ac:picMkLst>
        </pc:picChg>
        <pc:picChg chg="add mod modCrop">
          <ac:chgData name="Harry Sullivan" userId="634bda38-ca40-43a5-be2b-aaad2c4c4a2d" providerId="ADAL" clId="{E672EC3F-DE18-4439-866A-6815BE3DE8DC}" dt="2025-11-11T08:57:10.122" v="2502" actId="732"/>
          <ac:picMkLst>
            <pc:docMk/>
            <pc:sldMk cId="2747146716" sldId="294"/>
            <ac:picMk id="18" creationId="{8FEA81BA-2BE3-E732-C77F-AC028E468896}"/>
          </ac:picMkLst>
        </pc:picChg>
      </pc:sldChg>
      <pc:sldChg chg="del">
        <pc:chgData name="Harry Sullivan" userId="634bda38-ca40-43a5-be2b-aaad2c4c4a2d" providerId="ADAL" clId="{E672EC3F-DE18-4439-866A-6815BE3DE8DC}" dt="2025-11-10T16:03:50.570" v="90" actId="47"/>
        <pc:sldMkLst>
          <pc:docMk/>
          <pc:sldMk cId="1662233872" sldId="295"/>
        </pc:sldMkLst>
      </pc:sldChg>
      <pc:sldChg chg="modSp mod">
        <pc:chgData name="Harry Sullivan" userId="634bda38-ca40-43a5-be2b-aaad2c4c4a2d" providerId="ADAL" clId="{E672EC3F-DE18-4439-866A-6815BE3DE8DC}" dt="2025-11-10T16:03:17.755" v="79" actId="2711"/>
        <pc:sldMkLst>
          <pc:docMk/>
          <pc:sldMk cId="3816345268" sldId="296"/>
        </pc:sldMkLst>
        <pc:spChg chg="mod">
          <ac:chgData name="Harry Sullivan" userId="634bda38-ca40-43a5-be2b-aaad2c4c4a2d" providerId="ADAL" clId="{E672EC3F-DE18-4439-866A-6815BE3DE8DC}" dt="2025-11-10T16:03:17.755" v="79" actId="2711"/>
          <ac:spMkLst>
            <pc:docMk/>
            <pc:sldMk cId="3816345268" sldId="296"/>
            <ac:spMk id="2" creationId="{792C55D0-EF65-5184-5180-70C748F9ECB3}"/>
          </ac:spMkLst>
        </pc:spChg>
        <pc:spChg chg="mod">
          <ac:chgData name="Harry Sullivan" userId="634bda38-ca40-43a5-be2b-aaad2c4c4a2d" providerId="ADAL" clId="{E672EC3F-DE18-4439-866A-6815BE3DE8DC}" dt="2025-11-10T16:03:17.755" v="79" actId="2711"/>
          <ac:spMkLst>
            <pc:docMk/>
            <pc:sldMk cId="3816345268" sldId="296"/>
            <ac:spMk id="3" creationId="{F7B0DD35-25FE-650C-D3E7-DA9E47CBB676}"/>
          </ac:spMkLst>
        </pc:spChg>
      </pc:sldChg>
      <pc:sldChg chg="del">
        <pc:chgData name="Harry Sullivan" userId="634bda38-ca40-43a5-be2b-aaad2c4c4a2d" providerId="ADAL" clId="{E672EC3F-DE18-4439-866A-6815BE3DE8DC}" dt="2025-11-10T16:03:49.940" v="87" actId="47"/>
        <pc:sldMkLst>
          <pc:docMk/>
          <pc:sldMk cId="337302132" sldId="297"/>
        </pc:sldMkLst>
      </pc:sldChg>
      <pc:sldChg chg="addSp delSp modSp add mod modTransition">
        <pc:chgData name="Harry Sullivan" userId="634bda38-ca40-43a5-be2b-aaad2c4c4a2d" providerId="ADAL" clId="{E672EC3F-DE18-4439-866A-6815BE3DE8DC}" dt="2025-11-11T08:56:22.160" v="2498" actId="732"/>
        <pc:sldMkLst>
          <pc:docMk/>
          <pc:sldMk cId="613911756" sldId="297"/>
        </pc:sldMkLst>
        <pc:spChg chg="mod">
          <ac:chgData name="Harry Sullivan" userId="634bda38-ca40-43a5-be2b-aaad2c4c4a2d" providerId="ADAL" clId="{E672EC3F-DE18-4439-866A-6815BE3DE8DC}" dt="2025-11-11T08:56:09.352" v="2497" actId="1076"/>
          <ac:spMkLst>
            <pc:docMk/>
            <pc:sldMk cId="613911756" sldId="297"/>
            <ac:spMk id="2" creationId="{04969043-6139-5ACF-A420-C01701B6FD1C}"/>
          </ac:spMkLst>
        </pc:spChg>
        <pc:spChg chg="mod">
          <ac:chgData name="Harry Sullivan" userId="634bda38-ca40-43a5-be2b-aaad2c4c4a2d" providerId="ADAL" clId="{E672EC3F-DE18-4439-866A-6815BE3DE8DC}" dt="2025-11-10T17:00:36.349" v="2201" actId="20577"/>
          <ac:spMkLst>
            <pc:docMk/>
            <pc:sldMk cId="613911756" sldId="297"/>
            <ac:spMk id="3" creationId="{D5F2FAAA-F139-FB1A-C326-E2270CDB87E4}"/>
          </ac:spMkLst>
        </pc:spChg>
        <pc:spChg chg="del">
          <ac:chgData name="Harry Sullivan" userId="634bda38-ca40-43a5-be2b-aaad2c4c4a2d" providerId="ADAL" clId="{E672EC3F-DE18-4439-866A-6815BE3DE8DC}" dt="2025-11-11T08:50:44.311" v="2480" actId="478"/>
          <ac:spMkLst>
            <pc:docMk/>
            <pc:sldMk cId="613911756" sldId="297"/>
            <ac:spMk id="7" creationId="{473C332C-C36B-A8E1-A5BB-EB1194B009E2}"/>
          </ac:spMkLst>
        </pc:spChg>
        <pc:spChg chg="add del mod">
          <ac:chgData name="Harry Sullivan" userId="634bda38-ca40-43a5-be2b-aaad2c4c4a2d" providerId="ADAL" clId="{E672EC3F-DE18-4439-866A-6815BE3DE8DC}" dt="2025-11-10T16:55:36.820" v="1924" actId="478"/>
          <ac:spMkLst>
            <pc:docMk/>
            <pc:sldMk cId="613911756" sldId="297"/>
            <ac:spMk id="15" creationId="{DC76EB05-3A34-55B4-98CF-74F3EB1397A4}"/>
          </ac:spMkLst>
        </pc:spChg>
        <pc:spChg chg="add del mod">
          <ac:chgData name="Harry Sullivan" userId="634bda38-ca40-43a5-be2b-aaad2c4c4a2d" providerId="ADAL" clId="{E672EC3F-DE18-4439-866A-6815BE3DE8DC}" dt="2025-11-10T16:55:50.420" v="1928" actId="478"/>
          <ac:spMkLst>
            <pc:docMk/>
            <pc:sldMk cId="613911756" sldId="297"/>
            <ac:spMk id="16" creationId="{2501BCC2-73D5-953C-D6D7-9422D86882BB}"/>
          </ac:spMkLst>
        </pc:spChg>
        <pc:spChg chg="add mod">
          <ac:chgData name="Harry Sullivan" userId="634bda38-ca40-43a5-be2b-aaad2c4c4a2d" providerId="ADAL" clId="{E672EC3F-DE18-4439-866A-6815BE3DE8DC}" dt="2025-11-10T17:31:32.209" v="2472" actId="1076"/>
          <ac:spMkLst>
            <pc:docMk/>
            <pc:sldMk cId="613911756" sldId="297"/>
            <ac:spMk id="17" creationId="{FBEF4239-895A-4536-2224-98E6A3F3E7A7}"/>
          </ac:spMkLst>
        </pc:spChg>
        <pc:graphicFrameChg chg="add del mod">
          <ac:chgData name="Harry Sullivan" userId="634bda38-ca40-43a5-be2b-aaad2c4c4a2d" providerId="ADAL" clId="{E672EC3F-DE18-4439-866A-6815BE3DE8DC}" dt="2025-11-10T16:42:33.451" v="1424" actId="478"/>
          <ac:graphicFrameMkLst>
            <pc:docMk/>
            <pc:sldMk cId="613911756" sldId="297"/>
            <ac:graphicFrameMk id="10" creationId="{FD771482-F0DA-E716-E89C-BBAD792AEB03}"/>
          </ac:graphicFrameMkLst>
        </pc:graphicFrameChg>
        <pc:graphicFrameChg chg="add mod">
          <ac:chgData name="Harry Sullivan" userId="634bda38-ca40-43a5-be2b-aaad2c4c4a2d" providerId="ADAL" clId="{E672EC3F-DE18-4439-866A-6815BE3DE8DC}" dt="2025-11-10T16:49:11.815" v="1799"/>
          <ac:graphicFrameMkLst>
            <pc:docMk/>
            <pc:sldMk cId="613911756" sldId="297"/>
            <ac:graphicFrameMk id="13" creationId="{DF28E988-1768-C186-3044-B5B186C0E505}"/>
          </ac:graphicFrameMkLst>
        </pc:graphicFrameChg>
        <pc:picChg chg="del">
          <ac:chgData name="Harry Sullivan" userId="634bda38-ca40-43a5-be2b-aaad2c4c4a2d" providerId="ADAL" clId="{E672EC3F-DE18-4439-866A-6815BE3DE8DC}" dt="2025-11-10T16:31:22.951" v="1347" actId="478"/>
          <ac:picMkLst>
            <pc:docMk/>
            <pc:sldMk cId="613911756" sldId="297"/>
            <ac:picMk id="8" creationId="{B8937A04-8D0C-C3B3-BD1F-5A63CDA0D1E9}"/>
          </ac:picMkLst>
        </pc:picChg>
        <pc:picChg chg="del">
          <ac:chgData name="Harry Sullivan" userId="634bda38-ca40-43a5-be2b-aaad2c4c4a2d" providerId="ADAL" clId="{E672EC3F-DE18-4439-866A-6815BE3DE8DC}" dt="2025-11-10T16:31:24.207" v="1348" actId="478"/>
          <ac:picMkLst>
            <pc:docMk/>
            <pc:sldMk cId="613911756" sldId="297"/>
            <ac:picMk id="9" creationId="{31EF873D-0F6A-B3C5-0465-9055D904A859}"/>
          </ac:picMkLst>
        </pc:picChg>
        <pc:picChg chg="add del mod modCrop">
          <ac:chgData name="Harry Sullivan" userId="634bda38-ca40-43a5-be2b-aaad2c4c4a2d" providerId="ADAL" clId="{E672EC3F-DE18-4439-866A-6815BE3DE8DC}" dt="2025-11-10T16:42:53.211" v="1433" actId="478"/>
          <ac:picMkLst>
            <pc:docMk/>
            <pc:sldMk cId="613911756" sldId="297"/>
            <ac:picMk id="11" creationId="{216C13C6-DA5D-F9EE-29B4-36533D5DD0C5}"/>
          </ac:picMkLst>
        </pc:picChg>
        <pc:picChg chg="add mod modCrop">
          <ac:chgData name="Harry Sullivan" userId="634bda38-ca40-43a5-be2b-aaad2c4c4a2d" providerId="ADAL" clId="{E672EC3F-DE18-4439-866A-6815BE3DE8DC}" dt="2025-11-11T08:56:22.160" v="2498" actId="732"/>
          <ac:picMkLst>
            <pc:docMk/>
            <pc:sldMk cId="613911756" sldId="297"/>
            <ac:picMk id="12" creationId="{CE9AE9EC-D8A4-39EB-23E2-298245E9B295}"/>
          </ac:picMkLst>
        </pc:picChg>
        <pc:picChg chg="add mod ord">
          <ac:chgData name="Harry Sullivan" userId="634bda38-ca40-43a5-be2b-aaad2c4c4a2d" providerId="ADAL" clId="{E672EC3F-DE18-4439-866A-6815BE3DE8DC}" dt="2025-11-10T17:31:27.313" v="2469" actId="14100"/>
          <ac:picMkLst>
            <pc:docMk/>
            <pc:sldMk cId="613911756" sldId="297"/>
            <ac:picMk id="14" creationId="{E01A57AC-FC9C-CC1A-F423-638D705935AA}"/>
          </ac:picMkLst>
        </pc:picChg>
        <pc:picChg chg="add mod">
          <ac:chgData name="Harry Sullivan" userId="634bda38-ca40-43a5-be2b-aaad2c4c4a2d" providerId="ADAL" clId="{E672EC3F-DE18-4439-866A-6815BE3DE8DC}" dt="2025-11-10T17:31:39.114" v="2476" actId="1076"/>
          <ac:picMkLst>
            <pc:docMk/>
            <pc:sldMk cId="613911756" sldId="297"/>
            <ac:picMk id="18" creationId="{ADC75A0D-3251-7E31-C28E-BE3AD9713437}"/>
          </ac:picMkLst>
        </pc:picChg>
      </pc:sldChg>
      <pc:sldChg chg="del">
        <pc:chgData name="Harry Sullivan" userId="634bda38-ca40-43a5-be2b-aaad2c4c4a2d" providerId="ADAL" clId="{E672EC3F-DE18-4439-866A-6815BE3DE8DC}" dt="2025-11-10T16:03:50.174" v="88" actId="47"/>
        <pc:sldMkLst>
          <pc:docMk/>
          <pc:sldMk cId="677684877" sldId="298"/>
        </pc:sldMkLst>
      </pc:sldChg>
      <pc:sldChg chg="addSp delSp modSp add del mod">
        <pc:chgData name="Harry Sullivan" userId="634bda38-ca40-43a5-be2b-aaad2c4c4a2d" providerId="ADAL" clId="{E672EC3F-DE18-4439-866A-6815BE3DE8DC}" dt="2025-11-10T17:31:43.707" v="2477" actId="47"/>
        <pc:sldMkLst>
          <pc:docMk/>
          <pc:sldMk cId="3137760133" sldId="298"/>
        </pc:sldMkLst>
        <pc:spChg chg="mod">
          <ac:chgData name="Harry Sullivan" userId="634bda38-ca40-43a5-be2b-aaad2c4c4a2d" providerId="ADAL" clId="{E672EC3F-DE18-4439-866A-6815BE3DE8DC}" dt="2025-11-10T17:01:39.189" v="2298" actId="20577"/>
          <ac:spMkLst>
            <pc:docMk/>
            <pc:sldMk cId="3137760133" sldId="298"/>
            <ac:spMk id="2" creationId="{8438407A-DA9B-D447-D385-527D6451BF9C}"/>
          </ac:spMkLst>
        </pc:spChg>
        <pc:spChg chg="add">
          <ac:chgData name="Harry Sullivan" userId="634bda38-ca40-43a5-be2b-aaad2c4c4a2d" providerId="ADAL" clId="{E672EC3F-DE18-4439-866A-6815BE3DE8DC}" dt="2025-11-10T17:01:01.613" v="2221"/>
          <ac:spMkLst>
            <pc:docMk/>
            <pc:sldMk cId="3137760133" sldId="298"/>
            <ac:spMk id="8" creationId="{57217662-796D-6396-82FC-E40A183D0C75}"/>
          </ac:spMkLst>
        </pc:spChg>
        <pc:spChg chg="del">
          <ac:chgData name="Harry Sullivan" userId="634bda38-ca40-43a5-be2b-aaad2c4c4a2d" providerId="ADAL" clId="{E672EC3F-DE18-4439-866A-6815BE3DE8DC}" dt="2025-11-10T17:00:45.093" v="2205" actId="478"/>
          <ac:spMkLst>
            <pc:docMk/>
            <pc:sldMk cId="3137760133" sldId="298"/>
            <ac:spMk id="17" creationId="{ADF88DC3-5CFF-612C-540B-5D5BE616CA49}"/>
          </ac:spMkLst>
        </pc:spChg>
        <pc:picChg chg="add mod">
          <ac:chgData name="Harry Sullivan" userId="634bda38-ca40-43a5-be2b-aaad2c4c4a2d" providerId="ADAL" clId="{E672EC3F-DE18-4439-866A-6815BE3DE8DC}" dt="2025-11-10T17:01:44.109" v="2300" actId="1076"/>
          <ac:picMkLst>
            <pc:docMk/>
            <pc:sldMk cId="3137760133" sldId="298"/>
            <ac:picMk id="9" creationId="{7392690D-2171-20F2-E52D-5A8B84113B2A}"/>
          </ac:picMkLst>
        </pc:picChg>
        <pc:picChg chg="del">
          <ac:chgData name="Harry Sullivan" userId="634bda38-ca40-43a5-be2b-aaad2c4c4a2d" providerId="ADAL" clId="{E672EC3F-DE18-4439-866A-6815BE3DE8DC}" dt="2025-11-10T17:00:45.784" v="2206" actId="478"/>
          <ac:picMkLst>
            <pc:docMk/>
            <pc:sldMk cId="3137760133" sldId="298"/>
            <ac:picMk id="12" creationId="{3F79D911-44F5-543F-09D6-2B9BC5BE2970}"/>
          </ac:picMkLst>
        </pc:picChg>
        <pc:picChg chg="del mod">
          <ac:chgData name="Harry Sullivan" userId="634bda38-ca40-43a5-be2b-aaad2c4c4a2d" providerId="ADAL" clId="{E672EC3F-DE18-4439-866A-6815BE3DE8DC}" dt="2025-11-10T17:00:44.348" v="2204" actId="478"/>
          <ac:picMkLst>
            <pc:docMk/>
            <pc:sldMk cId="3137760133" sldId="298"/>
            <ac:picMk id="14" creationId="{69D8EA72-EDD4-1291-5125-3C8B7DB976E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1C6A3B-384B-45DF-A32F-00CE07D8E264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7089EE-414B-41D8-8A0B-998F9D22B967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A3F594-BE38-4422-9854-E01FF8D2D83D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F08059B-7128-47CF-AABD-C274304EA02D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7DAB7AB-AC3F-41BC-8A34-9261EC64A649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F6EEF4F-9F55-4B43-9C06-47AEA4083DD5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89E5DA0-1E02-4E5A-A8CD-77D885D7E852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77520B8-DBBC-4140-80F8-A6CFDB2FC54F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1740-D176-4149-8020-9C4A10E86BCB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17E8-41D8-4665-8EC4-9C60DE2E81B4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6548D-BDB8-4F91-AAB7-A95C472FDA61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F77-05B7-4438-876A-EEF96B629F8F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4B1F-4F68-4ED9-B5A8-2DACC03C5DFF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72709-4403-41CE-8917-E26E309E85EB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09058-37F3-4E16-866E-6D0170BD46F6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CA29-16E6-48EE-AC39-007ABFE2F14D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9609-6061-4310-A67E-15D231B86D16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E064-CA07-444E-A4CC-10162032EE03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78616247-BE6B-4866-B2FB-6CC008D2AFF2}" type="datetime3">
              <a:rPr lang="en-US" smtClean="0"/>
              <a:t>11 November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Harry Sullivan | LHC BWS – Card positioning change, impedance impact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Myriad Pro Light" panose="020B0403030403020204" pitchFamily="34" charset="0"/>
              </a:rPr>
              <a:t>LHC BWS – Card positioning change, impedance impact</a:t>
            </a:r>
            <a:endParaRPr lang="en-GB" dirty="0">
              <a:latin typeface="Myriad Pro Light" panose="020B04030304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Myriad Pro Light" panose="020B0403030403020204" pitchFamily="34" charset="0"/>
              </a:rPr>
              <a:t>Harry Sullivan</a:t>
            </a:r>
          </a:p>
          <a:p>
            <a:r>
              <a:rPr lang="en-GB" b="0" dirty="0">
                <a:latin typeface="Myriad Pro Light" panose="020B0403030403020204" pitchFamily="34" charset="0"/>
              </a:rPr>
              <a:t>11.112025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Myriad Pro Light" panose="020B0403030403020204" pitchFamily="34" charset="0"/>
              </a:rPr>
              <a:t>Proposed change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02FD-079F-4259-AA12-430C829C9BF8}" type="datetime3">
              <a:rPr lang="en-US" smtClean="0">
                <a:latin typeface="Myriad Pro Light" panose="020B0403030403020204" pitchFamily="34" charset="0"/>
              </a:rPr>
              <a:t>11 November 2025</a:t>
            </a:fld>
            <a:endParaRPr lang="en-US" dirty="0">
              <a:latin typeface="Myriad Pro Light" panose="020B0403030403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Myriad Pro Light" panose="020B0403030403020204" pitchFamily="34" charset="0"/>
              </a:rPr>
              <a:t>Harry Sullivan | LHC BWS – Card positioning change, impedance impact</a:t>
            </a:r>
            <a:endParaRPr lang="en-US" dirty="0">
              <a:latin typeface="Myriad Pro Light" panose="020B0403030403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Myriad Pro Light" panose="020B0403030403020204" pitchFamily="34" charset="0"/>
              </a:rPr>
              <a:pPr/>
              <a:t>2</a:t>
            </a:fld>
            <a:endParaRPr lang="en-US" dirty="0">
              <a:latin typeface="Myriad Pro Light" panose="020B0403030403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47E95C-BB43-1DBB-CF60-14575EA372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94" r="12232" b="3676"/>
          <a:stretch>
            <a:fillRect/>
          </a:stretch>
        </p:blipFill>
        <p:spPr>
          <a:xfrm>
            <a:off x="5405823" y="21306"/>
            <a:ext cx="3024499" cy="24272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6FC382-7F2E-BD73-9E59-3B48BBCB5B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534" r="18827"/>
          <a:stretch>
            <a:fillRect/>
          </a:stretch>
        </p:blipFill>
        <p:spPr>
          <a:xfrm>
            <a:off x="5354467" y="2661537"/>
            <a:ext cx="3217388" cy="3550467"/>
          </a:xfrm>
          <a:prstGeom prst="rect">
            <a:avLst/>
          </a:prstGeom>
        </p:spPr>
      </p:pic>
      <p:sp>
        <p:nvSpPr>
          <p:cNvPr id="12" name="Arrow: Curved Right 11">
            <a:extLst>
              <a:ext uri="{FF2B5EF4-FFF2-40B4-BE49-F238E27FC236}">
                <a16:creationId xmlns:a16="http://schemas.microsoft.com/office/drawing/2014/main" id="{FC73432C-05AE-EA9B-2BFF-A66765074F20}"/>
              </a:ext>
            </a:extLst>
          </p:cNvPr>
          <p:cNvSpPr/>
          <p:nvPr/>
        </p:nvSpPr>
        <p:spPr>
          <a:xfrm>
            <a:off x="5748748" y="4237317"/>
            <a:ext cx="765215" cy="812800"/>
          </a:xfrm>
          <a:prstGeom prst="curvedRightArrow">
            <a:avLst>
              <a:gd name="adj1" fmla="val 19099"/>
              <a:gd name="adj2" fmla="val 50000"/>
              <a:gd name="adj3" fmla="val 31863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0A33D493-4F24-4FE7-D9D6-59266B187B8C}"/>
              </a:ext>
            </a:extLst>
          </p:cNvPr>
          <p:cNvSpPr/>
          <p:nvPr/>
        </p:nvSpPr>
        <p:spPr>
          <a:xfrm flipH="1" flipV="1">
            <a:off x="8223661" y="4237317"/>
            <a:ext cx="765215" cy="812800"/>
          </a:xfrm>
          <a:prstGeom prst="curvedRightArrow">
            <a:avLst>
              <a:gd name="adj1" fmla="val 19099"/>
              <a:gd name="adj2" fmla="val 50000"/>
              <a:gd name="adj3" fmla="val 31863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EA81BA-2BE3-E732-C77F-AC028E46889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552" r="12159"/>
          <a:stretch>
            <a:fillRect/>
          </a:stretch>
        </p:blipFill>
        <p:spPr>
          <a:xfrm>
            <a:off x="8876084" y="3571461"/>
            <a:ext cx="3315916" cy="2463018"/>
          </a:xfrm>
          <a:prstGeom prst="rect">
            <a:avLst/>
          </a:prstGeom>
        </p:spPr>
      </p:pic>
      <p:sp>
        <p:nvSpPr>
          <p:cNvPr id="19" name="Arrow: Down 18">
            <a:extLst>
              <a:ext uri="{FF2B5EF4-FFF2-40B4-BE49-F238E27FC236}">
                <a16:creationId xmlns:a16="http://schemas.microsoft.com/office/drawing/2014/main" id="{6257F55C-9FC9-5721-6362-4980BCC9888E}"/>
              </a:ext>
            </a:extLst>
          </p:cNvPr>
          <p:cNvSpPr/>
          <p:nvPr/>
        </p:nvSpPr>
        <p:spPr>
          <a:xfrm>
            <a:off x="6896900" y="2346264"/>
            <a:ext cx="862248" cy="6530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C0451116-1055-8FF0-0E6E-46BD0A00187E}"/>
              </a:ext>
            </a:extLst>
          </p:cNvPr>
          <p:cNvSpPr/>
          <p:nvPr/>
        </p:nvSpPr>
        <p:spPr>
          <a:xfrm rot="16200000">
            <a:off x="8884254" y="4886338"/>
            <a:ext cx="862248" cy="6530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184428" cy="460851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1600" b="1" dirty="0">
                <a:latin typeface="Myriad Pro Light" panose="020B0403030403020204" pitchFamily="34" charset="0"/>
              </a:rPr>
              <a:t>Reason for change</a:t>
            </a:r>
            <a:endParaRPr lang="en-US" sz="1600" dirty="0">
              <a:latin typeface="Myriad Pro Light" panose="020B0403030403020204" pitchFamily="34" charset="0"/>
            </a:endParaRPr>
          </a:p>
          <a:p>
            <a:pPr lvl="1"/>
            <a:r>
              <a:rPr lang="en-US" sz="1600" dirty="0">
                <a:latin typeface="Myriad Pro Light" panose="020B0403030403020204" pitchFamily="34" charset="0"/>
              </a:rPr>
              <a:t>To </a:t>
            </a:r>
            <a:r>
              <a:rPr lang="en-US" sz="1600" dirty="0" err="1">
                <a:latin typeface="Myriad Pro Light" panose="020B0403030403020204" pitchFamily="34" charset="0"/>
              </a:rPr>
              <a:t>utilise</a:t>
            </a:r>
            <a:r>
              <a:rPr lang="en-US" sz="1600" dirty="0">
                <a:latin typeface="Myriad Pro Light" panose="020B0403030403020204" pitchFamily="34" charset="0"/>
              </a:rPr>
              <a:t> the same control system as existing scanners for operation in the LHC, the parking position needs to be at the opposite side to the motor.</a:t>
            </a:r>
          </a:p>
          <a:p>
            <a:pPr marL="0" lvl="1" indent="0">
              <a:buNone/>
            </a:pPr>
            <a:r>
              <a:rPr lang="en-US" sz="1600" b="1" dirty="0">
                <a:latin typeface="Myriad Pro Light" panose="020B0403030403020204" pitchFamily="34" charset="0"/>
              </a:rPr>
              <a:t>Solution</a:t>
            </a:r>
          </a:p>
          <a:p>
            <a:pPr lvl="1"/>
            <a:r>
              <a:rPr lang="en-US" sz="1600" dirty="0">
                <a:latin typeface="Myriad Pro Light" panose="020B0403030403020204" pitchFamily="34" charset="0"/>
              </a:rPr>
              <a:t>Possible solution is to rotate the instrument tank 180 degrees, with respect to the motion system and vacuum tank – assuming there is no negative impact to impedance</a:t>
            </a:r>
          </a:p>
          <a:p>
            <a:pPr lvl="1"/>
            <a:r>
              <a:rPr lang="en-US" sz="1600" dirty="0">
                <a:latin typeface="Myriad Pro Light" panose="020B0403030403020204" pitchFamily="34" charset="0"/>
              </a:rPr>
              <a:t>This solution mitigates:</a:t>
            </a:r>
          </a:p>
          <a:p>
            <a:pPr lvl="2"/>
            <a:r>
              <a:rPr lang="en-US" sz="1600" dirty="0">
                <a:latin typeface="Myriad Pro Light" panose="020B0403030403020204" pitchFamily="34" charset="0"/>
              </a:rPr>
              <a:t>Leaving the conductive tracks on the card close to the beam in parked position </a:t>
            </a:r>
          </a:p>
          <a:p>
            <a:pPr lvl="2"/>
            <a:r>
              <a:rPr lang="en-US" sz="1600" dirty="0">
                <a:latin typeface="Myriad Pro Light" panose="020B0403030403020204" pitchFamily="34" charset="0"/>
              </a:rPr>
              <a:t>Having multiple software packages for operation in parallel</a:t>
            </a:r>
          </a:p>
          <a:p>
            <a:pPr lvl="2"/>
            <a:r>
              <a:rPr lang="en-US" sz="1600" dirty="0">
                <a:latin typeface="Myriad Pro Light" panose="020B0403030403020204" pitchFamily="34" charset="0"/>
              </a:rPr>
              <a:t>Purchasing a new ball screw with opposite screw direction (4 weeks lead time)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3DE36-21F5-43E9-99AF-A7CC0132A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01A57AC-FC9C-CC1A-F423-638D705935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94" r="12232" b="3676"/>
          <a:stretch>
            <a:fillRect/>
          </a:stretch>
        </p:blipFill>
        <p:spPr>
          <a:xfrm>
            <a:off x="3150215" y="238518"/>
            <a:ext cx="4335845" cy="347963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969043-6139-5ACF-A420-C01701B6F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89690"/>
            <a:ext cx="3580914" cy="460851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1600" b="1" dirty="0">
                <a:latin typeface="Myriad Pro Light" panose="020B0403030403020204" pitchFamily="34" charset="0"/>
              </a:rPr>
              <a:t>Rotated card</a:t>
            </a:r>
          </a:p>
          <a:p>
            <a:pPr lvl="1"/>
            <a:r>
              <a:rPr lang="en-US" sz="1600" dirty="0">
                <a:latin typeface="Myriad Pro Light" panose="020B0403030403020204" pitchFamily="34" charset="0"/>
              </a:rPr>
              <a:t>Conductive tracks now face the beam (assumed negligible impact)</a:t>
            </a:r>
            <a:endParaRPr lang="en-US" sz="1700" dirty="0">
              <a:latin typeface="Myriad Pro Light" panose="020B0403030403020204" pitchFamily="34" charset="0"/>
            </a:endParaRPr>
          </a:p>
          <a:p>
            <a:pPr marL="0" lvl="1" indent="0">
              <a:buNone/>
            </a:pPr>
            <a:r>
              <a:rPr lang="en-US" sz="1600" b="1" dirty="0">
                <a:latin typeface="Myriad Pro Light" panose="020B0403030403020204" pitchFamily="34" charset="0"/>
              </a:rPr>
              <a:t>Opposite parking position</a:t>
            </a:r>
          </a:p>
          <a:p>
            <a:pPr lvl="1"/>
            <a:r>
              <a:rPr lang="en-US" sz="1600" dirty="0">
                <a:latin typeface="Myriad Pro Light" panose="020B0403030403020204" pitchFamily="34" charset="0"/>
              </a:rPr>
              <a:t>DN40 not usable during motion (not planned to be used for prototype)</a:t>
            </a:r>
          </a:p>
          <a:p>
            <a:pPr marL="0" lvl="1" indent="0">
              <a:buNone/>
            </a:pPr>
            <a:r>
              <a:rPr lang="en-US" sz="1600" b="1" dirty="0">
                <a:latin typeface="Myriad Pro Light" panose="020B0403030403020204" pitchFamily="34" charset="0"/>
              </a:rPr>
              <a:t>Impedance</a:t>
            </a:r>
          </a:p>
          <a:p>
            <a:pPr lvl="1"/>
            <a:r>
              <a:rPr lang="en-US" sz="1600" dirty="0">
                <a:latin typeface="Myriad Pro Light" panose="020B0403030403020204" pitchFamily="34" charset="0"/>
              </a:rPr>
              <a:t>Negligible change to impedance based on a swapped parked position</a:t>
            </a:r>
          </a:p>
          <a:p>
            <a:pPr lvl="1"/>
            <a:endParaRPr lang="en-US" sz="1600" dirty="0">
              <a:latin typeface="Myriad Pro Light" panose="020B0403030403020204" pitchFamily="34" charset="0"/>
            </a:endParaRPr>
          </a:p>
          <a:p>
            <a:pPr marL="324000" lvl="2" indent="0">
              <a:buNone/>
            </a:pPr>
            <a:endParaRPr lang="en-US" sz="1500" dirty="0">
              <a:latin typeface="Myriad Pro Light" panose="020B0403030403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F2FAAA-F139-FB1A-C326-E2270CDB8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3269"/>
          </a:xfrm>
        </p:spPr>
        <p:txBody>
          <a:bodyPr/>
          <a:lstStyle/>
          <a:p>
            <a:r>
              <a:rPr lang="en-US" dirty="0">
                <a:latin typeface="Myriad Pro Light" panose="020B0403030403020204" pitchFamily="34" charset="0"/>
              </a:rPr>
              <a:t>Impact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83CB3-1CCD-6A32-FB3E-457CC81E1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CEED-1657-401F-BCD5-6EE8FA078C33}" type="datetime3">
              <a:rPr lang="en-US" smtClean="0">
                <a:latin typeface="Myriad Pro Light" panose="020B0403030403020204" pitchFamily="34" charset="0"/>
              </a:rPr>
              <a:t>11 November 2025</a:t>
            </a:fld>
            <a:endParaRPr lang="en-US" dirty="0">
              <a:latin typeface="Myriad Pro Light" panose="020B0403030403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F14AD-48FD-C90A-4682-13147E702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Myriad Pro Light" panose="020B0403030403020204" pitchFamily="34" charset="0"/>
              </a:rPr>
              <a:t>Harry Sullivan | LHC BWS – Card positioning change, impedance impact</a:t>
            </a:r>
            <a:endParaRPr lang="en-US" dirty="0">
              <a:latin typeface="Myriad Pro Light" panose="020B0403030403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84DC8-D4E5-AB60-5B47-7084B3A7C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Myriad Pro Light" panose="020B0403030403020204" pitchFamily="34" charset="0"/>
              </a:rPr>
              <a:pPr/>
              <a:t>3</a:t>
            </a:fld>
            <a:endParaRPr lang="en-US" dirty="0">
              <a:latin typeface="Myriad Pro Light" panose="020B04030304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9AE9EC-D8A4-39EB-23E2-298245E9B2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552" r="12025"/>
          <a:stretch>
            <a:fillRect/>
          </a:stretch>
        </p:blipFill>
        <p:spPr>
          <a:xfrm>
            <a:off x="7451960" y="0"/>
            <a:ext cx="4693658" cy="3479632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FBEF4239-895A-4536-2224-98E6A3F3E7A7}"/>
              </a:ext>
            </a:extLst>
          </p:cNvPr>
          <p:cNvSpPr/>
          <p:nvPr/>
        </p:nvSpPr>
        <p:spPr>
          <a:xfrm>
            <a:off x="7608409" y="1660191"/>
            <a:ext cx="820936" cy="8038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DC75A0D-3251-7E31-C28E-BE3AD9713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5421" y="3526208"/>
            <a:ext cx="7052987" cy="272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9117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1016</TotalTime>
  <Words>187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Myriad Pro Light</vt:lpstr>
      <vt:lpstr>Office Theme</vt:lpstr>
      <vt:lpstr>LHC BWS – Card positioning change, impedance impact</vt:lpstr>
      <vt:lpstr>Proposed change</vt:lpstr>
      <vt:lpstr>Impact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Harry Sullivan</dc:creator>
  <cp:lastModifiedBy>Harry Sullivan</cp:lastModifiedBy>
  <cp:revision>1</cp:revision>
  <dcterms:created xsi:type="dcterms:W3CDTF">2025-11-10T16:00:24Z</dcterms:created>
  <dcterms:modified xsi:type="dcterms:W3CDTF">2025-11-11T08:57:21Z</dcterms:modified>
</cp:coreProperties>
</file>