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308" r:id="rId3"/>
    <p:sldId id="315" r:id="rId4"/>
    <p:sldId id="317" r:id="rId5"/>
    <p:sldId id="318" r:id="rId6"/>
    <p:sldId id="319" r:id="rId7"/>
    <p:sldId id="309" r:id="rId8"/>
    <p:sldId id="31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DBFC4B-52B0-1C41-9C37-3E85E56EB699}" v="10" dt="2025-11-14T15:26:07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91"/>
    <p:restoredTop sz="94836"/>
  </p:normalViewPr>
  <p:slideViewPr>
    <p:cSldViewPr snapToGrid="0">
      <p:cViewPr varScale="1">
        <p:scale>
          <a:sx n="104" d="100"/>
          <a:sy n="104" d="100"/>
        </p:scale>
        <p:origin x="1424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Soluk" userId="cdc218893f06ea06" providerId="LiveId" clId="{FBC5AA6B-4D48-592E-9C97-9851D4FCABBA}"/>
    <pc:docChg chg="undo custSel addSld delSld modSld sldOrd">
      <pc:chgData name="Richard Soluk" userId="cdc218893f06ea06" providerId="LiveId" clId="{FBC5AA6B-4D48-592E-9C97-9851D4FCABBA}" dt="2025-11-14T15:26:37.394" v="6277" actId="1076"/>
      <pc:docMkLst>
        <pc:docMk/>
      </pc:docMkLst>
      <pc:sldChg chg="modSp mod">
        <pc:chgData name="Richard Soluk" userId="cdc218893f06ea06" providerId="LiveId" clId="{FBC5AA6B-4D48-592E-9C97-9851D4FCABBA}" dt="2025-11-13T19:19:00.942" v="5227" actId="20577"/>
        <pc:sldMkLst>
          <pc:docMk/>
          <pc:sldMk cId="639069220" sldId="256"/>
        </pc:sldMkLst>
        <pc:spChg chg="mod">
          <ac:chgData name="Richard Soluk" userId="cdc218893f06ea06" providerId="LiveId" clId="{FBC5AA6B-4D48-592E-9C97-9851D4FCABBA}" dt="2025-11-13T19:19:00.942" v="5227" actId="20577"/>
          <ac:spMkLst>
            <pc:docMk/>
            <pc:sldMk cId="639069220" sldId="256"/>
            <ac:spMk id="2" creationId="{00000000-0000-0000-0000-000000000000}"/>
          </ac:spMkLst>
        </pc:spChg>
      </pc:sldChg>
      <pc:sldChg chg="addSp delSp modSp mod">
        <pc:chgData name="Richard Soluk" userId="cdc218893f06ea06" providerId="LiveId" clId="{FBC5AA6B-4D48-592E-9C97-9851D4FCABBA}" dt="2025-11-13T20:05:44.955" v="5778" actId="478"/>
        <pc:sldMkLst>
          <pc:docMk/>
          <pc:sldMk cId="1346110491" sldId="308"/>
        </pc:sldMkLst>
        <pc:spChg chg="mod">
          <ac:chgData name="Richard Soluk" userId="cdc218893f06ea06" providerId="LiveId" clId="{FBC5AA6B-4D48-592E-9C97-9851D4FCABBA}" dt="2025-11-13T19:26:48.769" v="5484" actId="20577"/>
          <ac:spMkLst>
            <pc:docMk/>
            <pc:sldMk cId="1346110491" sldId="308"/>
            <ac:spMk id="2" creationId="{817AF764-D871-3389-E5FF-8E5B9C358AC5}"/>
          </ac:spMkLst>
        </pc:spChg>
        <pc:spChg chg="mod">
          <ac:chgData name="Richard Soluk" userId="cdc218893f06ea06" providerId="LiveId" clId="{FBC5AA6B-4D48-592E-9C97-9851D4FCABBA}" dt="2025-11-13T19:19:12.389" v="5228" actId="20578"/>
          <ac:spMkLst>
            <pc:docMk/>
            <pc:sldMk cId="1346110491" sldId="308"/>
            <ac:spMk id="4" creationId="{76693488-52E0-8FA7-4959-0DE7A08FEC46}"/>
          </ac:spMkLst>
        </pc:spChg>
        <pc:spChg chg="mod">
          <ac:chgData name="Richard Soluk" userId="cdc218893f06ea06" providerId="LiveId" clId="{FBC5AA6B-4D48-592E-9C97-9851D4FCABBA}" dt="2025-11-13T19:27:23.281" v="5520" actId="20577"/>
          <ac:spMkLst>
            <pc:docMk/>
            <pc:sldMk cId="1346110491" sldId="308"/>
            <ac:spMk id="9" creationId="{FE733D32-41DD-AF1F-6D3C-0F960DCD2655}"/>
          </ac:spMkLst>
        </pc:spChg>
        <pc:picChg chg="del">
          <ac:chgData name="Richard Soluk" userId="cdc218893f06ea06" providerId="LiveId" clId="{FBC5AA6B-4D48-592E-9C97-9851D4FCABBA}" dt="2025-11-13T20:05:44.955" v="5778" actId="478"/>
          <ac:picMkLst>
            <pc:docMk/>
            <pc:sldMk cId="1346110491" sldId="308"/>
            <ac:picMk id="15" creationId="{590D3CD7-DFA3-7C65-16E7-1048B91FBC39}"/>
          </ac:picMkLst>
        </pc:picChg>
      </pc:sldChg>
      <pc:sldChg chg="ord">
        <pc:chgData name="Richard Soluk" userId="cdc218893f06ea06" providerId="LiveId" clId="{FBC5AA6B-4D48-592E-9C97-9851D4FCABBA}" dt="2025-11-13T20:42:56.659" v="6176" actId="20578"/>
        <pc:sldMkLst>
          <pc:docMk/>
          <pc:sldMk cId="810255771" sldId="309"/>
        </pc:sldMkLst>
      </pc:sldChg>
      <pc:sldChg chg="ord">
        <pc:chgData name="Richard Soluk" userId="cdc218893f06ea06" providerId="LiveId" clId="{FBC5AA6B-4D48-592E-9C97-9851D4FCABBA}" dt="2025-11-13T20:42:11.576" v="6142" actId="20578"/>
        <pc:sldMkLst>
          <pc:docMk/>
          <pc:sldMk cId="2508091466" sldId="310"/>
        </pc:sldMkLst>
      </pc:sldChg>
      <pc:sldChg chg="del">
        <pc:chgData name="Richard Soluk" userId="cdc218893f06ea06" providerId="LiveId" clId="{FBC5AA6B-4D48-592E-9C97-9851D4FCABBA}" dt="2025-11-13T19:22:20.832" v="5230" actId="2696"/>
        <pc:sldMkLst>
          <pc:docMk/>
          <pc:sldMk cId="3468209043" sldId="314"/>
        </pc:sldMkLst>
      </pc:sldChg>
      <pc:sldChg chg="addSp delSp modSp mod">
        <pc:chgData name="Richard Soluk" userId="cdc218893f06ea06" providerId="LiveId" clId="{FBC5AA6B-4D48-592E-9C97-9851D4FCABBA}" dt="2025-11-14T15:25:42.982" v="6271" actId="20577"/>
        <pc:sldMkLst>
          <pc:docMk/>
          <pc:sldMk cId="3343716045" sldId="315"/>
        </pc:sldMkLst>
        <pc:spChg chg="mod">
          <ac:chgData name="Richard Soluk" userId="cdc218893f06ea06" providerId="LiveId" clId="{FBC5AA6B-4D48-592E-9C97-9851D4FCABBA}" dt="2025-11-14T15:25:42.982" v="6271" actId="20577"/>
          <ac:spMkLst>
            <pc:docMk/>
            <pc:sldMk cId="3343716045" sldId="315"/>
            <ac:spMk id="17" creationId="{F66D7245-2D62-ABEB-6C0F-C39044722362}"/>
          </ac:spMkLst>
        </pc:spChg>
        <pc:picChg chg="add mod">
          <ac:chgData name="Richard Soluk" userId="cdc218893f06ea06" providerId="LiveId" clId="{FBC5AA6B-4D48-592E-9C97-9851D4FCABBA}" dt="2025-11-13T19:44:07.033" v="5690" actId="1076"/>
          <ac:picMkLst>
            <pc:docMk/>
            <pc:sldMk cId="3343716045" sldId="315"/>
            <ac:picMk id="6" creationId="{342B9D43-4371-EA22-AC1A-5F13EC053437}"/>
          </ac:picMkLst>
        </pc:picChg>
        <pc:picChg chg="add mod">
          <ac:chgData name="Richard Soluk" userId="cdc218893f06ea06" providerId="LiveId" clId="{FBC5AA6B-4D48-592E-9C97-9851D4FCABBA}" dt="2025-11-13T19:44:17.671" v="5691" actId="1076"/>
          <ac:picMkLst>
            <pc:docMk/>
            <pc:sldMk cId="3343716045" sldId="315"/>
            <ac:picMk id="8" creationId="{20B5BD0A-F3CF-2FC8-6839-602D1F860709}"/>
          </ac:picMkLst>
        </pc:picChg>
        <pc:picChg chg="add mod">
          <ac:chgData name="Richard Soluk" userId="cdc218893f06ea06" providerId="LiveId" clId="{FBC5AA6B-4D48-592E-9C97-9851D4FCABBA}" dt="2025-11-13T20:01:28.424" v="5762" actId="1076"/>
          <ac:picMkLst>
            <pc:docMk/>
            <pc:sldMk cId="3343716045" sldId="315"/>
            <ac:picMk id="11" creationId="{0A3A627E-2B0E-49BC-2752-C447023086E3}"/>
          </ac:picMkLst>
        </pc:picChg>
        <pc:picChg chg="add mod">
          <ac:chgData name="Richard Soluk" userId="cdc218893f06ea06" providerId="LiveId" clId="{FBC5AA6B-4D48-592E-9C97-9851D4FCABBA}" dt="2025-11-13T20:01:31.816" v="5763" actId="1076"/>
          <ac:picMkLst>
            <pc:docMk/>
            <pc:sldMk cId="3343716045" sldId="315"/>
            <ac:picMk id="13" creationId="{10F1E1F2-4723-14C1-2A51-976C1401BBD7}"/>
          </ac:picMkLst>
        </pc:picChg>
        <pc:picChg chg="del">
          <ac:chgData name="Richard Soluk" userId="cdc218893f06ea06" providerId="LiveId" clId="{FBC5AA6B-4D48-592E-9C97-9851D4FCABBA}" dt="2025-11-13T19:43:23.040" v="5686" actId="478"/>
          <ac:picMkLst>
            <pc:docMk/>
            <pc:sldMk cId="3343716045" sldId="315"/>
            <ac:picMk id="18" creationId="{6D280EFD-6863-8761-7CC5-F5D7A270FE0A}"/>
          </ac:picMkLst>
        </pc:picChg>
        <pc:picChg chg="del">
          <ac:chgData name="Richard Soluk" userId="cdc218893f06ea06" providerId="LiveId" clId="{FBC5AA6B-4D48-592E-9C97-9851D4FCABBA}" dt="2025-11-13T19:35:47.707" v="5654" actId="478"/>
          <ac:picMkLst>
            <pc:docMk/>
            <pc:sldMk cId="3343716045" sldId="315"/>
            <ac:picMk id="19" creationId="{336A4FE8-6FD0-ACCA-B8CC-1DD759733D52}"/>
          </ac:picMkLst>
        </pc:picChg>
        <pc:cxnChg chg="add mod">
          <ac:chgData name="Richard Soluk" userId="cdc218893f06ea06" providerId="LiveId" clId="{FBC5AA6B-4D48-592E-9C97-9851D4FCABBA}" dt="2025-11-13T20:03:49.072" v="5771" actId="14100"/>
          <ac:cxnSpMkLst>
            <pc:docMk/>
            <pc:sldMk cId="3343716045" sldId="315"/>
            <ac:cxnSpMk id="16" creationId="{B24E43A5-17FE-E644-4B57-63CB8D87BEE0}"/>
          </ac:cxnSpMkLst>
        </pc:cxnChg>
        <pc:cxnChg chg="add mod">
          <ac:chgData name="Richard Soluk" userId="cdc218893f06ea06" providerId="LiveId" clId="{FBC5AA6B-4D48-592E-9C97-9851D4FCABBA}" dt="2025-11-13T20:03:37.723" v="5769" actId="14100"/>
          <ac:cxnSpMkLst>
            <pc:docMk/>
            <pc:sldMk cId="3343716045" sldId="315"/>
            <ac:cxnSpMk id="20" creationId="{CF6E5147-5966-01FA-1106-90D4F240E37F}"/>
          </ac:cxnSpMkLst>
        </pc:cxnChg>
        <pc:cxnChg chg="add mod">
          <ac:chgData name="Richard Soluk" userId="cdc218893f06ea06" providerId="LiveId" clId="{FBC5AA6B-4D48-592E-9C97-9851D4FCABBA}" dt="2025-11-13T20:04:33.971" v="5774" actId="14100"/>
          <ac:cxnSpMkLst>
            <pc:docMk/>
            <pc:sldMk cId="3343716045" sldId="315"/>
            <ac:cxnSpMk id="23" creationId="{A48AD678-5512-FBA4-A73E-3C75E2233B88}"/>
          </ac:cxnSpMkLst>
        </pc:cxnChg>
        <pc:cxnChg chg="add mod">
          <ac:chgData name="Richard Soluk" userId="cdc218893f06ea06" providerId="LiveId" clId="{FBC5AA6B-4D48-592E-9C97-9851D4FCABBA}" dt="2025-11-13T20:04:52.132" v="5777" actId="14100"/>
          <ac:cxnSpMkLst>
            <pc:docMk/>
            <pc:sldMk cId="3343716045" sldId="315"/>
            <ac:cxnSpMk id="25" creationId="{179C01C2-695E-D583-D6D4-5541B11FA0D5}"/>
          </ac:cxnSpMkLst>
        </pc:cxnChg>
      </pc:sldChg>
      <pc:sldChg chg="del">
        <pc:chgData name="Richard Soluk" userId="cdc218893f06ea06" providerId="LiveId" clId="{FBC5AA6B-4D48-592E-9C97-9851D4FCABBA}" dt="2025-11-13T19:22:39.584" v="5231" actId="2696"/>
        <pc:sldMkLst>
          <pc:docMk/>
          <pc:sldMk cId="1273361055" sldId="316"/>
        </pc:sldMkLst>
      </pc:sldChg>
      <pc:sldChg chg="addSp delSp modSp mod">
        <pc:chgData name="Richard Soluk" userId="cdc218893f06ea06" providerId="LiveId" clId="{FBC5AA6B-4D48-592E-9C97-9851D4FCABBA}" dt="2025-11-14T15:26:37.394" v="6277" actId="1076"/>
        <pc:sldMkLst>
          <pc:docMk/>
          <pc:sldMk cId="669629124" sldId="317"/>
        </pc:sldMkLst>
        <pc:spChg chg="mod">
          <ac:chgData name="Richard Soluk" userId="cdc218893f06ea06" providerId="LiveId" clId="{FBC5AA6B-4D48-592E-9C97-9851D4FCABBA}" dt="2025-11-13T20:45:49.668" v="6180" actId="20577"/>
          <ac:spMkLst>
            <pc:docMk/>
            <pc:sldMk cId="669629124" sldId="317"/>
            <ac:spMk id="9" creationId="{F5F84857-3B9D-B2BD-AF4F-73659B06994E}"/>
          </ac:spMkLst>
        </pc:spChg>
        <pc:picChg chg="add mod">
          <ac:chgData name="Richard Soluk" userId="cdc218893f06ea06" providerId="LiveId" clId="{FBC5AA6B-4D48-592E-9C97-9851D4FCABBA}" dt="2025-11-14T15:26:32.374" v="6276" actId="1076"/>
          <ac:picMkLst>
            <pc:docMk/>
            <pc:sldMk cId="669629124" sldId="317"/>
            <ac:picMk id="6" creationId="{0BA7B05A-13D5-B63F-CB6D-59F4CA531AF0}"/>
          </ac:picMkLst>
        </pc:picChg>
        <pc:picChg chg="mod">
          <ac:chgData name="Richard Soluk" userId="cdc218893f06ea06" providerId="LiveId" clId="{FBC5AA6B-4D48-592E-9C97-9851D4FCABBA}" dt="2025-11-14T15:26:37.394" v="6277" actId="1076"/>
          <ac:picMkLst>
            <pc:docMk/>
            <pc:sldMk cId="669629124" sldId="317"/>
            <ac:picMk id="8" creationId="{A6FB510B-ADA9-5B8C-75F0-0297BC7E4D59}"/>
          </ac:picMkLst>
        </pc:picChg>
        <pc:picChg chg="del">
          <ac:chgData name="Richard Soluk" userId="cdc218893f06ea06" providerId="LiveId" clId="{FBC5AA6B-4D48-592E-9C97-9851D4FCABBA}" dt="2025-11-13T20:10:46.779" v="5823" actId="478"/>
          <ac:picMkLst>
            <pc:docMk/>
            <pc:sldMk cId="669629124" sldId="317"/>
            <ac:picMk id="13" creationId="{21E5141C-D9D1-143D-F24A-EC6054534D04}"/>
          </ac:picMkLst>
        </pc:picChg>
        <pc:picChg chg="del">
          <ac:chgData name="Richard Soluk" userId="cdc218893f06ea06" providerId="LiveId" clId="{FBC5AA6B-4D48-592E-9C97-9851D4FCABBA}" dt="2025-11-13T20:10:48.972" v="5824" actId="478"/>
          <ac:picMkLst>
            <pc:docMk/>
            <pc:sldMk cId="669629124" sldId="317"/>
            <ac:picMk id="16" creationId="{BBFFBEAB-8579-80F2-E3D0-26526AA4E705}"/>
          </ac:picMkLst>
        </pc:picChg>
      </pc:sldChg>
      <pc:sldChg chg="modSp mod ord">
        <pc:chgData name="Richard Soluk" userId="cdc218893f06ea06" providerId="LiveId" clId="{FBC5AA6B-4D48-592E-9C97-9851D4FCABBA}" dt="2025-11-13T20:42:14.647" v="6143" actId="20578"/>
        <pc:sldMkLst>
          <pc:docMk/>
          <pc:sldMk cId="414371889" sldId="318"/>
        </pc:sldMkLst>
        <pc:spChg chg="mod">
          <ac:chgData name="Richard Soluk" userId="cdc218893f06ea06" providerId="LiveId" clId="{FBC5AA6B-4D48-592E-9C97-9851D4FCABBA}" dt="2025-11-13T20:16:23.021" v="6141" actId="20577"/>
          <ac:spMkLst>
            <pc:docMk/>
            <pc:sldMk cId="414371889" sldId="318"/>
            <ac:spMk id="9" creationId="{DD8EC282-C682-249C-ABD7-46855F41B107}"/>
          </ac:spMkLst>
        </pc:spChg>
      </pc:sldChg>
      <pc:sldChg chg="delSp modSp add mod">
        <pc:chgData name="Richard Soluk" userId="cdc218893f06ea06" providerId="LiveId" clId="{FBC5AA6B-4D48-592E-9C97-9851D4FCABBA}" dt="2025-11-13T20:42:46.464" v="6173"/>
        <pc:sldMkLst>
          <pc:docMk/>
          <pc:sldMk cId="3887909771" sldId="319"/>
        </pc:sldMkLst>
        <pc:spChg chg="mod">
          <ac:chgData name="Richard Soluk" userId="cdc218893f06ea06" providerId="LiveId" clId="{FBC5AA6B-4D48-592E-9C97-9851D4FCABBA}" dt="2025-11-13T20:42:34.251" v="6170" actId="20577"/>
          <ac:spMkLst>
            <pc:docMk/>
            <pc:sldMk cId="3887909771" sldId="319"/>
            <ac:spMk id="2" creationId="{B28722E2-28A3-52F9-1266-A16463114D34}"/>
          </ac:spMkLst>
        </pc:spChg>
        <pc:spChg chg="del mod">
          <ac:chgData name="Richard Soluk" userId="cdc218893f06ea06" providerId="LiveId" clId="{FBC5AA6B-4D48-592E-9C97-9851D4FCABBA}" dt="2025-11-13T20:42:46.464" v="6173"/>
          <ac:spMkLst>
            <pc:docMk/>
            <pc:sldMk cId="3887909771" sldId="319"/>
            <ac:spMk id="9" creationId="{43B7C6AF-BA57-291F-B937-5BDAC67BC67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420AD-A72A-4872-85E5-5F07A5F1B851}" type="datetimeFigureOut">
              <a:rPr lang="en-CA" smtClean="0"/>
              <a:t>2025-11-14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A6195-8C53-4AC5-AE91-B50D01104E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5726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48ACD-FDC5-D449-BCEA-C95E8871E808}" type="datetime1">
              <a:rPr lang="en-CA" smtClean="0"/>
              <a:t>2025-11-14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C592-472C-A64B-BEC3-B2D7EA8CCB60}" type="datetime1">
              <a:rPr lang="en-CA" smtClean="0"/>
              <a:t>2025-11-14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BC84-9D40-B642-8787-3D7705CD2579}" type="datetime1">
              <a:rPr lang="en-CA" smtClean="0"/>
              <a:t>2025-11-14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64B7-D21E-2345-9517-F47418105A7A}" type="datetime1">
              <a:rPr lang="en-CA" smtClean="0"/>
              <a:t>2025-11-14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8C3-AD4E-DF46-825E-1B2DF4F639C6}" type="datetime1">
              <a:rPr lang="en-CA" smtClean="0"/>
              <a:t>2025-11-14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F3F1D-865A-BD4E-A70C-D6DA4D214A8F}" type="datetime1">
              <a:rPr lang="en-CA" smtClean="0"/>
              <a:t>2025-11-14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1B9A5-B7F3-6043-A513-ABFC09366D7C}" type="datetime1">
              <a:rPr lang="en-CA" smtClean="0"/>
              <a:t>2025-11-14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9536A-3C32-D343-8BEE-B60794DB1E56}" type="datetime1">
              <a:rPr lang="en-CA" smtClean="0"/>
              <a:t>2025-11-14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3128-1D1A-4F43-AF19-6D425073B0C9}" type="datetime1">
              <a:rPr lang="en-CA" smtClean="0"/>
              <a:t>2025-11-14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EA99-F33B-AD48-8C21-26662A11E4B0}" type="datetime1">
              <a:rPr lang="en-CA" smtClean="0"/>
              <a:t>2025-11-14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DA0B819B-423D-104A-BF82-81C6A5AD67E2}" type="datetime1">
              <a:rPr lang="en-CA" smtClean="0"/>
              <a:t>2025-11-14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DCF8ACC-B6BF-334C-ABAB-68E8808BA4E9}" type="datetime1">
              <a:rPr lang="en-CA" smtClean="0"/>
              <a:t>2025-11-14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MoEDAL/MAPP status</a:t>
            </a:r>
            <a:br>
              <a:rPr lang="en-US" dirty="0"/>
            </a:br>
            <a:r>
              <a:rPr lang="en-US" dirty="0"/>
              <a:t>11/2025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Richard </a:t>
            </a:r>
            <a:r>
              <a:rPr lang="en-US" dirty="0" err="1"/>
              <a:t>Soluk</a:t>
            </a:r>
            <a:r>
              <a:rPr lang="en-US" dirty="0"/>
              <a:t> – MoEDAL Collaboration (Technical Coordinator)  University of Alberta</a:t>
            </a:r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BAED1C-8965-1446-A6C6-6C60EA268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267" y="539496"/>
            <a:ext cx="5443466" cy="297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069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A6F53-72EF-A2C4-AF78-146FDD499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AF764-D871-3389-E5FF-8E5B9C358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MoEDAL 2025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93488-52E0-8FA7-4959-0DE7A08FE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9F68-C345-E826-93D2-54E025F46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7945FF-B120-68CF-4EB9-E88D6EEFFCBB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9B9A6594-69A0-9400-124E-28C661C594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733D32-41DD-AF1F-6D3C-0F960DCD2655}"/>
              </a:ext>
            </a:extLst>
          </p:cNvPr>
          <p:cNvSpPr txBox="1"/>
          <p:nvPr/>
        </p:nvSpPr>
        <p:spPr>
          <a:xfrm>
            <a:off x="1065808" y="1307136"/>
            <a:ext cx="65840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Since last report no access (until this week)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TPX group replaced LV power supply Tuesday due to radiation 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No other hardware changes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45F5DA-7B40-854E-5437-88CACB528B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87" y="3867594"/>
            <a:ext cx="1688913" cy="22518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4CD333-30C1-BE11-5358-B28BAB82B3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430" y="3867595"/>
            <a:ext cx="1688781" cy="22517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B32A42-984F-67D4-743B-9F7DC744F3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020" y="3867594"/>
            <a:ext cx="1688782" cy="22517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977E42-8A4E-C8E2-BD2D-E547405124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818" y="3861681"/>
            <a:ext cx="1688782" cy="225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10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612A7-203C-0815-9B43-4C815E0A7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A5A39-4311-0986-3EF9-29180AE39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MoEDAL MMT Magnetometer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0568BA-B969-AE5B-E4A2-2F14DE587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6BA27-8812-131D-2177-8C0492BF0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685891-16FF-5C90-2A92-C86F8CFB026E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0EE3A47C-3412-61DB-3902-38DADB82A3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66D7245-2D62-ABEB-6C0F-C39044722362}"/>
              </a:ext>
            </a:extLst>
          </p:cNvPr>
          <p:cNvSpPr txBox="1"/>
          <p:nvPr/>
        </p:nvSpPr>
        <p:spPr>
          <a:xfrm>
            <a:off x="914400" y="1426464"/>
            <a:ext cx="54491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ETH Zurich magnetometer running at Columbia 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Conducted tests in October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Minor changes to device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Sensitivity excellent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Noise level good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Stability possibly better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Similar model available in Barcelona through the IFIC Valencia group still to be evaluated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2B9D43-4371-EA22-AC1A-5F13EC0534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369" y="1260024"/>
            <a:ext cx="2303706" cy="30716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B5BD0A-F3CF-2FC8-6839-602D1F8607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739" y="4426231"/>
            <a:ext cx="2619461" cy="20126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3A627E-2B0E-49BC-2752-C447023086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49495" y="4094491"/>
            <a:ext cx="1990442" cy="26539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F1E1F2-4723-14C1-2A51-976C1401BB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977" y="4426231"/>
            <a:ext cx="2619461" cy="201266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24E43A5-17FE-E644-4B57-63CB8D87BEE0}"/>
              </a:ext>
            </a:extLst>
          </p:cNvPr>
          <p:cNvCxnSpPr>
            <a:cxnSpLocks/>
          </p:cNvCxnSpPr>
          <p:nvPr/>
        </p:nvCxnSpPr>
        <p:spPr>
          <a:xfrm>
            <a:off x="4282150" y="4586568"/>
            <a:ext cx="0" cy="18523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6E5147-5966-01FA-1106-90D4F240E37F}"/>
              </a:ext>
            </a:extLst>
          </p:cNvPr>
          <p:cNvCxnSpPr>
            <a:cxnSpLocks/>
          </p:cNvCxnSpPr>
          <p:nvPr/>
        </p:nvCxnSpPr>
        <p:spPr>
          <a:xfrm>
            <a:off x="5064981" y="4597681"/>
            <a:ext cx="0" cy="184121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48AD678-5512-FBA4-A73E-3C75E2233B88}"/>
              </a:ext>
            </a:extLst>
          </p:cNvPr>
          <p:cNvCxnSpPr>
            <a:cxnSpLocks/>
          </p:cNvCxnSpPr>
          <p:nvPr/>
        </p:nvCxnSpPr>
        <p:spPr>
          <a:xfrm>
            <a:off x="6989197" y="4586568"/>
            <a:ext cx="0" cy="18523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79C01C2-695E-D583-D6D4-5541B11FA0D5}"/>
              </a:ext>
            </a:extLst>
          </p:cNvPr>
          <p:cNvCxnSpPr>
            <a:cxnSpLocks/>
          </p:cNvCxnSpPr>
          <p:nvPr/>
        </p:nvCxnSpPr>
        <p:spPr>
          <a:xfrm>
            <a:off x="7792278" y="4586568"/>
            <a:ext cx="0" cy="18523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716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CAE37-EC70-6C7C-0876-63EC73D31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C1B0-B616-5B3E-7796-5C00D2B2D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MAPP Outrigger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59D4AF-D3CE-7EF2-507B-5C91CF94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49F8F2-AB7E-B777-C6FE-EC756FE09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410556-AAC8-932E-1CBB-89B256418BF5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EDAA6A0D-A12F-3F80-6971-DBEF646CE5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5F84857-3B9D-B2BD-AF4F-73659B06994E}"/>
              </a:ext>
            </a:extLst>
          </p:cNvPr>
          <p:cNvSpPr txBox="1"/>
          <p:nvPr/>
        </p:nvSpPr>
        <p:spPr>
          <a:xfrm>
            <a:off x="1100959" y="1336188"/>
            <a:ext cx="73992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CNC router to Alberta now installed and running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Used scintillator lent by the Alabama group cut into 20 pieces for the 4</a:t>
            </a:r>
            <a:r>
              <a:rPr lang="en-CA" sz="2000" baseline="30000" dirty="0"/>
              <a:t>th</a:t>
            </a:r>
            <a:r>
              <a:rPr lang="en-CA" sz="2000" dirty="0"/>
              <a:t> layer of the outrigger</a:t>
            </a:r>
            <a:endParaRPr lang="en-CA" sz="2000" i="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Now being polished before wrapping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FB510B-ADA9-5B8C-75F0-0297BC7E4D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714" y="4003569"/>
            <a:ext cx="3123156" cy="23423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A7B05A-13D5-B63F-CB6D-59F4CA531A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347" y="4003569"/>
            <a:ext cx="3123156" cy="234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629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E4319-1075-EEAB-6578-E327CB31F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1089B-25AD-6F9E-37D0-57E506B9C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YETS 2025-2026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BE6789-CC3B-69A5-C585-9033B0C0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6F57FD-F1E0-C836-D6AD-6CCF6BA01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D12096-67E0-8A7E-3DE1-227FC61F403F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62824ABC-FCD7-3A23-2977-F0F3788D20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8EC282-C682-249C-ABD7-46855F41B107}"/>
              </a:ext>
            </a:extLst>
          </p:cNvPr>
          <p:cNvSpPr txBox="1"/>
          <p:nvPr/>
        </p:nvSpPr>
        <p:spPr>
          <a:xfrm>
            <a:off x="1006758" y="1297706"/>
            <a:ext cx="739928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2000" i="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i="0" dirty="0">
                <a:effectLst/>
              </a:rPr>
              <a:t>YETS 2025-2026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/>
              <a:t>MAPP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Install 7</a:t>
            </a:r>
            <a:r>
              <a:rPr lang="en-CA" sz="2000" baseline="30000" dirty="0"/>
              <a:t>th</a:t>
            </a:r>
            <a:r>
              <a:rPr lang="en-CA" sz="2000" dirty="0"/>
              <a:t> ADC board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/>
              <a:t>Finish cabling calibration LEDs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i="0" dirty="0">
                <a:effectLst/>
              </a:rPr>
              <a:t>Install </a:t>
            </a:r>
            <a:r>
              <a:rPr lang="en-CA" sz="2000" dirty="0"/>
              <a:t>calibration boards</a:t>
            </a:r>
            <a:endParaRPr lang="en-CA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 front veto panels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MoEDAL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Remove 2025 NTDs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Remove some NTD infrastructure and forward MMT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Required for normal VELO alcove work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Hopefully don’t need to remove VELO TOP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 new NTDs at end of YETS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Move TPX low voltage power supply to electronics barrack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Requires pulling a new cable (if possible)</a:t>
            </a:r>
          </a:p>
        </p:txBody>
      </p:sp>
    </p:spTree>
    <p:extLst>
      <p:ext uri="{BB962C8B-B14F-4D97-AF65-F5344CB8AC3E}">
        <p14:creationId xmlns:p14="http://schemas.microsoft.com/office/powerpoint/2010/main" val="414371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EB99B-780B-5967-8623-A6B131254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722E2-28A3-52F9-1266-A16463114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Extra slides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35946-2E09-AC30-40A1-AB03D05B6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D9FC72-1FDE-43AC-653B-EAF8BE6BA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68650E-4A3F-BA08-91FD-F9C5D8496F43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833C5F3A-D5EC-8E17-5988-D885564E29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09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D05A9-0B66-51A6-4A61-3AB31CA78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1C426-3FC2-D52E-D6EB-B8A79CDE7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MAPP TS1 2025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6CD1B4-7590-C01E-2BCE-B23690C89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0B574-9396-A3E0-D639-505F5DF9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926C68-A977-E507-DCDF-C451869B7A48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4881CECF-022A-C049-5BB4-D7FE0302F3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9052FC-5572-CB6F-4C8C-A7A6B1A34782}"/>
              </a:ext>
            </a:extLst>
          </p:cNvPr>
          <p:cNvSpPr txBox="1"/>
          <p:nvPr/>
        </p:nvSpPr>
        <p:spPr>
          <a:xfrm>
            <a:off x="1006758" y="1297706"/>
            <a:ext cx="73992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0" dirty="0">
                <a:effectLst/>
              </a:rPr>
              <a:t>MAPP </a:t>
            </a:r>
            <a:r>
              <a:rPr lang="en-US" sz="2000" dirty="0"/>
              <a:t>detector composed </a:t>
            </a:r>
            <a:r>
              <a:rPr lang="en-US" sz="2000"/>
              <a:t>of </a:t>
            </a:r>
            <a:r>
              <a:rPr lang="en-US" sz="2000" i="0">
                <a:effectLst/>
              </a:rPr>
              <a:t>10 x 10 x 75 cm </a:t>
            </a:r>
            <a:r>
              <a:rPr lang="en-US" sz="2000" i="0" dirty="0">
                <a:effectLst/>
              </a:rPr>
              <a:t>PS scintillator bars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0" dirty="0">
                <a:effectLst/>
              </a:rPr>
              <a:t>Read out by either 75mm or </a:t>
            </a:r>
            <a:r>
              <a:rPr lang="en-US" sz="2000" dirty="0"/>
              <a:t>90mm diameter PMTs</a:t>
            </a:r>
            <a:endParaRPr lang="en-US" sz="2000" i="0" dirty="0"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398 of 400 bars installed and cabled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i="0" dirty="0">
                <a:effectLst/>
              </a:rPr>
              <a:t>Last 2 </a:t>
            </a:r>
            <a:r>
              <a:rPr lang="en-US" sz="2000" dirty="0"/>
              <a:t>planned for TS1 but access was very limited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Flame shield not opened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59EDFF-9513-01EA-EEA3-E769F05770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025" y="3929079"/>
            <a:ext cx="3299649" cy="24747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5E8FCC-0229-84AC-82C8-DDBBA9FFD3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59" y="3906853"/>
            <a:ext cx="1882366" cy="25098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8C0E8CE-D542-A09C-8BF4-DA8BDB4C30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929080"/>
            <a:ext cx="1829740" cy="243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255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0D587-5E10-9C82-2468-9EC09973B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0F714-9444-BD45-536B-46C9EA48F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MAPP Electronics TS1 2025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2AFCE2-25B2-747E-1F0B-0BFEA476C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438900"/>
            <a:ext cx="6735500" cy="342900"/>
          </a:xfrm>
        </p:spPr>
        <p:txBody>
          <a:bodyPr/>
          <a:lstStyle/>
          <a:p>
            <a:r>
              <a:rPr lang="en-US"/>
              <a:t>R. Soluk --- MoEDAL --- University of Alberta --- MAPP LHCC Referees --- Nov 14, 2025 Collaboration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DA6498-E406-9B75-1123-08DA72CCC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E8A336-5913-F352-1729-A2299DC46827}"/>
              </a:ext>
            </a:extLst>
          </p:cNvPr>
          <p:cNvSpPr txBox="1"/>
          <p:nvPr/>
        </p:nvSpPr>
        <p:spPr>
          <a:xfrm>
            <a:off x="8229600" y="823955"/>
            <a:ext cx="85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MoEDAL</a:t>
            </a:r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66D69620-D838-E97C-C702-AF3676FD42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079" r="36463"/>
          <a:stretch/>
        </p:blipFill>
        <p:spPr>
          <a:xfrm>
            <a:off x="8292553" y="150744"/>
            <a:ext cx="636093" cy="901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D6E3E7-59BE-3147-3303-3676EAFF45A2}"/>
              </a:ext>
            </a:extLst>
          </p:cNvPr>
          <p:cNvSpPr txBox="1"/>
          <p:nvPr/>
        </p:nvSpPr>
        <p:spPr>
          <a:xfrm>
            <a:off x="814192" y="1450587"/>
            <a:ext cx="46553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Minor adjustments to electronics setup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Cabled 6 of the 7 ADC boards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7</a:t>
            </a:r>
            <a:r>
              <a:rPr lang="en-US" sz="2000" baseline="30000" dirty="0"/>
              <a:t>th</a:t>
            </a:r>
            <a:r>
              <a:rPr lang="en-US" sz="2000" dirty="0"/>
              <a:t> board only reads a small number of channels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Each boards reads a horizontal slice through the 4 detector stations (64 channels/board)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Each row of inputs being 4 colinear detectors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0F9613-FBFE-AAF7-049E-5292E1692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8674" y="969264"/>
            <a:ext cx="4021751" cy="52046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1551CC-CE73-66CB-07D3-D426E985EF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" t="5179" r="59915" b="70149"/>
          <a:stretch>
            <a:fillRect/>
          </a:stretch>
        </p:blipFill>
        <p:spPr>
          <a:xfrm>
            <a:off x="3234445" y="4341392"/>
            <a:ext cx="2095409" cy="16692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E241D1-CDFE-65E2-403F-5C25AB716B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364" y="4621463"/>
            <a:ext cx="2279414" cy="17095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A5ABC86-D4D7-F9CD-796D-B857BFDCB609}"/>
              </a:ext>
            </a:extLst>
          </p:cNvPr>
          <p:cNvSpPr txBox="1"/>
          <p:nvPr/>
        </p:nvSpPr>
        <p:spPr>
          <a:xfrm>
            <a:off x="3624979" y="5906301"/>
            <a:ext cx="144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View from IP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8A3FEC-2077-8830-C01A-9F7495FBD3C5}"/>
              </a:ext>
            </a:extLst>
          </p:cNvPr>
          <p:cNvSpPr txBox="1"/>
          <p:nvPr/>
        </p:nvSpPr>
        <p:spPr>
          <a:xfrm>
            <a:off x="5643055" y="5891898"/>
            <a:ext cx="2967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Channel assignment of each of the MAPP ADC boards</a:t>
            </a:r>
          </a:p>
        </p:txBody>
      </p:sp>
    </p:spTree>
    <p:extLst>
      <p:ext uri="{BB962C8B-B14F-4D97-AF65-F5344CB8AC3E}">
        <p14:creationId xmlns:p14="http://schemas.microsoft.com/office/powerpoint/2010/main" val="25080914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7692</TotalTime>
  <Words>444</Words>
  <Application>Microsoft Macintosh PowerPoint</Application>
  <PresentationFormat>On-screen Show (4:3)</PresentationFormat>
  <Paragraphs>70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Consolas</vt:lpstr>
      <vt:lpstr>Corbel</vt:lpstr>
      <vt:lpstr>Wingdings</vt:lpstr>
      <vt:lpstr>Wingdings 2</vt:lpstr>
      <vt:lpstr>Wingdings 3</vt:lpstr>
      <vt:lpstr>Metro</vt:lpstr>
      <vt:lpstr>MoEDAL/MAPP status 11/2025</vt:lpstr>
      <vt:lpstr>MoEDAL 2025</vt:lpstr>
      <vt:lpstr>MoEDAL MMT Magnetometer</vt:lpstr>
      <vt:lpstr>MAPP Outrigger</vt:lpstr>
      <vt:lpstr>YETS 2025-2026</vt:lpstr>
      <vt:lpstr>Extra slides</vt:lpstr>
      <vt:lpstr>MAPP TS1 2025</vt:lpstr>
      <vt:lpstr>MAPP Electronics TS1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</dc:creator>
  <cp:lastModifiedBy>Richard Soluk</cp:lastModifiedBy>
  <cp:revision>3</cp:revision>
  <dcterms:created xsi:type="dcterms:W3CDTF">2006-08-16T00:00:00Z</dcterms:created>
  <dcterms:modified xsi:type="dcterms:W3CDTF">2025-11-14T15:26:38Z</dcterms:modified>
</cp:coreProperties>
</file>