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72" r:id="rId2"/>
    <p:sldId id="295" r:id="rId3"/>
    <p:sldId id="296" r:id="rId4"/>
    <p:sldId id="297" r:id="rId5"/>
    <p:sldId id="273" r:id="rId6"/>
    <p:sldId id="274" r:id="rId7"/>
    <p:sldId id="278" r:id="rId8"/>
    <p:sldId id="279" r:id="rId9"/>
    <p:sldId id="275" r:id="rId10"/>
    <p:sldId id="280" r:id="rId11"/>
    <p:sldId id="276" r:id="rId12"/>
    <p:sldId id="281" r:id="rId13"/>
    <p:sldId id="277" r:id="rId14"/>
    <p:sldId id="282" r:id="rId15"/>
    <p:sldId id="283" r:id="rId16"/>
    <p:sldId id="284" r:id="rId17"/>
    <p:sldId id="285" r:id="rId18"/>
    <p:sldId id="260" r:id="rId19"/>
    <p:sldId id="267" r:id="rId20"/>
    <p:sldId id="298" r:id="rId21"/>
    <p:sldId id="299" r:id="rId22"/>
    <p:sldId id="286" r:id="rId23"/>
    <p:sldId id="287" r:id="rId24"/>
    <p:sldId id="258" r:id="rId25"/>
    <p:sldId id="268" r:id="rId26"/>
    <p:sldId id="259" r:id="rId27"/>
    <p:sldId id="262" r:id="rId28"/>
    <p:sldId id="269" r:id="rId29"/>
    <p:sldId id="265" r:id="rId30"/>
    <p:sldId id="264" r:id="rId31"/>
    <p:sldId id="270" r:id="rId32"/>
    <p:sldId id="288" r:id="rId33"/>
    <p:sldId id="256" r:id="rId34"/>
    <p:sldId id="257" r:id="rId35"/>
    <p:sldId id="266" r:id="rId36"/>
    <p:sldId id="291" r:id="rId37"/>
    <p:sldId id="292" r:id="rId38"/>
    <p:sldId id="289" r:id="rId39"/>
    <p:sldId id="290" r:id="rId40"/>
    <p:sldId id="271" r:id="rId41"/>
    <p:sldId id="300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5BCD"/>
    <a:srgbClr val="DEEBF7"/>
    <a:srgbClr val="7030A0"/>
    <a:srgbClr val="9DC3E6"/>
    <a:srgbClr val="004DE6"/>
    <a:srgbClr val="2B4D89"/>
    <a:srgbClr val="EEE7E5"/>
    <a:srgbClr val="D9D9D9"/>
    <a:srgbClr val="B4C7E7"/>
    <a:srgbClr val="003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4E703A-536D-48D1-A7FB-D5FB5D6C1C8D}" v="1243" dt="2025-11-25T13:18:37.1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87179" autoAdjust="0"/>
  </p:normalViewPr>
  <p:slideViewPr>
    <p:cSldViewPr snapToGrid="0">
      <p:cViewPr varScale="1">
        <p:scale>
          <a:sx n="52" d="100"/>
          <a:sy n="52" d="100"/>
        </p:scale>
        <p:origin x="1264" y="40"/>
      </p:cViewPr>
      <p:guideLst/>
    </p:cSldViewPr>
  </p:slideViewPr>
  <p:outlineViewPr>
    <p:cViewPr>
      <p:scale>
        <a:sx n="33" d="100"/>
        <a:sy n="33" d="100"/>
      </p:scale>
      <p:origin x="0" y="-3668"/>
    </p:cViewPr>
  </p:outlineViewPr>
  <p:notesTextViewPr>
    <p:cViewPr>
      <p:scale>
        <a:sx n="300" d="100"/>
        <a:sy n="3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 Taveras" userId="534a42fc3bbf40ec" providerId="LiveId" clId="{1AC70738-C004-4FA7-8E53-4E3E8CC0F6C3}"/>
    <pc:docChg chg="undo custSel addSld delSld modSld sldOrd">
      <pc:chgData name="Adrian Taveras" userId="534a42fc3bbf40ec" providerId="LiveId" clId="{1AC70738-C004-4FA7-8E53-4E3E8CC0F6C3}" dt="2025-11-25T13:22:52.657" v="3792" actId="14100"/>
      <pc:docMkLst>
        <pc:docMk/>
      </pc:docMkLst>
      <pc:sldChg chg="modSp mod ord">
        <pc:chgData name="Adrian Taveras" userId="534a42fc3bbf40ec" providerId="LiveId" clId="{1AC70738-C004-4FA7-8E53-4E3E8CC0F6C3}" dt="2025-11-24T17:04:28.306" v="2281" actId="27918"/>
        <pc:sldMkLst>
          <pc:docMk/>
          <pc:sldMk cId="1750881436" sldId="256"/>
        </pc:sldMkLst>
        <pc:graphicFrameChg chg="modGraphic">
          <ac:chgData name="Adrian Taveras" userId="534a42fc3bbf40ec" providerId="LiveId" clId="{1AC70738-C004-4FA7-8E53-4E3E8CC0F6C3}" dt="2025-11-24T17:04:03.064" v="2278" actId="20577"/>
          <ac:graphicFrameMkLst>
            <pc:docMk/>
            <pc:sldMk cId="1750881436" sldId="256"/>
            <ac:graphicFrameMk id="4" creationId="{85C242AD-DC0B-B6D8-2A3D-918216AC58DD}"/>
          </ac:graphicFrameMkLst>
        </pc:graphicFrameChg>
        <pc:graphicFrameChg chg="modGraphic">
          <ac:chgData name="Adrian Taveras" userId="534a42fc3bbf40ec" providerId="LiveId" clId="{1AC70738-C004-4FA7-8E53-4E3E8CC0F6C3}" dt="2025-11-24T17:04:06.342" v="2280" actId="20577"/>
          <ac:graphicFrameMkLst>
            <pc:docMk/>
            <pc:sldMk cId="1750881436" sldId="256"/>
            <ac:graphicFrameMk id="5" creationId="{B76F5B70-AE87-AF36-7B2C-9E415D65B176}"/>
          </ac:graphicFrameMkLst>
        </pc:graphicFrameChg>
      </pc:sldChg>
      <pc:sldChg chg="modSp mod ord">
        <pc:chgData name="Adrian Taveras" userId="534a42fc3bbf40ec" providerId="LiveId" clId="{1AC70738-C004-4FA7-8E53-4E3E8CC0F6C3}" dt="2025-11-25T13:01:39.624" v="3607" actId="20577"/>
        <pc:sldMkLst>
          <pc:docMk/>
          <pc:sldMk cId="57541852" sldId="257"/>
        </pc:sldMkLst>
        <pc:graphicFrameChg chg="modGraphic">
          <ac:chgData name="Adrian Taveras" userId="534a42fc3bbf40ec" providerId="LiveId" clId="{1AC70738-C004-4FA7-8E53-4E3E8CC0F6C3}" dt="2025-11-25T13:01:36.398" v="3605" actId="20577"/>
          <ac:graphicFrameMkLst>
            <pc:docMk/>
            <pc:sldMk cId="57541852" sldId="257"/>
            <ac:graphicFrameMk id="14" creationId="{A4AC59C7-A1F1-A683-A5D7-38C8C41D6BA6}"/>
          </ac:graphicFrameMkLst>
        </pc:graphicFrameChg>
        <pc:graphicFrameChg chg="modGraphic">
          <ac:chgData name="Adrian Taveras" userId="534a42fc3bbf40ec" providerId="LiveId" clId="{1AC70738-C004-4FA7-8E53-4E3E8CC0F6C3}" dt="2025-11-25T13:01:39.624" v="3607" actId="20577"/>
          <ac:graphicFrameMkLst>
            <pc:docMk/>
            <pc:sldMk cId="57541852" sldId="257"/>
            <ac:graphicFrameMk id="15" creationId="{C063F7EE-7324-3139-DCF9-B7D81C720255}"/>
          </ac:graphicFrameMkLst>
        </pc:graphicFrameChg>
      </pc:sldChg>
      <pc:sldChg chg="modSp mod">
        <pc:chgData name="Adrian Taveras" userId="534a42fc3bbf40ec" providerId="LiveId" clId="{1AC70738-C004-4FA7-8E53-4E3E8CC0F6C3}" dt="2025-11-24T19:57:09.195" v="3272" actId="1076"/>
        <pc:sldMkLst>
          <pc:docMk/>
          <pc:sldMk cId="3148011930" sldId="258"/>
        </pc:sldMkLst>
        <pc:spChg chg="mod">
          <ac:chgData name="Adrian Taveras" userId="534a42fc3bbf40ec" providerId="LiveId" clId="{1AC70738-C004-4FA7-8E53-4E3E8CC0F6C3}" dt="2025-11-24T19:56:46.605" v="3265" actId="207"/>
          <ac:spMkLst>
            <pc:docMk/>
            <pc:sldMk cId="3148011930" sldId="258"/>
            <ac:spMk id="14" creationId="{99362D92-E568-B199-BF91-F23F7B0592C3}"/>
          </ac:spMkLst>
        </pc:spChg>
        <pc:spChg chg="mod">
          <ac:chgData name="Adrian Taveras" userId="534a42fc3bbf40ec" providerId="LiveId" clId="{1AC70738-C004-4FA7-8E53-4E3E8CC0F6C3}" dt="2025-11-24T19:56:52.213" v="3266" actId="207"/>
          <ac:spMkLst>
            <pc:docMk/>
            <pc:sldMk cId="3148011930" sldId="258"/>
            <ac:spMk id="17" creationId="{FCC3DFA3-9B92-7B33-6369-A45DF7E1FEBB}"/>
          </ac:spMkLst>
        </pc:spChg>
        <pc:picChg chg="mod">
          <ac:chgData name="Adrian Taveras" userId="534a42fc3bbf40ec" providerId="LiveId" clId="{1AC70738-C004-4FA7-8E53-4E3E8CC0F6C3}" dt="2025-11-24T19:56:55.667" v="3267" actId="208"/>
          <ac:picMkLst>
            <pc:docMk/>
            <pc:sldMk cId="3148011930" sldId="258"/>
            <ac:picMk id="5" creationId="{FB41EE3F-94C6-4C3D-E407-481FCBB7D641}"/>
          </ac:picMkLst>
        </pc:picChg>
        <pc:picChg chg="mod ord">
          <ac:chgData name="Adrian Taveras" userId="534a42fc3bbf40ec" providerId="LiveId" clId="{1AC70738-C004-4FA7-8E53-4E3E8CC0F6C3}" dt="2025-11-24T19:56:57.078" v="3268" actId="208"/>
          <ac:picMkLst>
            <pc:docMk/>
            <pc:sldMk cId="3148011930" sldId="258"/>
            <ac:picMk id="9" creationId="{9A49475B-EE86-B72B-FE93-F2C937D60E65}"/>
          </ac:picMkLst>
        </pc:picChg>
        <pc:picChg chg="mod ord">
          <ac:chgData name="Adrian Taveras" userId="534a42fc3bbf40ec" providerId="LiveId" clId="{1AC70738-C004-4FA7-8E53-4E3E8CC0F6C3}" dt="2025-11-24T19:56:58.880" v="3269" actId="208"/>
          <ac:picMkLst>
            <pc:docMk/>
            <pc:sldMk cId="3148011930" sldId="258"/>
            <ac:picMk id="13" creationId="{281DFED9-0AA6-EF16-0D06-1EFE783EB2DA}"/>
          </ac:picMkLst>
        </pc:picChg>
        <pc:picChg chg="mod ord">
          <ac:chgData name="Adrian Taveras" userId="534a42fc3bbf40ec" providerId="LiveId" clId="{1AC70738-C004-4FA7-8E53-4E3E8CC0F6C3}" dt="2025-11-24T19:57:09.195" v="3272" actId="1076"/>
          <ac:picMkLst>
            <pc:docMk/>
            <pc:sldMk cId="3148011930" sldId="258"/>
            <ac:picMk id="16" creationId="{9382B55A-7E1B-5782-4815-6B084E965E1D}"/>
          </ac:picMkLst>
        </pc:picChg>
        <pc:picChg chg="mod ord">
          <ac:chgData name="Adrian Taveras" userId="534a42fc3bbf40ec" providerId="LiveId" clId="{1AC70738-C004-4FA7-8E53-4E3E8CC0F6C3}" dt="2025-11-24T19:57:01.757" v="3271" actId="208"/>
          <ac:picMkLst>
            <pc:docMk/>
            <pc:sldMk cId="3148011930" sldId="258"/>
            <ac:picMk id="19" creationId="{54375B51-A9F4-BC5A-09AB-E660683B7BEB}"/>
          </ac:picMkLst>
        </pc:picChg>
      </pc:sldChg>
      <pc:sldChg chg="addSp delSp modSp mod delAnim modAnim">
        <pc:chgData name="Adrian Taveras" userId="534a42fc3bbf40ec" providerId="LiveId" clId="{1AC70738-C004-4FA7-8E53-4E3E8CC0F6C3}" dt="2025-11-24T23:04:40.934" v="3461" actId="21"/>
        <pc:sldMkLst>
          <pc:docMk/>
          <pc:sldMk cId="1469932201" sldId="259"/>
        </pc:sldMkLst>
        <pc:spChg chg="add del mod">
          <ac:chgData name="Adrian Taveras" userId="534a42fc3bbf40ec" providerId="LiveId" clId="{1AC70738-C004-4FA7-8E53-4E3E8CC0F6C3}" dt="2025-11-24T23:04:40.934" v="3461" actId="21"/>
          <ac:spMkLst>
            <pc:docMk/>
            <pc:sldMk cId="1469932201" sldId="259"/>
            <ac:spMk id="2" creationId="{21BCDF19-3924-C64A-2EE7-F8DFB4183191}"/>
          </ac:spMkLst>
        </pc:spChg>
        <pc:spChg chg="add del mod">
          <ac:chgData name="Adrian Taveras" userId="534a42fc3bbf40ec" providerId="LiveId" clId="{1AC70738-C004-4FA7-8E53-4E3E8CC0F6C3}" dt="2025-11-24T23:04:38.772" v="3460" actId="478"/>
          <ac:spMkLst>
            <pc:docMk/>
            <pc:sldMk cId="1469932201" sldId="259"/>
            <ac:spMk id="3" creationId="{ACF0F128-FB12-2B9F-8696-CBA1E1BBB379}"/>
          </ac:spMkLst>
        </pc:spChg>
        <pc:spChg chg="mod">
          <ac:chgData name="Adrian Taveras" userId="534a42fc3bbf40ec" providerId="LiveId" clId="{1AC70738-C004-4FA7-8E53-4E3E8CC0F6C3}" dt="2025-11-24T16:26:27.406" v="1287" actId="114"/>
          <ac:spMkLst>
            <pc:docMk/>
            <pc:sldMk cId="1469932201" sldId="259"/>
            <ac:spMk id="4" creationId="{9ED062EC-B317-F5D4-2C1A-CB72874F0EA6}"/>
          </ac:spMkLst>
        </pc:spChg>
      </pc:sldChg>
      <pc:sldChg chg="addSp delSp modSp mod">
        <pc:chgData name="Adrian Taveras" userId="534a42fc3bbf40ec" providerId="LiveId" clId="{1AC70738-C004-4FA7-8E53-4E3E8CC0F6C3}" dt="2025-11-24T19:49:55.081" v="3237" actId="1076"/>
        <pc:sldMkLst>
          <pc:docMk/>
          <pc:sldMk cId="3946391144" sldId="260"/>
        </pc:sldMkLst>
        <pc:spChg chg="mod">
          <ac:chgData name="Adrian Taveras" userId="534a42fc3bbf40ec" providerId="LiveId" clId="{1AC70738-C004-4FA7-8E53-4E3E8CC0F6C3}" dt="2025-11-24T19:47:10.009" v="3203" actId="1076"/>
          <ac:spMkLst>
            <pc:docMk/>
            <pc:sldMk cId="3946391144" sldId="260"/>
            <ac:spMk id="14" creationId="{C0F9FCF7-2CD1-380A-3E5D-E99D8170AED0}"/>
          </ac:spMkLst>
        </pc:spChg>
        <pc:spChg chg="mod">
          <ac:chgData name="Adrian Taveras" userId="534a42fc3bbf40ec" providerId="LiveId" clId="{1AC70738-C004-4FA7-8E53-4E3E8CC0F6C3}" dt="2025-11-24T19:47:17.542" v="3206" actId="1076"/>
          <ac:spMkLst>
            <pc:docMk/>
            <pc:sldMk cId="3946391144" sldId="260"/>
            <ac:spMk id="16" creationId="{F4AD3EC1-06E8-2FCB-B7A7-1828E089D136}"/>
          </ac:spMkLst>
        </pc:spChg>
        <pc:spChg chg="mod">
          <ac:chgData name="Adrian Taveras" userId="534a42fc3bbf40ec" providerId="LiveId" clId="{1AC70738-C004-4FA7-8E53-4E3E8CC0F6C3}" dt="2025-11-24T19:47:24.921" v="3208" actId="1076"/>
          <ac:spMkLst>
            <pc:docMk/>
            <pc:sldMk cId="3946391144" sldId="260"/>
            <ac:spMk id="17" creationId="{3DA736DF-BA76-FA7C-8D67-AA1115F03430}"/>
          </ac:spMkLst>
        </pc:spChg>
        <pc:picChg chg="add del mod">
          <ac:chgData name="Adrian Taveras" userId="534a42fc3bbf40ec" providerId="LiveId" clId="{1AC70738-C004-4FA7-8E53-4E3E8CC0F6C3}" dt="2025-11-24T16:15:50.396" v="1130" actId="478"/>
          <ac:picMkLst>
            <pc:docMk/>
            <pc:sldMk cId="3946391144" sldId="260"/>
            <ac:picMk id="2" creationId="{5AB98554-147B-F54D-9EE5-80613B0BF031}"/>
          </ac:picMkLst>
        </pc:picChg>
        <pc:picChg chg="mod ord">
          <ac:chgData name="Adrian Taveras" userId="534a42fc3bbf40ec" providerId="LiveId" clId="{1AC70738-C004-4FA7-8E53-4E3E8CC0F6C3}" dt="2025-11-24T19:47:38.752" v="3217" actId="1076"/>
          <ac:picMkLst>
            <pc:docMk/>
            <pc:sldMk cId="3946391144" sldId="260"/>
            <ac:picMk id="5" creationId="{ADEABE89-0C21-51E4-D934-DDCC504A8024}"/>
          </ac:picMkLst>
        </pc:picChg>
        <pc:picChg chg="mod ord">
          <ac:chgData name="Adrian Taveras" userId="534a42fc3bbf40ec" providerId="LiveId" clId="{1AC70738-C004-4FA7-8E53-4E3E8CC0F6C3}" dt="2025-11-24T19:47:52.407" v="3223" actId="1076"/>
          <ac:picMkLst>
            <pc:docMk/>
            <pc:sldMk cId="3946391144" sldId="260"/>
            <ac:picMk id="7" creationId="{136ABA30-8EA7-9DB0-82DC-3E13E20D013E}"/>
          </ac:picMkLst>
        </pc:picChg>
        <pc:picChg chg="mod ord">
          <ac:chgData name="Adrian Taveras" userId="534a42fc3bbf40ec" providerId="LiveId" clId="{1AC70738-C004-4FA7-8E53-4E3E8CC0F6C3}" dt="2025-11-24T19:48:18.974" v="3231" actId="1076"/>
          <ac:picMkLst>
            <pc:docMk/>
            <pc:sldMk cId="3946391144" sldId="260"/>
            <ac:picMk id="11" creationId="{8BD3E95D-87A3-46F2-0F61-AF72CBC43969}"/>
          </ac:picMkLst>
        </pc:picChg>
        <pc:picChg chg="mod ord">
          <ac:chgData name="Adrian Taveras" userId="534a42fc3bbf40ec" providerId="LiveId" clId="{1AC70738-C004-4FA7-8E53-4E3E8CC0F6C3}" dt="2025-11-24T19:49:55.081" v="3237" actId="1076"/>
          <ac:picMkLst>
            <pc:docMk/>
            <pc:sldMk cId="3946391144" sldId="260"/>
            <ac:picMk id="15" creationId="{8BF782B0-8250-71CA-D40A-BA6D4F774C8D}"/>
          </ac:picMkLst>
        </pc:picChg>
        <pc:picChg chg="mod ord">
          <ac:chgData name="Adrian Taveras" userId="534a42fc3bbf40ec" providerId="LiveId" clId="{1AC70738-C004-4FA7-8E53-4E3E8CC0F6C3}" dt="2025-11-24T19:48:15.227" v="3229" actId="14100"/>
          <ac:picMkLst>
            <pc:docMk/>
            <pc:sldMk cId="3946391144" sldId="260"/>
            <ac:picMk id="19" creationId="{76428505-243E-463D-05E2-B14ECD65F819}"/>
          </ac:picMkLst>
        </pc:picChg>
      </pc:sldChg>
      <pc:sldChg chg="modSp mod">
        <pc:chgData name="Adrian Taveras" userId="534a42fc3bbf40ec" providerId="LiveId" clId="{1AC70738-C004-4FA7-8E53-4E3E8CC0F6C3}" dt="2025-11-24T19:59:01.916" v="3292" actId="1076"/>
        <pc:sldMkLst>
          <pc:docMk/>
          <pc:sldMk cId="3782830599" sldId="262"/>
        </pc:sldMkLst>
        <pc:spChg chg="mod">
          <ac:chgData name="Adrian Taveras" userId="534a42fc3bbf40ec" providerId="LiveId" clId="{1AC70738-C004-4FA7-8E53-4E3E8CC0F6C3}" dt="2025-11-24T19:58:20.869" v="3274" actId="207"/>
          <ac:spMkLst>
            <pc:docMk/>
            <pc:sldMk cId="3782830599" sldId="262"/>
            <ac:spMk id="12" creationId="{9FCDFF6E-8F6C-4772-FA8D-2E5953491F5B}"/>
          </ac:spMkLst>
        </pc:spChg>
        <pc:spChg chg="mod">
          <ac:chgData name="Adrian Taveras" userId="534a42fc3bbf40ec" providerId="LiveId" clId="{1AC70738-C004-4FA7-8E53-4E3E8CC0F6C3}" dt="2025-11-24T16:32:06.140" v="1669" actId="20577"/>
          <ac:spMkLst>
            <pc:docMk/>
            <pc:sldMk cId="3782830599" sldId="262"/>
            <ac:spMk id="18" creationId="{6545BD72-9298-6AB3-281B-DD3F00ED849D}"/>
          </ac:spMkLst>
        </pc:spChg>
        <pc:picChg chg="mod">
          <ac:chgData name="Adrian Taveras" userId="534a42fc3bbf40ec" providerId="LiveId" clId="{1AC70738-C004-4FA7-8E53-4E3E8CC0F6C3}" dt="2025-11-24T19:58:55.734" v="3289" actId="1076"/>
          <ac:picMkLst>
            <pc:docMk/>
            <pc:sldMk cId="3782830599" sldId="262"/>
            <ac:picMk id="3" creationId="{0BB66AB3-55D6-36F6-6147-0FE22A95B6C6}"/>
          </ac:picMkLst>
        </pc:picChg>
        <pc:picChg chg="mod">
          <ac:chgData name="Adrian Taveras" userId="534a42fc3bbf40ec" providerId="LiveId" clId="{1AC70738-C004-4FA7-8E53-4E3E8CC0F6C3}" dt="2025-11-24T19:59:01.916" v="3292" actId="1076"/>
          <ac:picMkLst>
            <pc:docMk/>
            <pc:sldMk cId="3782830599" sldId="262"/>
            <ac:picMk id="5" creationId="{32DA36CA-7DF4-58A1-3558-D2C0B8A4A06E}"/>
          </ac:picMkLst>
        </pc:picChg>
        <pc:picChg chg="mod ord">
          <ac:chgData name="Adrian Taveras" userId="534a42fc3bbf40ec" providerId="LiveId" clId="{1AC70738-C004-4FA7-8E53-4E3E8CC0F6C3}" dt="2025-11-24T19:58:50.243" v="3287" actId="1076"/>
          <ac:picMkLst>
            <pc:docMk/>
            <pc:sldMk cId="3782830599" sldId="262"/>
            <ac:picMk id="7" creationId="{48618903-7214-A18F-9B6A-1C6C6BFED4D7}"/>
          </ac:picMkLst>
        </pc:picChg>
        <pc:picChg chg="mod">
          <ac:chgData name="Adrian Taveras" userId="534a42fc3bbf40ec" providerId="LiveId" clId="{1AC70738-C004-4FA7-8E53-4E3E8CC0F6C3}" dt="2025-11-24T19:58:52.506" v="3288" actId="1076"/>
          <ac:picMkLst>
            <pc:docMk/>
            <pc:sldMk cId="3782830599" sldId="262"/>
            <ac:picMk id="9" creationId="{8E1861BE-5AD0-4C31-234B-92512C781E59}"/>
          </ac:picMkLst>
        </pc:picChg>
        <pc:picChg chg="mod">
          <ac:chgData name="Adrian Taveras" userId="534a42fc3bbf40ec" providerId="LiveId" clId="{1AC70738-C004-4FA7-8E53-4E3E8CC0F6C3}" dt="2025-11-24T19:58:59.692" v="3291" actId="1076"/>
          <ac:picMkLst>
            <pc:docMk/>
            <pc:sldMk cId="3782830599" sldId="262"/>
            <ac:picMk id="11" creationId="{F50EF739-CD3B-4C88-709E-EB5913B73620}"/>
          </ac:picMkLst>
        </pc:picChg>
      </pc:sldChg>
      <pc:sldChg chg="modSp mod">
        <pc:chgData name="Adrian Taveras" userId="534a42fc3bbf40ec" providerId="LiveId" clId="{1AC70738-C004-4FA7-8E53-4E3E8CC0F6C3}" dt="2025-11-24T19:56:24.654" v="3264" actId="208"/>
        <pc:sldMkLst>
          <pc:docMk/>
          <pc:sldMk cId="2546405013" sldId="264"/>
        </pc:sldMkLst>
        <pc:spChg chg="mod">
          <ac:chgData name="Adrian Taveras" userId="534a42fc3bbf40ec" providerId="LiveId" clId="{1AC70738-C004-4FA7-8E53-4E3E8CC0F6C3}" dt="2025-11-24T19:56:07.872" v="3258" actId="207"/>
          <ac:spMkLst>
            <pc:docMk/>
            <pc:sldMk cId="2546405013" sldId="264"/>
            <ac:spMk id="16" creationId="{E9C9E277-87F2-515C-B3EA-B74CC63D3B74}"/>
          </ac:spMkLst>
        </pc:spChg>
        <pc:picChg chg="mod ord">
          <ac:chgData name="Adrian Taveras" userId="534a42fc3bbf40ec" providerId="LiveId" clId="{1AC70738-C004-4FA7-8E53-4E3E8CC0F6C3}" dt="2025-11-24T19:56:17.952" v="3259" actId="208"/>
          <ac:picMkLst>
            <pc:docMk/>
            <pc:sldMk cId="2546405013" sldId="264"/>
            <ac:picMk id="5" creationId="{8237C574-CF40-E8D8-EAF2-A40CBF14BDA5}"/>
          </ac:picMkLst>
        </pc:picChg>
        <pc:picChg chg="mod">
          <ac:chgData name="Adrian Taveras" userId="534a42fc3bbf40ec" providerId="LiveId" clId="{1AC70738-C004-4FA7-8E53-4E3E8CC0F6C3}" dt="2025-11-24T19:56:19.945" v="3260" actId="208"/>
          <ac:picMkLst>
            <pc:docMk/>
            <pc:sldMk cId="2546405013" sldId="264"/>
            <ac:picMk id="9" creationId="{786F5103-036E-F2ED-A421-CA010E4E0469}"/>
          </ac:picMkLst>
        </pc:picChg>
        <pc:picChg chg="mod">
          <ac:chgData name="Adrian Taveras" userId="534a42fc3bbf40ec" providerId="LiveId" clId="{1AC70738-C004-4FA7-8E53-4E3E8CC0F6C3}" dt="2025-11-24T19:56:21.686" v="3261" actId="208"/>
          <ac:picMkLst>
            <pc:docMk/>
            <pc:sldMk cId="2546405013" sldId="264"/>
            <ac:picMk id="13" creationId="{0494A018-1583-3CB6-779B-AAB08B74E79C}"/>
          </ac:picMkLst>
        </pc:picChg>
        <pc:picChg chg="mod">
          <ac:chgData name="Adrian Taveras" userId="534a42fc3bbf40ec" providerId="LiveId" clId="{1AC70738-C004-4FA7-8E53-4E3E8CC0F6C3}" dt="2025-11-24T19:56:23.205" v="3262" actId="208"/>
          <ac:picMkLst>
            <pc:docMk/>
            <pc:sldMk cId="2546405013" sldId="264"/>
            <ac:picMk id="15" creationId="{6D1C8B30-531D-8CC5-9528-A8BCAE84835A}"/>
          </ac:picMkLst>
        </pc:picChg>
        <pc:picChg chg="mod">
          <ac:chgData name="Adrian Taveras" userId="534a42fc3bbf40ec" providerId="LiveId" clId="{1AC70738-C004-4FA7-8E53-4E3E8CC0F6C3}" dt="2025-11-24T19:56:24.654" v="3264" actId="208"/>
          <ac:picMkLst>
            <pc:docMk/>
            <pc:sldMk cId="2546405013" sldId="264"/>
            <ac:picMk id="19" creationId="{C45AD3AF-65BA-33A1-D2E8-91F8203A4D64}"/>
          </ac:picMkLst>
        </pc:picChg>
      </pc:sldChg>
      <pc:sldChg chg="modSp mod">
        <pc:chgData name="Adrian Taveras" userId="534a42fc3bbf40ec" providerId="LiveId" clId="{1AC70738-C004-4FA7-8E53-4E3E8CC0F6C3}" dt="2025-11-24T19:59:51.738" v="3303" actId="14100"/>
        <pc:sldMkLst>
          <pc:docMk/>
          <pc:sldMk cId="1352549160" sldId="265"/>
        </pc:sldMkLst>
        <pc:spChg chg="mod">
          <ac:chgData name="Adrian Taveras" userId="534a42fc3bbf40ec" providerId="LiveId" clId="{1AC70738-C004-4FA7-8E53-4E3E8CC0F6C3}" dt="2025-11-24T19:59:51.738" v="3303" actId="14100"/>
          <ac:spMkLst>
            <pc:docMk/>
            <pc:sldMk cId="1352549160" sldId="265"/>
            <ac:spMk id="5" creationId="{B472BD26-B166-F264-EA5D-79899F00DFDD}"/>
          </ac:spMkLst>
        </pc:spChg>
      </pc:sldChg>
      <pc:sldChg chg="modSp mod modAnim">
        <pc:chgData name="Adrian Taveras" userId="534a42fc3bbf40ec" providerId="LiveId" clId="{1AC70738-C004-4FA7-8E53-4E3E8CC0F6C3}" dt="2025-11-24T23:05:57.979" v="3480"/>
        <pc:sldMkLst>
          <pc:docMk/>
          <pc:sldMk cId="922826838" sldId="266"/>
        </pc:sldMkLst>
        <pc:spChg chg="mod">
          <ac:chgData name="Adrian Taveras" userId="534a42fc3bbf40ec" providerId="LiveId" clId="{1AC70738-C004-4FA7-8E53-4E3E8CC0F6C3}" dt="2025-11-24T20:03:34.307" v="3333" actId="1076"/>
          <ac:spMkLst>
            <pc:docMk/>
            <pc:sldMk cId="922826838" sldId="266"/>
            <ac:spMk id="3" creationId="{4D009899-5F96-2880-F0BA-AF9CE7B7D543}"/>
          </ac:spMkLst>
        </pc:spChg>
        <pc:graphicFrameChg chg="mod modGraphic">
          <ac:chgData name="Adrian Taveras" userId="534a42fc3bbf40ec" providerId="LiveId" clId="{1AC70738-C004-4FA7-8E53-4E3E8CC0F6C3}" dt="2025-11-24T20:03:40.294" v="3334" actId="14734"/>
          <ac:graphicFrameMkLst>
            <pc:docMk/>
            <pc:sldMk cId="922826838" sldId="266"/>
            <ac:graphicFrameMk id="2" creationId="{D2765724-FAD1-15FB-7132-4158F626F906}"/>
          </ac:graphicFrameMkLst>
        </pc:graphicFrameChg>
      </pc:sldChg>
      <pc:sldChg chg="modSp mod">
        <pc:chgData name="Adrian Taveras" userId="534a42fc3bbf40ec" providerId="LiveId" clId="{1AC70738-C004-4FA7-8E53-4E3E8CC0F6C3}" dt="2025-11-24T19:48:58.708" v="3236" actId="1076"/>
        <pc:sldMkLst>
          <pc:docMk/>
          <pc:sldMk cId="4291180928" sldId="267"/>
        </pc:sldMkLst>
        <pc:spChg chg="mod">
          <ac:chgData name="Adrian Taveras" userId="534a42fc3bbf40ec" providerId="LiveId" clId="{1AC70738-C004-4FA7-8E53-4E3E8CC0F6C3}" dt="2025-11-24T19:48:55.668" v="3235" actId="14100"/>
          <ac:spMkLst>
            <pc:docMk/>
            <pc:sldMk cId="4291180928" sldId="267"/>
            <ac:spMk id="8" creationId="{B8EC1BBF-39F4-18DB-E75A-D880520A5E89}"/>
          </ac:spMkLst>
        </pc:spChg>
        <pc:graphicFrameChg chg="mod modGraphic">
          <ac:chgData name="Adrian Taveras" userId="534a42fc3bbf40ec" providerId="LiveId" clId="{1AC70738-C004-4FA7-8E53-4E3E8CC0F6C3}" dt="2025-11-24T19:48:39.272" v="3233" actId="1076"/>
          <ac:graphicFrameMkLst>
            <pc:docMk/>
            <pc:sldMk cId="4291180928" sldId="267"/>
            <ac:graphicFrameMk id="5" creationId="{1A3DC466-D72A-B1A7-5217-6F397584B577}"/>
          </ac:graphicFrameMkLst>
        </pc:graphicFrameChg>
        <pc:picChg chg="mod">
          <ac:chgData name="Adrian Taveras" userId="534a42fc3bbf40ec" providerId="LiveId" clId="{1AC70738-C004-4FA7-8E53-4E3E8CC0F6C3}" dt="2025-11-24T19:48:58.708" v="3236" actId="1076"/>
          <ac:picMkLst>
            <pc:docMk/>
            <pc:sldMk cId="4291180928" sldId="267"/>
            <ac:picMk id="6" creationId="{C4D727C2-C95E-9ADF-626A-D42C558AADDB}"/>
          </ac:picMkLst>
        </pc:picChg>
      </pc:sldChg>
      <pc:sldChg chg="modSp mod">
        <pc:chgData name="Adrian Taveras" userId="534a42fc3bbf40ec" providerId="LiveId" clId="{1AC70738-C004-4FA7-8E53-4E3E8CC0F6C3}" dt="2025-11-24T17:05:50.922" v="2287" actId="20577"/>
        <pc:sldMkLst>
          <pc:docMk/>
          <pc:sldMk cId="4249732989" sldId="268"/>
        </pc:sldMkLst>
        <pc:graphicFrameChg chg="modGraphic">
          <ac:chgData name="Adrian Taveras" userId="534a42fc3bbf40ec" providerId="LiveId" clId="{1AC70738-C004-4FA7-8E53-4E3E8CC0F6C3}" dt="2025-11-24T17:05:50.922" v="2287" actId="20577"/>
          <ac:graphicFrameMkLst>
            <pc:docMk/>
            <pc:sldMk cId="4249732989" sldId="268"/>
            <ac:graphicFrameMk id="3" creationId="{00B4765B-533E-C19F-AEA7-B30CC00AB2ED}"/>
          </ac:graphicFrameMkLst>
        </pc:graphicFrameChg>
      </pc:sldChg>
      <pc:sldChg chg="modSp mod">
        <pc:chgData name="Adrian Taveras" userId="534a42fc3bbf40ec" providerId="LiveId" clId="{1AC70738-C004-4FA7-8E53-4E3E8CC0F6C3}" dt="2025-11-24T19:59:35.069" v="3297" actId="1076"/>
        <pc:sldMkLst>
          <pc:docMk/>
          <pc:sldMk cId="3865356305" sldId="269"/>
        </pc:sldMkLst>
        <pc:spChg chg="mod">
          <ac:chgData name="Adrian Taveras" userId="534a42fc3bbf40ec" providerId="LiveId" clId="{1AC70738-C004-4FA7-8E53-4E3E8CC0F6C3}" dt="2025-11-24T19:59:35.069" v="3297" actId="1076"/>
          <ac:spMkLst>
            <pc:docMk/>
            <pc:sldMk cId="3865356305" sldId="269"/>
            <ac:spMk id="2" creationId="{49788F14-B709-DB8F-59BC-909DBF559F88}"/>
          </ac:spMkLst>
        </pc:spChg>
        <pc:graphicFrameChg chg="mod modGraphic">
          <ac:chgData name="Adrian Taveras" userId="534a42fc3bbf40ec" providerId="LiveId" clId="{1AC70738-C004-4FA7-8E53-4E3E8CC0F6C3}" dt="2025-11-24T19:59:32.978" v="3296" actId="1076"/>
          <ac:graphicFrameMkLst>
            <pc:docMk/>
            <pc:sldMk cId="3865356305" sldId="269"/>
            <ac:graphicFrameMk id="4" creationId="{7E8663B4-254D-2194-785D-B58063EEFEAF}"/>
          </ac:graphicFrameMkLst>
        </pc:graphicFrameChg>
      </pc:sldChg>
      <pc:sldChg chg="modSp mod">
        <pc:chgData name="Adrian Taveras" userId="534a42fc3bbf40ec" providerId="LiveId" clId="{1AC70738-C004-4FA7-8E53-4E3E8CC0F6C3}" dt="2025-11-25T13:16:35.922" v="3758" actId="14100"/>
        <pc:sldMkLst>
          <pc:docMk/>
          <pc:sldMk cId="3712460563" sldId="270"/>
        </pc:sldMkLst>
        <pc:spChg chg="mod">
          <ac:chgData name="Adrian Taveras" userId="534a42fc3bbf40ec" providerId="LiveId" clId="{1AC70738-C004-4FA7-8E53-4E3E8CC0F6C3}" dt="2025-11-24T20:00:36.273" v="3311" actId="1076"/>
          <ac:spMkLst>
            <pc:docMk/>
            <pc:sldMk cId="3712460563" sldId="270"/>
            <ac:spMk id="7" creationId="{91A4FB22-7310-3C3B-E6D9-1F157E19BFB2}"/>
          </ac:spMkLst>
        </pc:spChg>
        <pc:graphicFrameChg chg="mod modGraphic">
          <ac:chgData name="Adrian Taveras" userId="534a42fc3bbf40ec" providerId="LiveId" clId="{1AC70738-C004-4FA7-8E53-4E3E8CC0F6C3}" dt="2025-11-25T13:16:35.922" v="3758" actId="14100"/>
          <ac:graphicFrameMkLst>
            <pc:docMk/>
            <pc:sldMk cId="3712460563" sldId="270"/>
            <ac:graphicFrameMk id="10" creationId="{D65B7C46-AF52-1FEB-CDCE-19F22ADC5E8A}"/>
          </ac:graphicFrameMkLst>
        </pc:graphicFrameChg>
      </pc:sldChg>
      <pc:sldChg chg="modSp mod">
        <pc:chgData name="Adrian Taveras" userId="534a42fc3bbf40ec" providerId="LiveId" clId="{1AC70738-C004-4FA7-8E53-4E3E8CC0F6C3}" dt="2025-11-25T13:00:05.919" v="3603"/>
        <pc:sldMkLst>
          <pc:docMk/>
          <pc:sldMk cId="4025340447" sldId="271"/>
        </pc:sldMkLst>
        <pc:spChg chg="mod">
          <ac:chgData name="Adrian Taveras" userId="534a42fc3bbf40ec" providerId="LiveId" clId="{1AC70738-C004-4FA7-8E53-4E3E8CC0F6C3}" dt="2025-11-25T13:00:05.919" v="3603"/>
          <ac:spMkLst>
            <pc:docMk/>
            <pc:sldMk cId="4025340447" sldId="271"/>
            <ac:spMk id="2" creationId="{7520EEDA-3D5F-1E09-46B7-65B9B2AD6AEC}"/>
          </ac:spMkLst>
        </pc:spChg>
      </pc:sldChg>
      <pc:sldChg chg="addSp modSp mod">
        <pc:chgData name="Adrian Taveras" userId="534a42fc3bbf40ec" providerId="LiveId" clId="{1AC70738-C004-4FA7-8E53-4E3E8CC0F6C3}" dt="2025-11-25T13:10:09.698" v="3733" actId="1076"/>
        <pc:sldMkLst>
          <pc:docMk/>
          <pc:sldMk cId="3039632494" sldId="272"/>
        </pc:sldMkLst>
        <pc:spChg chg="add">
          <ac:chgData name="Adrian Taveras" userId="534a42fc3bbf40ec" providerId="LiveId" clId="{1AC70738-C004-4FA7-8E53-4E3E8CC0F6C3}" dt="2025-11-25T13:09:49.561" v="3728"/>
          <ac:spMkLst>
            <pc:docMk/>
            <pc:sldMk cId="3039632494" sldId="272"/>
            <ac:spMk id="2" creationId="{F90E0182-0962-CDAE-9F4D-EAAEE57D4B29}"/>
          </ac:spMkLst>
        </pc:spChg>
        <pc:spChg chg="mod">
          <ac:chgData name="Adrian Taveras" userId="534a42fc3bbf40ec" providerId="LiveId" clId="{1AC70738-C004-4FA7-8E53-4E3E8CC0F6C3}" dt="2025-11-24T16:51:02.653" v="2170" actId="20577"/>
          <ac:spMkLst>
            <pc:docMk/>
            <pc:sldMk cId="3039632494" sldId="272"/>
            <ac:spMk id="4" creationId="{2EFF3564-D825-16FF-6B17-95397C95A3F0}"/>
          </ac:spMkLst>
        </pc:spChg>
        <pc:spChg chg="add mod">
          <ac:chgData name="Adrian Taveras" userId="534a42fc3bbf40ec" providerId="LiveId" clId="{1AC70738-C004-4FA7-8E53-4E3E8CC0F6C3}" dt="2025-11-25T13:09:51.689" v="3729"/>
          <ac:spMkLst>
            <pc:docMk/>
            <pc:sldMk cId="3039632494" sldId="272"/>
            <ac:spMk id="8" creationId="{B5FAAA79-38C1-4732-B1F0-63DD154D484F}"/>
          </ac:spMkLst>
        </pc:spChg>
        <pc:picChg chg="add mod">
          <ac:chgData name="Adrian Taveras" userId="534a42fc3bbf40ec" providerId="LiveId" clId="{1AC70738-C004-4FA7-8E53-4E3E8CC0F6C3}" dt="2025-11-25T13:10:07.831" v="3732" actId="1076"/>
          <ac:picMkLst>
            <pc:docMk/>
            <pc:sldMk cId="3039632494" sldId="272"/>
            <ac:picMk id="7" creationId="{24575941-4559-D6F1-B857-321B7641FFDF}"/>
          </ac:picMkLst>
        </pc:picChg>
        <pc:picChg chg="add mod">
          <ac:chgData name="Adrian Taveras" userId="534a42fc3bbf40ec" providerId="LiveId" clId="{1AC70738-C004-4FA7-8E53-4E3E8CC0F6C3}" dt="2025-11-25T13:10:09.698" v="3733" actId="1076"/>
          <ac:picMkLst>
            <pc:docMk/>
            <pc:sldMk cId="3039632494" sldId="272"/>
            <ac:picMk id="1030" creationId="{273937A4-822D-5A59-10C6-55B82A9A2791}"/>
          </ac:picMkLst>
        </pc:picChg>
      </pc:sldChg>
      <pc:sldChg chg="modSp mod">
        <pc:chgData name="Adrian Taveras" userId="534a42fc3bbf40ec" providerId="LiveId" clId="{1AC70738-C004-4FA7-8E53-4E3E8CC0F6C3}" dt="2025-11-24T19:40:56.300" v="3162" actId="14100"/>
        <pc:sldMkLst>
          <pc:docMk/>
          <pc:sldMk cId="2595711633" sldId="273"/>
        </pc:sldMkLst>
        <pc:spChg chg="mod">
          <ac:chgData name="Adrian Taveras" userId="534a42fc3bbf40ec" providerId="LiveId" clId="{1AC70738-C004-4FA7-8E53-4E3E8CC0F6C3}" dt="2025-11-24T19:40:56.300" v="3162" actId="14100"/>
          <ac:spMkLst>
            <pc:docMk/>
            <pc:sldMk cId="2595711633" sldId="273"/>
            <ac:spMk id="2" creationId="{F91181DD-1D66-B2E0-7F4F-3AE07D3CBA25}"/>
          </ac:spMkLst>
        </pc:spChg>
        <pc:spChg chg="mod">
          <ac:chgData name="Adrian Taveras" userId="534a42fc3bbf40ec" providerId="LiveId" clId="{1AC70738-C004-4FA7-8E53-4E3E8CC0F6C3}" dt="2025-11-24T15:57:01.526" v="960" actId="313"/>
          <ac:spMkLst>
            <pc:docMk/>
            <pc:sldMk cId="2595711633" sldId="273"/>
            <ac:spMk id="8" creationId="{F3D7C72D-E3B6-E22D-9941-D047E96A799F}"/>
          </ac:spMkLst>
        </pc:spChg>
      </pc:sldChg>
      <pc:sldChg chg="modSp mod">
        <pc:chgData name="Adrian Taveras" userId="534a42fc3bbf40ec" providerId="LiveId" clId="{1AC70738-C004-4FA7-8E53-4E3E8CC0F6C3}" dt="2025-11-24T19:41:40.224" v="3168" actId="20577"/>
        <pc:sldMkLst>
          <pc:docMk/>
          <pc:sldMk cId="514358475" sldId="274"/>
        </pc:sldMkLst>
        <pc:spChg chg="mod">
          <ac:chgData name="Adrian Taveras" userId="534a42fc3bbf40ec" providerId="LiveId" clId="{1AC70738-C004-4FA7-8E53-4E3E8CC0F6C3}" dt="2025-11-24T19:41:40.224" v="3168" actId="20577"/>
          <ac:spMkLst>
            <pc:docMk/>
            <pc:sldMk cId="514358475" sldId="274"/>
            <ac:spMk id="2" creationId="{007EE8E1-4A05-15B0-7D16-15D22074B5B3}"/>
          </ac:spMkLst>
        </pc:spChg>
      </pc:sldChg>
      <pc:sldChg chg="addSp modSp mod">
        <pc:chgData name="Adrian Taveras" userId="534a42fc3bbf40ec" providerId="LiveId" clId="{1AC70738-C004-4FA7-8E53-4E3E8CC0F6C3}" dt="2025-11-25T13:20:51.055" v="3779" actId="1076"/>
        <pc:sldMkLst>
          <pc:docMk/>
          <pc:sldMk cId="1705986193" sldId="275"/>
        </pc:sldMkLst>
        <pc:spChg chg="add mod ord">
          <ac:chgData name="Adrian Taveras" userId="534a42fc3bbf40ec" providerId="LiveId" clId="{1AC70738-C004-4FA7-8E53-4E3E8CC0F6C3}" dt="2025-11-25T13:03:05.768" v="3676" actId="167"/>
          <ac:spMkLst>
            <pc:docMk/>
            <pc:sldMk cId="1705986193" sldId="275"/>
            <ac:spMk id="5" creationId="{ADB63CEC-D2D1-EDB7-02D2-E58CFAFE447E}"/>
          </ac:spMkLst>
        </pc:spChg>
        <pc:spChg chg="mod">
          <ac:chgData name="Adrian Taveras" userId="534a42fc3bbf40ec" providerId="LiveId" clId="{1AC70738-C004-4FA7-8E53-4E3E8CC0F6C3}" dt="2025-11-25T13:20:51.055" v="3779" actId="1076"/>
          <ac:spMkLst>
            <pc:docMk/>
            <pc:sldMk cId="1705986193" sldId="275"/>
            <ac:spMk id="10" creationId="{A2D95230-1560-AAA0-4B5D-B892CE16202B}"/>
          </ac:spMkLst>
        </pc:spChg>
      </pc:sldChg>
      <pc:sldChg chg="addSp delSp modSp mod">
        <pc:chgData name="Adrian Taveras" userId="534a42fc3bbf40ec" providerId="LiveId" clId="{1AC70738-C004-4FA7-8E53-4E3E8CC0F6C3}" dt="2025-11-25T13:21:00.294" v="3781" actId="1076"/>
        <pc:sldMkLst>
          <pc:docMk/>
          <pc:sldMk cId="2341268928" sldId="276"/>
        </pc:sldMkLst>
        <pc:spChg chg="mod">
          <ac:chgData name="Adrian Taveras" userId="534a42fc3bbf40ec" providerId="LiveId" clId="{1AC70738-C004-4FA7-8E53-4E3E8CC0F6C3}" dt="2025-11-25T13:21:00.294" v="3781" actId="1076"/>
          <ac:spMkLst>
            <pc:docMk/>
            <pc:sldMk cId="2341268928" sldId="276"/>
            <ac:spMk id="2" creationId="{2596F914-0DFF-0352-3D11-ACFB7F974E55}"/>
          </ac:spMkLst>
        </pc:spChg>
        <pc:spChg chg="add del">
          <ac:chgData name="Adrian Taveras" userId="534a42fc3bbf40ec" providerId="LiveId" clId="{1AC70738-C004-4FA7-8E53-4E3E8CC0F6C3}" dt="2025-11-25T13:03:26.808" v="3679" actId="22"/>
          <ac:spMkLst>
            <pc:docMk/>
            <pc:sldMk cId="2341268928" sldId="276"/>
            <ac:spMk id="11" creationId="{33F71E1D-4EF6-CEBC-8854-390731A09000}"/>
          </ac:spMkLst>
        </pc:spChg>
        <pc:spChg chg="mod">
          <ac:chgData name="Adrian Taveras" userId="534a42fc3bbf40ec" providerId="LiveId" clId="{1AC70738-C004-4FA7-8E53-4E3E8CC0F6C3}" dt="2025-11-25T13:03:23.314" v="3677" actId="1076"/>
          <ac:spMkLst>
            <pc:docMk/>
            <pc:sldMk cId="2341268928" sldId="276"/>
            <ac:spMk id="12" creationId="{0BE42C40-893B-A2F8-B5F1-CB2CF07B9058}"/>
          </ac:spMkLst>
        </pc:spChg>
        <pc:spChg chg="mod">
          <ac:chgData name="Adrian Taveras" userId="534a42fc3bbf40ec" providerId="LiveId" clId="{1AC70738-C004-4FA7-8E53-4E3E8CC0F6C3}" dt="2025-11-25T13:03:23.314" v="3677" actId="1076"/>
          <ac:spMkLst>
            <pc:docMk/>
            <pc:sldMk cId="2341268928" sldId="276"/>
            <ac:spMk id="13" creationId="{E511F1BC-440D-5B78-EA98-58C25D7CE801}"/>
          </ac:spMkLst>
        </pc:spChg>
        <pc:picChg chg="mod">
          <ac:chgData name="Adrian Taveras" userId="534a42fc3bbf40ec" providerId="LiveId" clId="{1AC70738-C004-4FA7-8E53-4E3E8CC0F6C3}" dt="2025-11-25T13:03:23.314" v="3677" actId="1076"/>
          <ac:picMkLst>
            <pc:docMk/>
            <pc:sldMk cId="2341268928" sldId="276"/>
            <ac:picMk id="3" creationId="{E3EA74A1-5A08-3F3F-E8B1-FBA120A29183}"/>
          </ac:picMkLst>
        </pc:picChg>
      </pc:sldChg>
      <pc:sldChg chg="addSp delSp modSp mod">
        <pc:chgData name="Adrian Taveras" userId="534a42fc3bbf40ec" providerId="LiveId" clId="{1AC70738-C004-4FA7-8E53-4E3E8CC0F6C3}" dt="2025-11-25T13:21:07.996" v="3782" actId="1076"/>
        <pc:sldMkLst>
          <pc:docMk/>
          <pc:sldMk cId="2001198002" sldId="277"/>
        </pc:sldMkLst>
        <pc:spChg chg="mod ord">
          <ac:chgData name="Adrian Taveras" userId="534a42fc3bbf40ec" providerId="LiveId" clId="{1AC70738-C004-4FA7-8E53-4E3E8CC0F6C3}" dt="2025-11-25T13:21:07.996" v="3782" actId="1076"/>
          <ac:spMkLst>
            <pc:docMk/>
            <pc:sldMk cId="2001198002" sldId="277"/>
            <ac:spMk id="3" creationId="{D6D98075-D9B3-7664-F8E0-C985DAE12811}"/>
          </ac:spMkLst>
        </pc:spChg>
        <pc:spChg chg="add mod">
          <ac:chgData name="Adrian Taveras" userId="534a42fc3bbf40ec" providerId="LiveId" clId="{1AC70738-C004-4FA7-8E53-4E3E8CC0F6C3}" dt="2025-11-24T16:02:56.082" v="1018" actId="1076"/>
          <ac:spMkLst>
            <pc:docMk/>
            <pc:sldMk cId="2001198002" sldId="277"/>
            <ac:spMk id="5" creationId="{4CEC04A1-3703-E744-F367-72CBD2ED2FB0}"/>
          </ac:spMkLst>
        </pc:spChg>
        <pc:spChg chg="add mod ord">
          <ac:chgData name="Adrian Taveras" userId="534a42fc3bbf40ec" providerId="LiveId" clId="{1AC70738-C004-4FA7-8E53-4E3E8CC0F6C3}" dt="2025-11-25T13:04:21.994" v="3727" actId="167"/>
          <ac:spMkLst>
            <pc:docMk/>
            <pc:sldMk cId="2001198002" sldId="277"/>
            <ac:spMk id="6" creationId="{BA65AD6F-8E5A-98E4-0C65-6ACAEDB682B4}"/>
          </ac:spMkLst>
        </pc:spChg>
        <pc:spChg chg="del mod">
          <ac:chgData name="Adrian Taveras" userId="534a42fc3bbf40ec" providerId="LiveId" clId="{1AC70738-C004-4FA7-8E53-4E3E8CC0F6C3}" dt="2025-11-24T16:02:26.043" v="1013" actId="478"/>
          <ac:spMkLst>
            <pc:docMk/>
            <pc:sldMk cId="2001198002" sldId="277"/>
            <ac:spMk id="6" creationId="{DC39419A-D4C4-275D-ACA2-B8D4AF0AF29F}"/>
          </ac:spMkLst>
        </pc:spChg>
        <pc:picChg chg="mod">
          <ac:chgData name="Adrian Taveras" userId="534a42fc3bbf40ec" providerId="LiveId" clId="{1AC70738-C004-4FA7-8E53-4E3E8CC0F6C3}" dt="2025-11-24T16:02:52.273" v="1017" actId="1076"/>
          <ac:picMkLst>
            <pc:docMk/>
            <pc:sldMk cId="2001198002" sldId="277"/>
            <ac:picMk id="9" creationId="{5F50D8CC-F7A6-0D7A-7393-AA72AC69DF89}"/>
          </ac:picMkLst>
        </pc:picChg>
      </pc:sldChg>
      <pc:sldChg chg="addSp modSp mod">
        <pc:chgData name="Adrian Taveras" userId="534a42fc3bbf40ec" providerId="LiveId" clId="{1AC70738-C004-4FA7-8E53-4E3E8CC0F6C3}" dt="2025-11-25T13:20:54.161" v="3780" actId="1076"/>
        <pc:sldMkLst>
          <pc:docMk/>
          <pc:sldMk cId="3162379842" sldId="278"/>
        </pc:sldMkLst>
        <pc:spChg chg="add mod ord">
          <ac:chgData name="Adrian Taveras" userId="534a42fc3bbf40ec" providerId="LiveId" clId="{1AC70738-C004-4FA7-8E53-4E3E8CC0F6C3}" dt="2025-11-25T13:02:22.353" v="3655" actId="167"/>
          <ac:spMkLst>
            <pc:docMk/>
            <pc:sldMk cId="3162379842" sldId="278"/>
            <ac:spMk id="5" creationId="{F0D39497-58C6-03D4-F8A0-59B4E9A5D513}"/>
          </ac:spMkLst>
        </pc:spChg>
        <pc:spChg chg="mod">
          <ac:chgData name="Adrian Taveras" userId="534a42fc3bbf40ec" providerId="LiveId" clId="{1AC70738-C004-4FA7-8E53-4E3E8CC0F6C3}" dt="2025-11-25T13:20:54.161" v="3780" actId="1076"/>
          <ac:spMkLst>
            <pc:docMk/>
            <pc:sldMk cId="3162379842" sldId="278"/>
            <ac:spMk id="9" creationId="{34F22A67-CFC0-3D3B-E766-493186FF15AD}"/>
          </ac:spMkLst>
        </pc:spChg>
      </pc:sldChg>
      <pc:sldChg chg="modSp mod">
        <pc:chgData name="Adrian Taveras" userId="534a42fc3bbf40ec" providerId="LiveId" clId="{1AC70738-C004-4FA7-8E53-4E3E8CC0F6C3}" dt="2025-11-24T19:43:25.224" v="3172" actId="166"/>
        <pc:sldMkLst>
          <pc:docMk/>
          <pc:sldMk cId="2454634682" sldId="282"/>
        </pc:sldMkLst>
        <pc:spChg chg="mod ord">
          <ac:chgData name="Adrian Taveras" userId="534a42fc3bbf40ec" providerId="LiveId" clId="{1AC70738-C004-4FA7-8E53-4E3E8CC0F6C3}" dt="2025-11-24T19:43:25.224" v="3172" actId="166"/>
          <ac:spMkLst>
            <pc:docMk/>
            <pc:sldMk cId="2454634682" sldId="282"/>
            <ac:spMk id="7" creationId="{1CC7C31B-4C4E-D0D9-2A6B-C4593822714D}"/>
          </ac:spMkLst>
        </pc:spChg>
        <pc:picChg chg="mod">
          <ac:chgData name="Adrian Taveras" userId="534a42fc3bbf40ec" providerId="LiveId" clId="{1AC70738-C004-4FA7-8E53-4E3E8CC0F6C3}" dt="2025-11-24T19:43:21.478" v="3170" actId="1076"/>
          <ac:picMkLst>
            <pc:docMk/>
            <pc:sldMk cId="2454634682" sldId="282"/>
            <ac:picMk id="8" creationId="{7B69649A-4AA1-0E7A-268E-775A826FFAC5}"/>
          </ac:picMkLst>
        </pc:picChg>
        <pc:picChg chg="mod">
          <ac:chgData name="Adrian Taveras" userId="534a42fc3bbf40ec" providerId="LiveId" clId="{1AC70738-C004-4FA7-8E53-4E3E8CC0F6C3}" dt="2025-11-24T19:43:21.478" v="3170" actId="1076"/>
          <ac:picMkLst>
            <pc:docMk/>
            <pc:sldMk cId="2454634682" sldId="282"/>
            <ac:picMk id="10" creationId="{9E6B00EC-6CA2-CB6E-C041-6729D4D5AFAC}"/>
          </ac:picMkLst>
        </pc:picChg>
        <pc:picChg chg="mod">
          <ac:chgData name="Adrian Taveras" userId="534a42fc3bbf40ec" providerId="LiveId" clId="{1AC70738-C004-4FA7-8E53-4E3E8CC0F6C3}" dt="2025-11-24T19:43:21.478" v="3170" actId="1076"/>
          <ac:picMkLst>
            <pc:docMk/>
            <pc:sldMk cId="2454634682" sldId="282"/>
            <ac:picMk id="12" creationId="{36B87E81-4AE0-3A6B-5F15-D93DBF975A54}"/>
          </ac:picMkLst>
        </pc:picChg>
        <pc:picChg chg="mod">
          <ac:chgData name="Adrian Taveras" userId="534a42fc3bbf40ec" providerId="LiveId" clId="{1AC70738-C004-4FA7-8E53-4E3E8CC0F6C3}" dt="2025-11-24T19:43:21.478" v="3170" actId="1076"/>
          <ac:picMkLst>
            <pc:docMk/>
            <pc:sldMk cId="2454634682" sldId="282"/>
            <ac:picMk id="14" creationId="{AC863EA8-2FCF-AD3C-445F-25D8CECA3D12}"/>
          </ac:picMkLst>
        </pc:picChg>
      </pc:sldChg>
      <pc:sldChg chg="modSp mod">
        <pc:chgData name="Adrian Taveras" userId="534a42fc3bbf40ec" providerId="LiveId" clId="{1AC70738-C004-4FA7-8E53-4E3E8CC0F6C3}" dt="2025-11-24T16:08:54.618" v="1040" actId="113"/>
        <pc:sldMkLst>
          <pc:docMk/>
          <pc:sldMk cId="2986488649" sldId="283"/>
        </pc:sldMkLst>
        <pc:spChg chg="mod">
          <ac:chgData name="Adrian Taveras" userId="534a42fc3bbf40ec" providerId="LiveId" clId="{1AC70738-C004-4FA7-8E53-4E3E8CC0F6C3}" dt="2025-11-24T16:04:44.237" v="1038" actId="113"/>
          <ac:spMkLst>
            <pc:docMk/>
            <pc:sldMk cId="2986488649" sldId="283"/>
            <ac:spMk id="3" creationId="{86DA9A35-B875-714E-68B9-3C76425C68F7}"/>
          </ac:spMkLst>
        </pc:spChg>
        <pc:spChg chg="mod">
          <ac:chgData name="Adrian Taveras" userId="534a42fc3bbf40ec" providerId="LiveId" clId="{1AC70738-C004-4FA7-8E53-4E3E8CC0F6C3}" dt="2025-11-24T16:08:52.058" v="1039" actId="113"/>
          <ac:spMkLst>
            <pc:docMk/>
            <pc:sldMk cId="2986488649" sldId="283"/>
            <ac:spMk id="5" creationId="{8D274363-65F3-433D-67E5-D0418F25F95C}"/>
          </ac:spMkLst>
        </pc:spChg>
        <pc:spChg chg="mod">
          <ac:chgData name="Adrian Taveras" userId="534a42fc3bbf40ec" providerId="LiveId" clId="{1AC70738-C004-4FA7-8E53-4E3E8CC0F6C3}" dt="2025-11-24T16:08:54.618" v="1040" actId="113"/>
          <ac:spMkLst>
            <pc:docMk/>
            <pc:sldMk cId="2986488649" sldId="283"/>
            <ac:spMk id="6" creationId="{1602F817-E232-E756-B75F-38ED364F1A3B}"/>
          </ac:spMkLst>
        </pc:spChg>
      </pc:sldChg>
      <pc:sldChg chg="modSp mod">
        <pc:chgData name="Adrian Taveras" userId="534a42fc3bbf40ec" providerId="LiveId" clId="{1AC70738-C004-4FA7-8E53-4E3E8CC0F6C3}" dt="2025-11-24T16:12:50.535" v="1053" actId="14100"/>
        <pc:sldMkLst>
          <pc:docMk/>
          <pc:sldMk cId="318391586" sldId="286"/>
        </pc:sldMkLst>
        <pc:spChg chg="mod">
          <ac:chgData name="Adrian Taveras" userId="534a42fc3bbf40ec" providerId="LiveId" clId="{1AC70738-C004-4FA7-8E53-4E3E8CC0F6C3}" dt="2025-11-24T16:12:50.535" v="1053" actId="14100"/>
          <ac:spMkLst>
            <pc:docMk/>
            <pc:sldMk cId="318391586" sldId="286"/>
            <ac:spMk id="4" creationId="{196F8621-423B-F955-96F2-261FDA408425}"/>
          </ac:spMkLst>
        </pc:spChg>
      </pc:sldChg>
      <pc:sldChg chg="modSp mod">
        <pc:chgData name="Adrian Taveras" userId="534a42fc3bbf40ec" providerId="LiveId" clId="{1AC70738-C004-4FA7-8E53-4E3E8CC0F6C3}" dt="2025-11-24T20:01:55.306" v="3325" actId="1076"/>
        <pc:sldMkLst>
          <pc:docMk/>
          <pc:sldMk cId="2909030928" sldId="287"/>
        </pc:sldMkLst>
        <pc:spChg chg="mod">
          <ac:chgData name="Adrian Taveras" userId="534a42fc3bbf40ec" providerId="LiveId" clId="{1AC70738-C004-4FA7-8E53-4E3E8CC0F6C3}" dt="2025-11-24T20:01:18.444" v="3317" actId="1076"/>
          <ac:spMkLst>
            <pc:docMk/>
            <pc:sldMk cId="2909030928" sldId="287"/>
            <ac:spMk id="3" creationId="{6BB48323-1A93-8823-2532-92369369F9CD}"/>
          </ac:spMkLst>
        </pc:spChg>
        <pc:picChg chg="mod">
          <ac:chgData name="Adrian Taveras" userId="534a42fc3bbf40ec" providerId="LiveId" clId="{1AC70738-C004-4FA7-8E53-4E3E8CC0F6C3}" dt="2025-11-24T20:01:52.924" v="3324" actId="1076"/>
          <ac:picMkLst>
            <pc:docMk/>
            <pc:sldMk cId="2909030928" sldId="287"/>
            <ac:picMk id="2" creationId="{103DF121-69F7-AF90-13C5-5C67DE87B20B}"/>
          </ac:picMkLst>
        </pc:picChg>
        <pc:picChg chg="mod">
          <ac:chgData name="Adrian Taveras" userId="534a42fc3bbf40ec" providerId="LiveId" clId="{1AC70738-C004-4FA7-8E53-4E3E8CC0F6C3}" dt="2025-11-24T20:01:55.306" v="3325" actId="1076"/>
          <ac:picMkLst>
            <pc:docMk/>
            <pc:sldMk cId="2909030928" sldId="287"/>
            <ac:picMk id="4" creationId="{66CA2227-5A28-B41C-FBEF-D7C05C525592}"/>
          </ac:picMkLst>
        </pc:picChg>
        <pc:picChg chg="mod">
          <ac:chgData name="Adrian Taveras" userId="534a42fc3bbf40ec" providerId="LiveId" clId="{1AC70738-C004-4FA7-8E53-4E3E8CC0F6C3}" dt="2025-11-24T20:01:51.219" v="3323" actId="1076"/>
          <ac:picMkLst>
            <pc:docMk/>
            <pc:sldMk cId="2909030928" sldId="287"/>
            <ac:picMk id="5" creationId="{FAB04DAA-D6B7-FE28-90F2-0B8BDF55E01F}"/>
          </ac:picMkLst>
        </pc:picChg>
        <pc:picChg chg="mod">
          <ac:chgData name="Adrian Taveras" userId="534a42fc3bbf40ec" providerId="LiveId" clId="{1AC70738-C004-4FA7-8E53-4E3E8CC0F6C3}" dt="2025-11-24T20:01:33.294" v="3321" actId="1076"/>
          <ac:picMkLst>
            <pc:docMk/>
            <pc:sldMk cId="2909030928" sldId="287"/>
            <ac:picMk id="10" creationId="{298DAE1D-1291-4DE4-435F-F0E3660DBB1D}"/>
          </ac:picMkLst>
        </pc:picChg>
      </pc:sldChg>
      <pc:sldChg chg="modSp mod">
        <pc:chgData name="Adrian Taveras" userId="534a42fc3bbf40ec" providerId="LiveId" clId="{1AC70738-C004-4FA7-8E53-4E3E8CC0F6C3}" dt="2025-11-24T20:01:05.958" v="3314" actId="14100"/>
        <pc:sldMkLst>
          <pc:docMk/>
          <pc:sldMk cId="2955167603" sldId="288"/>
        </pc:sldMkLst>
        <pc:spChg chg="mod">
          <ac:chgData name="Adrian Taveras" userId="534a42fc3bbf40ec" providerId="LiveId" clId="{1AC70738-C004-4FA7-8E53-4E3E8CC0F6C3}" dt="2025-11-24T20:01:05.958" v="3314" actId="14100"/>
          <ac:spMkLst>
            <pc:docMk/>
            <pc:sldMk cId="2955167603" sldId="288"/>
            <ac:spMk id="7" creationId="{C9393315-86E0-E317-1A10-EB8A40483899}"/>
          </ac:spMkLst>
        </pc:spChg>
        <pc:picChg chg="mod">
          <ac:chgData name="Adrian Taveras" userId="534a42fc3bbf40ec" providerId="LiveId" clId="{1AC70738-C004-4FA7-8E53-4E3E8CC0F6C3}" dt="2025-11-24T16:35:03.573" v="1734" actId="1076"/>
          <ac:picMkLst>
            <pc:docMk/>
            <pc:sldMk cId="2955167603" sldId="288"/>
            <ac:picMk id="2" creationId="{1194299D-4D99-4D73-E9D7-DBEB7DE49D86}"/>
          </ac:picMkLst>
        </pc:picChg>
        <pc:picChg chg="mod">
          <ac:chgData name="Adrian Taveras" userId="534a42fc3bbf40ec" providerId="LiveId" clId="{1AC70738-C004-4FA7-8E53-4E3E8CC0F6C3}" dt="2025-11-24T16:35:04.389" v="1735" actId="1076"/>
          <ac:picMkLst>
            <pc:docMk/>
            <pc:sldMk cId="2955167603" sldId="288"/>
            <ac:picMk id="8" creationId="{058BE780-0425-AA8F-09AD-FAFFF996075D}"/>
          </ac:picMkLst>
        </pc:picChg>
        <pc:picChg chg="mod">
          <ac:chgData name="Adrian Taveras" userId="534a42fc3bbf40ec" providerId="LiveId" clId="{1AC70738-C004-4FA7-8E53-4E3E8CC0F6C3}" dt="2025-11-24T16:35:02.520" v="1733" actId="1076"/>
          <ac:picMkLst>
            <pc:docMk/>
            <pc:sldMk cId="2955167603" sldId="288"/>
            <ac:picMk id="9" creationId="{FB939926-A974-B8A1-C88B-3FF06098DDF4}"/>
          </ac:picMkLst>
        </pc:picChg>
        <pc:picChg chg="mod">
          <ac:chgData name="Adrian Taveras" userId="534a42fc3bbf40ec" providerId="LiveId" clId="{1AC70738-C004-4FA7-8E53-4E3E8CC0F6C3}" dt="2025-11-24T16:35:01.521" v="1732" actId="1076"/>
          <ac:picMkLst>
            <pc:docMk/>
            <pc:sldMk cId="2955167603" sldId="288"/>
            <ac:picMk id="10" creationId="{F64553C9-A013-8B71-E0D5-6790CC3744D6}"/>
          </ac:picMkLst>
        </pc:picChg>
      </pc:sldChg>
      <pc:sldChg chg="modSp mod ord">
        <pc:chgData name="Adrian Taveras" userId="534a42fc3bbf40ec" providerId="LiveId" clId="{1AC70738-C004-4FA7-8E53-4E3E8CC0F6C3}" dt="2025-11-25T13:14:44.447" v="3755" actId="20577"/>
        <pc:sldMkLst>
          <pc:docMk/>
          <pc:sldMk cId="4156168441" sldId="289"/>
        </pc:sldMkLst>
        <pc:spChg chg="mod">
          <ac:chgData name="Adrian Taveras" userId="534a42fc3bbf40ec" providerId="LiveId" clId="{1AC70738-C004-4FA7-8E53-4E3E8CC0F6C3}" dt="2025-11-24T16:41:37.397" v="1976" actId="1076"/>
          <ac:spMkLst>
            <pc:docMk/>
            <pc:sldMk cId="4156168441" sldId="289"/>
            <ac:spMk id="6" creationId="{AEFAB938-8809-CE91-BEB1-D5CBE417D8A2}"/>
          </ac:spMkLst>
        </pc:spChg>
        <pc:spChg chg="mod">
          <ac:chgData name="Adrian Taveras" userId="534a42fc3bbf40ec" providerId="LiveId" clId="{1AC70738-C004-4FA7-8E53-4E3E8CC0F6C3}" dt="2025-11-25T13:14:44.447" v="3755" actId="20577"/>
          <ac:spMkLst>
            <pc:docMk/>
            <pc:sldMk cId="4156168441" sldId="289"/>
            <ac:spMk id="7" creationId="{86C16F3D-DB72-7573-F7D2-2427F71C7B2F}"/>
          </ac:spMkLst>
        </pc:spChg>
      </pc:sldChg>
      <pc:sldChg chg="addSp modSp mod ord modAnim">
        <pc:chgData name="Adrian Taveras" userId="534a42fc3bbf40ec" providerId="LiveId" clId="{1AC70738-C004-4FA7-8E53-4E3E8CC0F6C3}" dt="2025-11-25T13:15:17.924" v="3757" actId="1076"/>
        <pc:sldMkLst>
          <pc:docMk/>
          <pc:sldMk cId="1839052438" sldId="290"/>
        </pc:sldMkLst>
        <pc:spChg chg="mod">
          <ac:chgData name="Adrian Taveras" userId="534a42fc3bbf40ec" providerId="LiveId" clId="{1AC70738-C004-4FA7-8E53-4E3E8CC0F6C3}" dt="2025-11-24T20:06:11.900" v="3372" actId="20577"/>
          <ac:spMkLst>
            <pc:docMk/>
            <pc:sldMk cId="1839052438" sldId="290"/>
            <ac:spMk id="3" creationId="{FDB771F7-3E88-2900-27E5-F25F67BCEEC2}"/>
          </ac:spMkLst>
        </pc:spChg>
        <pc:spChg chg="mod">
          <ac:chgData name="Adrian Taveras" userId="534a42fc3bbf40ec" providerId="LiveId" clId="{1AC70738-C004-4FA7-8E53-4E3E8CC0F6C3}" dt="2025-11-24T20:06:48.785" v="3393" actId="20577"/>
          <ac:spMkLst>
            <pc:docMk/>
            <pc:sldMk cId="1839052438" sldId="290"/>
            <ac:spMk id="5" creationId="{97A9C63E-9D1E-EDEF-3D54-EE7907B91E98}"/>
          </ac:spMkLst>
        </pc:spChg>
        <pc:spChg chg="mod">
          <ac:chgData name="Adrian Taveras" userId="534a42fc3bbf40ec" providerId="LiveId" clId="{1AC70738-C004-4FA7-8E53-4E3E8CC0F6C3}" dt="2025-11-24T20:06:16.115" v="3374" actId="20577"/>
          <ac:spMkLst>
            <pc:docMk/>
            <pc:sldMk cId="1839052438" sldId="290"/>
            <ac:spMk id="6" creationId="{01D74DE8-9399-53F0-BE0A-8895F24E5831}"/>
          </ac:spMkLst>
        </pc:spChg>
        <pc:spChg chg="add mod">
          <ac:chgData name="Adrian Taveras" userId="534a42fc3bbf40ec" providerId="LiveId" clId="{1AC70738-C004-4FA7-8E53-4E3E8CC0F6C3}" dt="2025-11-25T13:15:17.924" v="3757" actId="1076"/>
          <ac:spMkLst>
            <pc:docMk/>
            <pc:sldMk cId="1839052438" sldId="290"/>
            <ac:spMk id="7" creationId="{4C938E51-8A3B-BEF9-C666-1A992E33620A}"/>
          </ac:spMkLst>
        </pc:spChg>
      </pc:sldChg>
      <pc:sldChg chg="addSp delSp modSp mod">
        <pc:chgData name="Adrian Taveras" userId="534a42fc3bbf40ec" providerId="LiveId" clId="{1AC70738-C004-4FA7-8E53-4E3E8CC0F6C3}" dt="2025-11-24T23:05:49.161" v="3477" actId="1076"/>
        <pc:sldMkLst>
          <pc:docMk/>
          <pc:sldMk cId="90872606" sldId="291"/>
        </pc:sldMkLst>
        <pc:spChg chg="add mod">
          <ac:chgData name="Adrian Taveras" userId="534a42fc3bbf40ec" providerId="LiveId" clId="{1AC70738-C004-4FA7-8E53-4E3E8CC0F6C3}" dt="2025-11-24T23:05:49.161" v="3477" actId="1076"/>
          <ac:spMkLst>
            <pc:docMk/>
            <pc:sldMk cId="90872606" sldId="291"/>
            <ac:spMk id="3" creationId="{C5F6AFFF-5FB0-65E6-B3DB-5614D43DB836}"/>
          </ac:spMkLst>
        </pc:spChg>
        <pc:spChg chg="add mod">
          <ac:chgData name="Adrian Taveras" userId="534a42fc3bbf40ec" providerId="LiveId" clId="{1AC70738-C004-4FA7-8E53-4E3E8CC0F6C3}" dt="2025-11-24T23:05:49.161" v="3477" actId="1076"/>
          <ac:spMkLst>
            <pc:docMk/>
            <pc:sldMk cId="90872606" sldId="291"/>
            <ac:spMk id="5" creationId="{2DFA3AC7-A500-026E-4951-AE8FA1845252}"/>
          </ac:spMkLst>
        </pc:spChg>
        <pc:spChg chg="del">
          <ac:chgData name="Adrian Taveras" userId="534a42fc3bbf40ec" providerId="LiveId" clId="{1AC70738-C004-4FA7-8E53-4E3E8CC0F6C3}" dt="2025-11-24T23:05:36.013" v="3473" actId="478"/>
          <ac:spMkLst>
            <pc:docMk/>
            <pc:sldMk cId="90872606" sldId="291"/>
            <ac:spMk id="7" creationId="{A8FD88F7-CEB1-07EC-0736-915CD801752F}"/>
          </ac:spMkLst>
        </pc:spChg>
        <pc:spChg chg="del mod">
          <ac:chgData name="Adrian Taveras" userId="534a42fc3bbf40ec" providerId="LiveId" clId="{1AC70738-C004-4FA7-8E53-4E3E8CC0F6C3}" dt="2025-11-24T23:05:36.013" v="3473" actId="478"/>
          <ac:spMkLst>
            <pc:docMk/>
            <pc:sldMk cId="90872606" sldId="291"/>
            <ac:spMk id="8" creationId="{9F38EA0E-ADB7-7AE2-9E2F-D99A09088DDD}"/>
          </ac:spMkLst>
        </pc:spChg>
        <pc:spChg chg="mod">
          <ac:chgData name="Adrian Taveras" userId="534a42fc3bbf40ec" providerId="LiveId" clId="{1AC70738-C004-4FA7-8E53-4E3E8CC0F6C3}" dt="2025-11-24T20:10:35.657" v="3403" actId="1076"/>
          <ac:spMkLst>
            <pc:docMk/>
            <pc:sldMk cId="90872606" sldId="291"/>
            <ac:spMk id="9" creationId="{92187A90-A865-0D77-F4B4-D79756355296}"/>
          </ac:spMkLst>
        </pc:spChg>
        <pc:picChg chg="add mod">
          <ac:chgData name="Adrian Taveras" userId="534a42fc3bbf40ec" providerId="LiveId" clId="{1AC70738-C004-4FA7-8E53-4E3E8CC0F6C3}" dt="2025-11-24T23:05:49.161" v="3477" actId="1076"/>
          <ac:picMkLst>
            <pc:docMk/>
            <pc:sldMk cId="90872606" sldId="291"/>
            <ac:picMk id="2" creationId="{207F53BA-C3E7-64ED-F2A6-DAA9AEDDEBC0}"/>
          </ac:picMkLst>
        </pc:picChg>
        <pc:picChg chg="del mod">
          <ac:chgData name="Adrian Taveras" userId="534a42fc3bbf40ec" providerId="LiveId" clId="{1AC70738-C004-4FA7-8E53-4E3E8CC0F6C3}" dt="2025-11-24T23:05:36.013" v="3473" actId="478"/>
          <ac:picMkLst>
            <pc:docMk/>
            <pc:sldMk cId="90872606" sldId="291"/>
            <ac:picMk id="6" creationId="{D2D49750-E98B-7EE5-158D-37276166F553}"/>
          </ac:picMkLst>
        </pc:picChg>
        <pc:picChg chg="mod">
          <ac:chgData name="Adrian Taveras" userId="534a42fc3bbf40ec" providerId="LiveId" clId="{1AC70738-C004-4FA7-8E53-4E3E8CC0F6C3}" dt="2025-11-24T20:10:47.693" v="3409" actId="1582"/>
          <ac:picMkLst>
            <pc:docMk/>
            <pc:sldMk cId="90872606" sldId="291"/>
            <ac:picMk id="11" creationId="{35A345FA-F5BD-4CB0-7A20-68C9CA60606C}"/>
          </ac:picMkLst>
        </pc:picChg>
        <pc:cxnChg chg="del">
          <ac:chgData name="Adrian Taveras" userId="534a42fc3bbf40ec" providerId="LiveId" clId="{1AC70738-C004-4FA7-8E53-4E3E8CC0F6C3}" dt="2025-11-24T23:05:36.013" v="3473" actId="478"/>
          <ac:cxnSpMkLst>
            <pc:docMk/>
            <pc:sldMk cId="90872606" sldId="291"/>
            <ac:cxnSpMk id="12" creationId="{1A959DFC-A045-1688-099C-D16351139348}"/>
          </ac:cxnSpMkLst>
        </pc:cxnChg>
        <pc:cxnChg chg="del">
          <ac:chgData name="Adrian Taveras" userId="534a42fc3bbf40ec" providerId="LiveId" clId="{1AC70738-C004-4FA7-8E53-4E3E8CC0F6C3}" dt="2025-11-24T23:05:36.013" v="3473" actId="478"/>
          <ac:cxnSpMkLst>
            <pc:docMk/>
            <pc:sldMk cId="90872606" sldId="291"/>
            <ac:cxnSpMk id="15" creationId="{12320D85-4B92-E919-CA79-B2960461A738}"/>
          </ac:cxnSpMkLst>
        </pc:cxnChg>
      </pc:sldChg>
      <pc:sldChg chg="addSp delSp modSp mod">
        <pc:chgData name="Adrian Taveras" userId="534a42fc3bbf40ec" providerId="LiveId" clId="{1AC70738-C004-4FA7-8E53-4E3E8CC0F6C3}" dt="2025-11-25T13:22:52.657" v="3792" actId="14100"/>
        <pc:sldMkLst>
          <pc:docMk/>
          <pc:sldMk cId="3689010942" sldId="292"/>
        </pc:sldMkLst>
        <pc:spChg chg="del mod">
          <ac:chgData name="Adrian Taveras" userId="534a42fc3bbf40ec" providerId="LiveId" clId="{1AC70738-C004-4FA7-8E53-4E3E8CC0F6C3}" dt="2025-11-24T23:05:11.585" v="3466" actId="478"/>
          <ac:spMkLst>
            <pc:docMk/>
            <pc:sldMk cId="3689010942" sldId="292"/>
            <ac:spMk id="3" creationId="{C8F8EA15-F93A-4D9F-CAE7-15F1D6131E47}"/>
          </ac:spMkLst>
        </pc:spChg>
        <pc:spChg chg="add mod">
          <ac:chgData name="Adrian Taveras" userId="534a42fc3bbf40ec" providerId="LiveId" clId="{1AC70738-C004-4FA7-8E53-4E3E8CC0F6C3}" dt="2025-11-24T23:05:22.988" v="3468"/>
          <ac:spMkLst>
            <pc:docMk/>
            <pc:sldMk cId="3689010942" sldId="292"/>
            <ac:spMk id="4" creationId="{E3051DCF-4AB3-144D-098F-0DAB6813ACA6}"/>
          </ac:spMkLst>
        </pc:spChg>
        <pc:spChg chg="mod">
          <ac:chgData name="Adrian Taveras" userId="534a42fc3bbf40ec" providerId="LiveId" clId="{1AC70738-C004-4FA7-8E53-4E3E8CC0F6C3}" dt="2025-11-24T20:12:10.144" v="3424" actId="1076"/>
          <ac:spMkLst>
            <pc:docMk/>
            <pc:sldMk cId="3689010942" sldId="292"/>
            <ac:spMk id="5" creationId="{AA14FAF1-FDAF-BE4F-2EEF-ECA0D2D0F30D}"/>
          </ac:spMkLst>
        </pc:spChg>
        <pc:spChg chg="del mod">
          <ac:chgData name="Adrian Taveras" userId="534a42fc3bbf40ec" providerId="LiveId" clId="{1AC70738-C004-4FA7-8E53-4E3E8CC0F6C3}" dt="2025-11-24T23:05:11.585" v="3466" actId="478"/>
          <ac:spMkLst>
            <pc:docMk/>
            <pc:sldMk cId="3689010942" sldId="292"/>
            <ac:spMk id="6" creationId="{DFC97AD1-FD36-CB2B-5684-8163A2000E95}"/>
          </ac:spMkLst>
        </pc:spChg>
        <pc:spChg chg="mod">
          <ac:chgData name="Adrian Taveras" userId="534a42fc3bbf40ec" providerId="LiveId" clId="{1AC70738-C004-4FA7-8E53-4E3E8CC0F6C3}" dt="2025-11-24T20:11:36.840" v="3417" actId="1076"/>
          <ac:spMkLst>
            <pc:docMk/>
            <pc:sldMk cId="3689010942" sldId="292"/>
            <ac:spMk id="7" creationId="{79886DE1-22D8-51EA-D22B-96C07FC0B799}"/>
          </ac:spMkLst>
        </pc:spChg>
        <pc:spChg chg="add mod">
          <ac:chgData name="Adrian Taveras" userId="534a42fc3bbf40ec" providerId="LiveId" clId="{1AC70738-C004-4FA7-8E53-4E3E8CC0F6C3}" dt="2025-11-24T23:05:22.988" v="3468"/>
          <ac:spMkLst>
            <pc:docMk/>
            <pc:sldMk cId="3689010942" sldId="292"/>
            <ac:spMk id="8" creationId="{57DC9D1C-B287-10DF-176D-5897E5943ABC}"/>
          </ac:spMkLst>
        </pc:spChg>
        <pc:spChg chg="add mod">
          <ac:chgData name="Adrian Taveras" userId="534a42fc3bbf40ec" providerId="LiveId" clId="{1AC70738-C004-4FA7-8E53-4E3E8CC0F6C3}" dt="2025-11-25T13:22:52.657" v="3792" actId="14100"/>
          <ac:spMkLst>
            <pc:docMk/>
            <pc:sldMk cId="3689010942" sldId="292"/>
            <ac:spMk id="14" creationId="{0F879157-3196-AD8F-BDBF-591E8314A388}"/>
          </ac:spMkLst>
        </pc:spChg>
        <pc:spChg chg="add mod">
          <ac:chgData name="Adrian Taveras" userId="534a42fc3bbf40ec" providerId="LiveId" clId="{1AC70738-C004-4FA7-8E53-4E3E8CC0F6C3}" dt="2025-11-25T13:22:50.350" v="3791" actId="1076"/>
          <ac:spMkLst>
            <pc:docMk/>
            <pc:sldMk cId="3689010942" sldId="292"/>
            <ac:spMk id="15" creationId="{477ED036-C97C-F839-C1A8-39D985D2917C}"/>
          </ac:spMkLst>
        </pc:spChg>
        <pc:picChg chg="add mod">
          <ac:chgData name="Adrian Taveras" userId="534a42fc3bbf40ec" providerId="LiveId" clId="{1AC70738-C004-4FA7-8E53-4E3E8CC0F6C3}" dt="2025-11-24T23:05:26.417" v="3470" actId="1076"/>
          <ac:picMkLst>
            <pc:docMk/>
            <pc:sldMk cId="3689010942" sldId="292"/>
            <ac:picMk id="2" creationId="{41EF2B30-A3FA-3F4B-D1DC-4071B5BAAFD7}"/>
          </ac:picMkLst>
        </pc:picChg>
        <pc:picChg chg="del mod">
          <ac:chgData name="Adrian Taveras" userId="534a42fc3bbf40ec" providerId="LiveId" clId="{1AC70738-C004-4FA7-8E53-4E3E8CC0F6C3}" dt="2025-11-24T23:05:11.585" v="3466" actId="478"/>
          <ac:picMkLst>
            <pc:docMk/>
            <pc:sldMk cId="3689010942" sldId="292"/>
            <ac:picMk id="9" creationId="{96E1B5F9-4CE3-63CA-4B1F-61F9CC1D9C05}"/>
          </ac:picMkLst>
        </pc:picChg>
        <pc:picChg chg="add mod">
          <ac:chgData name="Adrian Taveras" userId="534a42fc3bbf40ec" providerId="LiveId" clId="{1AC70738-C004-4FA7-8E53-4E3E8CC0F6C3}" dt="2025-11-25T13:22:41.444" v="3789" actId="14100"/>
          <ac:picMkLst>
            <pc:docMk/>
            <pc:sldMk cId="3689010942" sldId="292"/>
            <ac:picMk id="10" creationId="{FDF83DE0-BDDF-4C08-E2E2-526685529879}"/>
          </ac:picMkLst>
        </pc:picChg>
        <pc:picChg chg="mod">
          <ac:chgData name="Adrian Taveras" userId="534a42fc3bbf40ec" providerId="LiveId" clId="{1AC70738-C004-4FA7-8E53-4E3E8CC0F6C3}" dt="2025-11-24T20:12:06.480" v="3423" actId="14100"/>
          <ac:picMkLst>
            <pc:docMk/>
            <pc:sldMk cId="3689010942" sldId="292"/>
            <ac:picMk id="11" creationId="{05F9D069-B7B1-FDFA-E2D2-F1815AE1F667}"/>
          </ac:picMkLst>
        </pc:picChg>
        <pc:cxnChg chg="del">
          <ac:chgData name="Adrian Taveras" userId="534a42fc3bbf40ec" providerId="LiveId" clId="{1AC70738-C004-4FA7-8E53-4E3E8CC0F6C3}" dt="2025-11-24T23:05:11.585" v="3466" actId="478"/>
          <ac:cxnSpMkLst>
            <pc:docMk/>
            <pc:sldMk cId="3689010942" sldId="292"/>
            <ac:cxnSpMk id="12" creationId="{32D65C03-A0B8-6ACB-5097-E1F756A69A83}"/>
          </ac:cxnSpMkLst>
        </pc:cxnChg>
        <pc:cxnChg chg="del">
          <ac:chgData name="Adrian Taveras" userId="534a42fc3bbf40ec" providerId="LiveId" clId="{1AC70738-C004-4FA7-8E53-4E3E8CC0F6C3}" dt="2025-11-24T23:05:11.585" v="3466" actId="478"/>
          <ac:cxnSpMkLst>
            <pc:docMk/>
            <pc:sldMk cId="3689010942" sldId="292"/>
            <ac:cxnSpMk id="13" creationId="{C5B7C99B-A6EF-1150-9316-53681115FDE9}"/>
          </ac:cxnSpMkLst>
        </pc:cxnChg>
      </pc:sldChg>
      <pc:sldChg chg="delSp modSp del mod">
        <pc:chgData name="Adrian Taveras" userId="534a42fc3bbf40ec" providerId="LiveId" clId="{1AC70738-C004-4FA7-8E53-4E3E8CC0F6C3}" dt="2025-11-24T23:05:52.128" v="3479" actId="47"/>
        <pc:sldMkLst>
          <pc:docMk/>
          <pc:sldMk cId="2936083571" sldId="293"/>
        </pc:sldMkLst>
        <pc:spChg chg="del mod">
          <ac:chgData name="Adrian Taveras" userId="534a42fc3bbf40ec" providerId="LiveId" clId="{1AC70738-C004-4FA7-8E53-4E3E8CC0F6C3}" dt="2025-11-24T23:05:21.073" v="3467" actId="21"/>
          <ac:spMkLst>
            <pc:docMk/>
            <pc:sldMk cId="2936083571" sldId="293"/>
            <ac:spMk id="4" creationId="{E3051DCF-4AB3-144D-098F-0DAB6813ACA6}"/>
          </ac:spMkLst>
        </pc:spChg>
        <pc:spChg chg="del">
          <ac:chgData name="Adrian Taveras" userId="534a42fc3bbf40ec" providerId="LiveId" clId="{1AC70738-C004-4FA7-8E53-4E3E8CC0F6C3}" dt="2025-11-24T23:05:00.731" v="3465" actId="478"/>
          <ac:spMkLst>
            <pc:docMk/>
            <pc:sldMk cId="2936083571" sldId="293"/>
            <ac:spMk id="7" creationId="{F4A461A7-2FA6-DC60-364E-F6B21D4BC837}"/>
          </ac:spMkLst>
        </pc:spChg>
        <pc:spChg chg="del mod">
          <ac:chgData name="Adrian Taveras" userId="534a42fc3bbf40ec" providerId="LiveId" clId="{1AC70738-C004-4FA7-8E53-4E3E8CC0F6C3}" dt="2025-11-24T23:05:00.731" v="3465" actId="478"/>
          <ac:spMkLst>
            <pc:docMk/>
            <pc:sldMk cId="2936083571" sldId="293"/>
            <ac:spMk id="8" creationId="{8930F349-3757-8E97-E037-1C6C8DDE1D78}"/>
          </ac:spMkLst>
        </pc:spChg>
        <pc:spChg chg="del mod">
          <ac:chgData name="Adrian Taveras" userId="534a42fc3bbf40ec" providerId="LiveId" clId="{1AC70738-C004-4FA7-8E53-4E3E8CC0F6C3}" dt="2025-11-24T23:05:21.073" v="3467" actId="21"/>
          <ac:spMkLst>
            <pc:docMk/>
            <pc:sldMk cId="2936083571" sldId="293"/>
            <ac:spMk id="9" creationId="{57DC9D1C-B287-10DF-176D-5897E5943ABC}"/>
          </ac:spMkLst>
        </pc:spChg>
        <pc:picChg chg="del mod">
          <ac:chgData name="Adrian Taveras" userId="534a42fc3bbf40ec" providerId="LiveId" clId="{1AC70738-C004-4FA7-8E53-4E3E8CC0F6C3}" dt="2025-11-24T23:05:21.073" v="3467" actId="21"/>
          <ac:picMkLst>
            <pc:docMk/>
            <pc:sldMk cId="2936083571" sldId="293"/>
            <ac:picMk id="11" creationId="{41EF2B30-A3FA-3F4B-D1DC-4071B5BAAFD7}"/>
          </ac:picMkLst>
        </pc:picChg>
        <pc:picChg chg="del mod">
          <ac:chgData name="Adrian Taveras" userId="534a42fc3bbf40ec" providerId="LiveId" clId="{1AC70738-C004-4FA7-8E53-4E3E8CC0F6C3}" dt="2025-11-24T23:05:00.731" v="3465" actId="478"/>
          <ac:picMkLst>
            <pc:docMk/>
            <pc:sldMk cId="2936083571" sldId="293"/>
            <ac:picMk id="13" creationId="{3F676B79-70E5-317A-5438-CCCE0CA23D4A}"/>
          </ac:picMkLst>
        </pc:picChg>
      </pc:sldChg>
      <pc:sldChg chg="delSp modSp del mod">
        <pc:chgData name="Adrian Taveras" userId="534a42fc3bbf40ec" providerId="LiveId" clId="{1AC70738-C004-4FA7-8E53-4E3E8CC0F6C3}" dt="2025-11-24T23:05:50.679" v="3478" actId="47"/>
        <pc:sldMkLst>
          <pc:docMk/>
          <pc:sldMk cId="2776690783" sldId="294"/>
        </pc:sldMkLst>
        <pc:spChg chg="del">
          <ac:chgData name="Adrian Taveras" userId="534a42fc3bbf40ec" providerId="LiveId" clId="{1AC70738-C004-4FA7-8E53-4E3E8CC0F6C3}" dt="2025-11-24T23:05:40.112" v="3474" actId="478"/>
          <ac:spMkLst>
            <pc:docMk/>
            <pc:sldMk cId="2776690783" sldId="294"/>
            <ac:spMk id="3" creationId="{1E3C3C14-47D5-97E2-E450-BBFBA35ADA1D}"/>
          </ac:spMkLst>
        </pc:spChg>
        <pc:spChg chg="del">
          <ac:chgData name="Adrian Taveras" userId="534a42fc3bbf40ec" providerId="LiveId" clId="{1AC70738-C004-4FA7-8E53-4E3E8CC0F6C3}" dt="2025-11-24T23:05:44.534" v="3475" actId="21"/>
          <ac:spMkLst>
            <pc:docMk/>
            <pc:sldMk cId="2776690783" sldId="294"/>
            <ac:spMk id="5" creationId="{2DFA3AC7-A500-026E-4951-AE8FA1845252}"/>
          </ac:spMkLst>
        </pc:spChg>
        <pc:spChg chg="del">
          <ac:chgData name="Adrian Taveras" userId="534a42fc3bbf40ec" providerId="LiveId" clId="{1AC70738-C004-4FA7-8E53-4E3E8CC0F6C3}" dt="2025-11-24T23:05:40.112" v="3474" actId="478"/>
          <ac:spMkLst>
            <pc:docMk/>
            <pc:sldMk cId="2776690783" sldId="294"/>
            <ac:spMk id="6" creationId="{CF32F022-A378-FEA1-368E-7E8C7A5CEA97}"/>
          </ac:spMkLst>
        </pc:spChg>
        <pc:spChg chg="del mod">
          <ac:chgData name="Adrian Taveras" userId="534a42fc3bbf40ec" providerId="LiveId" clId="{1AC70738-C004-4FA7-8E53-4E3E8CC0F6C3}" dt="2025-11-24T23:05:44.534" v="3475" actId="21"/>
          <ac:spMkLst>
            <pc:docMk/>
            <pc:sldMk cId="2776690783" sldId="294"/>
            <ac:spMk id="7" creationId="{C5F6AFFF-5FB0-65E6-B3DB-5614D43DB836}"/>
          </ac:spMkLst>
        </pc:spChg>
        <pc:picChg chg="del mod">
          <ac:chgData name="Adrian Taveras" userId="534a42fc3bbf40ec" providerId="LiveId" clId="{1AC70738-C004-4FA7-8E53-4E3E8CC0F6C3}" dt="2025-11-24T23:05:44.534" v="3475" actId="21"/>
          <ac:picMkLst>
            <pc:docMk/>
            <pc:sldMk cId="2776690783" sldId="294"/>
            <ac:picMk id="9" creationId="{207F53BA-C3E7-64ED-F2A6-DAA9AEDDEBC0}"/>
          </ac:picMkLst>
        </pc:picChg>
        <pc:picChg chg="del mod">
          <ac:chgData name="Adrian Taveras" userId="534a42fc3bbf40ec" providerId="LiveId" clId="{1AC70738-C004-4FA7-8E53-4E3E8CC0F6C3}" dt="2025-11-24T23:05:40.112" v="3474" actId="478"/>
          <ac:picMkLst>
            <pc:docMk/>
            <pc:sldMk cId="2776690783" sldId="294"/>
            <ac:picMk id="11" creationId="{6E67DD90-1C2C-227D-C777-B3F786AB9101}"/>
          </ac:picMkLst>
        </pc:picChg>
        <pc:cxnChg chg="del">
          <ac:chgData name="Adrian Taveras" userId="534a42fc3bbf40ec" providerId="LiveId" clId="{1AC70738-C004-4FA7-8E53-4E3E8CC0F6C3}" dt="2025-11-24T23:05:40.112" v="3474" actId="478"/>
          <ac:cxnSpMkLst>
            <pc:docMk/>
            <pc:sldMk cId="2776690783" sldId="294"/>
            <ac:cxnSpMk id="13" creationId="{217BAA90-D3E0-160E-9F4B-877D28837FF0}"/>
          </ac:cxnSpMkLst>
        </pc:cxnChg>
      </pc:sldChg>
      <pc:sldChg chg="modSp">
        <pc:chgData name="Adrian Taveras" userId="534a42fc3bbf40ec" providerId="LiveId" clId="{1AC70738-C004-4FA7-8E53-4E3E8CC0F6C3}" dt="2025-11-24T15:08:19.431" v="0" actId="113"/>
        <pc:sldMkLst>
          <pc:docMk/>
          <pc:sldMk cId="3382498375" sldId="295"/>
        </pc:sldMkLst>
        <pc:spChg chg="mod">
          <ac:chgData name="Adrian Taveras" userId="534a42fc3bbf40ec" providerId="LiveId" clId="{1AC70738-C004-4FA7-8E53-4E3E8CC0F6C3}" dt="2025-11-24T15:08:19.431" v="0" actId="113"/>
          <ac:spMkLst>
            <pc:docMk/>
            <pc:sldMk cId="3382498375" sldId="295"/>
            <ac:spMk id="4" creationId="{E8EFAF23-1785-B945-CAA5-98C86F7513E1}"/>
          </ac:spMkLst>
        </pc:spChg>
      </pc:sldChg>
      <pc:sldChg chg="modSp mod">
        <pc:chgData name="Adrian Taveras" userId="534a42fc3bbf40ec" providerId="LiveId" clId="{1AC70738-C004-4FA7-8E53-4E3E8CC0F6C3}" dt="2025-11-24T15:13:24.420" v="92" actId="113"/>
        <pc:sldMkLst>
          <pc:docMk/>
          <pc:sldMk cId="1835901185" sldId="296"/>
        </pc:sldMkLst>
        <pc:spChg chg="mod">
          <ac:chgData name="Adrian Taveras" userId="534a42fc3bbf40ec" providerId="LiveId" clId="{1AC70738-C004-4FA7-8E53-4E3E8CC0F6C3}" dt="2025-11-24T15:11:02.700" v="29" actId="20577"/>
          <ac:spMkLst>
            <pc:docMk/>
            <pc:sldMk cId="1835901185" sldId="296"/>
            <ac:spMk id="2" creationId="{8F5542DB-822C-D7B7-CE53-72488B5BE12F}"/>
          </ac:spMkLst>
        </pc:spChg>
        <pc:spChg chg="mod">
          <ac:chgData name="Adrian Taveras" userId="534a42fc3bbf40ec" providerId="LiveId" clId="{1AC70738-C004-4FA7-8E53-4E3E8CC0F6C3}" dt="2025-11-24T15:13:24.420" v="92" actId="113"/>
          <ac:spMkLst>
            <pc:docMk/>
            <pc:sldMk cId="1835901185" sldId="296"/>
            <ac:spMk id="3" creationId="{E059094E-79BE-AEDA-E820-5EE19E8FDCC8}"/>
          </ac:spMkLst>
        </pc:spChg>
        <pc:spChg chg="mod">
          <ac:chgData name="Adrian Taveras" userId="534a42fc3bbf40ec" providerId="LiveId" clId="{1AC70738-C004-4FA7-8E53-4E3E8CC0F6C3}" dt="2025-11-24T15:12:01.910" v="39" actId="1076"/>
          <ac:spMkLst>
            <pc:docMk/>
            <pc:sldMk cId="1835901185" sldId="296"/>
            <ac:spMk id="5" creationId="{98049CAF-5165-4A4D-6E21-EA4D67EED496}"/>
          </ac:spMkLst>
        </pc:spChg>
      </pc:sldChg>
      <pc:sldChg chg="modSp mod">
        <pc:chgData name="Adrian Taveras" userId="534a42fc3bbf40ec" providerId="LiveId" clId="{1AC70738-C004-4FA7-8E53-4E3E8CC0F6C3}" dt="2025-11-25T13:18:44.462" v="3776" actId="113"/>
        <pc:sldMkLst>
          <pc:docMk/>
          <pc:sldMk cId="4183875510" sldId="297"/>
        </pc:sldMkLst>
        <pc:spChg chg="mod">
          <ac:chgData name="Adrian Taveras" userId="534a42fc3bbf40ec" providerId="LiveId" clId="{1AC70738-C004-4FA7-8E53-4E3E8CC0F6C3}" dt="2025-11-24T15:52:09.886" v="833" actId="1076"/>
          <ac:spMkLst>
            <pc:docMk/>
            <pc:sldMk cId="4183875510" sldId="297"/>
            <ac:spMk id="2" creationId="{623D9703-BC67-8B8F-EF6F-7A2DA96DC4AD}"/>
          </ac:spMkLst>
        </pc:spChg>
        <pc:spChg chg="mod">
          <ac:chgData name="Adrian Taveras" userId="534a42fc3bbf40ec" providerId="LiveId" clId="{1AC70738-C004-4FA7-8E53-4E3E8CC0F6C3}" dt="2025-11-25T13:18:37.170" v="3775" actId="113"/>
          <ac:spMkLst>
            <pc:docMk/>
            <pc:sldMk cId="4183875510" sldId="297"/>
            <ac:spMk id="4" creationId="{D85EDB87-1EAA-B5FB-4422-98115D1FBE76}"/>
          </ac:spMkLst>
        </pc:spChg>
        <pc:spChg chg="mod">
          <ac:chgData name="Adrian Taveras" userId="534a42fc3bbf40ec" providerId="LiveId" clId="{1AC70738-C004-4FA7-8E53-4E3E8CC0F6C3}" dt="2025-11-25T13:18:44.462" v="3776" actId="113"/>
          <ac:spMkLst>
            <pc:docMk/>
            <pc:sldMk cId="4183875510" sldId="297"/>
            <ac:spMk id="5" creationId="{9687BE4B-95AE-2F2A-24F6-AD36E6F093CD}"/>
          </ac:spMkLst>
        </pc:spChg>
        <pc:spChg chg="mod">
          <ac:chgData name="Adrian Taveras" userId="534a42fc3bbf40ec" providerId="LiveId" clId="{1AC70738-C004-4FA7-8E53-4E3E8CC0F6C3}" dt="2025-11-24T15:54:56.141" v="851" actId="1076"/>
          <ac:spMkLst>
            <pc:docMk/>
            <pc:sldMk cId="4183875510" sldId="297"/>
            <ac:spMk id="6" creationId="{ADCD602D-2CFF-5607-4FB6-F0E85C6861D2}"/>
          </ac:spMkLst>
        </pc:spChg>
        <pc:spChg chg="mod">
          <ac:chgData name="Adrian Taveras" userId="534a42fc3bbf40ec" providerId="LiveId" clId="{1AC70738-C004-4FA7-8E53-4E3E8CC0F6C3}" dt="2025-11-24T15:52:12.174" v="834" actId="1076"/>
          <ac:spMkLst>
            <pc:docMk/>
            <pc:sldMk cId="4183875510" sldId="297"/>
            <ac:spMk id="7" creationId="{408EB181-DB65-1E62-10CA-494EB39F557C}"/>
          </ac:spMkLst>
        </pc:spChg>
        <pc:picChg chg="mod">
          <ac:chgData name="Adrian Taveras" userId="534a42fc3bbf40ec" providerId="LiveId" clId="{1AC70738-C004-4FA7-8E53-4E3E8CC0F6C3}" dt="2025-11-24T15:32:31.285" v="273" actId="1076"/>
          <ac:picMkLst>
            <pc:docMk/>
            <pc:sldMk cId="4183875510" sldId="297"/>
            <ac:picMk id="9" creationId="{3321BEB5-5404-C02B-91C8-AE41EDBF54C9}"/>
          </ac:picMkLst>
        </pc:picChg>
      </pc:sldChg>
      <pc:sldChg chg="modSp mod modAnim">
        <pc:chgData name="Adrian Taveras" userId="534a42fc3bbf40ec" providerId="LiveId" clId="{1AC70738-C004-4FA7-8E53-4E3E8CC0F6C3}" dt="2025-11-24T19:53:12.788" v="3250" actId="1076"/>
        <pc:sldMkLst>
          <pc:docMk/>
          <pc:sldMk cId="3972136628" sldId="298"/>
        </pc:sldMkLst>
        <pc:spChg chg="mod">
          <ac:chgData name="Adrian Taveras" userId="534a42fc3bbf40ec" providerId="LiveId" clId="{1AC70738-C004-4FA7-8E53-4E3E8CC0F6C3}" dt="2025-11-24T19:52:34.758" v="3246" actId="14100"/>
          <ac:spMkLst>
            <pc:docMk/>
            <pc:sldMk cId="3972136628" sldId="298"/>
            <ac:spMk id="2" creationId="{62AAD843-2A09-2D66-D1D6-5D22F7E0A448}"/>
          </ac:spMkLst>
        </pc:spChg>
        <pc:spChg chg="mod">
          <ac:chgData name="Adrian Taveras" userId="534a42fc3bbf40ec" providerId="LiveId" clId="{1AC70738-C004-4FA7-8E53-4E3E8CC0F6C3}" dt="2025-11-24T19:52:41.346" v="3247" actId="113"/>
          <ac:spMkLst>
            <pc:docMk/>
            <pc:sldMk cId="3972136628" sldId="298"/>
            <ac:spMk id="3" creationId="{375B06A3-10E5-13B0-A834-FC055060036A}"/>
          </ac:spMkLst>
        </pc:spChg>
        <pc:picChg chg="mod">
          <ac:chgData name="Adrian Taveras" userId="534a42fc3bbf40ec" providerId="LiveId" clId="{1AC70738-C004-4FA7-8E53-4E3E8CC0F6C3}" dt="2025-11-24T19:53:12.788" v="3250" actId="1076"/>
          <ac:picMkLst>
            <pc:docMk/>
            <pc:sldMk cId="3972136628" sldId="298"/>
            <ac:picMk id="4" creationId="{52FC01F2-108A-1EF0-872C-2486CCEFEFE7}"/>
          </ac:picMkLst>
        </pc:picChg>
      </pc:sldChg>
      <pc:sldChg chg="modSp mod">
        <pc:chgData name="Adrian Taveras" userId="534a42fc3bbf40ec" providerId="LiveId" clId="{1AC70738-C004-4FA7-8E53-4E3E8CC0F6C3}" dt="2025-11-25T13:17:53.597" v="3763" actId="20577"/>
        <pc:sldMkLst>
          <pc:docMk/>
          <pc:sldMk cId="2498469156" sldId="299"/>
        </pc:sldMkLst>
        <pc:spChg chg="mod">
          <ac:chgData name="Adrian Taveras" userId="534a42fc3bbf40ec" providerId="LiveId" clId="{1AC70738-C004-4FA7-8E53-4E3E8CC0F6C3}" dt="2025-11-24T19:54:47.807" v="3257" actId="20577"/>
          <ac:spMkLst>
            <pc:docMk/>
            <pc:sldMk cId="2498469156" sldId="299"/>
            <ac:spMk id="2" creationId="{609848B1-2EF3-807C-A5B8-CA820FAC3579}"/>
          </ac:spMkLst>
        </pc:spChg>
        <pc:spChg chg="mod">
          <ac:chgData name="Adrian Taveras" userId="534a42fc3bbf40ec" providerId="LiveId" clId="{1AC70738-C004-4FA7-8E53-4E3E8CC0F6C3}" dt="2025-11-25T13:17:53.597" v="3763" actId="20577"/>
          <ac:spMkLst>
            <pc:docMk/>
            <pc:sldMk cId="2498469156" sldId="299"/>
            <ac:spMk id="5" creationId="{13F96FC4-4C16-FB5B-D021-FFB801A3D919}"/>
          </ac:spMkLst>
        </pc:spChg>
      </pc:sldChg>
      <pc:sldChg chg="addSp modSp new modAnim">
        <pc:chgData name="Adrian Taveras" userId="534a42fc3bbf40ec" providerId="LiveId" clId="{1AC70738-C004-4FA7-8E53-4E3E8CC0F6C3}" dt="2025-11-24T23:04:55.501" v="3464"/>
        <pc:sldMkLst>
          <pc:docMk/>
          <pc:sldMk cId="2857197517" sldId="300"/>
        </pc:sldMkLst>
        <pc:spChg chg="add mod">
          <ac:chgData name="Adrian Taveras" userId="534a42fc3bbf40ec" providerId="LiveId" clId="{1AC70738-C004-4FA7-8E53-4E3E8CC0F6C3}" dt="2025-11-24T23:04:29.505" v="3459"/>
          <ac:spMkLst>
            <pc:docMk/>
            <pc:sldMk cId="2857197517" sldId="300"/>
            <ac:spMk id="2" creationId="{1987B536-BF2D-912F-C835-0272624DDEB3}"/>
          </ac:spMkLst>
        </pc:spChg>
        <pc:spChg chg="add mod">
          <ac:chgData name="Adrian Taveras" userId="534a42fc3bbf40ec" providerId="LiveId" clId="{1AC70738-C004-4FA7-8E53-4E3E8CC0F6C3}" dt="2025-11-24T23:04:48.296" v="3462"/>
          <ac:spMkLst>
            <pc:docMk/>
            <pc:sldMk cId="2857197517" sldId="300"/>
            <ac:spMk id="3" creationId="{21BCDF19-3924-C64A-2EE7-F8DFB4183191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d.docs.live.net/534A42FC3BBF40EC/Documents/Actual%20WW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d.docs.live.net/534A42FC3BBF40EC/Documents/Actual%20WW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d.docs.live.net/534A42FC3BBF40EC/Documents/Actual%20WW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https://d.docs.live.net/534A42FC3BBF40EC/Documents/Actual%20W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Elapsed Time Percentages of MVA Methods for 13-variables of ll-channel </a:t>
            </a:r>
          </a:p>
        </c:rich>
      </c:tx>
      <c:layout>
        <c:manualLayout>
          <c:xMode val="edge"/>
          <c:yMode val="edge"/>
          <c:x val="4.3830716090377218E-2"/>
          <c:y val="1.84641196358643E-2"/>
        </c:manualLayout>
      </c:layout>
      <c:overlay val="0"/>
      <c:spPr>
        <a:solidFill>
          <a:schemeClr val="accent5">
            <a:lumMod val="20000"/>
            <a:lumOff val="80000"/>
          </a:schemeClr>
        </a:solidFill>
        <a:ln w="38100"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13 ll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C9A-4DF0-9C75-9698877E402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C9A-4DF0-9C75-9698877E4023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C9A-4DF0-9C75-9698877E4023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C9A-4DF0-9C75-9698877E402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C9A-4DF0-9C75-9698877E4023}"/>
              </c:ext>
            </c:extLst>
          </c:dPt>
          <c:dLbls>
            <c:dLbl>
              <c:idx val="2"/>
              <c:layout>
                <c:manualLayout>
                  <c:x val="8.2354055192546113E-17"/>
                  <c:y val="-4.583331829615549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9A-4DF0-9C75-9698877E4023}"/>
                </c:ext>
              </c:extLst>
            </c:dLbl>
            <c:dLbl>
              <c:idx val="3"/>
              <c:layout>
                <c:manualLayout>
                  <c:x val="2.2460456332804835E-3"/>
                  <c:y val="8.333330599300985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C9A-4DF0-9C75-9698877E4023}"/>
                </c:ext>
              </c:extLst>
            </c:dLbl>
            <c:spPr>
              <a:solidFill>
                <a:schemeClr val="accent5">
                  <a:lumMod val="40000"/>
                  <a:lumOff val="60000"/>
                  <a:alpha val="44000"/>
                </a:schemeClr>
              </a:solidFill>
              <a:ln w="22225"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noFill/>
                    </a:ln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BDT</c:v>
                </c:pt>
                <c:pt idx="1">
                  <c:v>MLP</c:v>
                </c:pt>
                <c:pt idx="2">
                  <c:v>LD</c:v>
                </c:pt>
                <c:pt idx="3">
                  <c:v>Likelihood</c:v>
                </c:pt>
                <c:pt idx="4">
                  <c:v>KNN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68.680000000000007</c:v>
                </c:pt>
                <c:pt idx="1">
                  <c:v>555.71</c:v>
                </c:pt>
                <c:pt idx="2">
                  <c:v>0.33960000000000001</c:v>
                </c:pt>
                <c:pt idx="3">
                  <c:v>0.83099999999999996</c:v>
                </c:pt>
                <c:pt idx="4">
                  <c:v>272.47500000000002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C9A-4DF0-9C75-9698877E402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12 qq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0C9A-4DF0-9C75-9698877E402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0C9A-4DF0-9C75-9698877E4023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0C9A-4DF0-9C75-9698877E4023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0C9A-4DF0-9C75-9698877E402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0C9A-4DF0-9C75-9698877E402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BDT</c:v>
                </c:pt>
                <c:pt idx="1">
                  <c:v>MLP</c:v>
                </c:pt>
                <c:pt idx="2">
                  <c:v>LD</c:v>
                </c:pt>
                <c:pt idx="3">
                  <c:v>Likelihood</c:v>
                </c:pt>
                <c:pt idx="4">
                  <c:v>KNN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454.1</c:v>
                </c:pt>
                <c:pt idx="1">
                  <c:v>2933.78</c:v>
                </c:pt>
                <c:pt idx="2">
                  <c:v>1.93</c:v>
                </c:pt>
                <c:pt idx="3">
                  <c:v>3.83</c:v>
                </c:pt>
                <c:pt idx="4">
                  <c:v>16974.060000000001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C9A-4DF0-9C75-9698877E402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 ll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0C9A-4DF0-9C75-9698877E402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0C9A-4DF0-9C75-9698877E4023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0C9A-4DF0-9C75-9698877E4023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0C9A-4DF0-9C75-9698877E402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0C9A-4DF0-9C75-9698877E402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BDT</c:v>
                </c:pt>
                <c:pt idx="1">
                  <c:v>MLP</c:v>
                </c:pt>
                <c:pt idx="2">
                  <c:v>LD</c:v>
                </c:pt>
                <c:pt idx="3">
                  <c:v>Likelihood</c:v>
                </c:pt>
                <c:pt idx="4">
                  <c:v>KNN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43.82</c:v>
                </c:pt>
                <c:pt idx="1">
                  <c:v>195.28</c:v>
                </c:pt>
                <c:pt idx="2">
                  <c:v>0.14699999999999999</c:v>
                </c:pt>
                <c:pt idx="3">
                  <c:v>0.33200000000000002</c:v>
                </c:pt>
                <c:pt idx="4">
                  <c:v>13.79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0C9A-4DF0-9C75-9698877E402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 qq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2-0C9A-4DF0-9C75-9698877E402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4-0C9A-4DF0-9C75-9698877E4023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0C9A-4DF0-9C75-9698877E4023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0C9A-4DF0-9C75-9698877E402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0C9A-4DF0-9C75-9698877E402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BDT</c:v>
                </c:pt>
                <c:pt idx="1">
                  <c:v>MLP</c:v>
                </c:pt>
                <c:pt idx="2">
                  <c:v>LD</c:v>
                </c:pt>
                <c:pt idx="3">
                  <c:v>Likelihood</c:v>
                </c:pt>
                <c:pt idx="4">
                  <c:v>KNN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320.60000000000002</c:v>
                </c:pt>
                <c:pt idx="1">
                  <c:v>1221.568</c:v>
                </c:pt>
                <c:pt idx="2">
                  <c:v>0.76800000000000002</c:v>
                </c:pt>
                <c:pt idx="3">
                  <c:v>1.617</c:v>
                </c:pt>
                <c:pt idx="4">
                  <c:v>261.25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0C9A-4DF0-9C75-9698877E40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"/>
      </c:pie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6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Elapsed Time Percentages of MVA Methods for 4 -variables of ll-channel </a:t>
            </a:r>
          </a:p>
        </c:rich>
      </c:tx>
      <c:layout>
        <c:manualLayout>
          <c:xMode val="edge"/>
          <c:yMode val="edge"/>
          <c:x val="4.3830716090377218E-2"/>
          <c:y val="1.84641196358643E-2"/>
        </c:manualLayout>
      </c:layout>
      <c:overlay val="0"/>
      <c:spPr>
        <a:solidFill>
          <a:schemeClr val="accent5">
            <a:lumMod val="20000"/>
            <a:lumOff val="80000"/>
          </a:schemeClr>
        </a:solidFill>
        <a:ln w="38100"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2"/>
          <c:order val="2"/>
          <c:tx>
            <c:strRef>
              <c:f>Sheet1!$D$1</c:f>
              <c:strCache>
                <c:ptCount val="1"/>
                <c:pt idx="0">
                  <c:v>4 ll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57-494D-BB46-9CBABBCE323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57-494D-BB46-9CBABBCE3230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657-494D-BB46-9CBABBCE3230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657-494D-BB46-9CBABBCE3230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657-494D-BB46-9CBABBCE3230}"/>
              </c:ext>
            </c:extLst>
          </c:dPt>
          <c:dLbls>
            <c:dLbl>
              <c:idx val="2"/>
              <c:layout>
                <c:manualLayout>
                  <c:x val="-2.6952547599366338E-2"/>
                  <c:y val="-2.916665709755344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657-494D-BB46-9CBABBCE3230}"/>
                </c:ext>
              </c:extLst>
            </c:dLbl>
            <c:dLbl>
              <c:idx val="3"/>
              <c:layout>
                <c:manualLayout>
                  <c:x val="-2.2460456332805247E-3"/>
                  <c:y val="0.104166632491262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657-494D-BB46-9CBABBCE3230}"/>
                </c:ext>
              </c:extLst>
            </c:dLbl>
            <c:dLbl>
              <c:idx val="4"/>
              <c:layout>
                <c:manualLayout>
                  <c:x val="8.2354055192546113E-17"/>
                  <c:y val="-5.833331419510696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657-494D-BB46-9CBABBCE3230}"/>
                </c:ext>
              </c:extLst>
            </c:dLbl>
            <c:spPr>
              <a:solidFill>
                <a:srgbClr val="5B9BD5">
                  <a:lumMod val="20000"/>
                  <a:lumOff val="80000"/>
                </a:srgbClr>
              </a:solidFill>
              <a:ln w="25400">
                <a:solidFill>
                  <a:srgbClr val="4472C4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BDT</c:v>
                </c:pt>
                <c:pt idx="1">
                  <c:v>MLP</c:v>
                </c:pt>
                <c:pt idx="2">
                  <c:v>LD</c:v>
                </c:pt>
                <c:pt idx="3">
                  <c:v>Likelihood</c:v>
                </c:pt>
                <c:pt idx="4">
                  <c:v>KNN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43.82</c:v>
                </c:pt>
                <c:pt idx="1">
                  <c:v>195.28</c:v>
                </c:pt>
                <c:pt idx="2">
                  <c:v>0.14699999999999999</c:v>
                </c:pt>
                <c:pt idx="3">
                  <c:v>0.33200000000000002</c:v>
                </c:pt>
                <c:pt idx="4">
                  <c:v>13.79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657-494D-BB46-9CBABBCE32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91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13 ll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C-2657-494D-BB46-9CBABBCE3230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E-2657-494D-BB46-9CBABBCE3230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0-2657-494D-BB46-9CBABBCE3230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2-2657-494D-BB46-9CBABBCE3230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4-2657-494D-BB46-9CBABBCE3230}"/>
                    </c:ext>
                  </c:extLst>
                </c:dPt>
                <c:dLbls>
                  <c:dLbl>
                    <c:idx val="2"/>
                    <c:layout>
                      <c:manualLayout>
                        <c:x val="8.2354055192546113E-17"/>
                        <c:y val="-4.5833318296155494E-2"/>
                      </c:manualLayout>
                    </c:layout>
                    <c:dLblPos val="bestFit"/>
                    <c:showLegendKey val="0"/>
                    <c:showVal val="0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10-2657-494D-BB46-9CBABBCE3230}"/>
                      </c:ext>
                    </c:extLst>
                  </c:dLbl>
                  <c:dLbl>
                    <c:idx val="3"/>
                    <c:layout>
                      <c:manualLayout>
                        <c:x val="2.2460456332804835E-3"/>
                        <c:y val="8.3333305993009851E-2"/>
                      </c:manualLayout>
                    </c:layout>
                    <c:dLblPos val="bestFit"/>
                    <c:showLegendKey val="0"/>
                    <c:showVal val="0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12-2657-494D-BB46-9CBABBCE3230}"/>
                      </c:ext>
                    </c:extLst>
                  </c:dLbl>
                  <c:spPr>
                    <a:solidFill>
                      <a:schemeClr val="accent5">
                        <a:lumMod val="40000"/>
                        <a:lumOff val="60000"/>
                        <a:alpha val="44000"/>
                      </a:schemeClr>
                    </a:solidFill>
                    <a:ln w="22225">
                      <a:solidFill>
                        <a:schemeClr val="accent1"/>
                      </a:solidFill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68.680000000000007</c:v>
                      </c:pt>
                      <c:pt idx="1">
                        <c:v>555.71</c:v>
                      </c:pt>
                      <c:pt idx="2">
                        <c:v>0.33960000000000001</c:v>
                      </c:pt>
                      <c:pt idx="3">
                        <c:v>0.83099999999999996</c:v>
                      </c:pt>
                      <c:pt idx="4">
                        <c:v>272.47500000000002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5-2657-494D-BB46-9CBABBCE3230}"/>
                  </c:ext>
                </c:extLst>
              </c15:ser>
            </c15:filteredPieSeries>
            <c15:filteredPi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12 qq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7-2657-494D-BB46-9CBABBCE3230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9-2657-494D-BB46-9CBABBCE3230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B-2657-494D-BB46-9CBABBCE3230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D-2657-494D-BB46-9CBABBCE3230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F-2657-494D-BB46-9CBABBCE3230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454.1</c:v>
                      </c:pt>
                      <c:pt idx="1">
                        <c:v>2933.78</c:v>
                      </c:pt>
                      <c:pt idx="2">
                        <c:v>1.93</c:v>
                      </c:pt>
                      <c:pt idx="3">
                        <c:v>3.83</c:v>
                      </c:pt>
                      <c:pt idx="4">
                        <c:v>16974.060000000001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2657-494D-BB46-9CBABBCE3230}"/>
                  </c:ext>
                </c:extLst>
              </c15:ser>
            </c15:filteredPieSeries>
            <c15:filteredPi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4 qq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2-2657-494D-BB46-9CBABBCE3230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4-2657-494D-BB46-9CBABBCE3230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6-2657-494D-BB46-9CBABBCE3230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8-2657-494D-BB46-9CBABBCE3230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A-2657-494D-BB46-9CBABBCE3230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320.60000000000002</c:v>
                      </c:pt>
                      <c:pt idx="1">
                        <c:v>1221.568</c:v>
                      </c:pt>
                      <c:pt idx="2">
                        <c:v>0.76800000000000002</c:v>
                      </c:pt>
                      <c:pt idx="3">
                        <c:v>1.617</c:v>
                      </c:pt>
                      <c:pt idx="4">
                        <c:v>261.25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B-2657-494D-BB46-9CBABBCE3230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6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Elapsed Time Percentages of MVA Methods for 12 -variables of qq-channel </a:t>
            </a:r>
          </a:p>
        </c:rich>
      </c:tx>
      <c:layout>
        <c:manualLayout>
          <c:xMode val="edge"/>
          <c:yMode val="edge"/>
          <c:x val="4.3830716090377218E-2"/>
          <c:y val="1.84641196358643E-2"/>
        </c:manualLayout>
      </c:layout>
      <c:overlay val="0"/>
      <c:spPr>
        <a:solidFill>
          <a:schemeClr val="accent5">
            <a:lumMod val="20000"/>
            <a:lumOff val="80000"/>
          </a:schemeClr>
        </a:solidFill>
        <a:ln w="38100"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1"/>
          <c:order val="1"/>
          <c:tx>
            <c:strRef>
              <c:f>Sheet1!$C$1</c:f>
              <c:strCache>
                <c:ptCount val="1"/>
                <c:pt idx="0">
                  <c:v>12 qq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B87-4459-A5CA-8CB0C63D037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B87-4459-A5CA-8CB0C63D037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B87-4459-A5CA-8CB0C63D0375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B87-4459-A5CA-8CB0C63D0375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B87-4459-A5CA-8CB0C63D0375}"/>
              </c:ext>
            </c:extLst>
          </c:dPt>
          <c:dLbls>
            <c:dLbl>
              <c:idx val="2"/>
              <c:layout>
                <c:manualLayout>
                  <c:x val="-1.1230228166402624E-2"/>
                  <c:y val="-0.1208332936898642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6616588691743857E-2"/>
                      <c:h val="0.103541632696314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DB87-4459-A5CA-8CB0C63D0375}"/>
                </c:ext>
              </c:extLst>
            </c:dLbl>
            <c:dLbl>
              <c:idx val="3"/>
              <c:layout>
                <c:manualLayout>
                  <c:x val="-4.7166958298891018E-2"/>
                  <c:y val="5.416664889545632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B87-4459-A5CA-8CB0C63D0375}"/>
                </c:ext>
              </c:extLst>
            </c:dLbl>
            <c:spPr>
              <a:solidFill>
                <a:srgbClr val="5B9BD5">
                  <a:lumMod val="20000"/>
                  <a:lumOff val="80000"/>
                </a:srgbClr>
              </a:solidFill>
              <a:ln w="28575">
                <a:solidFill>
                  <a:srgbClr val="4472C4">
                    <a:lumMod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  <a:alpha val="99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Sheet1!$A$2:$A$6</c:f>
              <c:strCache>
                <c:ptCount val="5"/>
                <c:pt idx="0">
                  <c:v>BDT</c:v>
                </c:pt>
                <c:pt idx="1">
                  <c:v>MLP</c:v>
                </c:pt>
                <c:pt idx="2">
                  <c:v>LD</c:v>
                </c:pt>
                <c:pt idx="3">
                  <c:v>Likelihood</c:v>
                </c:pt>
                <c:pt idx="4">
                  <c:v>KNN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454.1</c:v>
                </c:pt>
                <c:pt idx="1">
                  <c:v>2933.78</c:v>
                </c:pt>
                <c:pt idx="2">
                  <c:v>1.93</c:v>
                </c:pt>
                <c:pt idx="3">
                  <c:v>3.83</c:v>
                </c:pt>
                <c:pt idx="4">
                  <c:v>16974.060000000001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B87-4459-A5CA-8CB0C63D03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7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13 ll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C-DB87-4459-A5CA-8CB0C63D037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E-DB87-4459-A5CA-8CB0C63D037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0-DB87-4459-A5CA-8CB0C63D0375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2-DB87-4459-A5CA-8CB0C63D0375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4-DB87-4459-A5CA-8CB0C63D0375}"/>
                    </c:ext>
                  </c:extLst>
                </c:dPt>
                <c:dLbls>
                  <c:dLbl>
                    <c:idx val="2"/>
                    <c:layout>
                      <c:manualLayout>
                        <c:x val="8.2354055192546113E-17"/>
                        <c:y val="-4.5833318296155494E-2"/>
                      </c:manualLayout>
                    </c:layout>
                    <c:dLblPos val="bestFit"/>
                    <c:showLegendKey val="0"/>
                    <c:showVal val="0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10-DB87-4459-A5CA-8CB0C63D0375}"/>
                      </c:ext>
                    </c:extLst>
                  </c:dLbl>
                  <c:dLbl>
                    <c:idx val="3"/>
                    <c:layout>
                      <c:manualLayout>
                        <c:x val="2.2460456332804835E-3"/>
                        <c:y val="8.3333305993009851E-2"/>
                      </c:manualLayout>
                    </c:layout>
                    <c:dLblPos val="bestFit"/>
                    <c:showLegendKey val="0"/>
                    <c:showVal val="0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12-DB87-4459-A5CA-8CB0C63D0375}"/>
                      </c:ext>
                    </c:extLst>
                  </c:dLbl>
                  <c:spPr>
                    <a:solidFill>
                      <a:schemeClr val="accent5">
                        <a:lumMod val="40000"/>
                        <a:lumOff val="60000"/>
                        <a:alpha val="44000"/>
                      </a:schemeClr>
                    </a:solidFill>
                    <a:ln w="22225">
                      <a:solidFill>
                        <a:schemeClr val="accent1"/>
                      </a:solidFill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68.680000000000007</c:v>
                      </c:pt>
                      <c:pt idx="1">
                        <c:v>555.71</c:v>
                      </c:pt>
                      <c:pt idx="2">
                        <c:v>0.33960000000000001</c:v>
                      </c:pt>
                      <c:pt idx="3">
                        <c:v>0.83099999999999996</c:v>
                      </c:pt>
                      <c:pt idx="4">
                        <c:v>272.47500000000002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5-DB87-4459-A5CA-8CB0C63D0375}"/>
                  </c:ext>
                </c:extLst>
              </c15:ser>
            </c15:filteredPieSeries>
            <c15:filteredPi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4 ll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7-DB87-4459-A5CA-8CB0C63D037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9-DB87-4459-A5CA-8CB0C63D037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B-DB87-4459-A5CA-8CB0C63D0375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D-DB87-4459-A5CA-8CB0C63D0375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F-DB87-4459-A5CA-8CB0C63D0375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43.82</c:v>
                      </c:pt>
                      <c:pt idx="1">
                        <c:v>195.28</c:v>
                      </c:pt>
                      <c:pt idx="2">
                        <c:v>0.14699999999999999</c:v>
                      </c:pt>
                      <c:pt idx="3">
                        <c:v>0.33200000000000002</c:v>
                      </c:pt>
                      <c:pt idx="4">
                        <c:v>13.79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DB87-4459-A5CA-8CB0C63D0375}"/>
                  </c:ext>
                </c:extLst>
              </c15:ser>
            </c15:filteredPieSeries>
            <c15:filteredPi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4 qq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2-DB87-4459-A5CA-8CB0C63D037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4-DB87-4459-A5CA-8CB0C63D037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6-DB87-4459-A5CA-8CB0C63D0375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8-DB87-4459-A5CA-8CB0C63D0375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A-DB87-4459-A5CA-8CB0C63D0375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Sheet1!$E$2:$E$6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320.60000000000002</c:v>
                      </c:pt>
                      <c:pt idx="1">
                        <c:v>1221.568</c:v>
                      </c:pt>
                      <c:pt idx="2">
                        <c:v>0.76800000000000002</c:v>
                      </c:pt>
                      <c:pt idx="3">
                        <c:v>1.617</c:v>
                      </c:pt>
                      <c:pt idx="4">
                        <c:v>261.25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B-DB87-4459-A5CA-8CB0C63D0375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6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r>
              <a:rPr lang="en-US" sz="1600">
                <a:latin typeface="Verdana" panose="020B0604030504040204" pitchFamily="34" charset="0"/>
                <a:ea typeface="Verdana" panose="020B0604030504040204" pitchFamily="34" charset="0"/>
              </a:rPr>
              <a:t>Elapsed Time Percentages of MVA Methods for 4 -variables of qq-channel </a:t>
            </a:r>
          </a:p>
        </c:rich>
      </c:tx>
      <c:layout>
        <c:manualLayout>
          <c:xMode val="edge"/>
          <c:yMode val="edge"/>
          <c:x val="4.3830716090377218E-2"/>
          <c:y val="1.84641196358643E-2"/>
        </c:manualLayout>
      </c:layout>
      <c:overlay val="0"/>
      <c:spPr>
        <a:solidFill>
          <a:schemeClr val="accent5">
            <a:lumMod val="20000"/>
            <a:lumOff val="80000"/>
          </a:schemeClr>
        </a:solidFill>
        <a:ln w="38100"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3"/>
          <c:order val="3"/>
          <c:tx>
            <c:strRef>
              <c:f>Sheet1!$E$1</c:f>
              <c:strCache>
                <c:ptCount val="1"/>
                <c:pt idx="0">
                  <c:v>4 qq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06E-44FC-A96D-8B9CC23D53B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06E-44FC-A96D-8B9CC23D53B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06E-44FC-A96D-8B9CC23D53B8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06E-44FC-A96D-8B9CC23D53B8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06E-44FC-A96D-8B9CC23D53B8}"/>
              </c:ext>
            </c:extLst>
          </c:dPt>
          <c:dLbls>
            <c:dLbl>
              <c:idx val="2"/>
              <c:layout>
                <c:manualLayout>
                  <c:x val="2.2460456332805247E-3"/>
                  <c:y val="0.1166666283902137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06E-44FC-A96D-8B9CC23D53B8}"/>
                </c:ext>
              </c:extLst>
            </c:dLbl>
            <c:dLbl>
              <c:idx val="3"/>
              <c:layout>
                <c:manualLayout>
                  <c:x val="-4.2674867032330054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06E-44FC-A96D-8B9CC23D53B8}"/>
                </c:ext>
              </c:extLst>
            </c:dLbl>
            <c:spPr>
              <a:solidFill>
                <a:srgbClr val="5B9BD5">
                  <a:lumMod val="20000"/>
                  <a:lumOff val="80000"/>
                </a:srgbClr>
              </a:solidFill>
              <a:ln w="22225">
                <a:solidFill>
                  <a:srgbClr val="4472C4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BDT</c:v>
                </c:pt>
                <c:pt idx="1">
                  <c:v>MLP</c:v>
                </c:pt>
                <c:pt idx="2">
                  <c:v>LD</c:v>
                </c:pt>
                <c:pt idx="3">
                  <c:v>Likelihood</c:v>
                </c:pt>
                <c:pt idx="4">
                  <c:v>KNN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320.60000000000002</c:v>
                </c:pt>
                <c:pt idx="1">
                  <c:v>1221.568</c:v>
                </c:pt>
                <c:pt idx="2">
                  <c:v>0.76800000000000002</c:v>
                </c:pt>
                <c:pt idx="3">
                  <c:v>1.617</c:v>
                </c:pt>
                <c:pt idx="4">
                  <c:v>261.25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06E-44FC-A96D-8B9CC23D5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96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13 ll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C-506E-44FC-A96D-8B9CC23D53B8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E-506E-44FC-A96D-8B9CC23D53B8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0-506E-44FC-A96D-8B9CC23D53B8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2-506E-44FC-A96D-8B9CC23D53B8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4-506E-44FC-A96D-8B9CC23D53B8}"/>
                    </c:ext>
                  </c:extLst>
                </c:dPt>
                <c:dLbls>
                  <c:dLbl>
                    <c:idx val="2"/>
                    <c:layout>
                      <c:manualLayout>
                        <c:x val="8.2354055192546113E-17"/>
                        <c:y val="-4.5833318296155494E-2"/>
                      </c:manualLayout>
                    </c:layout>
                    <c:dLblPos val="bestFit"/>
                    <c:showLegendKey val="0"/>
                    <c:showVal val="0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10-506E-44FC-A96D-8B9CC23D53B8}"/>
                      </c:ext>
                    </c:extLst>
                  </c:dLbl>
                  <c:dLbl>
                    <c:idx val="3"/>
                    <c:layout>
                      <c:manualLayout>
                        <c:x val="2.2460456332804835E-3"/>
                        <c:y val="8.3333305993009851E-2"/>
                      </c:manualLayout>
                    </c:layout>
                    <c:dLblPos val="bestFit"/>
                    <c:showLegendKey val="0"/>
                    <c:showVal val="0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12-506E-44FC-A96D-8B9CC23D53B8}"/>
                      </c:ext>
                    </c:extLst>
                  </c:dLbl>
                  <c:spPr>
                    <a:solidFill>
                      <a:schemeClr val="accent5">
                        <a:lumMod val="40000"/>
                        <a:lumOff val="60000"/>
                        <a:alpha val="44000"/>
                      </a:schemeClr>
                    </a:solidFill>
                    <a:ln w="22225">
                      <a:solidFill>
                        <a:schemeClr val="accent1"/>
                      </a:solidFill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outEnd"/>
                  <c:showLegendKey val="0"/>
                  <c:showVal val="0"/>
                  <c:showCatName val="1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68.680000000000007</c:v>
                      </c:pt>
                      <c:pt idx="1">
                        <c:v>555.71</c:v>
                      </c:pt>
                      <c:pt idx="2">
                        <c:v>0.33960000000000001</c:v>
                      </c:pt>
                      <c:pt idx="3">
                        <c:v>0.83099999999999996</c:v>
                      </c:pt>
                      <c:pt idx="4">
                        <c:v>272.47500000000002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5-506E-44FC-A96D-8B9CC23D53B8}"/>
                  </c:ext>
                </c:extLst>
              </c15:ser>
            </c15:filteredPieSeries>
            <c15:filteredPi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12 qq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7-506E-44FC-A96D-8B9CC23D53B8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9-506E-44FC-A96D-8B9CC23D53B8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B-506E-44FC-A96D-8B9CC23D53B8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D-506E-44FC-A96D-8B9CC23D53B8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F-506E-44FC-A96D-8B9CC23D53B8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454.1</c:v>
                      </c:pt>
                      <c:pt idx="1">
                        <c:v>2933.78</c:v>
                      </c:pt>
                      <c:pt idx="2">
                        <c:v>1.93</c:v>
                      </c:pt>
                      <c:pt idx="3">
                        <c:v>3.83</c:v>
                      </c:pt>
                      <c:pt idx="4">
                        <c:v>16974.060000000001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506E-44FC-A96D-8B9CC23D53B8}"/>
                  </c:ext>
                </c:extLst>
              </c15:ser>
            </c15:filteredPieSeries>
            <c15:filteredPi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4 ll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6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2-506E-44FC-A96D-8B9CC23D53B8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5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4-506E-44FC-A96D-8B9CC23D53B8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4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6-506E-44FC-A96D-8B9CC23D53B8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6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8-506E-44FC-A96D-8B9CC23D53B8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5">
                        <a:lumMod val="60000"/>
                      </a:schemeClr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2A-506E-44FC-A96D-8B9CC23D53B8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BDT</c:v>
                      </c:pt>
                      <c:pt idx="1">
                        <c:v>MLP</c:v>
                      </c:pt>
                      <c:pt idx="2">
                        <c:v>LD</c:v>
                      </c:pt>
                      <c:pt idx="3">
                        <c:v>Likelihood</c:v>
                      </c:pt>
                      <c:pt idx="4">
                        <c:v>KNN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43.82</c:v>
                      </c:pt>
                      <c:pt idx="1">
                        <c:v>195.28</c:v>
                      </c:pt>
                      <c:pt idx="2">
                        <c:v>0.14699999999999999</c:v>
                      </c:pt>
                      <c:pt idx="3">
                        <c:v>0.33200000000000002</c:v>
                      </c:pt>
                      <c:pt idx="4">
                        <c:v>13.79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B-506E-44FC-A96D-8B9CC23D53B8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6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47BB6-FD79-4345-B4F4-4EF020F53341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216A8-AB3F-4251-B38E-D8D32F33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43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16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0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53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6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7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76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46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19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95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78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92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E1383-12B0-4D0C-B625-2A0173403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B780CD-5971-3D30-31F5-FA0DC3FE60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5D6EAB-8090-FB68-60B1-18F84B61EC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DBFD23-DC67-2551-F719-10F70898E6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28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32C549-6DBA-D2C2-58D6-7B7B3C15D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440ED4-0DF1-387F-3930-3AFE14152E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0330F7-85BD-7951-3CF1-B8B58D628A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E0160-C011-2EF0-CB25-9A351FCF32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65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32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90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3D18A9-17F2-1CBC-4F1E-E13AA7DEC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9F508B-D508-98D9-501D-F425F87353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4466CC-5013-DE50-F5A7-14AB32C37E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D11D8-3FE5-CDF4-59B4-61A14B14D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216A8-AB3F-4251-B38E-D8D32F33E57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07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17F5-1ED8-3078-4556-27098A64F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60E5E8-21F9-339F-136A-86EA72A93D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96712-D491-C3B9-5567-29653B18A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0026B-B4DB-485A-736E-A10E9BCEB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63D2C-02A3-30AD-61F9-82F5BF70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0B67D-F7C6-9282-93FD-8BB3C20E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B37BAD-5739-B81C-C14F-21E25A5CD4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7C9C1-5759-96D2-FE2A-B8F370FBA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CFB5B-23B3-FECD-8F41-091B3CD39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5F9F9-1BC0-6E5C-1777-6E69E137E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1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95026B-7752-6FB0-C9AE-DFE67F7607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94414-4950-0802-A638-1266341E7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373BE7-6D9B-CC22-429D-2E752036F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E3396-0CFF-05D4-6C3E-F1618F4E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22A5-FD66-00A6-6E18-3C9A36CF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71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5AF78-B538-7FE7-ADE0-F3EE8B7E0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9394B-07A1-49E8-3B5C-E376AD2D9A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B67A9-7A4D-EC4E-9133-52C0DFBE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E7ACA-0582-BC13-3477-8A43667BD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C2153-AF90-4829-F602-C71FB285E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13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13A8F-F441-2D74-4A84-F5833F8E8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A96B-2A26-931C-9109-546CB18AD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04B1C-ECB8-5A9E-EE9D-4B9E14184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B1B20-B177-5717-5E0C-C92F97885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88962-6A54-2D5B-C386-A163A528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1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84C76-DD7E-F39C-8F8C-33AFCD477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523CF-6F16-95E8-92C2-192A7FADFC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78C74-337D-C688-7E0E-1C78C3676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02D566-2B69-E0EE-08D0-1A206B30B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652D4-712C-B8EE-AF37-F94FF8B2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D98511-EBE3-5FC1-31CC-CA5230533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2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BEDC1-11A3-7C21-784F-71FB8B077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37FD5-EC62-AA81-2722-0AE3A7B00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EF488-C098-9673-D2A9-CD7F8628A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4022CF-6490-556C-FE40-9292900862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649FE7-16EB-C836-2375-7BAF314BE0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4BB90F-4928-1876-0815-9DA18CF4C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816066-1370-345D-FAE7-9716C3CC5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3AAFCB-061E-01B4-C0B3-4DE309DB2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9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9C340-E506-A6BD-271B-0F71D295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9E185-C239-7F30-B3AE-5E577D239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EF0829-1FEA-27E6-6A6B-EE585CEF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365560-EF8F-E54B-C2ED-DFC41FC90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3A60ED-9C7F-9229-6143-9268C80D8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2F2FFD-268F-7815-CD24-E988F7DDB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C642CF-4EAE-577B-8D1B-815C7637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4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AE9DD-E981-E6DC-9905-02750F619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9D686-1FE7-7676-CFE8-8D6CAAA13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84AA64-0B61-7370-4D55-780B3B5000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2C21-EAB6-64AF-F770-841007B22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42D2FE-F5D5-5DE4-5B12-808636165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030900-FA3D-383F-86A1-D14A5DB1D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4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49ACB-29C9-5FBB-9701-EB70701C7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7AD084-AB3E-B678-7DD5-31803CB165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F08533-D375-FD48-9F93-53679CDAFA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AC116-A1CF-DA00-0A06-A8E882DA4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4B85FC-959E-C923-FB86-2F899B59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401EB-B754-6BB9-45F9-CC8DB56F6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83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BD12CE-C86F-2F60-5102-93EEFE945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19B1CF-3081-DD16-BF60-2CCFC050D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45656-0F9D-3416-3CE8-3680D8E036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1DA9F-5355-40F4-A628-861B4C8C198C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E936E-E6AA-C67A-4197-009B46AC0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164E4-BB36-65B0-113D-390BBC58C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789AB-3854-4155-9C81-1325C36A1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17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C4BE64C-DC77-267E-B932-47232BFC0651}"/>
              </a:ext>
            </a:extLst>
          </p:cNvPr>
          <p:cNvSpPr txBox="1"/>
          <p:nvPr/>
        </p:nvSpPr>
        <p:spPr>
          <a:xfrm>
            <a:off x="4569241" y="690769"/>
            <a:ext cx="7360184" cy="59093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FF3564-D825-16FF-6B17-95397C95A3F0}"/>
              </a:ext>
            </a:extLst>
          </p:cNvPr>
          <p:cNvSpPr/>
          <p:nvPr/>
        </p:nvSpPr>
        <p:spPr>
          <a:xfrm>
            <a:off x="115068" y="290055"/>
            <a:ext cx="6089680" cy="1754326"/>
          </a:xfrm>
          <a:prstGeom prst="rect">
            <a:avLst/>
          </a:prstGeom>
          <a:solidFill>
            <a:srgbClr val="B4C7E7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FCC-ee H</a:t>
            </a:r>
            <a:r>
              <a:rPr lang="en-US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</a:t>
            </a:r>
            <a:r>
              <a:rPr lang="en-US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invisible </a:t>
            </a:r>
          </a:p>
          <a:p>
            <a:pPr algn="ctr"/>
            <a:r>
              <a:rPr lang="en-US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MVA Analysis </a:t>
            </a:r>
            <a:endParaRPr lang="en-US" sz="5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C2E0F0-4CF0-14DF-8F34-8518122B14F7}"/>
              </a:ext>
            </a:extLst>
          </p:cNvPr>
          <p:cNvSpPr txBox="1"/>
          <p:nvPr/>
        </p:nvSpPr>
        <p:spPr>
          <a:xfrm>
            <a:off x="223816" y="2562162"/>
            <a:ext cx="3718853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solidFill>
                  <a:srgbClr val="004DE6"/>
                </a:solidFill>
              </a:rPr>
              <a:t>SUNY Old Westbury </a:t>
            </a:r>
          </a:p>
          <a:p>
            <a:r>
              <a:rPr lang="en-US" sz="2800" dirty="0">
                <a:solidFill>
                  <a:srgbClr val="2B4D89"/>
                </a:solidFill>
              </a:rPr>
              <a:t>Adrian Taveras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1055AC-A8E9-41AC-B3F6-ABD7B656CF4A}"/>
              </a:ext>
            </a:extLst>
          </p:cNvPr>
          <p:cNvSpPr txBox="1"/>
          <p:nvPr/>
        </p:nvSpPr>
        <p:spPr>
          <a:xfrm>
            <a:off x="223816" y="3645424"/>
            <a:ext cx="3979216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u="sng" dirty="0">
                <a:solidFill>
                  <a:srgbClr val="004DE6"/>
                </a:solidFill>
              </a:rPr>
              <a:t>Brookhaven National Lab </a:t>
            </a:r>
          </a:p>
          <a:p>
            <a:r>
              <a:rPr lang="en-US" sz="2800" dirty="0">
                <a:solidFill>
                  <a:srgbClr val="2B4D89"/>
                </a:solidFill>
              </a:rPr>
              <a:t>Kétévi A. Assamagan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  <a:p>
            <a:r>
              <a:rPr lang="en-US" sz="2800" dirty="0">
                <a:solidFill>
                  <a:srgbClr val="2B4D89"/>
                </a:solidFill>
              </a:rPr>
              <a:t>Diallo Boye</a:t>
            </a:r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dirty="0">
                <a:solidFill>
                  <a:srgbClr val="2B4D89"/>
                </a:solidFill>
              </a:rPr>
              <a:t>Ang Li 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  <a:p>
            <a:r>
              <a:rPr lang="en-US" sz="2800" dirty="0">
                <a:solidFill>
                  <a:srgbClr val="2B4D89"/>
                </a:solidFill>
              </a:rPr>
              <a:t>Andrea Sciandra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</a:p>
          <a:p>
            <a:r>
              <a:rPr lang="en-US" sz="2800" dirty="0">
                <a:solidFill>
                  <a:srgbClr val="2B4D89"/>
                </a:solidFill>
              </a:rPr>
              <a:t>Scott Synder 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575941-4559-D6F1-B857-321B7641F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4" t="3069" r="14387" b="21935"/>
          <a:stretch>
            <a:fillRect/>
          </a:stretch>
        </p:blipFill>
        <p:spPr>
          <a:xfrm>
            <a:off x="5107438" y="2230306"/>
            <a:ext cx="6283789" cy="4278699"/>
          </a:xfrm>
          <a:prstGeom prst="rect">
            <a:avLst/>
          </a:prstGeom>
        </p:spPr>
      </p:pic>
      <p:sp>
        <p:nvSpPr>
          <p:cNvPr id="2" name="AutoShape 2" descr="Image result for brookhaven nation lab">
            <a:extLst>
              <a:ext uri="{FF2B5EF4-FFF2-40B4-BE49-F238E27FC236}">
                <a16:creationId xmlns:a16="http://schemas.microsoft.com/office/drawing/2014/main" id="{F90E0182-0962-CDAE-9F4D-EAAEE57D4B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brookhaven nation lab">
            <a:extLst>
              <a:ext uri="{FF2B5EF4-FFF2-40B4-BE49-F238E27FC236}">
                <a16:creationId xmlns:a16="http://schemas.microsoft.com/office/drawing/2014/main" id="{B5FAAA79-38C1-4732-B1F0-63DD154D484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Brookhaven National Laboratory - Wikipedia">
            <a:extLst>
              <a:ext uri="{FF2B5EF4-FFF2-40B4-BE49-F238E27FC236}">
                <a16:creationId xmlns:a16="http://schemas.microsoft.com/office/drawing/2014/main" id="{273937A4-822D-5A59-10C6-55B82A9A2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957" y="996631"/>
            <a:ext cx="42862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632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193E3-AD8D-880F-CD33-1B82FB5EB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309A3CD7-9F03-27EA-3EC4-CC41322AD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2467" y="4109026"/>
            <a:ext cx="2834639" cy="2639433"/>
          </a:xfrm>
          <a:prstGeom prst="rect">
            <a:avLst/>
          </a:prstGeom>
          <a:ln w="76200">
            <a:solidFill>
              <a:srgbClr val="00B0F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40EDC2-9ECE-CFEC-FFC8-0045DD57A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925" y="1407660"/>
            <a:ext cx="2892812" cy="263943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CC4E3A5-160D-9BA1-2E22-6D36EF91D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0737" y="1407660"/>
            <a:ext cx="2859181" cy="263943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F77302-B970-68F2-8837-BA4F636B2D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0696" y="4047093"/>
            <a:ext cx="2810096" cy="2710240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B4F160-2D5E-8633-84B0-4547D845EC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6153" y="1411974"/>
            <a:ext cx="2834639" cy="2635119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6D8847-2B57-F3F6-E369-643BF5AD4D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14" y="1407660"/>
            <a:ext cx="2834639" cy="2639433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BFB025-73CB-FF5C-D21B-F64752FCF7A0}"/>
              </a:ext>
            </a:extLst>
          </p:cNvPr>
          <p:cNvSpPr txBox="1"/>
          <p:nvPr/>
        </p:nvSpPr>
        <p:spPr>
          <a:xfrm>
            <a:off x="1201630" y="123006"/>
            <a:ext cx="3972713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80C9FD-75EC-0CA7-D808-6793FD124CF0}"/>
              </a:ext>
            </a:extLst>
          </p:cNvPr>
          <p:cNvSpPr txBox="1"/>
          <p:nvPr/>
        </p:nvSpPr>
        <p:spPr>
          <a:xfrm>
            <a:off x="6744818" y="100667"/>
            <a:ext cx="4351838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15A0B8-82A0-7FD4-012A-CE8B3890D1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513" y="4117901"/>
            <a:ext cx="2834640" cy="2639432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E737D7A-F464-8DF3-7E22-95BE9F0550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20736" y="4109025"/>
            <a:ext cx="2859181" cy="2648307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413211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EA74A1-5A08-3F3F-E8B1-FBA120A29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51" y="2777179"/>
            <a:ext cx="3852919" cy="26238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7FD140-8A56-956D-2872-7EE73304F092}"/>
              </a:ext>
            </a:extLst>
          </p:cNvPr>
          <p:cNvSpPr txBox="1"/>
          <p:nvPr/>
        </p:nvSpPr>
        <p:spPr>
          <a:xfrm>
            <a:off x="4109979" y="214600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D4B9C4-BB91-C97F-317D-AC9B45CC9466}"/>
              </a:ext>
            </a:extLst>
          </p:cNvPr>
          <p:cNvSpPr txBox="1"/>
          <p:nvPr/>
        </p:nvSpPr>
        <p:spPr>
          <a:xfrm>
            <a:off x="4209106" y="1784260"/>
            <a:ext cx="3151414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"</a:t>
            </a:r>
            <a:r>
              <a:rPr lang="en-US" sz="2400" dirty="0" err="1"/>
              <a:t>ll_m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ll_phi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visrecoil_theta</a:t>
            </a:r>
            <a:r>
              <a:rPr lang="en-US" sz="2400" dirty="0">
                <a:solidFill>
                  <a:srgbClr val="FF0000"/>
                </a:solidFill>
              </a:rPr>
              <a:t>"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visrecoil_pt</a:t>
            </a:r>
            <a:r>
              <a:rPr lang="en-US" sz="2400" dirty="0">
                <a:solidFill>
                  <a:srgbClr val="FF0000"/>
                </a:solidFill>
              </a:rPr>
              <a:t>"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visrecoil_m</a:t>
            </a:r>
            <a:r>
              <a:rPr lang="en-US" sz="2400" dirty="0">
                <a:solidFill>
                  <a:srgbClr val="FF0000"/>
                </a:solidFill>
              </a:rPr>
              <a:t>"   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visrecoil_phi</a:t>
            </a:r>
            <a:r>
              <a:rPr lang="en-US" sz="2400" dirty="0">
                <a:solidFill>
                  <a:srgbClr val="FF0000"/>
                </a:solidFill>
              </a:rPr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08A3D5AD-3D94-7880-572A-B81EEC2CEEE3}"/>
              </a:ext>
            </a:extLst>
          </p:cNvPr>
          <p:cNvSpPr/>
          <p:nvPr/>
        </p:nvSpPr>
        <p:spPr>
          <a:xfrm>
            <a:off x="3576223" y="4835807"/>
            <a:ext cx="1188720" cy="1454337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01F356-094B-70FB-542F-40D96888C492}"/>
              </a:ext>
            </a:extLst>
          </p:cNvPr>
          <p:cNvSpPr txBox="1"/>
          <p:nvPr/>
        </p:nvSpPr>
        <p:spPr>
          <a:xfrm>
            <a:off x="8571889" y="1820967"/>
            <a:ext cx="3162162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“</a:t>
            </a:r>
            <a:r>
              <a:rPr lang="en-US" sz="2400" dirty="0" err="1"/>
              <a:t>charged_had_m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_pt"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_theta"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_phi"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visrecoil_theta</a:t>
            </a:r>
            <a:r>
              <a:rPr lang="en-US" sz="2400" dirty="0">
                <a:solidFill>
                  <a:srgbClr val="FF0000"/>
                </a:solidFill>
              </a:rPr>
              <a:t>"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visrecoil_pt</a:t>
            </a:r>
            <a:r>
              <a:rPr lang="en-US" sz="2400" dirty="0">
                <a:solidFill>
                  <a:srgbClr val="FF0000"/>
                </a:solidFill>
              </a:rPr>
              <a:t>"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visrecoil_m</a:t>
            </a:r>
            <a:r>
              <a:rPr lang="en-US" sz="2400" dirty="0">
                <a:solidFill>
                  <a:srgbClr val="FF0000"/>
                </a:solidFill>
              </a:rPr>
              <a:t>"   </a:t>
            </a:r>
          </a:p>
          <a:p>
            <a:pPr fontAlgn="base"/>
            <a:r>
              <a:rPr lang="en-US" sz="2400" dirty="0">
                <a:solidFill>
                  <a:srgbClr val="FF0000"/>
                </a:solidFill>
              </a:rPr>
              <a:t>"</a:t>
            </a:r>
            <a:r>
              <a:rPr lang="en-US" sz="2400" dirty="0" err="1">
                <a:solidFill>
                  <a:srgbClr val="FF0000"/>
                </a:solidFill>
              </a:rPr>
              <a:t>visrecoil_phi</a:t>
            </a:r>
            <a:r>
              <a:rPr lang="en-US" sz="2400" dirty="0">
                <a:solidFill>
                  <a:srgbClr val="FF0000"/>
                </a:solidFill>
              </a:rPr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069EC5B0-B349-8F25-BD12-90F41C258D03}"/>
              </a:ext>
            </a:extLst>
          </p:cNvPr>
          <p:cNvSpPr/>
          <p:nvPr/>
        </p:nvSpPr>
        <p:spPr>
          <a:xfrm>
            <a:off x="7977529" y="4835807"/>
            <a:ext cx="1188720" cy="1436073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928952-54F5-68ED-F2D0-48BB87ABF0F0}"/>
              </a:ext>
            </a:extLst>
          </p:cNvPr>
          <p:cNvSpPr txBox="1"/>
          <p:nvPr/>
        </p:nvSpPr>
        <p:spPr>
          <a:xfrm>
            <a:off x="8492518" y="214600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E42C40-893B-A2F8-B5F1-CB2CF07B9058}"/>
              </a:ext>
            </a:extLst>
          </p:cNvPr>
          <p:cNvSpPr txBox="1"/>
          <p:nvPr/>
        </p:nvSpPr>
        <p:spPr>
          <a:xfrm>
            <a:off x="2680013" y="3635276"/>
            <a:ext cx="1235771" cy="175432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11F1BC-440D-5B78-EA98-58C25D7CE801}"/>
              </a:ext>
            </a:extLst>
          </p:cNvPr>
          <p:cNvSpPr txBox="1"/>
          <p:nvPr/>
        </p:nvSpPr>
        <p:spPr>
          <a:xfrm>
            <a:off x="161219" y="5477578"/>
            <a:ext cx="2925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We use the SM H -&gt; ZZ -&gt; 4</a:t>
            </a:r>
            <a:r>
              <a:rPr lang="en-US" sz="2400" b="1" dirty="0">
                <a:solidFill>
                  <a:schemeClr val="accent1"/>
                </a:solidFill>
                <a:latin typeface="Symbol" pitchFamily="2" charset="2"/>
              </a:rPr>
              <a:t>n</a:t>
            </a:r>
            <a:r>
              <a:rPr lang="en-US" sz="2400" b="1" dirty="0">
                <a:solidFill>
                  <a:schemeClr val="accent1"/>
                </a:solidFill>
              </a:rPr>
              <a:t> to simulate H -&gt; invisible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0739B3-B024-02D4-ECD9-5DC108B07234}"/>
              </a:ext>
            </a:extLst>
          </p:cNvPr>
          <p:cNvSpPr txBox="1"/>
          <p:nvPr/>
        </p:nvSpPr>
        <p:spPr>
          <a:xfrm>
            <a:off x="114751" y="143275"/>
            <a:ext cx="2692617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Input Variable </a:t>
            </a:r>
          </a:p>
          <a:p>
            <a:r>
              <a:rPr lang="en-US" sz="3200" b="1" dirty="0"/>
              <a:t>   </a:t>
            </a:r>
            <a:r>
              <a:rPr lang="en-US" sz="3200" b="1" dirty="0" err="1"/>
              <a:t>Visrecoil</a:t>
            </a:r>
            <a:r>
              <a:rPr lang="en-US" sz="3200" b="1" dirty="0"/>
              <a:t>:</a:t>
            </a:r>
            <a:endParaRPr lang="en-US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96F914-0DFF-0352-3D11-ACFB7F974E55}"/>
              </a:ext>
            </a:extLst>
          </p:cNvPr>
          <p:cNvSpPr txBox="1"/>
          <p:nvPr/>
        </p:nvSpPr>
        <p:spPr>
          <a:xfrm>
            <a:off x="2196100" y="770742"/>
            <a:ext cx="7799799" cy="5016758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Description </a:t>
            </a:r>
          </a:p>
          <a:p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Using energy/momentum conservation laws, we can infer the </a:t>
            </a:r>
            <a:r>
              <a:rPr lang="en-US" sz="3200" b="1" dirty="0"/>
              <a:t>invisible </a:t>
            </a:r>
            <a:r>
              <a:rPr lang="en-US" sz="3200" dirty="0"/>
              <a:t>products.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As the Higgs boson recoils against the Z boson in the center of mass, the </a:t>
            </a:r>
            <a:r>
              <a:rPr lang="en-US" sz="3200" b="1" dirty="0"/>
              <a:t>visible part’s recoil</a:t>
            </a:r>
            <a:r>
              <a:rPr lang="en-US" sz="3200" dirty="0"/>
              <a:t> can be used to estimate the Higgs boson and its decay products kinematics.</a:t>
            </a:r>
          </a:p>
        </p:txBody>
      </p:sp>
    </p:spTree>
    <p:extLst>
      <p:ext uri="{BB962C8B-B14F-4D97-AF65-F5344CB8AC3E}">
        <p14:creationId xmlns:p14="http://schemas.microsoft.com/office/powerpoint/2010/main" val="234126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55923D-9526-5BCD-9AFD-6467B60C1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7" y="4060327"/>
            <a:ext cx="2752981" cy="2599069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E811781-30F7-706B-ED98-8CE0B4C83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307" y="3973036"/>
            <a:ext cx="2791954" cy="270101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FFE5800-7B27-E621-7DFB-C20741EA9B1D}"/>
              </a:ext>
            </a:extLst>
          </p:cNvPr>
          <p:cNvSpPr txBox="1"/>
          <p:nvPr/>
        </p:nvSpPr>
        <p:spPr>
          <a:xfrm>
            <a:off x="1117410" y="108351"/>
            <a:ext cx="3972713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673674-73A8-A59B-C8D6-D85CB8197A7D}"/>
              </a:ext>
            </a:extLst>
          </p:cNvPr>
          <p:cNvSpPr txBox="1"/>
          <p:nvPr/>
        </p:nvSpPr>
        <p:spPr>
          <a:xfrm>
            <a:off x="6833403" y="108351"/>
            <a:ext cx="4351838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3A1AE3-1C53-8AEB-3FD1-5CCD6517E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85" y="3973036"/>
            <a:ext cx="2831547" cy="270101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C51704-9AC7-D893-5F1C-14E75E7103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885" y="1322477"/>
            <a:ext cx="2831547" cy="2615582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A36D854-4A7B-E11D-644A-0B519448D8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3308" y="1328845"/>
            <a:ext cx="2791954" cy="260921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1EC0F38-530F-1398-626C-E4C44B59FF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5997" y="1287500"/>
            <a:ext cx="2752981" cy="268553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B52B958-D399-C75D-951E-47A60672F5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7853" y="1287500"/>
            <a:ext cx="2752981" cy="268553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254A979-8BFB-3B4F-1FA9-25078ED689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27853" y="4060327"/>
            <a:ext cx="2752981" cy="2599069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709042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A65AD6F-8E5A-98E4-0C65-6ACAEDB682B4}"/>
              </a:ext>
            </a:extLst>
          </p:cNvPr>
          <p:cNvSpPr txBox="1"/>
          <p:nvPr/>
        </p:nvSpPr>
        <p:spPr>
          <a:xfrm>
            <a:off x="114752" y="1351929"/>
            <a:ext cx="2917206" cy="1077218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Charged_had</a:t>
            </a:r>
            <a:r>
              <a:rPr lang="en-US" sz="3200" b="1" dirty="0"/>
              <a:t> = di-jet system  </a:t>
            </a:r>
            <a:endParaRPr lang="en-US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50D8CC-F7A6-0D7A-7393-AA72AC69D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42" y="4033392"/>
            <a:ext cx="3852919" cy="26238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289BD4-50C1-B52B-BEB4-87CE9F271C19}"/>
              </a:ext>
            </a:extLst>
          </p:cNvPr>
          <p:cNvSpPr txBox="1"/>
          <p:nvPr/>
        </p:nvSpPr>
        <p:spPr>
          <a:xfrm>
            <a:off x="114751" y="143275"/>
            <a:ext cx="2917207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Input Variable </a:t>
            </a:r>
          </a:p>
          <a:p>
            <a:r>
              <a:rPr lang="en-US" sz="3200" b="1" dirty="0"/>
              <a:t>   </a:t>
            </a:r>
            <a:r>
              <a:rPr lang="en-US" sz="3200" b="1" dirty="0" err="1"/>
              <a:t>Charged_had</a:t>
            </a:r>
            <a:r>
              <a:rPr lang="en-US" sz="3200" b="1" dirty="0"/>
              <a:t>: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A6DC84-C9F2-96CE-99F0-B9132A5FFA0D}"/>
              </a:ext>
            </a:extLst>
          </p:cNvPr>
          <p:cNvSpPr txBox="1"/>
          <p:nvPr/>
        </p:nvSpPr>
        <p:spPr>
          <a:xfrm>
            <a:off x="7886112" y="84121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A34153-B804-308F-BF2D-6410FE5093F8}"/>
              </a:ext>
            </a:extLst>
          </p:cNvPr>
          <p:cNvSpPr txBox="1"/>
          <p:nvPr/>
        </p:nvSpPr>
        <p:spPr>
          <a:xfrm>
            <a:off x="7886113" y="1763551"/>
            <a:ext cx="3125010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>
                <a:solidFill>
                  <a:srgbClr val="FFC000"/>
                </a:solidFill>
              </a:rPr>
              <a:t>“</a:t>
            </a:r>
            <a:r>
              <a:rPr lang="en-US" sz="2400" dirty="0" err="1">
                <a:solidFill>
                  <a:srgbClr val="FFC000"/>
                </a:solidFill>
              </a:rPr>
              <a:t>charged_had_p</a:t>
            </a:r>
            <a:r>
              <a:rPr lang="en-US" sz="2400" dirty="0">
                <a:solidFill>
                  <a:srgbClr val="FFC00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FFC000"/>
                </a:solidFill>
              </a:rPr>
              <a:t>" </a:t>
            </a:r>
            <a:r>
              <a:rPr lang="en-US" sz="2400" dirty="0" err="1">
                <a:solidFill>
                  <a:srgbClr val="FFC000"/>
                </a:solidFill>
              </a:rPr>
              <a:t>charged_had</a:t>
            </a:r>
            <a:r>
              <a:rPr lang="en-US" sz="2400" dirty="0">
                <a:solidFill>
                  <a:srgbClr val="FFC000"/>
                </a:solidFill>
              </a:rPr>
              <a:t> _pt"</a:t>
            </a:r>
          </a:p>
          <a:p>
            <a:pPr fontAlgn="base"/>
            <a:r>
              <a:rPr lang="en-US" sz="2400" dirty="0">
                <a:solidFill>
                  <a:srgbClr val="FFC000"/>
                </a:solidFill>
              </a:rPr>
              <a:t>" </a:t>
            </a:r>
            <a:r>
              <a:rPr lang="en-US" sz="2400" dirty="0" err="1">
                <a:solidFill>
                  <a:srgbClr val="FFC000"/>
                </a:solidFill>
              </a:rPr>
              <a:t>charged_had</a:t>
            </a:r>
            <a:r>
              <a:rPr lang="en-US" sz="2400" dirty="0">
                <a:solidFill>
                  <a:srgbClr val="FFC000"/>
                </a:solidFill>
              </a:rPr>
              <a:t> _theta"</a:t>
            </a:r>
          </a:p>
          <a:p>
            <a:pPr fontAlgn="base"/>
            <a:r>
              <a:rPr lang="en-US" sz="2400" dirty="0">
                <a:solidFill>
                  <a:srgbClr val="FFC000"/>
                </a:solidFill>
              </a:rPr>
              <a:t>" </a:t>
            </a:r>
            <a:r>
              <a:rPr lang="en-US" sz="2400" dirty="0" err="1">
                <a:solidFill>
                  <a:srgbClr val="FFC000"/>
                </a:solidFill>
              </a:rPr>
              <a:t>charged_had</a:t>
            </a:r>
            <a:r>
              <a:rPr lang="en-US" sz="2400" dirty="0">
                <a:solidFill>
                  <a:srgbClr val="FFC000"/>
                </a:solidFill>
              </a:rPr>
              <a:t> _phi"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4" name="Left Bracket 3">
            <a:extLst>
              <a:ext uri="{FF2B5EF4-FFF2-40B4-BE49-F238E27FC236}">
                <a16:creationId xmlns:a16="http://schemas.microsoft.com/office/drawing/2014/main" id="{CEEC6AA0-23BA-D233-18B3-79AE23E885E2}"/>
              </a:ext>
            </a:extLst>
          </p:cNvPr>
          <p:cNvSpPr/>
          <p:nvPr/>
        </p:nvSpPr>
        <p:spPr>
          <a:xfrm>
            <a:off x="7291752" y="1763551"/>
            <a:ext cx="1188720" cy="1454337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EC04A1-3703-E744-F367-72CBD2ED2FB0}"/>
              </a:ext>
            </a:extLst>
          </p:cNvPr>
          <p:cNvSpPr txBox="1"/>
          <p:nvPr/>
        </p:nvSpPr>
        <p:spPr>
          <a:xfrm>
            <a:off x="2258835" y="3868214"/>
            <a:ext cx="2102661" cy="109218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D98075-D9B3-7664-F8E0-C985DAE12811}"/>
              </a:ext>
            </a:extLst>
          </p:cNvPr>
          <p:cNvSpPr txBox="1"/>
          <p:nvPr/>
        </p:nvSpPr>
        <p:spPr>
          <a:xfrm>
            <a:off x="1997441" y="1339794"/>
            <a:ext cx="7799799" cy="353943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Description 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 the ee -&gt;</a:t>
            </a:r>
            <a:r>
              <a:rPr lang="en-US" sz="3200" dirty="0">
                <a:sym typeface="Wingdings" pitchFamily="2" charset="2"/>
              </a:rPr>
              <a:t> ZH, the Z boson can decay into two jets.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ym typeface="Wingdings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ym typeface="Wingdings" pitchFamily="2" charset="2"/>
              </a:rPr>
              <a:t>These variables are the kinematics of the di-jet system. </a:t>
            </a:r>
          </a:p>
        </p:txBody>
      </p:sp>
    </p:spTree>
    <p:extLst>
      <p:ext uri="{BB962C8B-B14F-4D97-AF65-F5344CB8AC3E}">
        <p14:creationId xmlns:p14="http://schemas.microsoft.com/office/powerpoint/2010/main" val="200119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B69649A-4AA1-0E7A-268E-775A826FF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765" y="3841170"/>
            <a:ext cx="3306857" cy="2604929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6B00EC-6CA2-CB6E-C041-6729D4D5A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198" y="3841170"/>
            <a:ext cx="3306857" cy="2604929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B87E81-4AE0-3A6B-5F15-D93DBF975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197" y="1220493"/>
            <a:ext cx="3306857" cy="253355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863EA8-2FCF-AD3C-445F-25D8CECA3D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2765" y="1220494"/>
            <a:ext cx="3306857" cy="2533554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C7C31B-4C4E-D0D9-2A6B-C4593822714D}"/>
              </a:ext>
            </a:extLst>
          </p:cNvPr>
          <p:cNvSpPr txBox="1"/>
          <p:nvPr/>
        </p:nvSpPr>
        <p:spPr>
          <a:xfrm>
            <a:off x="4776193" y="99714"/>
            <a:ext cx="2917207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Input Variable </a:t>
            </a:r>
          </a:p>
          <a:p>
            <a:r>
              <a:rPr lang="en-US" sz="3200" b="1" dirty="0"/>
              <a:t>   </a:t>
            </a:r>
            <a:r>
              <a:rPr lang="en-US" sz="3200" b="1" dirty="0" err="1"/>
              <a:t>Charged_had</a:t>
            </a:r>
            <a:r>
              <a:rPr lang="en-US" sz="3200" b="1" dirty="0"/>
              <a:t>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4634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5B43F4-BF5C-B5BE-6E17-ABAC51E8FA5B}"/>
              </a:ext>
            </a:extLst>
          </p:cNvPr>
          <p:cNvSpPr txBox="1"/>
          <p:nvPr/>
        </p:nvSpPr>
        <p:spPr>
          <a:xfrm>
            <a:off x="114751" y="143275"/>
            <a:ext cx="2820954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Input Variable </a:t>
            </a:r>
          </a:p>
          <a:p>
            <a:r>
              <a:rPr lang="en-US" sz="3200" b="1" dirty="0"/>
              <a:t>   </a:t>
            </a:r>
            <a:r>
              <a:rPr lang="en-US" sz="3200" b="1" dirty="0" err="1"/>
              <a:t>mjj</a:t>
            </a:r>
            <a:r>
              <a:rPr lang="en-US" sz="3200" b="1" dirty="0"/>
              <a:t>:</a:t>
            </a: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924132-7A0E-E0B7-5EA8-B7093ABCA172}"/>
              </a:ext>
            </a:extLst>
          </p:cNvPr>
          <p:cNvSpPr txBox="1"/>
          <p:nvPr/>
        </p:nvSpPr>
        <p:spPr>
          <a:xfrm>
            <a:off x="4109979" y="214600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274363-65F3-433D-67E5-D0418F25F95C}"/>
              </a:ext>
            </a:extLst>
          </p:cNvPr>
          <p:cNvSpPr txBox="1"/>
          <p:nvPr/>
        </p:nvSpPr>
        <p:spPr>
          <a:xfrm>
            <a:off x="4209106" y="1784260"/>
            <a:ext cx="3151414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"</a:t>
            </a:r>
            <a:r>
              <a:rPr lang="en-US" sz="2400" dirty="0" err="1"/>
              <a:t>ll_m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ll_phi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b="1" dirty="0"/>
              <a:t>"</a:t>
            </a:r>
            <a:r>
              <a:rPr lang="en-US" sz="2400" b="1" dirty="0" err="1"/>
              <a:t>mjj</a:t>
            </a:r>
            <a:r>
              <a:rPr lang="en-US" sz="2400" b="1" dirty="0"/>
              <a:t>"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02F817-E232-E756-B75F-38ED364F1A3B}"/>
              </a:ext>
            </a:extLst>
          </p:cNvPr>
          <p:cNvSpPr txBox="1"/>
          <p:nvPr/>
        </p:nvSpPr>
        <p:spPr>
          <a:xfrm>
            <a:off x="8571889" y="1820967"/>
            <a:ext cx="3162162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“</a:t>
            </a:r>
            <a:r>
              <a:rPr lang="en-US" sz="2400" dirty="0" err="1"/>
              <a:t>charged_had_m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_pt"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_theta"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_phi"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b="1" dirty="0"/>
              <a:t>"</a:t>
            </a:r>
            <a:r>
              <a:rPr lang="en-US" sz="2400" b="1" dirty="0" err="1"/>
              <a:t>mjj</a:t>
            </a:r>
            <a:r>
              <a:rPr lang="en-US" sz="2400" b="1" dirty="0"/>
              <a:t>"</a:t>
            </a:r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7FB5FB13-D87A-38B4-33C8-CA023679F604}"/>
              </a:ext>
            </a:extLst>
          </p:cNvPr>
          <p:cNvSpPr/>
          <p:nvPr/>
        </p:nvSpPr>
        <p:spPr>
          <a:xfrm>
            <a:off x="7778417" y="6247246"/>
            <a:ext cx="1188720" cy="39615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869754-9D89-6B8F-D075-05BEEDF99165}"/>
              </a:ext>
            </a:extLst>
          </p:cNvPr>
          <p:cNvSpPr txBox="1"/>
          <p:nvPr/>
        </p:nvSpPr>
        <p:spPr>
          <a:xfrm>
            <a:off x="8492518" y="214600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2069C971-6555-1249-03D9-27C81298AEA5}"/>
              </a:ext>
            </a:extLst>
          </p:cNvPr>
          <p:cNvSpPr/>
          <p:nvPr/>
        </p:nvSpPr>
        <p:spPr>
          <a:xfrm>
            <a:off x="3614746" y="6147656"/>
            <a:ext cx="1188720" cy="495744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DA9A35-B875-714E-68B9-3C76425C68F7}"/>
              </a:ext>
            </a:extLst>
          </p:cNvPr>
          <p:cNvSpPr txBox="1"/>
          <p:nvPr/>
        </p:nvSpPr>
        <p:spPr>
          <a:xfrm>
            <a:off x="1400323" y="820804"/>
            <a:ext cx="7799799" cy="2062103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Description </a:t>
            </a:r>
          </a:p>
          <a:p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This variable represents the di-jet invariant mass.</a:t>
            </a:r>
          </a:p>
        </p:txBody>
      </p:sp>
    </p:spTree>
    <p:extLst>
      <p:ext uri="{BB962C8B-B14F-4D97-AF65-F5344CB8AC3E}">
        <p14:creationId xmlns:p14="http://schemas.microsoft.com/office/powerpoint/2010/main" val="298648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53B2B-113A-3262-731E-7188A21C9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0B934A-4CEE-08F0-CC47-F9C177060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8703" y="1444302"/>
            <a:ext cx="5454719" cy="5074413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CC44A8-4502-E920-C4E6-CC305179F6DF}"/>
              </a:ext>
            </a:extLst>
          </p:cNvPr>
          <p:cNvSpPr txBox="1"/>
          <p:nvPr/>
        </p:nvSpPr>
        <p:spPr>
          <a:xfrm>
            <a:off x="8492518" y="200621"/>
            <a:ext cx="3320904" cy="1569660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285180-D840-179C-6627-89D41C3A4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578" y="1444302"/>
            <a:ext cx="5454719" cy="5074413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002C58-7070-D552-9C68-713C472A7932}"/>
              </a:ext>
            </a:extLst>
          </p:cNvPr>
          <p:cNvSpPr txBox="1"/>
          <p:nvPr/>
        </p:nvSpPr>
        <p:spPr>
          <a:xfrm>
            <a:off x="2512393" y="200621"/>
            <a:ext cx="3320904" cy="1569660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</p:spTree>
    <p:extLst>
      <p:ext uri="{BB962C8B-B14F-4D97-AF65-F5344CB8AC3E}">
        <p14:creationId xmlns:p14="http://schemas.microsoft.com/office/powerpoint/2010/main" val="3020374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BF29F-630E-7466-92A1-EBF3C1FC5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1571C3-7F52-E7E9-75C4-A67205CE4DE2}"/>
              </a:ext>
            </a:extLst>
          </p:cNvPr>
          <p:cNvSpPr txBox="1"/>
          <p:nvPr/>
        </p:nvSpPr>
        <p:spPr>
          <a:xfrm>
            <a:off x="114104" y="101102"/>
            <a:ext cx="5848403" cy="584775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13 variables for Leptonic channel</a:t>
            </a: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545B0E-A13A-6B6F-A1CB-E32346B3F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8619" y="952538"/>
            <a:ext cx="5859277" cy="539122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DC1DB5-8100-A9F5-0020-08EFF4D90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04" y="952538"/>
            <a:ext cx="5848403" cy="5391227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66348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6428505-243E-463D-05E2-B14ECD65F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00" y="1902813"/>
            <a:ext cx="2963005" cy="2381299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D3E95D-87A3-46F2-0F61-AF72CBC43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800" y="4444677"/>
            <a:ext cx="2963004" cy="2271765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6ABA30-8EA7-9DB0-82DC-3E13E20D01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3260" y="4628209"/>
            <a:ext cx="2638512" cy="2088233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F9FCF7-2CD1-380A-3E5D-E99D8170AED0}"/>
              </a:ext>
            </a:extLst>
          </p:cNvPr>
          <p:cNvSpPr txBox="1"/>
          <p:nvPr/>
        </p:nvSpPr>
        <p:spPr>
          <a:xfrm>
            <a:off x="8335223" y="1209133"/>
            <a:ext cx="3462715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b="1" dirty="0"/>
              <a:t>: Rank : Variable                : Separation</a:t>
            </a:r>
          </a:p>
          <a:p>
            <a:r>
              <a:rPr lang="nl-NL" sz="1600" b="1" dirty="0"/>
              <a:t>----------------------------------------------------</a:t>
            </a:r>
          </a:p>
          <a:p>
            <a:r>
              <a:rPr lang="nl-NL" sz="1600" b="1" dirty="0"/>
              <a:t>:    1 : visrecoil_m              : 6.611e-01</a:t>
            </a:r>
          </a:p>
          <a:p>
            <a:r>
              <a:rPr lang="nl-NL" sz="1600" b="1" dirty="0"/>
              <a:t>:    2 : vis_m           	      : 5.096e-01</a:t>
            </a:r>
          </a:p>
          <a:p>
            <a:r>
              <a:rPr lang="nl-NL" sz="1600" b="1" dirty="0"/>
              <a:t>:    3 : mjj            	      : 4.978e-01</a:t>
            </a:r>
          </a:p>
          <a:p>
            <a:r>
              <a:rPr lang="nl-NL" sz="1600" b="1" dirty="0"/>
              <a:t>:    4 : vis_p    	      : 4.767e-01</a:t>
            </a:r>
          </a:p>
          <a:p>
            <a:r>
              <a:rPr lang="nl-NL" sz="1600" b="1" dirty="0"/>
              <a:t>:    5 : ll_p          	      : 4.544e-01</a:t>
            </a:r>
          </a:p>
          <a:p>
            <a:r>
              <a:rPr lang="nl-NL" sz="1600" b="1" dirty="0"/>
              <a:t>:    6 : ll_m             	      : 4.079e-01</a:t>
            </a:r>
          </a:p>
          <a:p>
            <a:r>
              <a:rPr lang="nl-NL" sz="1600" b="1" dirty="0"/>
              <a:t>:    7 : visrecoil_pt       	      : 2.583e-01</a:t>
            </a:r>
          </a:p>
          <a:p>
            <a:r>
              <a:rPr lang="nl-NL" sz="1600" b="1" dirty="0"/>
              <a:t>:    8 : visrecoil_theta        : 2.997e-02</a:t>
            </a:r>
          </a:p>
          <a:p>
            <a:r>
              <a:rPr lang="nl-NL" sz="1600" b="1" dirty="0"/>
              <a:t>:    9 : vis_theta 	      : 2.983e-02</a:t>
            </a:r>
          </a:p>
          <a:p>
            <a:r>
              <a:rPr lang="nl-NL" sz="1600" b="1" dirty="0"/>
              <a:t>:   10 : ll_theta        	      : 2.793e-02</a:t>
            </a:r>
          </a:p>
          <a:p>
            <a:r>
              <a:rPr lang="nl-NL" sz="1600" b="1" dirty="0"/>
              <a:t>:   11 : vis_phi         	      : 6.155e-04</a:t>
            </a:r>
          </a:p>
          <a:p>
            <a:r>
              <a:rPr lang="nl-NL" sz="1600" b="1" dirty="0"/>
              <a:t>:   12 : visrecoil_phi   	      : 5.398e-04</a:t>
            </a:r>
          </a:p>
          <a:p>
            <a:r>
              <a:rPr lang="nl-NL" sz="1600" b="1" dirty="0"/>
              <a:t>:   13 : ll_phi          	      : 4.821e-04</a:t>
            </a:r>
            <a:endParaRPr lang="en-US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AD3EC1-06E8-2FCB-B7A7-1828E089D136}"/>
              </a:ext>
            </a:extLst>
          </p:cNvPr>
          <p:cNvSpPr txBox="1"/>
          <p:nvPr/>
        </p:nvSpPr>
        <p:spPr>
          <a:xfrm>
            <a:off x="174800" y="119327"/>
            <a:ext cx="3964669" cy="954107"/>
          </a:xfrm>
          <a:prstGeom prst="rect">
            <a:avLst/>
          </a:prstGeom>
          <a:solidFill>
            <a:srgbClr val="9C5BCD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Signal and Background Overlay Graphs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A736DF-BA76-FA7C-8D67-AA1115F03430}"/>
              </a:ext>
            </a:extLst>
          </p:cNvPr>
          <p:cNvSpPr txBox="1"/>
          <p:nvPr/>
        </p:nvSpPr>
        <p:spPr>
          <a:xfrm>
            <a:off x="8181847" y="111332"/>
            <a:ext cx="4010153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b="1" dirty="0"/>
              <a:t> 13 input variables for leptonic (ll) channel </a:t>
            </a:r>
            <a:endParaRPr lang="en-US" sz="28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BF782B0-8250-71CA-D40A-BA6D4F774C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2920" y="2415014"/>
            <a:ext cx="2638511" cy="2088233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EABE89-0C21-51E4-D934-DDCC504A80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2920" y="201821"/>
            <a:ext cx="2648852" cy="2088232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</p:spTree>
    <p:extLst>
      <p:ext uri="{BB962C8B-B14F-4D97-AF65-F5344CB8AC3E}">
        <p14:creationId xmlns:p14="http://schemas.microsoft.com/office/powerpoint/2010/main" val="3946391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3DC466-D72A-B1A7-5217-6F397584B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458421"/>
              </p:ext>
            </p:extLst>
          </p:nvPr>
        </p:nvGraphicFramePr>
        <p:xfrm>
          <a:off x="4622464" y="1195490"/>
          <a:ext cx="7539789" cy="5537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865">
                  <a:extLst>
                    <a:ext uri="{9D8B030D-6E8A-4147-A177-3AD203B41FA5}">
                      <a16:colId xmlns:a16="http://schemas.microsoft.com/office/drawing/2014/main" val="3756506565"/>
                    </a:ext>
                  </a:extLst>
                </a:gridCol>
                <a:gridCol w="1352873">
                  <a:extLst>
                    <a:ext uri="{9D8B030D-6E8A-4147-A177-3AD203B41FA5}">
                      <a16:colId xmlns:a16="http://schemas.microsoft.com/office/drawing/2014/main" val="2974473372"/>
                    </a:ext>
                  </a:extLst>
                </a:gridCol>
                <a:gridCol w="1649844">
                  <a:extLst>
                    <a:ext uri="{9D8B030D-6E8A-4147-A177-3AD203B41FA5}">
                      <a16:colId xmlns:a16="http://schemas.microsoft.com/office/drawing/2014/main" val="2648901801"/>
                    </a:ext>
                  </a:extLst>
                </a:gridCol>
                <a:gridCol w="1560321">
                  <a:extLst>
                    <a:ext uri="{9D8B030D-6E8A-4147-A177-3AD203B41FA5}">
                      <a16:colId xmlns:a16="http://schemas.microsoft.com/office/drawing/2014/main" val="103067331"/>
                    </a:ext>
                  </a:extLst>
                </a:gridCol>
                <a:gridCol w="1557886">
                  <a:extLst>
                    <a:ext uri="{9D8B030D-6E8A-4147-A177-3AD203B41FA5}">
                      <a16:colId xmlns:a16="http://schemas.microsoft.com/office/drawing/2014/main" val="2985875554"/>
                    </a:ext>
                  </a:extLst>
                </a:gridCol>
              </a:tblGrid>
              <a:tr h="1399209">
                <a:tc>
                  <a:txBody>
                    <a:bodyPr/>
                    <a:lstStyle/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Signal Efficacy and Purity (area)</a:t>
                      </a:r>
                    </a:p>
                  </a:txBody>
                  <a:tcPr>
                    <a:solidFill>
                      <a:srgbClr val="5C2A0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Testing vs. Training Efficiency Overtraining Check Using Signal Efficiency from Test Sample (Training Sample)…</a:t>
                      </a:r>
                    </a:p>
                  </a:txBody>
                  <a:tcPr>
                    <a:solidFill>
                      <a:srgbClr val="571F48">
                        <a:alpha val="9725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458987"/>
                  </a:ext>
                </a:extLst>
              </a:tr>
              <a:tr h="874505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MVA Method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AUROCC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99%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70%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9611"/>
                  </a:ext>
                </a:extLst>
              </a:tr>
              <a:tr h="612154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0.987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0.710 (0.713)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0.982 (0.982)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321560"/>
                  </a:ext>
                </a:extLst>
              </a:tr>
              <a:tr h="612154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0.984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0.688 (0.607)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0.976 (0.976)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0.999 (0.999)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693250"/>
                  </a:ext>
                </a:extLst>
              </a:tr>
              <a:tr h="612154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0.979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0.610 (0.607)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0.959 (0.960)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0.990 (0.991)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8259154"/>
                  </a:ext>
                </a:extLst>
              </a:tr>
              <a:tr h="612154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0.977</a:t>
                      </a: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0.645 (0.669)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0.968 (0.970)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0.987 (0.987)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966843"/>
                  </a:ext>
                </a:extLst>
              </a:tr>
              <a:tr h="612154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0.902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0.136 (0.133)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0.657 (0.657)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0.936 (0.937)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7709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8EC1BBF-39F4-18DB-E75A-D880520A5E89}"/>
              </a:ext>
            </a:extLst>
          </p:cNvPr>
          <p:cNvSpPr txBox="1"/>
          <p:nvPr/>
        </p:nvSpPr>
        <p:spPr>
          <a:xfrm>
            <a:off x="6096000" y="735739"/>
            <a:ext cx="5454316" cy="459751"/>
          </a:xfrm>
          <a:prstGeom prst="rect">
            <a:avLst/>
          </a:prstGeom>
          <a:solidFill>
            <a:srgbClr val="EAF2FA"/>
          </a:solidFill>
          <a:ln w="76200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13 Variables Leptonic Channel 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D727C2-C95E-9ADF-626A-D42C558AA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19" y="145060"/>
            <a:ext cx="4397875" cy="328394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1180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1F90016-D394-2730-BAB9-9F5A49BA6C19}"/>
              </a:ext>
            </a:extLst>
          </p:cNvPr>
          <p:cNvSpPr txBox="1"/>
          <p:nvPr/>
        </p:nvSpPr>
        <p:spPr>
          <a:xfrm>
            <a:off x="4817854" y="814484"/>
            <a:ext cx="7360184" cy="59093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  <a:p>
            <a:endParaRPr lang="en-US" dirty="0">
              <a:solidFill>
                <a:srgbClr val="33CC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EFAF23-1785-B945-CAA5-98C86F7513E1}"/>
              </a:ext>
            </a:extLst>
          </p:cNvPr>
          <p:cNvSpPr txBox="1"/>
          <p:nvPr/>
        </p:nvSpPr>
        <p:spPr>
          <a:xfrm>
            <a:off x="134838" y="674301"/>
            <a:ext cx="4782761" cy="6001643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b="1" dirty="0"/>
              <a:t>Future Circular Collider-ee </a:t>
            </a:r>
            <a:r>
              <a:rPr lang="en-US" sz="2400" dirty="0"/>
              <a:t>(FCC-ee)  will carry out electron-positron collisions at CERN.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 these collisions, we will search for the Higgs boson produced in association with a Z-boson,  </a:t>
            </a:r>
            <a:r>
              <a:rPr lang="en-US" sz="2400" b="1" dirty="0"/>
              <a:t>ee -&gt;</a:t>
            </a:r>
            <a:r>
              <a:rPr lang="en-US" sz="2400" b="1" dirty="0">
                <a:sym typeface="Wingdings" pitchFamily="2" charset="2"/>
              </a:rPr>
              <a:t> ZH.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In this study, we focus on the Higgs boson decaying into invisible particles while the Z-boson decaying into pairs of fermions (ee, 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mm</a:t>
            </a:r>
            <a:r>
              <a:rPr lang="en-US" sz="2400" dirty="0">
                <a:sym typeface="Wingdings" pitchFamily="2" charset="2"/>
              </a:rPr>
              <a:t>, or </a:t>
            </a:r>
            <a:r>
              <a:rPr lang="en-US" sz="2400" dirty="0" err="1">
                <a:sym typeface="Wingdings" pitchFamily="2" charset="2"/>
              </a:rPr>
              <a:t>qq</a:t>
            </a:r>
            <a:r>
              <a:rPr lang="en-US" sz="2400" dirty="0">
                <a:sym typeface="Wingdings" pitchFamily="2" charset="2"/>
              </a:rPr>
              <a:t>)—as shown in the diagram on the right.</a:t>
            </a:r>
            <a:r>
              <a:rPr lang="en-US" sz="24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7D8E3D-ED8A-0190-8877-81E87ACCA133}"/>
              </a:ext>
            </a:extLst>
          </p:cNvPr>
          <p:cNvSpPr txBox="1"/>
          <p:nvPr/>
        </p:nvSpPr>
        <p:spPr>
          <a:xfrm>
            <a:off x="5017345" y="6253770"/>
            <a:ext cx="6961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We use the SM H -&gt; ZZ -&gt; 4</a:t>
            </a:r>
            <a:r>
              <a:rPr lang="en-US" sz="2400" b="1" dirty="0">
                <a:solidFill>
                  <a:schemeClr val="accent1"/>
                </a:solidFill>
                <a:latin typeface="Symbol" pitchFamily="2" charset="2"/>
              </a:rPr>
              <a:t>n</a:t>
            </a:r>
            <a:r>
              <a:rPr lang="en-US" sz="2400" b="1" dirty="0">
                <a:solidFill>
                  <a:schemeClr val="accent1"/>
                </a:solidFill>
              </a:rPr>
              <a:t> to simulate H -&gt; invisible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A11898-BDDC-8FDE-A421-FD50F49E6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4" t="3069" r="14387" b="21935"/>
          <a:stretch>
            <a:fillRect/>
          </a:stretch>
        </p:blipFill>
        <p:spPr>
          <a:xfrm>
            <a:off x="4817854" y="1118893"/>
            <a:ext cx="7374146" cy="50211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572148-5537-E3DC-D658-09ED5C7A7D83}"/>
              </a:ext>
            </a:extLst>
          </p:cNvPr>
          <p:cNvSpPr txBox="1"/>
          <p:nvPr/>
        </p:nvSpPr>
        <p:spPr>
          <a:xfrm>
            <a:off x="158371" y="89526"/>
            <a:ext cx="4536202" cy="584775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Overview of Experiment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2498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AAD843-2A09-2D66-D1D6-5D22F7E0A448}"/>
              </a:ext>
            </a:extLst>
          </p:cNvPr>
          <p:cNvSpPr txBox="1"/>
          <p:nvPr/>
        </p:nvSpPr>
        <p:spPr>
          <a:xfrm>
            <a:off x="242340" y="127591"/>
            <a:ext cx="3785649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Principles for Reducing Variables: </a:t>
            </a: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5B06A3-10E5-13B0-A834-FC055060036A}"/>
              </a:ext>
            </a:extLst>
          </p:cNvPr>
          <p:cNvSpPr txBox="1"/>
          <p:nvPr/>
        </p:nvSpPr>
        <p:spPr>
          <a:xfrm>
            <a:off x="883054" y="1887301"/>
            <a:ext cx="4245955" cy="2246769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First</a:t>
            </a:r>
            <a:r>
              <a:rPr lang="en-US" sz="2800" dirty="0"/>
              <a:t>, remove </a:t>
            </a:r>
            <a:r>
              <a:rPr lang="en-US" sz="2800" b="1" dirty="0"/>
              <a:t>highly correlated variables </a:t>
            </a:r>
            <a:r>
              <a:rPr lang="en-US" sz="2800" dirty="0"/>
              <a:t>based on signal and background correlation matrix.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FC01F2-108A-1EF0-872C-2486CCEFE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462" y="1080900"/>
            <a:ext cx="5791101" cy="532849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E97652A6-55A1-075D-E48F-351605514CC2}"/>
              </a:ext>
            </a:extLst>
          </p:cNvPr>
          <p:cNvSpPr/>
          <p:nvPr/>
        </p:nvSpPr>
        <p:spPr>
          <a:xfrm>
            <a:off x="6717588" y="3436793"/>
            <a:ext cx="946484" cy="308356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A6184120-4531-E585-A431-15B7ABBBB52B}"/>
              </a:ext>
            </a:extLst>
          </p:cNvPr>
          <p:cNvSpPr/>
          <p:nvPr/>
        </p:nvSpPr>
        <p:spPr>
          <a:xfrm>
            <a:off x="8698713" y="2174160"/>
            <a:ext cx="946484" cy="308356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825012-DC5B-0C69-0909-3375D5E83F4F}"/>
              </a:ext>
            </a:extLst>
          </p:cNvPr>
          <p:cNvSpPr txBox="1"/>
          <p:nvPr/>
        </p:nvSpPr>
        <p:spPr>
          <a:xfrm>
            <a:off x="7275630" y="3179258"/>
            <a:ext cx="2775284" cy="2062103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vis_theta</a:t>
            </a:r>
            <a:r>
              <a:rPr lang="en-US" sz="3200" b="1" dirty="0"/>
              <a:t> and </a:t>
            </a:r>
            <a:r>
              <a:rPr lang="en-US" sz="3200" b="1" dirty="0" err="1"/>
              <a:t>visrecoil_theta</a:t>
            </a:r>
            <a:r>
              <a:rPr lang="en-US" sz="3200" b="1" dirty="0"/>
              <a:t> </a:t>
            </a:r>
            <a:r>
              <a:rPr lang="en-US" sz="3200" dirty="0"/>
              <a:t>are highly correlated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51B32C-3E43-D7A2-7953-8A1509C173F6}"/>
              </a:ext>
            </a:extLst>
          </p:cNvPr>
          <p:cNvSpPr txBox="1"/>
          <p:nvPr/>
        </p:nvSpPr>
        <p:spPr>
          <a:xfrm>
            <a:off x="9193141" y="1697686"/>
            <a:ext cx="2834793" cy="156966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vis_phi</a:t>
            </a:r>
            <a:r>
              <a:rPr lang="en-US" sz="3200" b="1" dirty="0"/>
              <a:t> and </a:t>
            </a:r>
            <a:r>
              <a:rPr lang="en-US" sz="3200" b="1" dirty="0" err="1"/>
              <a:t>ll_phi</a:t>
            </a:r>
            <a:r>
              <a:rPr lang="en-US" sz="3200" b="1" dirty="0"/>
              <a:t> </a:t>
            </a:r>
            <a:r>
              <a:rPr lang="en-US" sz="3200" dirty="0"/>
              <a:t>are highly correlated. </a:t>
            </a:r>
          </a:p>
        </p:txBody>
      </p:sp>
    </p:spTree>
    <p:extLst>
      <p:ext uri="{BB962C8B-B14F-4D97-AF65-F5344CB8AC3E}">
        <p14:creationId xmlns:p14="http://schemas.microsoft.com/office/powerpoint/2010/main" val="397213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F96FC4-4C16-FB5B-D021-FFB801A3D919}"/>
              </a:ext>
            </a:extLst>
          </p:cNvPr>
          <p:cNvSpPr txBox="1"/>
          <p:nvPr/>
        </p:nvSpPr>
        <p:spPr>
          <a:xfrm>
            <a:off x="673095" y="2044005"/>
            <a:ext cx="5109112" cy="1384995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/>
              <a:t>Second</a:t>
            </a:r>
            <a:r>
              <a:rPr lang="en-US" sz="2800" dirty="0"/>
              <a:t>, remove variables with low rankings based on </a:t>
            </a:r>
            <a:r>
              <a:rPr lang="en-US" sz="2800" b="1" dirty="0"/>
              <a:t>variable separation power.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E38FE04-7B4E-4DA6-9625-CD40E6E44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5" y="4086225"/>
            <a:ext cx="3344386" cy="264418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BE29D3-3796-9818-72AF-4EAD8191A214}"/>
              </a:ext>
            </a:extLst>
          </p:cNvPr>
          <p:cNvSpPr txBox="1"/>
          <p:nvPr/>
        </p:nvSpPr>
        <p:spPr>
          <a:xfrm>
            <a:off x="8194161" y="151179"/>
            <a:ext cx="3462715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b="1" dirty="0"/>
              <a:t>: Rank : Variable                : Separation</a:t>
            </a:r>
          </a:p>
          <a:p>
            <a:r>
              <a:rPr lang="nl-NL" sz="1600" b="1" dirty="0"/>
              <a:t>----------------------------------------------------</a:t>
            </a:r>
          </a:p>
          <a:p>
            <a:r>
              <a:rPr lang="nl-NL" sz="1600" b="1" dirty="0"/>
              <a:t>:    1 : visrecoil_m              : 6.611e-01</a:t>
            </a:r>
          </a:p>
          <a:p>
            <a:r>
              <a:rPr lang="nl-NL" sz="1600" b="1" dirty="0"/>
              <a:t>:    2 : vis_m           	      : 5.096e-01</a:t>
            </a:r>
          </a:p>
          <a:p>
            <a:r>
              <a:rPr lang="nl-NL" sz="1600" b="1" dirty="0"/>
              <a:t>:    3 : mjj            	      : 4.978e-01</a:t>
            </a:r>
          </a:p>
          <a:p>
            <a:r>
              <a:rPr lang="nl-NL" sz="1600" b="1" dirty="0"/>
              <a:t>:    4 : vis_p    	      : 4.767e-01</a:t>
            </a:r>
          </a:p>
          <a:p>
            <a:r>
              <a:rPr lang="nl-NL" sz="1600" b="1" dirty="0"/>
              <a:t>:    5 : ll_p          	      : 4.544e-01</a:t>
            </a:r>
          </a:p>
          <a:p>
            <a:r>
              <a:rPr lang="nl-NL" sz="1600" b="1" dirty="0"/>
              <a:t>:    6 : ll_m             	      : 4.079e-01</a:t>
            </a:r>
          </a:p>
          <a:p>
            <a:r>
              <a:rPr lang="nl-NL" sz="1600" b="1" dirty="0"/>
              <a:t>:    7 : visrecoil_pt       	      : 2.583e-01</a:t>
            </a:r>
          </a:p>
          <a:p>
            <a:r>
              <a:rPr lang="nl-NL" sz="1600" b="1" dirty="0"/>
              <a:t>:    8 : visrecoil_theta        : 2.997e-02</a:t>
            </a:r>
          </a:p>
          <a:p>
            <a:r>
              <a:rPr lang="nl-NL" sz="1600" b="1" dirty="0"/>
              <a:t>:    9 : vis_theta 	      : 2.983e-02</a:t>
            </a:r>
          </a:p>
          <a:p>
            <a:r>
              <a:rPr lang="nl-NL" sz="1600" b="1" dirty="0"/>
              <a:t>:   10 : ll_theta        	      : 2.793e-02</a:t>
            </a:r>
          </a:p>
          <a:p>
            <a:r>
              <a:rPr lang="nl-NL" sz="1600" b="1" dirty="0">
                <a:solidFill>
                  <a:srgbClr val="FF0000"/>
                </a:solidFill>
              </a:rPr>
              <a:t>:   11 : vis_phi         	      : 6.155e-04</a:t>
            </a:r>
          </a:p>
          <a:p>
            <a:r>
              <a:rPr lang="nl-NL" sz="1600" b="1" dirty="0">
                <a:solidFill>
                  <a:srgbClr val="FF0000"/>
                </a:solidFill>
              </a:rPr>
              <a:t>:   12 : visrecoil_phi   	      : 5.398e-04</a:t>
            </a:r>
          </a:p>
          <a:p>
            <a:r>
              <a:rPr lang="nl-NL" sz="1600" b="1" dirty="0">
                <a:solidFill>
                  <a:srgbClr val="FF0000"/>
                </a:solidFill>
              </a:rPr>
              <a:t>:   13 : ll_phi          	      : 4.821e-04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9848B1-2EF3-807C-A5B8-CA820FAC3579}"/>
              </a:ext>
            </a:extLst>
          </p:cNvPr>
          <p:cNvSpPr txBox="1"/>
          <p:nvPr/>
        </p:nvSpPr>
        <p:spPr>
          <a:xfrm>
            <a:off x="242341" y="127591"/>
            <a:ext cx="3755500" cy="1569660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Principle for Reducing Variables cont.: </a:t>
            </a:r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7F3424-6318-A1FD-C488-D1FBBFCFE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841" y="4086225"/>
            <a:ext cx="3344385" cy="264418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898E7D-A18A-2CD9-55EE-3A71D5225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0447" y="4095290"/>
            <a:ext cx="3344385" cy="2635119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498469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6F8621-423B-F955-96F2-261FDA408425}"/>
              </a:ext>
            </a:extLst>
          </p:cNvPr>
          <p:cNvSpPr txBox="1"/>
          <p:nvPr/>
        </p:nvSpPr>
        <p:spPr>
          <a:xfrm>
            <a:off x="124772" y="121130"/>
            <a:ext cx="5409753" cy="584775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4 variable for Leptonic channel</a:t>
            </a: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171710-F48D-1BD2-542B-78AF955AB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110" y="1267326"/>
            <a:ext cx="5735871" cy="5180786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AE7BF5-3019-19D7-4395-9BDDBD2DD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750" y="1267325"/>
            <a:ext cx="5735871" cy="5174319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3915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F6732-AD2E-F6AA-FC16-DC3D09D01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B48323-1A93-8823-2532-92369369F9CD}"/>
              </a:ext>
            </a:extLst>
          </p:cNvPr>
          <p:cNvSpPr txBox="1"/>
          <p:nvPr/>
        </p:nvSpPr>
        <p:spPr>
          <a:xfrm>
            <a:off x="109473" y="165840"/>
            <a:ext cx="3328208" cy="1077218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4 variables for Leptonic channel</a:t>
            </a:r>
            <a:endParaRPr lang="en-US" sz="3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3DF121-69F7-AF90-13C5-5C67DE87B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937" y="419420"/>
            <a:ext cx="3981423" cy="300958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6CA2227-5A28-B41C-FBEF-D7C05C525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937" y="3429000"/>
            <a:ext cx="3981423" cy="3009578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B04DAA-D6B7-FE28-90F2-0B8BDF55E0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3617" y="434673"/>
            <a:ext cx="3981423" cy="300958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8DAE1D-1291-4DE4-435F-F0E3660DBB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3617" y="3444253"/>
            <a:ext cx="3981423" cy="2994327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090309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3DE7B-88D8-52AD-62CE-989CC4CE2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4375B51-A9F4-BC5A-09AB-E660683B7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5485" y="3854211"/>
            <a:ext cx="3669930" cy="2866022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82B55A-7E1B-5782-4815-6B084E965E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9659" y="3854211"/>
            <a:ext cx="3659648" cy="2866022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1DFED9-0AA6-EF16-0D06-1EFE783EB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818" y="3841400"/>
            <a:ext cx="3659649" cy="2878833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49475B-EE86-B72B-FE93-F2C937D60E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3510" y="810170"/>
            <a:ext cx="3671905" cy="2878833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C86803-5A28-577D-EE3C-BDA245E019D0}"/>
              </a:ext>
            </a:extLst>
          </p:cNvPr>
          <p:cNvSpPr txBox="1"/>
          <p:nvPr/>
        </p:nvSpPr>
        <p:spPr>
          <a:xfrm>
            <a:off x="125818" y="1408992"/>
            <a:ext cx="3401545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/>
              <a:t>Rank : Variable            : Separation</a:t>
            </a:r>
          </a:p>
          <a:p>
            <a:r>
              <a:rPr lang="nl-NL" b="1" dirty="0"/>
              <a:t>: ----------------------------------------</a:t>
            </a:r>
          </a:p>
          <a:p>
            <a:r>
              <a:rPr lang="nl-NL" b="1" dirty="0"/>
              <a:t>:    1 : visrecoil_m        : 6.611e-01</a:t>
            </a:r>
          </a:p>
          <a:p>
            <a:r>
              <a:rPr lang="nl-NL" b="1" dirty="0"/>
              <a:t>:    2 : ll_p            	    : 4.544e-01</a:t>
            </a:r>
          </a:p>
          <a:p>
            <a:r>
              <a:rPr lang="nl-NL" b="1" dirty="0"/>
              <a:t>:    3 : visrecoil_pt        : 2.583e-01</a:t>
            </a:r>
          </a:p>
          <a:p>
            <a:r>
              <a:rPr lang="nl-NL" b="1" dirty="0"/>
              <a:t>:    4 : visrecoil_theta  : 2.997e-02</a:t>
            </a:r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362D92-E568-B199-BF91-F23F7B0592C3}"/>
              </a:ext>
            </a:extLst>
          </p:cNvPr>
          <p:cNvSpPr txBox="1"/>
          <p:nvPr/>
        </p:nvSpPr>
        <p:spPr>
          <a:xfrm>
            <a:off x="125818" y="137767"/>
            <a:ext cx="3401545" cy="954107"/>
          </a:xfrm>
          <a:prstGeom prst="rect">
            <a:avLst/>
          </a:prstGeom>
          <a:solidFill>
            <a:srgbClr val="DEEBF7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b="1" dirty="0"/>
              <a:t> 4 input variables for leptonic (ll) channel </a:t>
            </a:r>
            <a:endParaRPr lang="en-US" sz="2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C3DFA3-9B92-7B33-6369-A45DF7E1FEBB}"/>
              </a:ext>
            </a:extLst>
          </p:cNvPr>
          <p:cNvSpPr txBox="1"/>
          <p:nvPr/>
        </p:nvSpPr>
        <p:spPr>
          <a:xfrm>
            <a:off x="4229981" y="77442"/>
            <a:ext cx="6678652" cy="584775"/>
          </a:xfrm>
          <a:prstGeom prst="rect">
            <a:avLst/>
          </a:prstGeom>
          <a:solidFill>
            <a:srgbClr val="9C5BCD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Signal and Background Overlay Graphs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41EE3F-94C6-4C3D-E407-481FCBB7D6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9659" y="810170"/>
            <a:ext cx="3680211" cy="2883277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</p:spTree>
    <p:extLst>
      <p:ext uri="{BB962C8B-B14F-4D97-AF65-F5344CB8AC3E}">
        <p14:creationId xmlns:p14="http://schemas.microsoft.com/office/powerpoint/2010/main" val="3148011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CC111-7CAC-91A2-B74A-4984E2C0E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0B4765B-533E-C19F-AEA7-B30CC00AB2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510662"/>
              </p:ext>
            </p:extLst>
          </p:nvPr>
        </p:nvGraphicFramePr>
        <p:xfrm>
          <a:off x="4586500" y="1260694"/>
          <a:ext cx="753979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105">
                  <a:extLst>
                    <a:ext uri="{9D8B030D-6E8A-4147-A177-3AD203B41FA5}">
                      <a16:colId xmlns:a16="http://schemas.microsoft.com/office/drawing/2014/main" val="3756506565"/>
                    </a:ext>
                  </a:extLst>
                </a:gridCol>
                <a:gridCol w="1360968">
                  <a:extLst>
                    <a:ext uri="{9D8B030D-6E8A-4147-A177-3AD203B41FA5}">
                      <a16:colId xmlns:a16="http://schemas.microsoft.com/office/drawing/2014/main" val="2974473372"/>
                    </a:ext>
                  </a:extLst>
                </a:gridCol>
                <a:gridCol w="1661756">
                  <a:extLst>
                    <a:ext uri="{9D8B030D-6E8A-4147-A177-3AD203B41FA5}">
                      <a16:colId xmlns:a16="http://schemas.microsoft.com/office/drawing/2014/main" val="2648901801"/>
                    </a:ext>
                  </a:extLst>
                </a:gridCol>
                <a:gridCol w="1469221">
                  <a:extLst>
                    <a:ext uri="{9D8B030D-6E8A-4147-A177-3AD203B41FA5}">
                      <a16:colId xmlns:a16="http://schemas.microsoft.com/office/drawing/2014/main" val="103067331"/>
                    </a:ext>
                  </a:extLst>
                </a:gridCol>
                <a:gridCol w="1642740">
                  <a:extLst>
                    <a:ext uri="{9D8B030D-6E8A-4147-A177-3AD203B41FA5}">
                      <a16:colId xmlns:a16="http://schemas.microsoft.com/office/drawing/2014/main" val="29858755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Signal Efficacy and Purity (area)</a:t>
                      </a:r>
                    </a:p>
                  </a:txBody>
                  <a:tcPr>
                    <a:solidFill>
                      <a:srgbClr val="5C2A0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Testing vs. Training Efficiency Overtraining Check Using Signal Efficiency from Test Sample (Training Sample)</a:t>
                      </a:r>
                    </a:p>
                  </a:txBody>
                  <a:tcPr>
                    <a:solidFill>
                      <a:srgbClr val="571F48">
                        <a:alpha val="9725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458987"/>
                  </a:ext>
                </a:extLst>
              </a:tr>
              <a:tr h="57055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MVA Method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AUROCC</a:t>
                      </a:r>
                    </a:p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99%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70%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9611"/>
                  </a:ext>
                </a:extLst>
              </a:tr>
              <a:tr h="58406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0.982</a:t>
                      </a:r>
                    </a:p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0.656 (0.652)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0.966 (0.966)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0.997 (0.997)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321560"/>
                  </a:ext>
                </a:extLst>
              </a:tr>
              <a:tr h="58406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0.974</a:t>
                      </a:r>
                    </a:p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0.558 (0.543)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0.951 (0.951)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0.987 (0.987)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693250"/>
                  </a:ext>
                </a:extLst>
              </a:tr>
              <a:tr h="584062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0.973</a:t>
                      </a:r>
                    </a:p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0.642 (0.661)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0.959 (0.960)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0.981 (0.981)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8259154"/>
                  </a:ext>
                </a:extLst>
              </a:tr>
              <a:tr h="584062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0.968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0.504 (0.504)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0.926 (0.926)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0.986 (0.986)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966843"/>
                  </a:ext>
                </a:extLst>
              </a:tr>
              <a:tr h="41562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0.720</a:t>
                      </a:r>
                    </a:p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0.000 (0.000)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0.0017 (0.017)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0.683 (0.685)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77093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D30EB76-9CDB-1D8E-5FC7-BC3D38E48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0" y="120374"/>
            <a:ext cx="4355038" cy="319287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F470E9-90C4-AD5F-5C18-71153B4B5D48}"/>
              </a:ext>
            </a:extLst>
          </p:cNvPr>
          <p:cNvSpPr txBox="1"/>
          <p:nvPr/>
        </p:nvSpPr>
        <p:spPr>
          <a:xfrm>
            <a:off x="6004986" y="799029"/>
            <a:ext cx="5224323" cy="461665"/>
          </a:xfrm>
          <a:prstGeom prst="rect">
            <a:avLst/>
          </a:prstGeom>
          <a:solidFill>
            <a:srgbClr val="EAF2FA"/>
          </a:solidFill>
          <a:ln w="76200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4 Variables Leptonic Channel 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7329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D062EC-B317-F5D4-2C1A-CB72874F0EA6}"/>
              </a:ext>
            </a:extLst>
          </p:cNvPr>
          <p:cNvSpPr txBox="1"/>
          <p:nvPr/>
        </p:nvSpPr>
        <p:spPr>
          <a:xfrm>
            <a:off x="148528" y="121120"/>
            <a:ext cx="10792187" cy="584775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12 variables for Hadronic Channel (excluding </a:t>
            </a:r>
            <a:r>
              <a:rPr lang="en-US" sz="3200" b="1" i="1" dirty="0"/>
              <a:t>visrecoil_theta</a:t>
            </a:r>
            <a:r>
              <a:rPr lang="en-US" sz="3200" b="1" dirty="0"/>
              <a:t>)  </a:t>
            </a: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5AF8DD-F8A3-35B8-59FC-A36C92F64F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102137"/>
            <a:ext cx="5861133" cy="548465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1980D3-2B45-B9C6-AE35-72AB9DD1B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867" y="1102137"/>
            <a:ext cx="5806779" cy="548465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69932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618903-7214-A18F-9B6A-1C6C6BFED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83" y="4182316"/>
            <a:ext cx="3281615" cy="2520612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CDFF6E-8F6C-4772-FA8D-2E5953491F5B}"/>
              </a:ext>
            </a:extLst>
          </p:cNvPr>
          <p:cNvSpPr txBox="1"/>
          <p:nvPr/>
        </p:nvSpPr>
        <p:spPr>
          <a:xfrm>
            <a:off x="8138143" y="70367"/>
            <a:ext cx="3964669" cy="1077218"/>
          </a:xfrm>
          <a:prstGeom prst="rect">
            <a:avLst/>
          </a:prstGeom>
          <a:solidFill>
            <a:srgbClr val="9C5BCD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Signal and Background Overlay Graphs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FE87A6-CC98-0762-9715-4555A020928F}"/>
              </a:ext>
            </a:extLst>
          </p:cNvPr>
          <p:cNvSpPr txBox="1"/>
          <p:nvPr/>
        </p:nvSpPr>
        <p:spPr>
          <a:xfrm>
            <a:off x="4316055" y="131922"/>
            <a:ext cx="3559890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b="1" dirty="0"/>
              <a:t> 12 input variables for hadronic (qq) channel </a:t>
            </a:r>
            <a:endParaRPr lang="en-US" sz="28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45BD72-9298-6AB3-281B-DD3F00ED849D}"/>
              </a:ext>
            </a:extLst>
          </p:cNvPr>
          <p:cNvSpPr txBox="1"/>
          <p:nvPr/>
        </p:nvSpPr>
        <p:spPr>
          <a:xfrm>
            <a:off x="89189" y="70367"/>
            <a:ext cx="3921094" cy="3970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/>
              <a:t>: Rank : Variable                    : Separation</a:t>
            </a:r>
          </a:p>
          <a:p>
            <a:r>
              <a:rPr lang="nl-NL" b="1" dirty="0"/>
              <a:t>-----------------------------------------------------</a:t>
            </a:r>
          </a:p>
          <a:p>
            <a:r>
              <a:rPr lang="nl-NL" b="1" dirty="0"/>
              <a:t>:    1 : visrecoil_m                  : 7.028e-01                         :    2 : vis_m                            : 6.216e-01                          :     3 : vis_p             	              : 4.480e-01                          :    4 : mjj                                 : 3.606e-01                             :    5 : visrecoil_pt                  : 2.693e-01                         :    6 : charged_had_p           : 1.468e-01                         :    7 : vis_theta                      : 1.060e-01                         :    8 : charged_had_pt         : 9.693e-02                         :    9 : charged_had_theta   : 1.384e-02                         :   10 : vis_phi                        : 8.970e-04                         :   11 : visrecoil_phi              : 7.312e-04                         :   12 : charged_had_phi      : 5.926e-04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B66AB3-55D6-36F6-6147-0FE22A95B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5191" y="1467411"/>
            <a:ext cx="3281615" cy="2487269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DA36CA-7DF4-58A1-3558-D2C0B8A4A0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7673" y="1467412"/>
            <a:ext cx="3281615" cy="2487268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1861BE-5AD0-4C31-234B-92512C781E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5192" y="4146954"/>
            <a:ext cx="3281615" cy="2499935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50EF739-CD3B-4C88-709E-EB5913B736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27673" y="4182316"/>
            <a:ext cx="3281615" cy="2468930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</p:spTree>
    <p:extLst>
      <p:ext uri="{BB962C8B-B14F-4D97-AF65-F5344CB8AC3E}">
        <p14:creationId xmlns:p14="http://schemas.microsoft.com/office/powerpoint/2010/main" val="37828305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2E8DF-2AF5-684F-3E31-7BD3ED3DA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E8663B4-254D-2194-785D-B58063EEFE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235733"/>
              </p:ext>
            </p:extLst>
          </p:nvPr>
        </p:nvGraphicFramePr>
        <p:xfrm>
          <a:off x="4555976" y="1088019"/>
          <a:ext cx="7481105" cy="56424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784">
                  <a:extLst>
                    <a:ext uri="{9D8B030D-6E8A-4147-A177-3AD203B41FA5}">
                      <a16:colId xmlns:a16="http://schemas.microsoft.com/office/drawing/2014/main" val="3756506565"/>
                    </a:ext>
                  </a:extLst>
                </a:gridCol>
                <a:gridCol w="1356251">
                  <a:extLst>
                    <a:ext uri="{9D8B030D-6E8A-4147-A177-3AD203B41FA5}">
                      <a16:colId xmlns:a16="http://schemas.microsoft.com/office/drawing/2014/main" val="2974473372"/>
                    </a:ext>
                  </a:extLst>
                </a:gridCol>
                <a:gridCol w="1647434">
                  <a:extLst>
                    <a:ext uri="{9D8B030D-6E8A-4147-A177-3AD203B41FA5}">
                      <a16:colId xmlns:a16="http://schemas.microsoft.com/office/drawing/2014/main" val="2648901801"/>
                    </a:ext>
                  </a:extLst>
                </a:gridCol>
                <a:gridCol w="1451682">
                  <a:extLst>
                    <a:ext uri="{9D8B030D-6E8A-4147-A177-3AD203B41FA5}">
                      <a16:colId xmlns:a16="http://schemas.microsoft.com/office/drawing/2014/main" val="103067331"/>
                    </a:ext>
                  </a:extLst>
                </a:gridCol>
                <a:gridCol w="1629954">
                  <a:extLst>
                    <a:ext uri="{9D8B030D-6E8A-4147-A177-3AD203B41FA5}">
                      <a16:colId xmlns:a16="http://schemas.microsoft.com/office/drawing/2014/main" val="2985875554"/>
                    </a:ext>
                  </a:extLst>
                </a:gridCol>
              </a:tblGrid>
              <a:tr h="1482180"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Signal Efficacy and Purity (area)</a:t>
                      </a:r>
                    </a:p>
                  </a:txBody>
                  <a:tcPr>
                    <a:solidFill>
                      <a:srgbClr val="5C2A0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Testing vs. Training Efficiency Overtraining Check Using Signal Efficiency from Test Sample (Training Sample)…</a:t>
                      </a:r>
                    </a:p>
                  </a:txBody>
                  <a:tcPr>
                    <a:solidFill>
                      <a:srgbClr val="571F48">
                        <a:alpha val="9725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458987"/>
                  </a:ext>
                </a:extLst>
              </a:tr>
              <a:tr h="926363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MVA Method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AUROCC</a:t>
                      </a:r>
                    </a:p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99%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70%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9611"/>
                  </a:ext>
                </a:extLst>
              </a:tr>
              <a:tr h="648455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0.995</a:t>
                      </a:r>
                      <a:endParaRPr lang="en-US" sz="18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0.932 (0.933) 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 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321560"/>
                  </a:ext>
                </a:extLst>
              </a:tr>
              <a:tr h="648455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0.996</a:t>
                      </a:r>
                      <a:endParaRPr lang="en-US" sz="18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0.932 (0.933) 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 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693250"/>
                  </a:ext>
                </a:extLst>
              </a:tr>
              <a:tr h="648455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0.984</a:t>
                      </a:r>
                      <a:endParaRPr lang="en-US" sz="18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0.821 (0.835) 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0.977 (0.977) 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0.985 (0.985)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8259154"/>
                  </a:ext>
                </a:extLst>
              </a:tr>
              <a:tr h="62467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8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0.991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0.794 (0.796)</a:t>
                      </a:r>
                      <a:r>
                        <a:rPr lang="en-US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0.987 (0.987) 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966843"/>
                  </a:ext>
                </a:extLst>
              </a:tr>
              <a:tr h="648455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0.918</a:t>
                      </a:r>
                      <a:endParaRPr lang="en-US" sz="18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0.084 (0.084)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0.719 (0.719)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0.969 (0.970)</a:t>
                      </a:r>
                      <a:endParaRPr lang="en-US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7709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9788F14-B709-DB8F-59BC-909DBF559F88}"/>
              </a:ext>
            </a:extLst>
          </p:cNvPr>
          <p:cNvSpPr txBox="1"/>
          <p:nvPr/>
        </p:nvSpPr>
        <p:spPr>
          <a:xfrm>
            <a:off x="5980253" y="626354"/>
            <a:ext cx="5555651" cy="461665"/>
          </a:xfrm>
          <a:prstGeom prst="rect">
            <a:avLst/>
          </a:prstGeom>
          <a:solidFill>
            <a:srgbClr val="EAF2FA"/>
          </a:solidFill>
          <a:ln w="76200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12 Variables Hadronic Channel 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13BBC8-B657-2EB1-A948-BDFB5C47E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19" y="177673"/>
            <a:ext cx="4342371" cy="322222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653563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472BD26-B166-F264-EA5D-79899F00DFDD}"/>
              </a:ext>
            </a:extLst>
          </p:cNvPr>
          <p:cNvSpPr txBox="1"/>
          <p:nvPr/>
        </p:nvSpPr>
        <p:spPr>
          <a:xfrm>
            <a:off x="116444" y="176611"/>
            <a:ext cx="5670898" cy="584775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4 variables for Hadronic Channel </a:t>
            </a: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BA409A-2640-4C83-1C9A-C6B9897B6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44035"/>
            <a:ext cx="5914839" cy="533735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1A1B74-0450-0D51-6E1C-BBD929000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42" y="1344035"/>
            <a:ext cx="5759613" cy="533735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52549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8E23312-97FE-CDA4-A528-540938B21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966" y="700869"/>
            <a:ext cx="4664889" cy="6011847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5542DB-822C-D7B7-CE53-72488B5BE12F}"/>
              </a:ext>
            </a:extLst>
          </p:cNvPr>
          <p:cNvSpPr txBox="1"/>
          <p:nvPr/>
        </p:nvSpPr>
        <p:spPr>
          <a:xfrm>
            <a:off x="252206" y="1193777"/>
            <a:ext cx="5085345" cy="5262979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This analysis will utilize </a:t>
            </a:r>
            <a:r>
              <a:rPr lang="en-US" sz="2400" b="1" dirty="0"/>
              <a:t>the toolkit for multivariate analysis (TMVA)</a:t>
            </a:r>
            <a:r>
              <a:rPr lang="en-US" sz="2400" dirty="0"/>
              <a:t>,</a:t>
            </a:r>
            <a:r>
              <a:rPr lang="en-US" sz="2400" b="1" dirty="0"/>
              <a:t> </a:t>
            </a:r>
            <a:r>
              <a:rPr lang="en-US" sz="2400" dirty="0"/>
              <a:t>a root-integrated software package for multivariate analysis (MVA).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Using TMVA, </a:t>
            </a:r>
            <a:r>
              <a:rPr lang="en-US" sz="2400" b="1" dirty="0"/>
              <a:t>multiple methods of classification </a:t>
            </a:r>
            <a:r>
              <a:rPr lang="en-US" sz="2400" dirty="0"/>
              <a:t>can be executed simultaneously; testing, training, and evaluations are performed and displayed for the user.    </a:t>
            </a:r>
            <a:endParaRPr lang="en-US" sz="2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This analysis utilizes TMVA version 4. Most of the information is taken from the TMVA 4 user guide. </a:t>
            </a: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59094E-79BE-AEDA-E820-5EE19E8FDCC8}"/>
              </a:ext>
            </a:extLst>
          </p:cNvPr>
          <p:cNvSpPr txBox="1"/>
          <p:nvPr/>
        </p:nvSpPr>
        <p:spPr>
          <a:xfrm>
            <a:off x="6513094" y="2486439"/>
            <a:ext cx="4782761" cy="3108543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 what ways does TMVA </a:t>
            </a:r>
            <a:r>
              <a:rPr lang="en-US" sz="2800" b="1" dirty="0"/>
              <a:t>evaluate</a:t>
            </a:r>
            <a:r>
              <a:rPr lang="en-US" sz="2800" dirty="0"/>
              <a:t> MVA methods?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How can TMVA be used to improve </a:t>
            </a:r>
            <a:r>
              <a:rPr lang="en-US" sz="2800" b="1" dirty="0"/>
              <a:t>signal efficiency </a:t>
            </a:r>
            <a:r>
              <a:rPr lang="en-US" sz="2800" dirty="0"/>
              <a:t>and </a:t>
            </a:r>
            <a:r>
              <a:rPr lang="en-US" sz="2800" b="1" dirty="0"/>
              <a:t>background rejection </a:t>
            </a:r>
            <a:r>
              <a:rPr lang="en-US" sz="2800" dirty="0"/>
              <a:t>using multivariate analysis?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049CAF-5165-4A4D-6E21-EA4D67EED496}"/>
              </a:ext>
            </a:extLst>
          </p:cNvPr>
          <p:cNvSpPr txBox="1"/>
          <p:nvPr/>
        </p:nvSpPr>
        <p:spPr>
          <a:xfrm>
            <a:off x="6794169" y="1727813"/>
            <a:ext cx="4220610" cy="646331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 What are the goals? </a:t>
            </a:r>
            <a:endParaRPr lang="en-US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12A433-881E-B34A-7B3D-1AFC6A81A349}"/>
              </a:ext>
            </a:extLst>
          </p:cNvPr>
          <p:cNvSpPr txBox="1"/>
          <p:nvPr/>
        </p:nvSpPr>
        <p:spPr>
          <a:xfrm>
            <a:off x="1115119" y="273922"/>
            <a:ext cx="3359518" cy="584775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Overview of TMVA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3590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C908A9-950C-FE08-5C1F-CC2532FE73F6}"/>
              </a:ext>
            </a:extLst>
          </p:cNvPr>
          <p:cNvSpPr txBox="1"/>
          <p:nvPr/>
        </p:nvSpPr>
        <p:spPr>
          <a:xfrm>
            <a:off x="325688" y="83243"/>
            <a:ext cx="3545118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b="1" dirty="0"/>
              <a:t>4 input variables for hadronic (qq) channel </a:t>
            </a:r>
            <a:endParaRPr lang="en-US" sz="2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C9E277-87F2-515C-B3EA-B74CC63D3B74}"/>
              </a:ext>
            </a:extLst>
          </p:cNvPr>
          <p:cNvSpPr txBox="1"/>
          <p:nvPr/>
        </p:nvSpPr>
        <p:spPr>
          <a:xfrm>
            <a:off x="5133475" y="50571"/>
            <a:ext cx="6966258" cy="584775"/>
          </a:xfrm>
          <a:prstGeom prst="rect">
            <a:avLst/>
          </a:prstGeom>
          <a:solidFill>
            <a:srgbClr val="9C5BCD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Signal and Background Overlay Graphs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AECAC9-C7A4-FDE4-8978-3E1B9A2782A0}"/>
              </a:ext>
            </a:extLst>
          </p:cNvPr>
          <p:cNvSpPr txBox="1"/>
          <p:nvPr/>
        </p:nvSpPr>
        <p:spPr>
          <a:xfrm>
            <a:off x="92268" y="1381866"/>
            <a:ext cx="3966917" cy="1754326"/>
          </a:xfrm>
          <a:prstGeom prst="rect">
            <a:avLst/>
          </a:prstGeom>
          <a:solidFill>
            <a:srgbClr val="EAF2FA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/>
              <a:t>: Rank : Variable                     : Separation</a:t>
            </a:r>
          </a:p>
          <a:p>
            <a:r>
              <a:rPr lang="nl-NL" b="1" dirty="0"/>
              <a:t>: ----------------------------------------------------</a:t>
            </a:r>
          </a:p>
          <a:p>
            <a:r>
              <a:rPr lang="en-US" b="1" dirty="0"/>
              <a:t>:    1 : </a:t>
            </a:r>
            <a:r>
              <a:rPr lang="en-US" b="1" dirty="0" err="1"/>
              <a:t>visrecoil_m</a:t>
            </a:r>
            <a:r>
              <a:rPr lang="en-US" b="1" dirty="0"/>
              <a:t>                    : 7.028e-01                         :    2 : </a:t>
            </a:r>
            <a:r>
              <a:rPr lang="en-US" b="1" dirty="0" err="1"/>
              <a:t>visrecoil_pt</a:t>
            </a:r>
            <a:r>
              <a:rPr lang="en-US" b="1" dirty="0"/>
              <a:t>                    : 2.693e-01                         :    3 : </a:t>
            </a:r>
            <a:r>
              <a:rPr lang="en-US" b="1" dirty="0" err="1"/>
              <a:t>charged_had_p</a:t>
            </a:r>
            <a:r>
              <a:rPr lang="en-US" b="1" dirty="0"/>
              <a:t>             : 1.468e-01                         :    4 : </a:t>
            </a:r>
            <a:r>
              <a:rPr lang="en-US" b="1" dirty="0" err="1"/>
              <a:t>vis_theta</a:t>
            </a:r>
            <a:r>
              <a:rPr lang="en-US" b="1" dirty="0"/>
              <a:t>                        : 1.060e-01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6F5103-036E-F2ED-A421-CA010E4E0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1193" y="883210"/>
            <a:ext cx="3581937" cy="2751640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94A018-1583-3CB6-779B-AAB08B74E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47" y="3939046"/>
            <a:ext cx="3581938" cy="2687746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1C8B30-531D-8CC5-9528-A8BCAE848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999" y="3939046"/>
            <a:ext cx="3581938" cy="2687746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45AD3AF-65BA-33A1-D2E8-91F8203A4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1193" y="3925723"/>
            <a:ext cx="3581937" cy="2701069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37C574-CF40-E8D8-EAF2-A40CBF14BD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5000" y="883208"/>
            <a:ext cx="3581938" cy="2751641"/>
          </a:xfrm>
          <a:prstGeom prst="rect">
            <a:avLst/>
          </a:prstGeom>
          <a:ln w="57150">
            <a:solidFill>
              <a:srgbClr val="9C5BCD"/>
            </a:solidFill>
          </a:ln>
        </p:spPr>
      </p:pic>
    </p:spTree>
    <p:extLst>
      <p:ext uri="{BB962C8B-B14F-4D97-AF65-F5344CB8AC3E}">
        <p14:creationId xmlns:p14="http://schemas.microsoft.com/office/powerpoint/2010/main" val="2546405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32BD2-D965-08C6-A7D0-BBB07B95C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65B7C46-AF52-1FEB-CDCE-19F22ADC5E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380960"/>
              </p:ext>
            </p:extLst>
          </p:nvPr>
        </p:nvGraphicFramePr>
        <p:xfrm>
          <a:off x="5029200" y="992847"/>
          <a:ext cx="7086440" cy="5865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057">
                  <a:extLst>
                    <a:ext uri="{9D8B030D-6E8A-4147-A177-3AD203B41FA5}">
                      <a16:colId xmlns:a16="http://schemas.microsoft.com/office/drawing/2014/main" val="3756506565"/>
                    </a:ext>
                  </a:extLst>
                </a:gridCol>
                <a:gridCol w="1187641">
                  <a:extLst>
                    <a:ext uri="{9D8B030D-6E8A-4147-A177-3AD203B41FA5}">
                      <a16:colId xmlns:a16="http://schemas.microsoft.com/office/drawing/2014/main" val="2974473372"/>
                    </a:ext>
                  </a:extLst>
                </a:gridCol>
                <a:gridCol w="1600298">
                  <a:extLst>
                    <a:ext uri="{9D8B030D-6E8A-4147-A177-3AD203B41FA5}">
                      <a16:colId xmlns:a16="http://schemas.microsoft.com/office/drawing/2014/main" val="2648901801"/>
                    </a:ext>
                  </a:extLst>
                </a:gridCol>
                <a:gridCol w="1364477">
                  <a:extLst>
                    <a:ext uri="{9D8B030D-6E8A-4147-A177-3AD203B41FA5}">
                      <a16:colId xmlns:a16="http://schemas.microsoft.com/office/drawing/2014/main" val="103067331"/>
                    </a:ext>
                  </a:extLst>
                </a:gridCol>
                <a:gridCol w="1543967">
                  <a:extLst>
                    <a:ext uri="{9D8B030D-6E8A-4147-A177-3AD203B41FA5}">
                      <a16:colId xmlns:a16="http://schemas.microsoft.com/office/drawing/2014/main" val="2985875554"/>
                    </a:ext>
                  </a:extLst>
                </a:gridCol>
              </a:tblGrid>
              <a:tr h="1446063">
                <a:tc>
                  <a:txBody>
                    <a:bodyPr/>
                    <a:lstStyle/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Signal Efficacy and Purity (area)</a:t>
                      </a:r>
                    </a:p>
                  </a:txBody>
                  <a:tcPr>
                    <a:solidFill>
                      <a:srgbClr val="5C2A08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Testing vs. Training Efficiency Overtraining Check Using Signal Efficiency from Test Sample (Training Sample)…</a:t>
                      </a:r>
                    </a:p>
                  </a:txBody>
                  <a:tcPr>
                    <a:solidFill>
                      <a:srgbClr val="571F48">
                        <a:alpha val="9725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458987"/>
                  </a:ext>
                </a:extLst>
              </a:tr>
              <a:tr h="907994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MVA Method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AUROCC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99%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90%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At 70% B. Rejection </a:t>
                      </a:r>
                    </a:p>
                  </a:txBody>
                  <a:tcPr>
                    <a:solidFill>
                      <a:srgbClr val="EDCD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9611"/>
                  </a:ext>
                </a:extLst>
              </a:tr>
              <a:tr h="64441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0.989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0.760 (0.760)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0.985 (0.985)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321560"/>
                  </a:ext>
                </a:extLst>
              </a:tr>
              <a:tr h="64441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0.989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0.793 (0.797)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0.985 (0.985)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693250"/>
                  </a:ext>
                </a:extLst>
              </a:tr>
              <a:tr h="501887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0.976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0.817 (0.832)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0.975 (0.975)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0.981 (0.981)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8259154"/>
                  </a:ext>
                </a:extLst>
              </a:tr>
              <a:tr h="64441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0.984</a:t>
                      </a: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0.652 (0.652) 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0.970 (0.970)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1.000 (1.000)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966843"/>
                  </a:ext>
                </a:extLst>
              </a:tr>
              <a:tr h="63895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</a:p>
                  </a:txBody>
                  <a:tcPr>
                    <a:solidFill>
                      <a:srgbClr val="EAF2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0.863</a:t>
                      </a:r>
                    </a:p>
                    <a:p>
                      <a:endParaRPr lang="en-US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DDD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0.000 (0.000)      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0.362 (0.361)      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0.970 (0.970)</a:t>
                      </a:r>
                    </a:p>
                  </a:txBody>
                  <a:tcPr>
                    <a:solidFill>
                      <a:srgbClr val="F7E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7709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1A4FB22-7310-3C3B-E6D9-1F157E19BFB2}"/>
              </a:ext>
            </a:extLst>
          </p:cNvPr>
          <p:cNvSpPr txBox="1"/>
          <p:nvPr/>
        </p:nvSpPr>
        <p:spPr>
          <a:xfrm>
            <a:off x="6493264" y="531182"/>
            <a:ext cx="5308602" cy="461665"/>
          </a:xfrm>
          <a:prstGeom prst="rect">
            <a:avLst/>
          </a:prstGeom>
          <a:solidFill>
            <a:srgbClr val="EAF2FA"/>
          </a:solidFill>
          <a:ln w="76200">
            <a:solidFill>
              <a:srgbClr val="7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4 Variables Hadronic Channel 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186D54-9C06-F53F-4B43-F914978DC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9" y="172318"/>
            <a:ext cx="4746477" cy="350027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24605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393315-86E0-E317-1A10-EB8A40483899}"/>
              </a:ext>
            </a:extLst>
          </p:cNvPr>
          <p:cNvSpPr txBox="1"/>
          <p:nvPr/>
        </p:nvSpPr>
        <p:spPr>
          <a:xfrm>
            <a:off x="67482" y="167982"/>
            <a:ext cx="3138705" cy="1077218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4 variables for  Hadronic channel</a:t>
            </a:r>
            <a:endParaRPr lang="en-US" sz="3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94299D-4D99-4D73-E9D7-DBEB7DE49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085" y="706591"/>
            <a:ext cx="3698228" cy="2972485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8BE780-0425-AA8F-09AD-FAFFF9960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0688" y="712017"/>
            <a:ext cx="3698228" cy="2972485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939926-A974-B8A1-C88B-3FF06098DD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9085" y="3777565"/>
            <a:ext cx="3698228" cy="2847386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4553C9-A013-8B71-E0D5-6790CC3744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0688" y="3777707"/>
            <a:ext cx="3698229" cy="2847244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551676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5C242AD-DC0B-B6D8-2A3D-918216AC58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488978"/>
              </p:ext>
            </p:extLst>
          </p:nvPr>
        </p:nvGraphicFramePr>
        <p:xfrm>
          <a:off x="689810" y="1771005"/>
          <a:ext cx="4283244" cy="2273269"/>
        </p:xfrm>
        <a:graphic>
          <a:graphicData uri="http://schemas.openxmlformats.org/drawingml/2006/table">
            <a:tbl>
              <a:tblPr/>
              <a:tblGrid>
                <a:gridCol w="1352604">
                  <a:extLst>
                    <a:ext uri="{9D8B030D-6E8A-4147-A177-3AD203B41FA5}">
                      <a16:colId xmlns:a16="http://schemas.microsoft.com/office/drawing/2014/main" val="2060389112"/>
                    </a:ext>
                  </a:extLst>
                </a:gridCol>
                <a:gridCol w="1422681">
                  <a:extLst>
                    <a:ext uri="{9D8B030D-6E8A-4147-A177-3AD203B41FA5}">
                      <a16:colId xmlns:a16="http://schemas.microsoft.com/office/drawing/2014/main" val="3869127764"/>
                    </a:ext>
                  </a:extLst>
                </a:gridCol>
                <a:gridCol w="1507959">
                  <a:extLst>
                    <a:ext uri="{9D8B030D-6E8A-4147-A177-3AD203B41FA5}">
                      <a16:colId xmlns:a16="http://schemas.microsoft.com/office/drawing/2014/main" val="4073116046"/>
                    </a:ext>
                  </a:extLst>
                </a:gridCol>
              </a:tblGrid>
              <a:tr h="35957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Methods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(sec)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(min)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029631"/>
                  </a:ext>
                </a:extLst>
              </a:tr>
              <a:tr h="35957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68.7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692188"/>
                  </a:ext>
                </a:extLst>
              </a:tr>
              <a:tr h="475404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555.7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04125"/>
                  </a:ext>
                </a:extLst>
              </a:tr>
              <a:tr h="35957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272.48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574266"/>
                  </a:ext>
                </a:extLst>
              </a:tr>
              <a:tr h="35957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389031"/>
                  </a:ext>
                </a:extLst>
              </a:tr>
              <a:tr h="35957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0.0057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054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83505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76F5B70-AE87-AF36-7B2C-9E415D65B1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25027"/>
              </p:ext>
            </p:extLst>
          </p:nvPr>
        </p:nvGraphicFramePr>
        <p:xfrm>
          <a:off x="705854" y="4545399"/>
          <a:ext cx="4267200" cy="2108922"/>
        </p:xfrm>
        <a:graphic>
          <a:graphicData uri="http://schemas.openxmlformats.org/drawingml/2006/table">
            <a:tbl>
              <a:tblPr/>
              <a:tblGrid>
                <a:gridCol w="1235241">
                  <a:extLst>
                    <a:ext uri="{9D8B030D-6E8A-4147-A177-3AD203B41FA5}">
                      <a16:colId xmlns:a16="http://schemas.microsoft.com/office/drawing/2014/main" val="3241415152"/>
                    </a:ext>
                  </a:extLst>
                </a:gridCol>
                <a:gridCol w="1459831">
                  <a:extLst>
                    <a:ext uri="{9D8B030D-6E8A-4147-A177-3AD203B41FA5}">
                      <a16:colId xmlns:a16="http://schemas.microsoft.com/office/drawing/2014/main" val="2635825374"/>
                    </a:ext>
                  </a:extLst>
                </a:gridCol>
                <a:gridCol w="1572128">
                  <a:extLst>
                    <a:ext uri="{9D8B030D-6E8A-4147-A177-3AD203B41FA5}">
                      <a16:colId xmlns:a16="http://schemas.microsoft.com/office/drawing/2014/main" val="964932754"/>
                    </a:ext>
                  </a:extLst>
                </a:gridCol>
              </a:tblGrid>
              <a:tr h="35148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Methods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(sec)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(min)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408507"/>
                  </a:ext>
                </a:extLst>
              </a:tr>
              <a:tr h="35148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43.82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9803793"/>
                  </a:ext>
                </a:extLst>
              </a:tr>
              <a:tr h="35148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195.28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046647"/>
                  </a:ext>
                </a:extLst>
              </a:tr>
              <a:tr h="35148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sz="1800" b="0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13.79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047524"/>
                  </a:ext>
                </a:extLst>
              </a:tr>
              <a:tr h="35148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0.0055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202515"/>
                  </a:ext>
                </a:extLst>
              </a:tr>
              <a:tr h="35148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0.0025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59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86348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374E699-ABD0-AB37-649C-5594EFDEDA44}"/>
              </a:ext>
            </a:extLst>
          </p:cNvPr>
          <p:cNvSpPr txBox="1"/>
          <p:nvPr/>
        </p:nvSpPr>
        <p:spPr>
          <a:xfrm>
            <a:off x="675181" y="1384211"/>
            <a:ext cx="3798031" cy="369332"/>
          </a:xfrm>
          <a:prstGeom prst="rect">
            <a:avLst/>
          </a:prstGeom>
          <a:solidFill>
            <a:srgbClr val="305496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Total Elapsed Time [13 var.-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</a:rPr>
              <a:t>ll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D24051-7536-F982-35D4-1B479DA212A0}"/>
              </a:ext>
            </a:extLst>
          </p:cNvPr>
          <p:cNvSpPr txBox="1"/>
          <p:nvPr/>
        </p:nvSpPr>
        <p:spPr>
          <a:xfrm>
            <a:off x="721897" y="4176067"/>
            <a:ext cx="3561345" cy="369332"/>
          </a:xfrm>
          <a:prstGeom prst="rect">
            <a:avLst/>
          </a:prstGeom>
          <a:solidFill>
            <a:srgbClr val="C65911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Total Elapsed Time [4 var.-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</a:rPr>
              <a:t>ll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EB60C7-5573-0A36-E63A-47E6CD25B709}"/>
              </a:ext>
            </a:extLst>
          </p:cNvPr>
          <p:cNvSpPr txBox="1"/>
          <p:nvPr/>
        </p:nvSpPr>
        <p:spPr>
          <a:xfrm>
            <a:off x="114750" y="143275"/>
            <a:ext cx="3798031" cy="94668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Total Elapsed Time for Leptonic channel </a:t>
            </a:r>
            <a:endParaRPr lang="en-US" sz="28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5FBED1F-63FF-195F-D4BA-B9C57B5F62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32706"/>
              </p:ext>
            </p:extLst>
          </p:nvPr>
        </p:nvGraphicFramePr>
        <p:xfrm>
          <a:off x="5847808" y="544550"/>
          <a:ext cx="5654382" cy="304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12">
            <a:extLst>
              <a:ext uri="{FF2B5EF4-FFF2-40B4-BE49-F238E27FC236}">
                <a16:creationId xmlns:a16="http://schemas.microsoft.com/office/drawing/2014/main" id="{0717E8A1-20C3-4F72-B2C8-B6470E3A4763}"/>
              </a:ext>
            </a:extLst>
          </p:cNvPr>
          <p:cNvSpPr txBox="1"/>
          <p:nvPr/>
        </p:nvSpPr>
        <p:spPr>
          <a:xfrm>
            <a:off x="9828099" y="1930004"/>
            <a:ext cx="1443182" cy="900545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34925" cmpd="sng">
            <a:solidFill>
              <a:srgbClr val="5B9BD5">
                <a:lumMod val="75000"/>
              </a:srgbClr>
            </a:solidFill>
          </a:ln>
          <a:effectLst/>
        </p:spPr>
        <p:txBody>
          <a:bodyPr wrap="square"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Abroximate run time = 15 min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078EA2B-E179-4C52-9B83-92E2597507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2652420"/>
              </p:ext>
            </p:extLst>
          </p:nvPr>
        </p:nvGraphicFramePr>
        <p:xfrm>
          <a:off x="5847808" y="3606320"/>
          <a:ext cx="5654382" cy="304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8">
            <a:extLst>
              <a:ext uri="{FF2B5EF4-FFF2-40B4-BE49-F238E27FC236}">
                <a16:creationId xmlns:a16="http://schemas.microsoft.com/office/drawing/2014/main" id="{902062F0-BF4E-3207-5822-7D834557E30B}"/>
              </a:ext>
            </a:extLst>
          </p:cNvPr>
          <p:cNvSpPr txBox="1"/>
          <p:nvPr/>
        </p:nvSpPr>
        <p:spPr>
          <a:xfrm>
            <a:off x="9877172" y="4807047"/>
            <a:ext cx="1443182" cy="900545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34925" cmpd="sng">
            <a:solidFill>
              <a:srgbClr val="5B9BD5">
                <a:lumMod val="75000"/>
              </a:srgbClr>
            </a:solidFill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Abroximate run time = 4.2 min </a:t>
            </a:r>
          </a:p>
        </p:txBody>
      </p:sp>
    </p:spTree>
    <p:extLst>
      <p:ext uri="{BB962C8B-B14F-4D97-AF65-F5344CB8AC3E}">
        <p14:creationId xmlns:p14="http://schemas.microsoft.com/office/powerpoint/2010/main" val="17508814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4AC59C7-A1F1-A683-A5D7-38C8C41D6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640868"/>
              </p:ext>
            </p:extLst>
          </p:nvPr>
        </p:nvGraphicFramePr>
        <p:xfrm>
          <a:off x="901041" y="1662100"/>
          <a:ext cx="4264518" cy="2268216"/>
        </p:xfrm>
        <a:graphic>
          <a:graphicData uri="http://schemas.openxmlformats.org/drawingml/2006/table">
            <a:tbl>
              <a:tblPr/>
              <a:tblGrid>
                <a:gridCol w="1200475">
                  <a:extLst>
                    <a:ext uri="{9D8B030D-6E8A-4147-A177-3AD203B41FA5}">
                      <a16:colId xmlns:a16="http://schemas.microsoft.com/office/drawing/2014/main" val="2421625151"/>
                    </a:ext>
                  </a:extLst>
                </a:gridCol>
                <a:gridCol w="1443789">
                  <a:extLst>
                    <a:ext uri="{9D8B030D-6E8A-4147-A177-3AD203B41FA5}">
                      <a16:colId xmlns:a16="http://schemas.microsoft.com/office/drawing/2014/main" val="3818171544"/>
                    </a:ext>
                  </a:extLst>
                </a:gridCol>
                <a:gridCol w="1620254">
                  <a:extLst>
                    <a:ext uri="{9D8B030D-6E8A-4147-A177-3AD203B41FA5}">
                      <a16:colId xmlns:a16="http://schemas.microsoft.com/office/drawing/2014/main" val="3331707118"/>
                    </a:ext>
                  </a:extLst>
                </a:gridCol>
              </a:tblGrid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Methods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(sec)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(min)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363834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454.1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7.57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659697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A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2,933.8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A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48.9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A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6774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16,974.1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282.9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707854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A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A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A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781099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8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422982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C063F7EE-7324-3139-DCF9-B7D81C720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96614"/>
              </p:ext>
            </p:extLst>
          </p:nvPr>
        </p:nvGraphicFramePr>
        <p:xfrm>
          <a:off x="901044" y="4502453"/>
          <a:ext cx="4264515" cy="2268216"/>
        </p:xfrm>
        <a:graphic>
          <a:graphicData uri="http://schemas.openxmlformats.org/drawingml/2006/table">
            <a:tbl>
              <a:tblPr/>
              <a:tblGrid>
                <a:gridCol w="1296724">
                  <a:extLst>
                    <a:ext uri="{9D8B030D-6E8A-4147-A177-3AD203B41FA5}">
                      <a16:colId xmlns:a16="http://schemas.microsoft.com/office/drawing/2014/main" val="1669661058"/>
                    </a:ext>
                  </a:extLst>
                </a:gridCol>
                <a:gridCol w="1411706">
                  <a:extLst>
                    <a:ext uri="{9D8B030D-6E8A-4147-A177-3AD203B41FA5}">
                      <a16:colId xmlns:a16="http://schemas.microsoft.com/office/drawing/2014/main" val="2002817276"/>
                    </a:ext>
                  </a:extLst>
                </a:gridCol>
                <a:gridCol w="1556085">
                  <a:extLst>
                    <a:ext uri="{9D8B030D-6E8A-4147-A177-3AD203B41FA5}">
                      <a16:colId xmlns:a16="http://schemas.microsoft.com/office/drawing/2014/main" val="1524943372"/>
                    </a:ext>
                  </a:extLst>
                </a:gridCol>
              </a:tblGrid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Methods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(sec)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 (min)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472508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BDT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320.6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780133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MLP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1221.6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20.4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464395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endParaRPr lang="en-US" sz="1800" b="0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261.3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92698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Likelihood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984353"/>
                  </a:ext>
                </a:extLst>
              </a:tr>
              <a:tr h="37803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LD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62997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2C7F6343-B7DB-EB75-DD90-64AED22AF0C1}"/>
              </a:ext>
            </a:extLst>
          </p:cNvPr>
          <p:cNvSpPr txBox="1"/>
          <p:nvPr/>
        </p:nvSpPr>
        <p:spPr>
          <a:xfrm>
            <a:off x="901042" y="1276185"/>
            <a:ext cx="3798031" cy="369332"/>
          </a:xfrm>
          <a:prstGeom prst="rect">
            <a:avLst/>
          </a:prstGeom>
          <a:solidFill>
            <a:srgbClr val="BF8F00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Total Elapsed Time [12 var.-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</a:rPr>
              <a:t>qq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5CCF5E-58DE-317D-ABF3-D1394F9EC513}"/>
              </a:ext>
            </a:extLst>
          </p:cNvPr>
          <p:cNvSpPr txBox="1"/>
          <p:nvPr/>
        </p:nvSpPr>
        <p:spPr>
          <a:xfrm>
            <a:off x="901041" y="4133121"/>
            <a:ext cx="3798032" cy="369332"/>
          </a:xfrm>
          <a:prstGeom prst="rect">
            <a:avLst/>
          </a:prstGeom>
          <a:solidFill>
            <a:srgbClr val="548235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Total Elapsed Time [4 var.-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</a:rPr>
              <a:t>qq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7C67EA-9F85-85C4-9425-4E079893853F}"/>
              </a:ext>
            </a:extLst>
          </p:cNvPr>
          <p:cNvSpPr txBox="1"/>
          <p:nvPr/>
        </p:nvSpPr>
        <p:spPr>
          <a:xfrm>
            <a:off x="114750" y="143275"/>
            <a:ext cx="3798031" cy="94668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Total Elapsed Time for Hadronic channel </a:t>
            </a:r>
            <a:endParaRPr lang="en-US" sz="2800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E064AB8-1724-40AA-BF5A-CE4F703C33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5078854"/>
              </p:ext>
            </p:extLst>
          </p:nvPr>
        </p:nvGraphicFramePr>
        <p:xfrm>
          <a:off x="6422868" y="380999"/>
          <a:ext cx="5654382" cy="304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15">
            <a:extLst>
              <a:ext uri="{FF2B5EF4-FFF2-40B4-BE49-F238E27FC236}">
                <a16:creationId xmlns:a16="http://schemas.microsoft.com/office/drawing/2014/main" id="{04F3ADB4-E780-4B52-8578-F1FB50A3B138}"/>
              </a:ext>
            </a:extLst>
          </p:cNvPr>
          <p:cNvSpPr txBox="1"/>
          <p:nvPr/>
        </p:nvSpPr>
        <p:spPr>
          <a:xfrm>
            <a:off x="10348323" y="1847271"/>
            <a:ext cx="1443182" cy="900545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34925" cmpd="sng">
            <a:solidFill>
              <a:srgbClr val="5B9BD5">
                <a:lumMod val="75000"/>
              </a:srgbClr>
            </a:solidFill>
          </a:ln>
          <a:effectLst/>
        </p:spPr>
        <p:txBody>
          <a:bodyPr wrap="square"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Abroximate run time = 5.7 hrs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F4E3120-34BB-4AE7-B81F-9712A2960B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1829747"/>
              </p:ext>
            </p:extLst>
          </p:nvPr>
        </p:nvGraphicFramePr>
        <p:xfrm>
          <a:off x="6301376" y="3429000"/>
          <a:ext cx="5654382" cy="304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14">
            <a:extLst>
              <a:ext uri="{FF2B5EF4-FFF2-40B4-BE49-F238E27FC236}">
                <a16:creationId xmlns:a16="http://schemas.microsoft.com/office/drawing/2014/main" id="{B31C9EB8-4FDE-4908-AABC-EB25FB4C5199}"/>
              </a:ext>
            </a:extLst>
          </p:cNvPr>
          <p:cNvSpPr txBox="1"/>
          <p:nvPr/>
        </p:nvSpPr>
        <p:spPr>
          <a:xfrm>
            <a:off x="10226830" y="4433454"/>
            <a:ext cx="1443182" cy="900545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34925" cmpd="sng">
            <a:solidFill>
              <a:srgbClr val="5B9BD5">
                <a:lumMod val="75000"/>
              </a:srgbClr>
            </a:solidFill>
          </a:ln>
          <a:effectLst/>
        </p:spPr>
        <p:txBody>
          <a:bodyPr wrap="square"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Abroximate run time = 30.1 min </a:t>
            </a:r>
          </a:p>
        </p:txBody>
      </p:sp>
    </p:spTree>
    <p:extLst>
      <p:ext uri="{BB962C8B-B14F-4D97-AF65-F5344CB8AC3E}">
        <p14:creationId xmlns:p14="http://schemas.microsoft.com/office/powerpoint/2010/main" val="575418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2765724-FAD1-15FB-7132-4158F626F9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453900"/>
              </p:ext>
            </p:extLst>
          </p:nvPr>
        </p:nvGraphicFramePr>
        <p:xfrm>
          <a:off x="104273" y="1442205"/>
          <a:ext cx="11983454" cy="4902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835">
                  <a:extLst>
                    <a:ext uri="{9D8B030D-6E8A-4147-A177-3AD203B41FA5}">
                      <a16:colId xmlns:a16="http://schemas.microsoft.com/office/drawing/2014/main" val="1187891659"/>
                    </a:ext>
                  </a:extLst>
                </a:gridCol>
                <a:gridCol w="1314238">
                  <a:extLst>
                    <a:ext uri="{9D8B030D-6E8A-4147-A177-3AD203B41FA5}">
                      <a16:colId xmlns:a16="http://schemas.microsoft.com/office/drawing/2014/main" val="947851718"/>
                    </a:ext>
                  </a:extLst>
                </a:gridCol>
                <a:gridCol w="1267897">
                  <a:extLst>
                    <a:ext uri="{9D8B030D-6E8A-4147-A177-3AD203B41FA5}">
                      <a16:colId xmlns:a16="http://schemas.microsoft.com/office/drawing/2014/main" val="3881218506"/>
                    </a:ext>
                  </a:extLst>
                </a:gridCol>
                <a:gridCol w="1561800">
                  <a:extLst>
                    <a:ext uri="{9D8B030D-6E8A-4147-A177-3AD203B41FA5}">
                      <a16:colId xmlns:a16="http://schemas.microsoft.com/office/drawing/2014/main" val="73655780"/>
                    </a:ext>
                  </a:extLst>
                </a:gridCol>
                <a:gridCol w="1767016">
                  <a:extLst>
                    <a:ext uri="{9D8B030D-6E8A-4147-A177-3AD203B41FA5}">
                      <a16:colId xmlns:a16="http://schemas.microsoft.com/office/drawing/2014/main" val="4079285394"/>
                    </a:ext>
                  </a:extLst>
                </a:gridCol>
                <a:gridCol w="2127530">
                  <a:extLst>
                    <a:ext uri="{9D8B030D-6E8A-4147-A177-3AD203B41FA5}">
                      <a16:colId xmlns:a16="http://schemas.microsoft.com/office/drawing/2014/main" val="3000615884"/>
                    </a:ext>
                  </a:extLst>
                </a:gridCol>
                <a:gridCol w="1465315">
                  <a:extLst>
                    <a:ext uri="{9D8B030D-6E8A-4147-A177-3AD203B41FA5}">
                      <a16:colId xmlns:a16="http://schemas.microsoft.com/office/drawing/2014/main" val="1444395298"/>
                    </a:ext>
                  </a:extLst>
                </a:gridCol>
                <a:gridCol w="1253823">
                  <a:extLst>
                    <a:ext uri="{9D8B030D-6E8A-4147-A177-3AD203B41FA5}">
                      <a16:colId xmlns:a16="http://schemas.microsoft.com/office/drawing/2014/main" val="367774926"/>
                    </a:ext>
                  </a:extLst>
                </a:gridCol>
              </a:tblGrid>
              <a:tr h="874096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# of variables </a:t>
                      </a:r>
                    </a:p>
                  </a:txBody>
                  <a:tcPr>
                    <a:solidFill>
                      <a:srgbClr val="256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Channel</a:t>
                      </a:r>
                    </a:p>
                  </a:txBody>
                  <a:tcPr>
                    <a:solidFill>
                      <a:srgbClr val="256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Largest</a:t>
                      </a:r>
                      <a:r>
                        <a:rPr lang="nl-NL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ROC-integ (area) </a:t>
                      </a:r>
                      <a:endParaRPr lang="en-US" sz="16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4588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Smallest</a:t>
                      </a: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ROC-</a:t>
                      </a:r>
                      <a:r>
                        <a:rPr lang="en-US" sz="1600" b="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integ</a:t>
                      </a: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(area) excluding LD</a:t>
                      </a:r>
                    </a:p>
                  </a:txBody>
                  <a:tcPr>
                    <a:solidFill>
                      <a:srgbClr val="4588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Highest</a:t>
                      </a: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Signal Efficiency from Training (Testing) Sample at 90% Background Rejection </a:t>
                      </a:r>
                    </a:p>
                  </a:txBody>
                  <a:tcPr>
                    <a:solidFill>
                      <a:srgbClr val="6BB6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Lowest</a:t>
                      </a: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Signal Efficiency from Training (Testing) Sample at 90% Background Rejection excluding LD </a:t>
                      </a:r>
                    </a:p>
                    <a:p>
                      <a:endParaRPr lang="en-US" sz="16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6BB6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Shortest</a:t>
                      </a: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Time for Training and Testing excluding LD  </a:t>
                      </a:r>
                    </a:p>
                  </a:txBody>
                  <a:tcPr>
                    <a:solidFill>
                      <a:srgbClr val="92D8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Longest</a:t>
                      </a: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Time for Training and Testing </a:t>
                      </a:r>
                    </a:p>
                  </a:txBody>
                  <a:tcPr>
                    <a:solidFill>
                      <a:srgbClr val="92D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65405"/>
                  </a:ext>
                </a:extLst>
              </a:tr>
              <a:tr h="7204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Leptonic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0.987 [BDT]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[Likelihood]</a:t>
                      </a:r>
                    </a:p>
                  </a:txBody>
                  <a:tcPr>
                    <a:solidFill>
                      <a:srgbClr val="FF81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0.982 (0.982)</a:t>
                      </a:r>
                    </a:p>
                    <a:p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[BDT]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0.959 (0.960) </a:t>
                      </a:r>
                    </a:p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</a:t>
                      </a:r>
                      <a:r>
                        <a:rPr lang="en-US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] </a:t>
                      </a:r>
                    </a:p>
                  </a:txBody>
                  <a:tcPr>
                    <a:solidFill>
                      <a:srgbClr val="FF81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0.83 </a:t>
                      </a: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sec [Likelihood]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9.3 min [MLP]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81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331635"/>
                  </a:ext>
                </a:extLst>
              </a:tr>
              <a:tr h="6352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Leptonic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0.982 [BDT] </a:t>
                      </a:r>
                    </a:p>
                  </a:txBody>
                  <a:tcPr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0.968 [Likelihood] </a:t>
                      </a:r>
                    </a:p>
                  </a:txBody>
                  <a:tcPr>
                    <a:solidFill>
                      <a:srgbClr val="FFA7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0.966 (0.966)</a:t>
                      </a:r>
                    </a:p>
                    <a:p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[BDT]</a:t>
                      </a:r>
                    </a:p>
                  </a:txBody>
                  <a:tcPr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0.926 (0.926) [Likelihood]</a:t>
                      </a:r>
                    </a:p>
                  </a:txBody>
                  <a:tcPr>
                    <a:solidFill>
                      <a:srgbClr val="FFA7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0.33 sec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[Likelihood]</a:t>
                      </a:r>
                    </a:p>
                  </a:txBody>
                  <a:tcPr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3.3 min [MLP]</a:t>
                      </a:r>
                    </a:p>
                  </a:txBody>
                  <a:tcPr>
                    <a:solidFill>
                      <a:srgbClr val="FFA7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14968"/>
                  </a:ext>
                </a:extLst>
              </a:tr>
              <a:tr h="52483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Hadronic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0.982 [BDT]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0.984</a:t>
                      </a:r>
                    </a:p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</a:t>
                      </a:r>
                      <a:r>
                        <a:rPr lang="en-US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]</a:t>
                      </a:r>
                    </a:p>
                  </a:txBody>
                  <a:tcPr>
                    <a:solidFill>
                      <a:srgbClr val="FF81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0.966 (0.966)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[MLP]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0.977 (0.977) [kNN]</a:t>
                      </a:r>
                      <a:endParaRPr lang="en-US" sz="16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81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3.8 </a:t>
                      </a: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sec [Likelihood]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5.7 </a:t>
                      </a:r>
                      <a:r>
                        <a:rPr lang="en-US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hrs</a:t>
                      </a: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[KNN] </a:t>
                      </a:r>
                    </a:p>
                  </a:txBody>
                  <a:tcPr>
                    <a:solidFill>
                      <a:srgbClr val="FF81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0575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Hadronic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0.989</a:t>
                      </a:r>
                    </a:p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[MLP, BDT] </a:t>
                      </a:r>
                    </a:p>
                  </a:txBody>
                  <a:tcPr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0.976</a:t>
                      </a:r>
                    </a:p>
                    <a:p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</a:t>
                      </a:r>
                      <a:r>
                        <a:rPr lang="en-US" sz="16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kNN</a:t>
                      </a: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] </a:t>
                      </a:r>
                    </a:p>
                  </a:txBody>
                  <a:tcPr>
                    <a:solidFill>
                      <a:srgbClr val="FFA7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0.985 (0.985)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[MLP, BDT] </a:t>
                      </a:r>
                      <a:endParaRPr lang="en-US" sz="16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0.970 (0.970) [Likelihood]</a:t>
                      </a:r>
                    </a:p>
                  </a:txBody>
                  <a:tcPr>
                    <a:solidFill>
                      <a:srgbClr val="FFA7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1.6 sec [Likelihood]</a:t>
                      </a:r>
                    </a:p>
                  </a:txBody>
                  <a:tcPr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 min [MLP] </a:t>
                      </a:r>
                    </a:p>
                  </a:txBody>
                  <a:tcPr>
                    <a:solidFill>
                      <a:srgbClr val="FFA7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68053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D009899-5F96-2880-F0BA-AF9CE7B7D543}"/>
              </a:ext>
            </a:extLst>
          </p:cNvPr>
          <p:cNvSpPr txBox="1"/>
          <p:nvPr/>
        </p:nvSpPr>
        <p:spPr>
          <a:xfrm>
            <a:off x="2118142" y="239980"/>
            <a:ext cx="8282782" cy="1077218"/>
          </a:xfrm>
          <a:prstGeom prst="rect">
            <a:avLst/>
          </a:prstGeom>
          <a:solidFill>
            <a:srgbClr val="EAF2FA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TMVA Number of Variables and Classifier Analysis of Leptonic and Hadronic Channels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228268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5A345FA-F5BD-4CB0-7A20-68C9CA6060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763" y="98581"/>
            <a:ext cx="5148911" cy="3840382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BCE474-786D-EC00-7BE7-0A5986B8C4D3}"/>
              </a:ext>
            </a:extLst>
          </p:cNvPr>
          <p:cNvSpPr txBox="1"/>
          <p:nvPr/>
        </p:nvSpPr>
        <p:spPr>
          <a:xfrm>
            <a:off x="10126195" y="73870"/>
            <a:ext cx="137447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Muon - MVA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187A90-A865-0D77-F4B4-D79756355296}"/>
              </a:ext>
            </a:extLst>
          </p:cNvPr>
          <p:cNvSpPr txBox="1"/>
          <p:nvPr/>
        </p:nvSpPr>
        <p:spPr>
          <a:xfrm>
            <a:off x="6900512" y="4081763"/>
            <a:ext cx="3912922" cy="2677656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At the optimal cut value of -0.05: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Signal Efficiency (Purity) = 0.95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Background Efficiency (Purity) = 0.05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7F53BA-C3E7-64ED-F2A6-DAA9AEDDE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26" y="213989"/>
            <a:ext cx="4920533" cy="356515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FA3AC7-A500-026E-4951-AE8FA1845252}"/>
              </a:ext>
            </a:extLst>
          </p:cNvPr>
          <p:cNvSpPr txBox="1"/>
          <p:nvPr/>
        </p:nvSpPr>
        <p:spPr>
          <a:xfrm>
            <a:off x="3971795" y="213989"/>
            <a:ext cx="1640064" cy="369332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Electron - MVA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F6AFFF-5FB0-65E6-B3DB-5614D43DB836}"/>
              </a:ext>
            </a:extLst>
          </p:cNvPr>
          <p:cNvSpPr txBox="1"/>
          <p:nvPr/>
        </p:nvSpPr>
        <p:spPr>
          <a:xfrm>
            <a:off x="1195131" y="3897435"/>
            <a:ext cx="3912922" cy="2677656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At the optimal cut value of -0.05: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Signal Efficiency (Purity) = 0.9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Background Efficiency (Purity) = 0.1</a:t>
            </a:r>
          </a:p>
        </p:txBody>
      </p:sp>
    </p:spTree>
    <p:extLst>
      <p:ext uri="{BB962C8B-B14F-4D97-AF65-F5344CB8AC3E}">
        <p14:creationId xmlns:p14="http://schemas.microsoft.com/office/powerpoint/2010/main" val="908726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9886DE1-22D8-51EA-D22B-96C07FC0B799}"/>
              </a:ext>
            </a:extLst>
          </p:cNvPr>
          <p:cNvSpPr txBox="1"/>
          <p:nvPr/>
        </p:nvSpPr>
        <p:spPr>
          <a:xfrm>
            <a:off x="6733476" y="4102025"/>
            <a:ext cx="3912922" cy="2677656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At the optimal cut value of -0.03: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Signal Efficiency (Purity) = 0.95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Background Efficiency (Purity) = 0.08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F9D069-B7B1-FDFA-E2D2-F1815AE1F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8978"/>
            <a:ext cx="5184672" cy="3852713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14FAF1-FDAF-BE4F-2EEF-ECA0D2D0F30D}"/>
              </a:ext>
            </a:extLst>
          </p:cNvPr>
          <p:cNvSpPr txBox="1"/>
          <p:nvPr/>
        </p:nvSpPr>
        <p:spPr>
          <a:xfrm>
            <a:off x="8856739" y="128978"/>
            <a:ext cx="2423933" cy="369332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Electron + Muon - MVA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F83DE0-BDDF-4C08-E2E2-526685529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051" y="128979"/>
            <a:ext cx="5248281" cy="3839402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879157-3196-AD8F-BDBF-591E8314A388}"/>
              </a:ext>
            </a:extLst>
          </p:cNvPr>
          <p:cNvSpPr txBox="1"/>
          <p:nvPr/>
        </p:nvSpPr>
        <p:spPr>
          <a:xfrm>
            <a:off x="4208471" y="28879"/>
            <a:ext cx="158686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MVA – Hadron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7ED036-C97C-F839-C1A8-39D985D2917C}"/>
              </a:ext>
            </a:extLst>
          </p:cNvPr>
          <p:cNvSpPr txBox="1"/>
          <p:nvPr/>
        </p:nvSpPr>
        <p:spPr>
          <a:xfrm>
            <a:off x="1220865" y="4102025"/>
            <a:ext cx="4237660" cy="2677656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/>
              <a:t>At the optimal cut value of -0.02: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Signal Efficiency (Purity) = 0.95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Background Efficiency (Purity) = 0.05</a:t>
            </a:r>
          </a:p>
        </p:txBody>
      </p:sp>
    </p:spTree>
    <p:extLst>
      <p:ext uri="{BB962C8B-B14F-4D97-AF65-F5344CB8AC3E}">
        <p14:creationId xmlns:p14="http://schemas.microsoft.com/office/powerpoint/2010/main" val="36890109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w: Right 7">
            <a:extLst>
              <a:ext uri="{FF2B5EF4-FFF2-40B4-BE49-F238E27FC236}">
                <a16:creationId xmlns:a16="http://schemas.microsoft.com/office/drawing/2014/main" id="{211E582B-1AAC-E23E-E890-B2DE1863C7DC}"/>
              </a:ext>
            </a:extLst>
          </p:cNvPr>
          <p:cNvSpPr/>
          <p:nvPr/>
        </p:nvSpPr>
        <p:spPr>
          <a:xfrm>
            <a:off x="4791091" y="4532088"/>
            <a:ext cx="2575932" cy="26762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6EEEB9-0773-7272-ED64-A31727E415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73"/>
          <a:stretch>
            <a:fillRect/>
          </a:stretch>
        </p:blipFill>
        <p:spPr>
          <a:xfrm>
            <a:off x="7367023" y="3245005"/>
            <a:ext cx="4824977" cy="36129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B8242B-C6E9-D1B2-E995-3180A1E187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61" b="1095"/>
          <a:stretch>
            <a:fillRect/>
          </a:stretch>
        </p:blipFill>
        <p:spPr>
          <a:xfrm>
            <a:off x="7426854" y="38114"/>
            <a:ext cx="4705314" cy="3208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FAB938-8809-CE91-BEB1-D5CBE417D8A2}"/>
              </a:ext>
            </a:extLst>
          </p:cNvPr>
          <p:cNvSpPr txBox="1"/>
          <p:nvPr/>
        </p:nvSpPr>
        <p:spPr>
          <a:xfrm>
            <a:off x="291219" y="326872"/>
            <a:ext cx="5338859" cy="1077218"/>
          </a:xfrm>
          <a:prstGeom prst="rect">
            <a:avLst/>
          </a:prstGeom>
          <a:solidFill>
            <a:srgbClr val="EAF2FA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How does TMVA compare to cut-based analysis?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C16F3D-DB72-7573-F7D2-2427F71C7B2F}"/>
              </a:ext>
            </a:extLst>
          </p:cNvPr>
          <p:cNvSpPr txBox="1"/>
          <p:nvPr/>
        </p:nvSpPr>
        <p:spPr>
          <a:xfrm>
            <a:off x="462776" y="1642374"/>
            <a:ext cx="4995746" cy="5016758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Preliminary tests were done by adding cuts to TMVA in order to compare signal efficiencies of cuts and the MVA method BDT 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/>
              <a:t>The cuts implemented were taken from this analysis. </a:t>
            </a:r>
          </a:p>
        </p:txBody>
      </p:sp>
    </p:spTree>
    <p:extLst>
      <p:ext uri="{BB962C8B-B14F-4D97-AF65-F5344CB8AC3E}">
        <p14:creationId xmlns:p14="http://schemas.microsoft.com/office/powerpoint/2010/main" val="41561684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32E7A35-9F96-EBAF-3031-3FBC0ADAF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559440"/>
              </p:ext>
            </p:extLst>
          </p:nvPr>
        </p:nvGraphicFramePr>
        <p:xfrm>
          <a:off x="516330" y="2811723"/>
          <a:ext cx="6438690" cy="3440452"/>
        </p:xfrm>
        <a:graphic>
          <a:graphicData uri="http://schemas.openxmlformats.org/drawingml/2006/table">
            <a:tbl>
              <a:tblPr/>
              <a:tblGrid>
                <a:gridCol w="1738353">
                  <a:extLst>
                    <a:ext uri="{9D8B030D-6E8A-4147-A177-3AD203B41FA5}">
                      <a16:colId xmlns:a16="http://schemas.microsoft.com/office/drawing/2014/main" val="2060389112"/>
                    </a:ext>
                  </a:extLst>
                </a:gridCol>
                <a:gridCol w="2342148">
                  <a:extLst>
                    <a:ext uri="{9D8B030D-6E8A-4147-A177-3AD203B41FA5}">
                      <a16:colId xmlns:a16="http://schemas.microsoft.com/office/drawing/2014/main" val="3869127764"/>
                    </a:ext>
                  </a:extLst>
                </a:gridCol>
                <a:gridCol w="2358189">
                  <a:extLst>
                    <a:ext uri="{9D8B030D-6E8A-4147-A177-3AD203B41FA5}">
                      <a16:colId xmlns:a16="http://schemas.microsoft.com/office/drawing/2014/main" val="4073116046"/>
                    </a:ext>
                  </a:extLst>
                </a:gridCol>
              </a:tblGrid>
              <a:tr h="74354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Channels 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Signal Efficiency % 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Background Rejection 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029631"/>
                  </a:ext>
                </a:extLst>
              </a:tr>
              <a:tr h="58798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Electron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B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58%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692188"/>
                  </a:ext>
                </a:extLst>
              </a:tr>
              <a:tr h="777396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Muon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90%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04125"/>
                  </a:ext>
                </a:extLst>
              </a:tr>
              <a:tr h="74354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Electron + Muon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B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95%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574266"/>
                  </a:ext>
                </a:extLst>
              </a:tr>
              <a:tr h="58798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Hadronic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94%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46089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DB771F7-3E88-2900-27E5-F25F67BCEEC2}"/>
              </a:ext>
            </a:extLst>
          </p:cNvPr>
          <p:cNvSpPr txBox="1"/>
          <p:nvPr/>
        </p:nvSpPr>
        <p:spPr>
          <a:xfrm>
            <a:off x="2275856" y="2334349"/>
            <a:ext cx="4679163" cy="461664"/>
          </a:xfrm>
          <a:prstGeom prst="rect">
            <a:avLst/>
          </a:prstGeom>
          <a:solidFill>
            <a:srgbClr val="5A5A5A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Cut-Based Analysis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93F2FA5-22B4-B6F4-FCBA-AC9DF8229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405663"/>
              </p:ext>
            </p:extLst>
          </p:nvPr>
        </p:nvGraphicFramePr>
        <p:xfrm>
          <a:off x="6955020" y="2811724"/>
          <a:ext cx="4693283" cy="3440452"/>
        </p:xfrm>
        <a:graphic>
          <a:graphicData uri="http://schemas.openxmlformats.org/drawingml/2006/table">
            <a:tbl>
              <a:tblPr/>
              <a:tblGrid>
                <a:gridCol w="2166131">
                  <a:extLst>
                    <a:ext uri="{9D8B030D-6E8A-4147-A177-3AD203B41FA5}">
                      <a16:colId xmlns:a16="http://schemas.microsoft.com/office/drawing/2014/main" val="3869127764"/>
                    </a:ext>
                  </a:extLst>
                </a:gridCol>
                <a:gridCol w="2527152">
                  <a:extLst>
                    <a:ext uri="{9D8B030D-6E8A-4147-A177-3AD203B41FA5}">
                      <a16:colId xmlns:a16="http://schemas.microsoft.com/office/drawing/2014/main" val="4073116046"/>
                    </a:ext>
                  </a:extLst>
                </a:gridCol>
              </a:tblGrid>
              <a:tr h="743543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Signal Efficiency % 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Background Rejection 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029631"/>
                  </a:ext>
                </a:extLst>
              </a:tr>
              <a:tr h="587985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58%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692188"/>
                  </a:ext>
                </a:extLst>
              </a:tr>
              <a:tr h="777396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7B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7B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04125"/>
                  </a:ext>
                </a:extLst>
              </a:tr>
              <a:tr h="743543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574266"/>
                  </a:ext>
                </a:extLst>
              </a:tr>
              <a:tr h="587985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7B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7B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89749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7A9C63E-9D1E-EDEF-3D54-EE7907B91E98}"/>
              </a:ext>
            </a:extLst>
          </p:cNvPr>
          <p:cNvSpPr txBox="1"/>
          <p:nvPr/>
        </p:nvSpPr>
        <p:spPr>
          <a:xfrm>
            <a:off x="6955019" y="2334350"/>
            <a:ext cx="4679163" cy="477373"/>
          </a:xfrm>
          <a:prstGeom prst="rect">
            <a:avLst/>
          </a:prstGeom>
          <a:solidFill>
            <a:srgbClr val="637B9B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MVA (BDT) Analysis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0A0CAD-6666-6D2D-3C5A-43BF1653E811}"/>
              </a:ext>
            </a:extLst>
          </p:cNvPr>
          <p:cNvSpPr txBox="1"/>
          <p:nvPr/>
        </p:nvSpPr>
        <p:spPr>
          <a:xfrm>
            <a:off x="516330" y="175660"/>
            <a:ext cx="5338859" cy="1077218"/>
          </a:xfrm>
          <a:prstGeom prst="rect">
            <a:avLst/>
          </a:prstGeom>
          <a:solidFill>
            <a:srgbClr val="EAF2FA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How does TMVA compare to cut-based analysis?</a:t>
            </a:r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D74DE8-9399-53F0-BE0A-8895F24E5831}"/>
              </a:ext>
            </a:extLst>
          </p:cNvPr>
          <p:cNvSpPr txBox="1"/>
          <p:nvPr/>
        </p:nvSpPr>
        <p:spPr>
          <a:xfrm>
            <a:off x="516330" y="1378115"/>
            <a:ext cx="11131973" cy="830997"/>
          </a:xfrm>
          <a:prstGeom prst="rect">
            <a:avLst/>
          </a:prstGeom>
          <a:solidFill>
            <a:srgbClr val="5A5A5A"/>
          </a:solidFill>
          <a:ln w="381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Signal and Background Percentages for the Different Channels of the Cut-Based Analysis and the MVA Based Analysis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938E51-8A3B-BEF9-C666-1A992E33620A}"/>
              </a:ext>
            </a:extLst>
          </p:cNvPr>
          <p:cNvSpPr txBox="1"/>
          <p:nvPr/>
        </p:nvSpPr>
        <p:spPr>
          <a:xfrm>
            <a:off x="6096000" y="264713"/>
            <a:ext cx="5856486" cy="2308324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More rigorous tests still need to be done to conclusively compare the two analyses. </a:t>
            </a:r>
          </a:p>
        </p:txBody>
      </p:sp>
    </p:spTree>
    <p:extLst>
      <p:ext uri="{BB962C8B-B14F-4D97-AF65-F5344CB8AC3E}">
        <p14:creationId xmlns:p14="http://schemas.microsoft.com/office/powerpoint/2010/main" val="183905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321BEB5-5404-C02B-91C8-AE41EDBF5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788" y="124709"/>
            <a:ext cx="4837654" cy="66085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5EDB87-1EAA-B5FB-4422-98115D1FBE76}"/>
              </a:ext>
            </a:extLst>
          </p:cNvPr>
          <p:cNvSpPr txBox="1"/>
          <p:nvPr/>
        </p:nvSpPr>
        <p:spPr>
          <a:xfrm>
            <a:off x="6875079" y="1062764"/>
            <a:ext cx="4782761" cy="4893647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13 input variables for the leptonic channel and the hadronic channel.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Various signal and background samples.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5 MVA methods: boosted decision trees (</a:t>
            </a:r>
            <a:r>
              <a:rPr lang="en-US" sz="2400" b="1" dirty="0"/>
              <a:t>BDT</a:t>
            </a:r>
            <a:r>
              <a:rPr lang="en-US" sz="2400" dirty="0"/>
              <a:t>), k-Nearest Neighbor algorithms  (</a:t>
            </a:r>
            <a:r>
              <a:rPr lang="en-US" sz="2400" b="1" dirty="0" err="1"/>
              <a:t>kNN</a:t>
            </a:r>
            <a:r>
              <a:rPr lang="en-US" sz="2400" dirty="0"/>
              <a:t>), linear discriminant analysis (</a:t>
            </a:r>
            <a:r>
              <a:rPr lang="en-US" sz="2400" b="1" dirty="0"/>
              <a:t>LD</a:t>
            </a:r>
            <a:r>
              <a:rPr lang="en-US" sz="2400" dirty="0"/>
              <a:t>), multilayer perception (</a:t>
            </a:r>
            <a:r>
              <a:rPr lang="en-US" sz="2400" b="1" dirty="0"/>
              <a:t>MLP</a:t>
            </a:r>
            <a:r>
              <a:rPr lang="en-US" sz="2400" dirty="0"/>
              <a:t>), and </a:t>
            </a:r>
            <a:r>
              <a:rPr lang="en-US" sz="2400" b="1" dirty="0"/>
              <a:t>likelihood</a:t>
            </a:r>
            <a:r>
              <a:rPr lang="en-US" sz="2400" dirty="0"/>
              <a:t>.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3D9703-BC67-8B8F-EF6F-7A2DA96DC4AD}"/>
              </a:ext>
            </a:extLst>
          </p:cNvPr>
          <p:cNvSpPr txBox="1"/>
          <p:nvPr/>
        </p:nvSpPr>
        <p:spPr>
          <a:xfrm>
            <a:off x="558956" y="162926"/>
            <a:ext cx="2184135" cy="584775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TMVA Test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87BE4B-95AE-2F2A-24F6-AD36E6F093CD}"/>
              </a:ext>
            </a:extLst>
          </p:cNvPr>
          <p:cNvSpPr txBox="1"/>
          <p:nvPr/>
        </p:nvSpPr>
        <p:spPr>
          <a:xfrm>
            <a:off x="144161" y="1801427"/>
            <a:ext cx="5951839" cy="3046988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Reducing number of input variables based on </a:t>
            </a:r>
            <a:r>
              <a:rPr lang="en-US" sz="2400" b="1" dirty="0"/>
              <a:t>linear correlation </a:t>
            </a:r>
            <a:r>
              <a:rPr lang="en-US" sz="2400" dirty="0"/>
              <a:t>and </a:t>
            </a:r>
            <a:r>
              <a:rPr lang="en-US" sz="2400" b="1" dirty="0"/>
              <a:t>separation power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Comparing performance of classifiers through analyzing the area under the ROC curve (</a:t>
            </a:r>
            <a:r>
              <a:rPr lang="en-US" sz="2400" b="1" dirty="0"/>
              <a:t>AUROCC</a:t>
            </a:r>
            <a:r>
              <a:rPr lang="en-US" sz="2400" dirty="0"/>
              <a:t>) and the testing vs. training efficiency overtraining check.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CD602D-2CFF-5607-4FB6-F0E85C6861D2}"/>
              </a:ext>
            </a:extLst>
          </p:cNvPr>
          <p:cNvSpPr txBox="1"/>
          <p:nvPr/>
        </p:nvSpPr>
        <p:spPr>
          <a:xfrm>
            <a:off x="7045517" y="316814"/>
            <a:ext cx="3990195" cy="584775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What is being tested?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8EB181-DB65-1E62-10CA-494EB39F557C}"/>
              </a:ext>
            </a:extLst>
          </p:cNvPr>
          <p:cNvSpPr txBox="1"/>
          <p:nvPr/>
        </p:nvSpPr>
        <p:spPr>
          <a:xfrm>
            <a:off x="144161" y="985163"/>
            <a:ext cx="3754070" cy="584775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What are the tests?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387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20EEDA-3D5F-1E09-46B7-65B9B2AD6AEC}"/>
              </a:ext>
            </a:extLst>
          </p:cNvPr>
          <p:cNvSpPr txBox="1"/>
          <p:nvPr/>
        </p:nvSpPr>
        <p:spPr>
          <a:xfrm>
            <a:off x="513270" y="243512"/>
            <a:ext cx="11551730" cy="6370975"/>
          </a:xfrm>
          <a:prstGeom prst="rect">
            <a:avLst/>
          </a:prstGeom>
          <a:solidFill>
            <a:srgbClr val="F7E9F3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/>
              <a:t>Conclusion: </a:t>
            </a:r>
          </a:p>
          <a:p>
            <a:endParaRPr lang="nl-NL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dirty="0"/>
              <a:t>For AUROCC and signal </a:t>
            </a:r>
            <a:r>
              <a:rPr lang="en-US" sz="2400" b="1" dirty="0"/>
              <a:t>efficiency </a:t>
            </a:r>
            <a:r>
              <a:rPr lang="nl-NL" sz="2400" b="1" dirty="0"/>
              <a:t>/ background rejection, the BDT and MLP methods performed the greatest with subtle differences in their value.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dirty="0"/>
              <a:t>Although all MVA methods performed well (except for LD) the poorest performing methods were Likelihood and k-NN with the smallest AUROCC and signal </a:t>
            </a:r>
            <a:r>
              <a:rPr lang="en-US" sz="2400" b="1" dirty="0"/>
              <a:t>efficiency</a:t>
            </a:r>
            <a:r>
              <a:rPr lang="nl-NL" sz="2400" b="1" dirty="0"/>
              <a:t>/ background rejection.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dirty="0"/>
              <a:t>Removing highly correlated and low ranking variables had a slight decrease in signal effeiceny for the leptonic channel and a slight increase for the hadronic channel.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dirty="0"/>
              <a:t>Future tests include adding more MVA classfiers and adjusting classifier configurations.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dirty="0"/>
              <a:t>Overall, TMVA provides a quick and efficient way to test MVA methods that has the potential to be used for FCC-ee Higgs</a:t>
            </a:r>
            <a:r>
              <a:rPr lang="nl-NL" sz="2400" b="1" dirty="0">
                <a:sym typeface="Wingdings" panose="05000000000000000000" pitchFamily="2" charset="2"/>
              </a:rPr>
              <a:t> invisible analysis</a:t>
            </a:r>
            <a:r>
              <a:rPr lang="nl-NL" sz="24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253404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87B536-BF2D-912F-C835-0272624DDEB3}"/>
              </a:ext>
            </a:extLst>
          </p:cNvPr>
          <p:cNvSpPr txBox="1"/>
          <p:nvPr/>
        </p:nvSpPr>
        <p:spPr>
          <a:xfrm>
            <a:off x="6920142" y="413507"/>
            <a:ext cx="4629939" cy="584775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Why not all 13 variables?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CDF19-3924-C64A-2EE7-F8DFB4183191}"/>
              </a:ext>
            </a:extLst>
          </p:cNvPr>
          <p:cNvSpPr txBox="1"/>
          <p:nvPr/>
        </p:nvSpPr>
        <p:spPr>
          <a:xfrm>
            <a:off x="7112135" y="1102137"/>
            <a:ext cx="4245955" cy="5262979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Run-time error when using both </a:t>
            </a:r>
            <a:r>
              <a:rPr lang="en-US" sz="2800" dirty="0" err="1"/>
              <a:t>vis_theta</a:t>
            </a:r>
            <a:r>
              <a:rPr lang="en-US" sz="2800" dirty="0"/>
              <a:t> and visrecoil_theta.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Both variables are highly correlated with each other but uncorrelated with other variables.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 Variable </a:t>
            </a:r>
            <a:r>
              <a:rPr lang="en-US" sz="2800" dirty="0" err="1"/>
              <a:t>vis_theta</a:t>
            </a:r>
            <a:r>
              <a:rPr lang="en-US" sz="2800" dirty="0"/>
              <a:t> was selected due to higher separation ranking. </a:t>
            </a:r>
          </a:p>
        </p:txBody>
      </p:sp>
    </p:spTree>
    <p:extLst>
      <p:ext uri="{BB962C8B-B14F-4D97-AF65-F5344CB8AC3E}">
        <p14:creationId xmlns:p14="http://schemas.microsoft.com/office/powerpoint/2010/main" val="285719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243273-24BA-2D51-4788-17CF860A4E28}"/>
              </a:ext>
            </a:extLst>
          </p:cNvPr>
          <p:cNvSpPr/>
          <p:nvPr/>
        </p:nvSpPr>
        <p:spPr>
          <a:xfrm>
            <a:off x="4858585" y="1417524"/>
            <a:ext cx="7333415" cy="5262979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C520DC-C53C-84A2-ECF8-93E13BE89341}"/>
              </a:ext>
            </a:extLst>
          </p:cNvPr>
          <p:cNvSpPr/>
          <p:nvPr/>
        </p:nvSpPr>
        <p:spPr>
          <a:xfrm>
            <a:off x="4859867" y="90221"/>
            <a:ext cx="7332133" cy="1269314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D7C72D-E3B6-E22D-9941-D047E96A799F}"/>
              </a:ext>
            </a:extLst>
          </p:cNvPr>
          <p:cNvSpPr txBox="1"/>
          <p:nvPr/>
        </p:nvSpPr>
        <p:spPr>
          <a:xfrm>
            <a:off x="448355" y="1285391"/>
            <a:ext cx="4245955" cy="4401205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To test Higgs-to-invisible decay detection, fast and full simulation were utilized. The signal in this case is </a:t>
            </a:r>
            <a:r>
              <a:rPr lang="en-US" sz="2800" b="1" dirty="0"/>
              <a:t>SM H -&gt; ZZ -&gt; 4</a:t>
            </a:r>
            <a:r>
              <a:rPr lang="en-US" sz="2800" b="1" dirty="0">
                <a:latin typeface="Symbol" pitchFamily="2" charset="2"/>
              </a:rPr>
              <a:t>n</a:t>
            </a:r>
            <a:r>
              <a:rPr lang="en-US" sz="2800" b="1" dirty="0"/>
              <a:t> </a:t>
            </a:r>
            <a:r>
              <a:rPr lang="en-US" sz="28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Provided is the list of signal and background samples used in the analysis.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5C0F47-A5A5-501A-7A39-1E250B1E1D08}"/>
              </a:ext>
            </a:extLst>
          </p:cNvPr>
          <p:cNvSpPr txBox="1"/>
          <p:nvPr/>
        </p:nvSpPr>
        <p:spPr>
          <a:xfrm>
            <a:off x="8035770" y="1417525"/>
            <a:ext cx="3991955" cy="5262979"/>
          </a:xfrm>
          <a:prstGeom prst="rect">
            <a:avLst/>
          </a:prstGeom>
          <a:solidFill>
            <a:srgbClr val="D9D9D9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ZH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νν</a:t>
            </a:r>
            <a:r>
              <a:rPr lang="en-US" sz="2400" dirty="0"/>
              <a:t>) H[Z(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νν</a:t>
            </a:r>
            <a:r>
              <a:rPr lang="en-US" sz="2400" dirty="0"/>
              <a:t>)]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ZH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νν</a:t>
            </a:r>
            <a:r>
              <a:rPr lang="en-US" sz="2400" dirty="0"/>
              <a:t>) H[Z(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μμ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νν</a:t>
            </a:r>
            <a:r>
              <a:rPr lang="en-US" sz="2400" dirty="0"/>
              <a:t>)]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ZZ </a:t>
            </a: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>
                <a:solidFill>
                  <a:prstClr val="black"/>
                </a:solidFill>
              </a:rPr>
              <a:t> Z(</a:t>
            </a:r>
            <a:r>
              <a:rPr lang="en-US" sz="2400" dirty="0"/>
              <a:t>ee</a:t>
            </a:r>
            <a:r>
              <a:rPr lang="en-US" sz="2400" dirty="0">
                <a:solidFill>
                  <a:prstClr val="black"/>
                </a:solidFill>
              </a:rPr>
              <a:t>) 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νν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ZZ </a:t>
            </a: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>
                <a:solidFill>
                  <a:prstClr val="black"/>
                </a:solidFill>
              </a:rPr>
              <a:t> Z(</a:t>
            </a:r>
            <a:r>
              <a:rPr lang="el-GR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μμ</a:t>
            </a:r>
            <a:r>
              <a:rPr lang="en-US" sz="2400" dirty="0">
                <a:solidFill>
                  <a:prstClr val="black"/>
                </a:solidFill>
              </a:rPr>
              <a:t>) 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νν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ZZ </a:t>
            </a: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>
                <a:solidFill>
                  <a:prstClr val="black"/>
                </a:solidFill>
              </a:rPr>
              <a:t> Z(</a:t>
            </a:r>
            <a:r>
              <a:rPr lang="el-GR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μμ</a:t>
            </a:r>
            <a:r>
              <a:rPr lang="en-US" sz="2400" dirty="0">
                <a:solidFill>
                  <a:prstClr val="black"/>
                </a:solidFill>
              </a:rPr>
              <a:t>) Z(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qq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ZH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νν</a:t>
            </a:r>
            <a:r>
              <a:rPr lang="en-US" sz="2400" dirty="0"/>
              <a:t>) H(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qq</a:t>
            </a:r>
            <a:r>
              <a:rPr lang="en-US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ZH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νν</a:t>
            </a:r>
            <a:r>
              <a:rPr lang="en-US" sz="2400" dirty="0"/>
              <a:t>) H[Z(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qq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νν</a:t>
            </a:r>
            <a:r>
              <a:rPr lang="en-US" sz="2400" dirty="0"/>
              <a:t>)]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ZZ </a:t>
            </a: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>
                <a:solidFill>
                  <a:prstClr val="black"/>
                </a:solidFill>
              </a:rPr>
              <a:t> Z(</a:t>
            </a:r>
            <a:r>
              <a:rPr lang="en-US" sz="2400" dirty="0" err="1"/>
              <a:t>qq</a:t>
            </a:r>
            <a:r>
              <a:rPr lang="en-US" sz="2400" dirty="0">
                <a:solidFill>
                  <a:prstClr val="black"/>
                </a:solidFill>
              </a:rPr>
              <a:t>) Z(</a:t>
            </a:r>
            <a:r>
              <a:rPr lang="el-G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νν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ZZ </a:t>
            </a: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>
                <a:solidFill>
                  <a:prstClr val="black"/>
                </a:solidFill>
              </a:rPr>
              <a:t> Z(</a:t>
            </a:r>
            <a:r>
              <a:rPr lang="en-US" sz="2400" dirty="0" err="1"/>
              <a:t>qq</a:t>
            </a:r>
            <a:r>
              <a:rPr lang="en-US" sz="2400" dirty="0">
                <a:solidFill>
                  <a:prstClr val="black"/>
                </a:solidFill>
              </a:rPr>
              <a:t>) Z(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qq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WW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W(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munu</a:t>
            </a:r>
            <a:r>
              <a:rPr lang="en-US" sz="2400" dirty="0"/>
              <a:t>) W(</a:t>
            </a:r>
            <a:r>
              <a:rPr lang="en-US" sz="2400" dirty="0" err="1"/>
              <a:t>munu</a:t>
            </a:r>
            <a:r>
              <a:rPr lang="en-US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WW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W(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qq</a:t>
            </a:r>
            <a:r>
              <a:rPr lang="en-US" sz="2400" dirty="0"/>
              <a:t>) W(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lnu</a:t>
            </a:r>
            <a:r>
              <a:rPr lang="en-US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WW</a:t>
            </a:r>
            <a:r>
              <a:rPr lang="en-US" sz="2400" dirty="0">
                <a:solidFill>
                  <a:prstClr val="black"/>
                </a:solidFill>
              </a:rPr>
              <a:t> W(</a:t>
            </a:r>
            <a:r>
              <a:rPr lang="en-US" sz="2400" dirty="0" err="1">
                <a:solidFill>
                  <a:prstClr val="black"/>
                </a:solidFill>
              </a:rPr>
              <a:t>lnu</a:t>
            </a:r>
            <a:r>
              <a:rPr lang="en-US" sz="2400" dirty="0">
                <a:solidFill>
                  <a:prstClr val="black"/>
                </a:solidFill>
              </a:rPr>
              <a:t>) W(</a:t>
            </a:r>
            <a:r>
              <a:rPr lang="en-US" sz="2400" dirty="0" err="1">
                <a:solidFill>
                  <a:prstClr val="black"/>
                </a:solidFill>
              </a:rPr>
              <a:t>qq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WW </a:t>
            </a:r>
            <a:r>
              <a:rPr lang="en-US" sz="2400" dirty="0">
                <a:sym typeface="Wingdings" panose="05000000000000000000" pitchFamily="2" charset="2"/>
              </a:rPr>
              <a:t>W(</a:t>
            </a:r>
            <a:r>
              <a:rPr lang="en-US" sz="2400" dirty="0" err="1">
                <a:sym typeface="Wingdings" panose="05000000000000000000" pitchFamily="2" charset="2"/>
              </a:rPr>
              <a:t>enu</a:t>
            </a:r>
            <a:r>
              <a:rPr lang="en-US" sz="2400" dirty="0"/>
              <a:t>) </a:t>
            </a:r>
            <a:r>
              <a:rPr lang="en-US" sz="2400" dirty="0">
                <a:sym typeface="Wingdings" panose="05000000000000000000" pitchFamily="2" charset="2"/>
              </a:rPr>
              <a:t>W(</a:t>
            </a:r>
            <a:r>
              <a:rPr lang="en-US" sz="2400" dirty="0" err="1">
                <a:sym typeface="Wingdings" panose="05000000000000000000" pitchFamily="2" charset="2"/>
              </a:rPr>
              <a:t>enu</a:t>
            </a:r>
            <a:r>
              <a:rPr lang="en-US" sz="240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Ztau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Z(</a:t>
            </a:r>
            <a:r>
              <a:rPr lang="en-US" sz="2400" dirty="0" err="1">
                <a:sym typeface="Wingdings" panose="05000000000000000000" pitchFamily="2" charset="2"/>
              </a:rPr>
              <a:t>tautau</a:t>
            </a:r>
            <a:r>
              <a:rPr lang="en-US" sz="24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CECB53-8E71-5BE1-0184-8E1B61A7584D}"/>
              </a:ext>
            </a:extLst>
          </p:cNvPr>
          <p:cNvSpPr txBox="1"/>
          <p:nvPr/>
        </p:nvSpPr>
        <p:spPr>
          <a:xfrm>
            <a:off x="8035770" y="124713"/>
            <a:ext cx="3991955" cy="1200329"/>
          </a:xfrm>
          <a:prstGeom prst="rect">
            <a:avLst/>
          </a:prstGeom>
          <a:solidFill>
            <a:srgbClr val="D9D9D9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ZH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Z(ee) H(Inv)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ZH </a:t>
            </a: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>
                <a:solidFill>
                  <a:prstClr val="black"/>
                </a:solidFill>
              </a:rPr>
              <a:t> Z(</a:t>
            </a:r>
            <a:r>
              <a:rPr lang="el-GR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μμ</a:t>
            </a:r>
            <a:r>
              <a:rPr lang="en-US" sz="2400" dirty="0">
                <a:solidFill>
                  <a:prstClr val="black"/>
                </a:solidFill>
              </a:rPr>
              <a:t>) H(Inv)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ZH </a:t>
            </a:r>
            <a:r>
              <a:rPr lang="en-US" sz="2400" dirty="0">
                <a:sym typeface="Wingdings" panose="05000000000000000000" pitchFamily="2" charset="2"/>
              </a:rPr>
              <a:t></a:t>
            </a:r>
            <a:r>
              <a:rPr lang="en-US" sz="2400" dirty="0"/>
              <a:t> Z(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qq</a:t>
            </a:r>
            <a:r>
              <a:rPr lang="en-US" sz="2400" dirty="0"/>
              <a:t>) H(Inv)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ABD227-B111-FD1D-98B0-E9FF1A22D8D0}"/>
              </a:ext>
            </a:extLst>
          </p:cNvPr>
          <p:cNvSpPr/>
          <p:nvPr/>
        </p:nvSpPr>
        <p:spPr>
          <a:xfrm>
            <a:off x="5162996" y="263212"/>
            <a:ext cx="2247911" cy="92333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Signal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BB2E07-1304-4F2E-6672-713441DA5222}"/>
              </a:ext>
            </a:extLst>
          </p:cNvPr>
          <p:cNvSpPr/>
          <p:nvPr/>
        </p:nvSpPr>
        <p:spPr>
          <a:xfrm>
            <a:off x="4920425" y="3224484"/>
            <a:ext cx="3012910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Background</a:t>
            </a:r>
            <a:endParaRPr lang="en-US" sz="4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1181DD-1D66-B2E0-7F4F-3AE07D3CBA25}"/>
              </a:ext>
            </a:extLst>
          </p:cNvPr>
          <p:cNvSpPr txBox="1"/>
          <p:nvPr/>
        </p:nvSpPr>
        <p:spPr>
          <a:xfrm>
            <a:off x="1653690" y="432489"/>
            <a:ext cx="2478472" cy="584775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The Samples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5711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7EE8E1-4A05-15B0-7D16-15D22074B5B3}"/>
              </a:ext>
            </a:extLst>
          </p:cNvPr>
          <p:cNvSpPr txBox="1"/>
          <p:nvPr/>
        </p:nvSpPr>
        <p:spPr>
          <a:xfrm>
            <a:off x="200684" y="1045586"/>
            <a:ext cx="4890227" cy="5016758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These are the input variables used to train the BDT, MLP, Likelihood, </a:t>
            </a:r>
            <a:r>
              <a:rPr lang="en-US" sz="3200" dirty="0" err="1"/>
              <a:t>kNN</a:t>
            </a:r>
            <a:r>
              <a:rPr lang="en-US" sz="3200" dirty="0"/>
              <a:t>, and LD classifiers.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There are two sets of variables, one for the leptonic (</a:t>
            </a:r>
            <a:r>
              <a:rPr lang="en-US" sz="3200" dirty="0" err="1"/>
              <a:t>ll</a:t>
            </a:r>
            <a:r>
              <a:rPr lang="en-US" sz="3200" dirty="0"/>
              <a:t>) channel and one for the hadronic (</a:t>
            </a:r>
            <a:r>
              <a:rPr lang="en-US" sz="3200" dirty="0" err="1"/>
              <a:t>qq</a:t>
            </a:r>
            <a:r>
              <a:rPr lang="en-US" sz="3200" dirty="0"/>
              <a:t>) channel.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1CF139-A345-4035-15D8-71478E0BD818}"/>
              </a:ext>
            </a:extLst>
          </p:cNvPr>
          <p:cNvSpPr txBox="1"/>
          <p:nvPr/>
        </p:nvSpPr>
        <p:spPr>
          <a:xfrm>
            <a:off x="5704024" y="1830416"/>
            <a:ext cx="2468366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"</a:t>
            </a:r>
            <a:r>
              <a:rPr lang="en-US" sz="2400" dirty="0" err="1"/>
              <a:t>ll_m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ll_phi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9FE46A-17E0-0F47-50F3-4525489E3988}"/>
              </a:ext>
            </a:extLst>
          </p:cNvPr>
          <p:cNvSpPr txBox="1"/>
          <p:nvPr/>
        </p:nvSpPr>
        <p:spPr>
          <a:xfrm>
            <a:off x="8742392" y="1820967"/>
            <a:ext cx="3090722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“</a:t>
            </a:r>
            <a:r>
              <a:rPr lang="en-US" sz="2400" dirty="0" err="1"/>
              <a:t>charged_had_m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_pt"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_theta"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_phi"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A3DFCA-B711-02B7-9A20-530496CE7F17}"/>
              </a:ext>
            </a:extLst>
          </p:cNvPr>
          <p:cNvSpPr txBox="1"/>
          <p:nvPr/>
        </p:nvSpPr>
        <p:spPr>
          <a:xfrm>
            <a:off x="5198654" y="260756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E6B3DE-8AA2-ED03-59E6-B0FF82D62E22}"/>
              </a:ext>
            </a:extLst>
          </p:cNvPr>
          <p:cNvSpPr txBox="1"/>
          <p:nvPr/>
        </p:nvSpPr>
        <p:spPr>
          <a:xfrm>
            <a:off x="8627301" y="214889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A4764D-8569-4CC5-9E73-3059898D6FDC}"/>
              </a:ext>
            </a:extLst>
          </p:cNvPr>
          <p:cNvSpPr txBox="1"/>
          <p:nvPr/>
        </p:nvSpPr>
        <p:spPr>
          <a:xfrm>
            <a:off x="688800" y="333992"/>
            <a:ext cx="3616982" cy="584775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The Input Variables</a:t>
            </a:r>
          </a:p>
        </p:txBody>
      </p:sp>
    </p:spTree>
    <p:extLst>
      <p:ext uri="{BB962C8B-B14F-4D97-AF65-F5344CB8AC3E}">
        <p14:creationId xmlns:p14="http://schemas.microsoft.com/office/powerpoint/2010/main" val="514358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D39497-58C6-03D4-F8A0-59B4E9A5D513}"/>
              </a:ext>
            </a:extLst>
          </p:cNvPr>
          <p:cNvSpPr txBox="1"/>
          <p:nvPr/>
        </p:nvSpPr>
        <p:spPr>
          <a:xfrm>
            <a:off x="114752" y="1351929"/>
            <a:ext cx="4407822" cy="584775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ll</a:t>
            </a:r>
            <a:r>
              <a:rPr lang="en-US" sz="3200" b="1" dirty="0"/>
              <a:t> = electrons and muons </a:t>
            </a:r>
            <a:endParaRPr lang="en-US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50E325-4AF7-C93A-4655-161552D7F3B3}"/>
              </a:ext>
            </a:extLst>
          </p:cNvPr>
          <p:cNvSpPr txBox="1"/>
          <p:nvPr/>
        </p:nvSpPr>
        <p:spPr>
          <a:xfrm>
            <a:off x="114751" y="143275"/>
            <a:ext cx="2772828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Input Variable </a:t>
            </a:r>
          </a:p>
          <a:p>
            <a:r>
              <a:rPr lang="en-US" sz="3200" b="1" dirty="0"/>
              <a:t>            </a:t>
            </a:r>
            <a:r>
              <a:rPr lang="en-US" sz="3200" b="1" dirty="0" err="1"/>
              <a:t>ll</a:t>
            </a:r>
            <a:r>
              <a:rPr lang="en-US" sz="3200" b="1" dirty="0"/>
              <a:t>:</a:t>
            </a: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3E8EC5-5D4E-1870-3441-AA0C6FF7113B}"/>
              </a:ext>
            </a:extLst>
          </p:cNvPr>
          <p:cNvSpPr txBox="1"/>
          <p:nvPr/>
        </p:nvSpPr>
        <p:spPr>
          <a:xfrm>
            <a:off x="5299995" y="1780386"/>
            <a:ext cx="3151414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>
                <a:solidFill>
                  <a:srgbClr val="00B050"/>
                </a:solidFill>
              </a:rPr>
              <a:t>"</a:t>
            </a:r>
            <a:r>
              <a:rPr lang="en-US" sz="2400" dirty="0" err="1">
                <a:solidFill>
                  <a:srgbClr val="00B050"/>
                </a:solidFill>
              </a:rPr>
              <a:t>ll_m</a:t>
            </a:r>
            <a:r>
              <a:rPr lang="en-US" sz="2400" dirty="0">
                <a:solidFill>
                  <a:srgbClr val="00B05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00B050"/>
                </a:solidFill>
              </a:rPr>
              <a:t>"</a:t>
            </a:r>
            <a:r>
              <a:rPr lang="en-US" sz="2400" dirty="0" err="1">
                <a:solidFill>
                  <a:srgbClr val="00B050"/>
                </a:solidFill>
              </a:rPr>
              <a:t>ll_p</a:t>
            </a:r>
            <a:r>
              <a:rPr lang="en-US" sz="2400" dirty="0">
                <a:solidFill>
                  <a:srgbClr val="00B050"/>
                </a:solidFill>
              </a:rPr>
              <a:t>"</a:t>
            </a:r>
          </a:p>
          <a:p>
            <a:pPr fontAlgn="base"/>
            <a:r>
              <a:rPr lang="en-US" sz="2400" dirty="0">
                <a:solidFill>
                  <a:srgbClr val="00B050"/>
                </a:solidFill>
              </a:rPr>
              <a:t>"</a:t>
            </a:r>
            <a:r>
              <a:rPr lang="en-US" sz="2400" dirty="0" err="1">
                <a:solidFill>
                  <a:srgbClr val="00B050"/>
                </a:solidFill>
              </a:rPr>
              <a:t>ll_theta</a:t>
            </a:r>
            <a:r>
              <a:rPr lang="en-US" sz="2400" dirty="0">
                <a:solidFill>
                  <a:srgbClr val="00B050"/>
                </a:solidFill>
              </a:rPr>
              <a:t>"</a:t>
            </a:r>
          </a:p>
          <a:p>
            <a:pPr fontAlgn="base"/>
            <a:r>
              <a:rPr lang="en-US" sz="2400" dirty="0">
                <a:solidFill>
                  <a:srgbClr val="00B050"/>
                </a:solidFill>
              </a:rPr>
              <a:t>"</a:t>
            </a:r>
            <a:r>
              <a:rPr lang="en-US" sz="2400" dirty="0" err="1">
                <a:solidFill>
                  <a:srgbClr val="00B050"/>
                </a:solidFill>
              </a:rPr>
              <a:t>ll_phi</a:t>
            </a:r>
            <a:r>
              <a:rPr lang="en-US" sz="2400" dirty="0">
                <a:solidFill>
                  <a:srgbClr val="00B050"/>
                </a:solidFill>
              </a:rPr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vis_theta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vis_phi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4" name="Left Bracket 3">
            <a:extLst>
              <a:ext uri="{FF2B5EF4-FFF2-40B4-BE49-F238E27FC236}">
                <a16:creationId xmlns:a16="http://schemas.microsoft.com/office/drawing/2014/main" id="{D4A7F7C1-14D5-FF8A-A2D3-89543D55A9DB}"/>
              </a:ext>
            </a:extLst>
          </p:cNvPr>
          <p:cNvSpPr/>
          <p:nvPr/>
        </p:nvSpPr>
        <p:spPr>
          <a:xfrm>
            <a:off x="4421604" y="1780386"/>
            <a:ext cx="1188720" cy="1454337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E26B6-5113-08EF-3D84-0F5A1692D4BC}"/>
              </a:ext>
            </a:extLst>
          </p:cNvPr>
          <p:cNvSpPr txBox="1"/>
          <p:nvPr/>
        </p:nvSpPr>
        <p:spPr>
          <a:xfrm>
            <a:off x="1524000" y="4121498"/>
            <a:ext cx="2102661" cy="109218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183C42-BDDF-8954-A635-BDA0C12A7CC0}"/>
              </a:ext>
            </a:extLst>
          </p:cNvPr>
          <p:cNvSpPr txBox="1"/>
          <p:nvPr/>
        </p:nvSpPr>
        <p:spPr>
          <a:xfrm>
            <a:off x="5215250" y="100956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541942-9809-1FE9-9437-3521ED52C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51" y="3344493"/>
            <a:ext cx="5068445" cy="34515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DB1F87-EFD0-47D7-F554-942980E3B4F8}"/>
              </a:ext>
            </a:extLst>
          </p:cNvPr>
          <p:cNvSpPr txBox="1"/>
          <p:nvPr/>
        </p:nvSpPr>
        <p:spPr>
          <a:xfrm>
            <a:off x="3096397" y="3316100"/>
            <a:ext cx="2102661" cy="109218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F22A67-CFC0-3D3B-E766-493186FF15AD}"/>
              </a:ext>
            </a:extLst>
          </p:cNvPr>
          <p:cNvSpPr txBox="1"/>
          <p:nvPr/>
        </p:nvSpPr>
        <p:spPr>
          <a:xfrm>
            <a:off x="2140907" y="1062468"/>
            <a:ext cx="6861999" cy="4031873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Description: </a:t>
            </a:r>
          </a:p>
          <a:p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 the ee -&gt;</a:t>
            </a:r>
            <a:r>
              <a:rPr lang="en-US" sz="3200" dirty="0">
                <a:sym typeface="Wingdings" pitchFamily="2" charset="2"/>
              </a:rPr>
              <a:t> ZH, Z boson can decay into pairs of </a:t>
            </a:r>
            <a:r>
              <a:rPr lang="en-US" sz="3200" b="1" dirty="0">
                <a:sym typeface="Wingdings" pitchFamily="2" charset="2"/>
              </a:rPr>
              <a:t>leptons (muons or electrons).</a:t>
            </a:r>
          </a:p>
          <a:p>
            <a:r>
              <a:rPr lang="en-US" sz="3200" dirty="0">
                <a:sym typeface="Wingdings" pitchFamily="2" charset="2"/>
              </a:rPr>
              <a:t>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These variables are the </a:t>
            </a:r>
            <a:r>
              <a:rPr lang="en-US" sz="3200" b="1" dirty="0"/>
              <a:t>kinematics of  di-lepton system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237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D874B-5813-63DD-5CEF-4A8C8F031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6A4E24-29A7-7C8E-965B-7EEA1C17D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921" y="1043433"/>
            <a:ext cx="3629025" cy="2771775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8DC273-A4C1-419C-8722-1F4AE084C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5921" y="3928289"/>
            <a:ext cx="3629025" cy="2743201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3E92BD-30DF-C26C-31E5-5D934C93E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2670" y="3928289"/>
            <a:ext cx="3629025" cy="27432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02DA1B-0EAB-0556-BEF2-CC056C68D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2670" y="1043434"/>
            <a:ext cx="3629025" cy="2771775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9C1472-FC4F-B1C4-081D-1F617E0EF791}"/>
              </a:ext>
            </a:extLst>
          </p:cNvPr>
          <p:cNvSpPr txBox="1"/>
          <p:nvPr/>
        </p:nvSpPr>
        <p:spPr>
          <a:xfrm>
            <a:off x="4108016" y="186510"/>
            <a:ext cx="4144733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 channel input variables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6210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DB63CEC-D2D1-EDB7-02D2-E58CFAFE447E}"/>
              </a:ext>
            </a:extLst>
          </p:cNvPr>
          <p:cNvSpPr txBox="1"/>
          <p:nvPr/>
        </p:nvSpPr>
        <p:spPr>
          <a:xfrm>
            <a:off x="114752" y="1351929"/>
            <a:ext cx="3518134" cy="584775"/>
          </a:xfrm>
          <a:prstGeom prst="rect">
            <a:avLst/>
          </a:prstGeom>
          <a:solidFill>
            <a:srgbClr val="EEE7E5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Vis = visible system </a:t>
            </a:r>
            <a:endParaRPr lang="en-US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402374-8E74-DA67-5D55-F08607328ABF}"/>
              </a:ext>
            </a:extLst>
          </p:cNvPr>
          <p:cNvSpPr txBox="1"/>
          <p:nvPr/>
        </p:nvSpPr>
        <p:spPr>
          <a:xfrm>
            <a:off x="114751" y="143275"/>
            <a:ext cx="2655164" cy="1077218"/>
          </a:xfrm>
          <a:prstGeom prst="rect">
            <a:avLst/>
          </a:prstGeom>
          <a:solidFill>
            <a:srgbClr val="D9D9D9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 Input Variable  	Vis: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A7BD4-98DE-A39F-E374-F798E8ED4E10}"/>
              </a:ext>
            </a:extLst>
          </p:cNvPr>
          <p:cNvSpPr txBox="1"/>
          <p:nvPr/>
        </p:nvSpPr>
        <p:spPr>
          <a:xfrm>
            <a:off x="4633976" y="170064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Leptonic (</a:t>
            </a:r>
            <a:r>
              <a:rPr lang="en-US" sz="3200" b="1" dirty="0" err="1"/>
              <a:t>ll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E0C53F-4B7E-BBCB-DD37-CFE7CA4A5690}"/>
              </a:ext>
            </a:extLst>
          </p:cNvPr>
          <p:cNvSpPr txBox="1"/>
          <p:nvPr/>
        </p:nvSpPr>
        <p:spPr>
          <a:xfrm>
            <a:off x="4733103" y="1739724"/>
            <a:ext cx="3151414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"</a:t>
            </a:r>
            <a:r>
              <a:rPr lang="en-US" sz="2400" dirty="0" err="1"/>
              <a:t>ll_m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ll_phi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vis_m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vis_p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vis_theta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vis_phi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4" name="Left Bracket 3">
            <a:extLst>
              <a:ext uri="{FF2B5EF4-FFF2-40B4-BE49-F238E27FC236}">
                <a16:creationId xmlns:a16="http://schemas.microsoft.com/office/drawing/2014/main" id="{ACDA04BC-66D1-5F5D-EDBB-80876EEC6AB8}"/>
              </a:ext>
            </a:extLst>
          </p:cNvPr>
          <p:cNvSpPr/>
          <p:nvPr/>
        </p:nvSpPr>
        <p:spPr>
          <a:xfrm>
            <a:off x="4376073" y="3269703"/>
            <a:ext cx="1188720" cy="1454337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F39B7E-B0A4-CB16-3743-4FFE081F67BB}"/>
              </a:ext>
            </a:extLst>
          </p:cNvPr>
          <p:cNvSpPr txBox="1"/>
          <p:nvPr/>
        </p:nvSpPr>
        <p:spPr>
          <a:xfrm>
            <a:off x="8571889" y="1820967"/>
            <a:ext cx="3162162" cy="4893647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/>
              <a:t>“</a:t>
            </a:r>
            <a:r>
              <a:rPr lang="en-US" sz="2400" dirty="0" err="1"/>
              <a:t>charged_had_m</a:t>
            </a:r>
            <a:r>
              <a:rPr lang="en-US" sz="2400" dirty="0"/>
              <a:t>" 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_pt"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_theta"</a:t>
            </a:r>
          </a:p>
          <a:p>
            <a:pPr fontAlgn="base"/>
            <a:r>
              <a:rPr lang="en-US" sz="2400" dirty="0"/>
              <a:t>" </a:t>
            </a:r>
            <a:r>
              <a:rPr lang="en-US" sz="2400" dirty="0" err="1"/>
              <a:t>charged_had</a:t>
            </a:r>
            <a:r>
              <a:rPr lang="en-US" sz="2400" dirty="0"/>
              <a:t> _phi"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vis_m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vis_p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vis_theta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>
                <a:solidFill>
                  <a:srgbClr val="00B0F0"/>
                </a:solidFill>
              </a:rPr>
              <a:t>"</a:t>
            </a:r>
            <a:r>
              <a:rPr lang="en-US" sz="2400" dirty="0" err="1">
                <a:solidFill>
                  <a:srgbClr val="00B0F0"/>
                </a:solidFill>
              </a:rPr>
              <a:t>vis_phi</a:t>
            </a:r>
            <a:r>
              <a:rPr lang="en-US" sz="2400" dirty="0">
                <a:solidFill>
                  <a:srgbClr val="00B0F0"/>
                </a:solidFill>
              </a:rPr>
              <a:t>"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visrecoil_theta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visrecoil_pt</a:t>
            </a:r>
            <a:r>
              <a:rPr lang="en-US" sz="2400" dirty="0"/>
              <a:t>"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visrecoil_m</a:t>
            </a:r>
            <a:r>
              <a:rPr lang="en-US" sz="2400" dirty="0"/>
              <a:t>"   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visrecoil_phi</a:t>
            </a:r>
            <a:r>
              <a:rPr lang="en-US" sz="2400" dirty="0"/>
              <a:t>“</a:t>
            </a:r>
          </a:p>
          <a:p>
            <a:pPr fontAlgn="base"/>
            <a:r>
              <a:rPr lang="en-US" sz="2400" dirty="0"/>
              <a:t>"</a:t>
            </a:r>
            <a:r>
              <a:rPr lang="en-US" sz="2400" dirty="0" err="1"/>
              <a:t>mjj</a:t>
            </a:r>
            <a:r>
              <a:rPr lang="en-US" sz="2400" dirty="0"/>
              <a:t>"</a:t>
            </a:r>
          </a:p>
        </p:txBody>
      </p:sp>
      <p:sp>
        <p:nvSpPr>
          <p:cNvPr id="13" name="Left Bracket 12">
            <a:extLst>
              <a:ext uri="{FF2B5EF4-FFF2-40B4-BE49-F238E27FC236}">
                <a16:creationId xmlns:a16="http://schemas.microsoft.com/office/drawing/2014/main" id="{E8E7BCCA-2F71-41C3-44B8-E9B09261F5CE}"/>
              </a:ext>
            </a:extLst>
          </p:cNvPr>
          <p:cNvSpPr/>
          <p:nvPr/>
        </p:nvSpPr>
        <p:spPr>
          <a:xfrm>
            <a:off x="7954880" y="3353396"/>
            <a:ext cx="1188720" cy="1454337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26AB28-A331-C048-8BE1-A1512AE859E3}"/>
              </a:ext>
            </a:extLst>
          </p:cNvPr>
          <p:cNvSpPr txBox="1"/>
          <p:nvPr/>
        </p:nvSpPr>
        <p:spPr>
          <a:xfrm>
            <a:off x="8492518" y="214600"/>
            <a:ext cx="3320904" cy="156966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Hadronic (</a:t>
            </a:r>
            <a:r>
              <a:rPr lang="en-US" sz="3200" b="1" dirty="0" err="1"/>
              <a:t>qq</a:t>
            </a:r>
            <a:r>
              <a:rPr lang="en-US" sz="3200" b="1" dirty="0"/>
              <a:t>) channel</a:t>
            </a:r>
          </a:p>
          <a:p>
            <a:r>
              <a:rPr lang="en-US" sz="3200" b="1" dirty="0"/>
              <a:t>input variables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72EB3C-FDB8-6645-A8E9-7BB1206BF15E}"/>
              </a:ext>
            </a:extLst>
          </p:cNvPr>
          <p:cNvSpPr txBox="1"/>
          <p:nvPr/>
        </p:nvSpPr>
        <p:spPr>
          <a:xfrm>
            <a:off x="1524001" y="4234398"/>
            <a:ext cx="1636706" cy="97928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A1C3A2-B823-AC3C-91D5-95F037D37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2" y="3701284"/>
            <a:ext cx="4544516" cy="30947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2228A5-5C74-9738-F8EB-58558BF5A064}"/>
              </a:ext>
            </a:extLst>
          </p:cNvPr>
          <p:cNvSpPr txBox="1"/>
          <p:nvPr/>
        </p:nvSpPr>
        <p:spPr>
          <a:xfrm>
            <a:off x="3029726" y="3696904"/>
            <a:ext cx="1636706" cy="97928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95230-1560-AAA0-4B5D-B892CE16202B}"/>
              </a:ext>
            </a:extLst>
          </p:cNvPr>
          <p:cNvSpPr txBox="1"/>
          <p:nvPr/>
        </p:nvSpPr>
        <p:spPr>
          <a:xfrm>
            <a:off x="2342354" y="402116"/>
            <a:ext cx="7799799" cy="5509200"/>
          </a:xfrm>
          <a:prstGeom prst="rect">
            <a:avLst/>
          </a:prstGeom>
          <a:solidFill>
            <a:srgbClr val="B4C7E7"/>
          </a:solidFill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Description 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ee -&gt; ZH products can be classified into two categories, the visible system (can be detected) and invisible system (cannot be detected).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These variables represent the kinematics of the </a:t>
            </a:r>
            <a:r>
              <a:rPr lang="en-US" sz="3200" b="1" dirty="0"/>
              <a:t>visible system </a:t>
            </a:r>
            <a:r>
              <a:rPr lang="en-US" sz="3200" dirty="0"/>
              <a:t>which are the particles caught by the detector (same as the </a:t>
            </a:r>
            <a:r>
              <a:rPr lang="en-US" sz="3200" dirty="0" err="1"/>
              <a:t>ll</a:t>
            </a:r>
            <a:r>
              <a:rPr lang="en-US" sz="3200" dirty="0"/>
              <a:t> variables). </a:t>
            </a:r>
          </a:p>
        </p:txBody>
      </p:sp>
    </p:spTree>
    <p:extLst>
      <p:ext uri="{BB962C8B-B14F-4D97-AF65-F5344CB8AC3E}">
        <p14:creationId xmlns:p14="http://schemas.microsoft.com/office/powerpoint/2010/main" val="170598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21285</TotalTime>
  <Words>3591</Words>
  <Application>Microsoft Office PowerPoint</Application>
  <PresentationFormat>Widescreen</PresentationFormat>
  <Paragraphs>731</Paragraphs>
  <Slides>41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Calibri Light</vt:lpstr>
      <vt:lpstr>Symbol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 Taveras</dc:creator>
  <cp:lastModifiedBy>Adrian Taveras</cp:lastModifiedBy>
  <cp:revision>5</cp:revision>
  <dcterms:created xsi:type="dcterms:W3CDTF">2025-08-22T20:54:38Z</dcterms:created>
  <dcterms:modified xsi:type="dcterms:W3CDTF">2025-11-25T13:22:55Z</dcterms:modified>
</cp:coreProperties>
</file>