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56" r:id="rId3"/>
    <p:sldId id="263" r:id="rId4"/>
    <p:sldId id="258" r:id="rId5"/>
    <p:sldId id="259" r:id="rId6"/>
    <p:sldId id="261" r:id="rId7"/>
    <p:sldId id="260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Projects\ILHC\RV\MD-20111031\WS_MD-2011103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ILHC\RV\MD-20111031\WS_MD-2011103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Data!$D$5:$D$78</c:f>
              <c:numCache>
                <c:formatCode>General</c:formatCode>
                <c:ptCount val="74"/>
                <c:pt idx="0">
                  <c:v>0.99384087070744964</c:v>
                </c:pt>
                <c:pt idx="1">
                  <c:v>1.0232350451408436</c:v>
                </c:pt>
                <c:pt idx="2">
                  <c:v>1.0641485582035402</c:v>
                </c:pt>
                <c:pt idx="3">
                  <c:v>1.1424006171681156</c:v>
                </c:pt>
                <c:pt idx="4">
                  <c:v>1.197613998874085</c:v>
                </c:pt>
                <c:pt idx="5">
                  <c:v>1.1825196930839639</c:v>
                </c:pt>
                <c:pt idx="6">
                  <c:v>1.7783475532203248</c:v>
                </c:pt>
                <c:pt idx="7">
                  <c:v>1.7783475532203248</c:v>
                </c:pt>
                <c:pt idx="8">
                  <c:v>1.1519338629302973</c:v>
                </c:pt>
                <c:pt idx="9">
                  <c:v>1.1952306874335397</c:v>
                </c:pt>
                <c:pt idx="10">
                  <c:v>1.1022815412522673</c:v>
                </c:pt>
                <c:pt idx="11">
                  <c:v>2.7618607410187441</c:v>
                </c:pt>
                <c:pt idx="12">
                  <c:v>2.6609672233689872</c:v>
                </c:pt>
                <c:pt idx="13">
                  <c:v>2.8099241884030772</c:v>
                </c:pt>
                <c:pt idx="14">
                  <c:v>2.9672227434790766</c:v>
                </c:pt>
                <c:pt idx="15">
                  <c:v>3.0053557265278035</c:v>
                </c:pt>
                <c:pt idx="16">
                  <c:v>3.1507377244010759</c:v>
                </c:pt>
                <c:pt idx="17">
                  <c:v>3.0363387752548943</c:v>
                </c:pt>
                <c:pt idx="18">
                  <c:v>3.232564750526469</c:v>
                </c:pt>
                <c:pt idx="19">
                  <c:v>3.1694069973520151</c:v>
                </c:pt>
                <c:pt idx="20">
                  <c:v>4.7062456579304017</c:v>
                </c:pt>
                <c:pt idx="21">
                  <c:v>3.3453748253789537</c:v>
                </c:pt>
                <c:pt idx="22">
                  <c:v>3.4113131085673771</c:v>
                </c:pt>
                <c:pt idx="23">
                  <c:v>3.2941336294072263</c:v>
                </c:pt>
                <c:pt idx="24">
                  <c:v>3.2369341548341355</c:v>
                </c:pt>
                <c:pt idx="25">
                  <c:v>3.4232296657701049</c:v>
                </c:pt>
                <c:pt idx="26">
                  <c:v>3.4407072830007714</c:v>
                </c:pt>
                <c:pt idx="27">
                  <c:v>3.3116112466378929</c:v>
                </c:pt>
                <c:pt idx="28">
                  <c:v>3.5852948437271945</c:v>
                </c:pt>
                <c:pt idx="29">
                  <c:v>3.3632496611830445</c:v>
                </c:pt>
                <c:pt idx="30">
                  <c:v>3.376357874106044</c:v>
                </c:pt>
                <c:pt idx="31">
                  <c:v>3.317966743812681</c:v>
                </c:pt>
                <c:pt idx="32">
                  <c:v>4.5370305456516755</c:v>
                </c:pt>
                <c:pt idx="33">
                  <c:v>3.4403100644273468</c:v>
                </c:pt>
                <c:pt idx="34">
                  <c:v>3.4804291403431953</c:v>
                </c:pt>
                <c:pt idx="35">
                  <c:v>3.5848976251537708</c:v>
                </c:pt>
                <c:pt idx="36">
                  <c:v>3.6842022685098308</c:v>
                </c:pt>
                <c:pt idx="37">
                  <c:v>3.5229315276995887</c:v>
                </c:pt>
                <c:pt idx="38">
                  <c:v>3.5507368278392857</c:v>
                </c:pt>
                <c:pt idx="39">
                  <c:v>3.5292870248743768</c:v>
                </c:pt>
                <c:pt idx="40">
                  <c:v>3.5300814620212253</c:v>
                </c:pt>
                <c:pt idx="41">
                  <c:v>3.3624552240361956</c:v>
                </c:pt>
                <c:pt idx="42">
                  <c:v>3.5833087508600738</c:v>
                </c:pt>
                <c:pt idx="43">
                  <c:v>3.7310740601738912</c:v>
                </c:pt>
                <c:pt idx="44">
                  <c:v>3.7866846604532842</c:v>
                </c:pt>
                <c:pt idx="45">
                  <c:v>3.7791375075582239</c:v>
                </c:pt>
                <c:pt idx="46">
                  <c:v>3.9126029482287685</c:v>
                </c:pt>
                <c:pt idx="47">
                  <c:v>3.8359397635578905</c:v>
                </c:pt>
                <c:pt idx="48">
                  <c:v>4.079037530493526</c:v>
                </c:pt>
                <c:pt idx="49">
                  <c:v>3.7020771043139216</c:v>
                </c:pt>
                <c:pt idx="50">
                  <c:v>4.0591766018223137</c:v>
                </c:pt>
                <c:pt idx="51">
                  <c:v>3.8307759221033755</c:v>
                </c:pt>
                <c:pt idx="52">
                  <c:v>3.861361752257042</c:v>
                </c:pt>
                <c:pt idx="53">
                  <c:v>3.7485516774045573</c:v>
                </c:pt>
                <c:pt idx="54">
                  <c:v>3.9801301057108898</c:v>
                </c:pt>
                <c:pt idx="55">
                  <c:v>4.5521248514417962</c:v>
                </c:pt>
                <c:pt idx="56">
                  <c:v>4.5862856487562809</c:v>
                </c:pt>
                <c:pt idx="57">
                  <c:v>4.2613608556952522</c:v>
                </c:pt>
                <c:pt idx="58">
                  <c:v>8.0230207460228105</c:v>
                </c:pt>
                <c:pt idx="59">
                  <c:v>4.6132965117491294</c:v>
                </c:pt>
                <c:pt idx="60">
                  <c:v>4.4119066950230392</c:v>
                </c:pt>
                <c:pt idx="61">
                  <c:v>4.3984012635266154</c:v>
                </c:pt>
                <c:pt idx="62">
                  <c:v>4.5858884301828562</c:v>
                </c:pt>
                <c:pt idx="63">
                  <c:v>4.2466637684785553</c:v>
                </c:pt>
                <c:pt idx="64">
                  <c:v>4.6172686974833717</c:v>
                </c:pt>
                <c:pt idx="65">
                  <c:v>4.4877754425470693</c:v>
                </c:pt>
                <c:pt idx="66">
                  <c:v>4.2863856258209792</c:v>
                </c:pt>
                <c:pt idx="67">
                  <c:v>5.0188566752152788</c:v>
                </c:pt>
                <c:pt idx="68">
                  <c:v>4.9779431621525818</c:v>
                </c:pt>
                <c:pt idx="69">
                  <c:v>4.425412126519463</c:v>
                </c:pt>
                <c:pt idx="70">
                  <c:v>4.3412017889535246</c:v>
                </c:pt>
                <c:pt idx="71">
                  <c:v>4.5910522716373716</c:v>
                </c:pt>
                <c:pt idx="72">
                  <c:v>5.5888653280790637</c:v>
                </c:pt>
                <c:pt idx="73">
                  <c:v>6.0671164904818493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Data!$G$5:$G$78</c:f>
              <c:numCache>
                <c:formatCode>General</c:formatCode>
                <c:ptCount val="74"/>
                <c:pt idx="0">
                  <c:v>1.025618356581389</c:v>
                </c:pt>
                <c:pt idx="1">
                  <c:v>1.016085110819207</c:v>
                </c:pt>
                <c:pt idx="2">
                  <c:v>1.6492515168574466</c:v>
                </c:pt>
                <c:pt idx="4">
                  <c:v>1.2246248618669335</c:v>
                </c:pt>
                <c:pt idx="5">
                  <c:v>1.2111194303705093</c:v>
                </c:pt>
                <c:pt idx="6">
                  <c:v>1.1781502887762973</c:v>
                </c:pt>
                <c:pt idx="7">
                  <c:v>1.1781502887762973</c:v>
                </c:pt>
                <c:pt idx="8">
                  <c:v>1.2103249932236608</c:v>
                </c:pt>
                <c:pt idx="9">
                  <c:v>1.2460746648318424</c:v>
                </c:pt>
                <c:pt idx="10">
                  <c:v>1.157494922958237</c:v>
                </c:pt>
                <c:pt idx="11">
                  <c:v>2.7356443151727441</c:v>
                </c:pt>
                <c:pt idx="12">
                  <c:v>2.8524265757594711</c:v>
                </c:pt>
                <c:pt idx="13">
                  <c:v>2.759874648151623</c:v>
                </c:pt>
                <c:pt idx="14">
                  <c:v>2.9096260503325615</c:v>
                </c:pt>
                <c:pt idx="15">
                  <c:v>3.0990993098559243</c:v>
                </c:pt>
                <c:pt idx="16">
                  <c:v>3.0812244740518335</c:v>
                </c:pt>
                <c:pt idx="17">
                  <c:v>3.2377285919809844</c:v>
                </c:pt>
                <c:pt idx="18">
                  <c:v>3.1590793144429847</c:v>
                </c:pt>
                <c:pt idx="19">
                  <c:v>3.0804300369049851</c:v>
                </c:pt>
                <c:pt idx="20">
                  <c:v>3.2131010404286817</c:v>
                </c:pt>
                <c:pt idx="21">
                  <c:v>3.1694069973520151</c:v>
                </c:pt>
                <c:pt idx="22">
                  <c:v>3.6285916682304369</c:v>
                </c:pt>
                <c:pt idx="23">
                  <c:v>3.203965013239924</c:v>
                </c:pt>
                <c:pt idx="24">
                  <c:v>3.8109149934321631</c:v>
                </c:pt>
                <c:pt idx="25">
                  <c:v>3.3052557494631052</c:v>
                </c:pt>
                <c:pt idx="27">
                  <c:v>3.6472609411813766</c:v>
                </c:pt>
                <c:pt idx="28">
                  <c:v>3.1793374616876209</c:v>
                </c:pt>
                <c:pt idx="29">
                  <c:v>3.3366360167636202</c:v>
                </c:pt>
                <c:pt idx="30">
                  <c:v>3.6071418652655276</c:v>
                </c:pt>
                <c:pt idx="31">
                  <c:v>3.5368341777694372</c:v>
                </c:pt>
                <c:pt idx="32">
                  <c:v>4.0460683888993136</c:v>
                </c:pt>
                <c:pt idx="33">
                  <c:v>3.3410054210712867</c:v>
                </c:pt>
                <c:pt idx="34">
                  <c:v>3.578144909405558</c:v>
                </c:pt>
                <c:pt idx="35">
                  <c:v>3.3906577427493167</c:v>
                </c:pt>
                <c:pt idx="36">
                  <c:v>3.3187611809595294</c:v>
                </c:pt>
                <c:pt idx="37">
                  <c:v>3.5404091449302557</c:v>
                </c:pt>
                <c:pt idx="38">
                  <c:v>3.5741727236713157</c:v>
                </c:pt>
                <c:pt idx="39">
                  <c:v>3.4990984132941341</c:v>
                </c:pt>
                <c:pt idx="40">
                  <c:v>3.5491479535455892</c:v>
                </c:pt>
                <c:pt idx="41">
                  <c:v>3.6341527282583761</c:v>
                </c:pt>
                <c:pt idx="42">
                  <c:v>3.7382239944955273</c:v>
                </c:pt>
                <c:pt idx="43">
                  <c:v>3.7680153875023454</c:v>
                </c:pt>
                <c:pt idx="44">
                  <c:v>3.6702996184399823</c:v>
                </c:pt>
                <c:pt idx="45">
                  <c:v>3.7592765788870124</c:v>
                </c:pt>
                <c:pt idx="46">
                  <c:v>3.2635477992535598</c:v>
                </c:pt>
                <c:pt idx="47">
                  <c:v>3.9670218927878897</c:v>
                </c:pt>
                <c:pt idx="48">
                  <c:v>3.8959197681449509</c:v>
                </c:pt>
                <c:pt idx="49">
                  <c:v>2.1537191051062319</c:v>
                </c:pt>
                <c:pt idx="50">
                  <c:v>3.7493461145514062</c:v>
                </c:pt>
                <c:pt idx="51">
                  <c:v>4.1993947582410698</c:v>
                </c:pt>
                <c:pt idx="52">
                  <c:v>4.0559988532349198</c:v>
                </c:pt>
                <c:pt idx="53">
                  <c:v>3.794231813348345</c:v>
                </c:pt>
                <c:pt idx="54">
                  <c:v>3.9241222868580716</c:v>
                </c:pt>
                <c:pt idx="55">
                  <c:v>4.3610627176247361</c:v>
                </c:pt>
                <c:pt idx="56">
                  <c:v>10.168795479660558</c:v>
                </c:pt>
                <c:pt idx="57">
                  <c:v>4.5747663101269778</c:v>
                </c:pt>
                <c:pt idx="58">
                  <c:v>4.3904568920581308</c:v>
                </c:pt>
                <c:pt idx="59">
                  <c:v>4.4571896123934023</c:v>
                </c:pt>
                <c:pt idx="60">
                  <c:v>4.3932374220721</c:v>
                </c:pt>
                <c:pt idx="61">
                  <c:v>4.6232269760847347</c:v>
                </c:pt>
                <c:pt idx="62">
                  <c:v>5.0998892641938243</c:v>
                </c:pt>
                <c:pt idx="63">
                  <c:v>4.4567923938199785</c:v>
                </c:pt>
                <c:pt idx="64">
                  <c:v>4.3916485477784022</c:v>
                </c:pt>
                <c:pt idx="65">
                  <c:v>4.3447767561143431</c:v>
                </c:pt>
                <c:pt idx="66">
                  <c:v>4.7245177123079163</c:v>
                </c:pt>
                <c:pt idx="67">
                  <c:v>5.1833051646129142</c:v>
                </c:pt>
                <c:pt idx="68">
                  <c:v>4.6764542649235832</c:v>
                </c:pt>
                <c:pt idx="69">
                  <c:v>4.5767524029940994</c:v>
                </c:pt>
                <c:pt idx="70">
                  <c:v>4.3626515919184339</c:v>
                </c:pt>
                <c:pt idx="71">
                  <c:v>4.9326602447822179</c:v>
                </c:pt>
                <c:pt idx="72">
                  <c:v>5.2770487479410351</c:v>
                </c:pt>
                <c:pt idx="73">
                  <c:v>4.3419962261003722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Data!$K$5:$K$78</c:f>
              <c:numCache>
                <c:formatCode>General</c:formatCode>
                <c:ptCount val="74"/>
                <c:pt idx="13">
                  <c:v>1.7898668918496277</c:v>
                </c:pt>
                <c:pt idx="14">
                  <c:v>2.0027760472050207</c:v>
                </c:pt>
                <c:pt idx="15">
                  <c:v>2.1231332749525653</c:v>
                </c:pt>
                <c:pt idx="16">
                  <c:v>2.1120111548966869</c:v>
                </c:pt>
                <c:pt idx="17">
                  <c:v>2.2323683826442315</c:v>
                </c:pt>
                <c:pt idx="18">
                  <c:v>2.2303822897771104</c:v>
                </c:pt>
                <c:pt idx="19">
                  <c:v>2.3487534246575343</c:v>
                </c:pt>
                <c:pt idx="20">
                  <c:v>3.6484525969016492</c:v>
                </c:pt>
                <c:pt idx="21">
                  <c:v>2.4460719751464732</c:v>
                </c:pt>
                <c:pt idx="22">
                  <c:v>2.4389220408248367</c:v>
                </c:pt>
                <c:pt idx="23">
                  <c:v>2.409925084964867</c:v>
                </c:pt>
                <c:pt idx="24">
                  <c:v>2.5517321156773209</c:v>
                </c:pt>
                <c:pt idx="25">
                  <c:v>2.6335591418027144</c:v>
                </c:pt>
                <c:pt idx="26">
                  <c:v>2.5719902629219571</c:v>
                </c:pt>
                <c:pt idx="27">
                  <c:v>2.5704013886282602</c:v>
                </c:pt>
                <c:pt idx="28">
                  <c:v>2.7130028564875626</c:v>
                </c:pt>
                <c:pt idx="29">
                  <c:v>2.6649394091032295</c:v>
                </c:pt>
                <c:pt idx="30">
                  <c:v>2.7042640478722291</c:v>
                </c:pt>
                <c:pt idx="31">
                  <c:v>2.5580876128521091</c:v>
                </c:pt>
                <c:pt idx="32">
                  <c:v>3.5630506036154377</c:v>
                </c:pt>
                <c:pt idx="33">
                  <c:v>2.7590802110047745</c:v>
                </c:pt>
                <c:pt idx="34">
                  <c:v>2.9410063176330765</c:v>
                </c:pt>
                <c:pt idx="35">
                  <c:v>2.91042048747941</c:v>
                </c:pt>
                <c:pt idx="36">
                  <c:v>2.7348498780258956</c:v>
                </c:pt>
                <c:pt idx="37">
                  <c:v>2.8011853797877437</c:v>
                </c:pt>
                <c:pt idx="38">
                  <c:v>2.9906586393111065</c:v>
                </c:pt>
                <c:pt idx="39">
                  <c:v>2.8961206188361377</c:v>
                </c:pt>
                <c:pt idx="40">
                  <c:v>2.892148433101895</c:v>
                </c:pt>
                <c:pt idx="41">
                  <c:v>2.9421979733533492</c:v>
                </c:pt>
                <c:pt idx="42">
                  <c:v>2.8786430016054707</c:v>
                </c:pt>
                <c:pt idx="43">
                  <c:v>3.068910698275682</c:v>
                </c:pt>
                <c:pt idx="44">
                  <c:v>3.0959215612685305</c:v>
                </c:pt>
                <c:pt idx="45">
                  <c:v>3.2798337607639536</c:v>
                </c:pt>
                <c:pt idx="46">
                  <c:v>3.2401119034215298</c:v>
                </c:pt>
                <c:pt idx="47">
                  <c:v>3.2834087279247721</c:v>
                </c:pt>
                <c:pt idx="48">
                  <c:v>3.472087550301286</c:v>
                </c:pt>
                <c:pt idx="49">
                  <c:v>3.037530430975167</c:v>
                </c:pt>
                <c:pt idx="50">
                  <c:v>3.4351462229728318</c:v>
                </c:pt>
                <c:pt idx="51">
                  <c:v>3.4013826442317714</c:v>
                </c:pt>
                <c:pt idx="52">
                  <c:v>3.3517303225537414</c:v>
                </c:pt>
                <c:pt idx="53">
                  <c:v>3.5332592106086191</c:v>
                </c:pt>
                <c:pt idx="54">
                  <c:v>3.422435228623256</c:v>
                </c:pt>
                <c:pt idx="55">
                  <c:v>3.9817189800045862</c:v>
                </c:pt>
                <c:pt idx="56">
                  <c:v>4.061559913262859</c:v>
                </c:pt>
                <c:pt idx="57">
                  <c:v>3.8458702278934966</c:v>
                </c:pt>
                <c:pt idx="58">
                  <c:v>4.1473591251224953</c:v>
                </c:pt>
                <c:pt idx="59">
                  <c:v>4.1962170096536768</c:v>
                </c:pt>
                <c:pt idx="60">
                  <c:v>4.1584812451783737</c:v>
                </c:pt>
                <c:pt idx="61">
                  <c:v>4.0262074602281013</c:v>
                </c:pt>
                <c:pt idx="62">
                  <c:v>3.9201501011238293</c:v>
                </c:pt>
                <c:pt idx="63">
                  <c:v>4.0730792518921621</c:v>
                </c:pt>
                <c:pt idx="64">
                  <c:v>4.3570905318904938</c:v>
                </c:pt>
                <c:pt idx="65">
                  <c:v>4.0413017660182229</c:v>
                </c:pt>
                <c:pt idx="66">
                  <c:v>4.2248167469402214</c:v>
                </c:pt>
                <c:pt idx="67">
                  <c:v>4.5378249827985231</c:v>
                </c:pt>
                <c:pt idx="68">
                  <c:v>4.7328593023498255</c:v>
                </c:pt>
                <c:pt idx="69">
                  <c:v>3.9781440128437686</c:v>
                </c:pt>
                <c:pt idx="70">
                  <c:v>4.2132974083109183</c:v>
                </c:pt>
                <c:pt idx="71">
                  <c:v>4.6458684347699171</c:v>
                </c:pt>
                <c:pt idx="72">
                  <c:v>5.3410009382623373</c:v>
                </c:pt>
                <c:pt idx="73">
                  <c:v>5.4708914117720644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Data!$N$5:$N$78</c:f>
              <c:numCache>
                <c:formatCode>General</c:formatCode>
                <c:ptCount val="74"/>
                <c:pt idx="13">
                  <c:v>1.7068482100039613</c:v>
                </c:pt>
                <c:pt idx="14">
                  <c:v>1.9487543212193237</c:v>
                </c:pt>
                <c:pt idx="15">
                  <c:v>2.1433914221972015</c:v>
                </c:pt>
                <c:pt idx="16">
                  <c:v>2.0500450574425049</c:v>
                </c:pt>
                <c:pt idx="17">
                  <c:v>2.1656356623089592</c:v>
                </c:pt>
                <c:pt idx="18">
                  <c:v>2.2689124913992615</c:v>
                </c:pt>
                <c:pt idx="19">
                  <c:v>2.2772540814411708</c:v>
                </c:pt>
                <c:pt idx="20">
                  <c:v>2.3451784574967158</c:v>
                </c:pt>
                <c:pt idx="21">
                  <c:v>2.4182666750067763</c:v>
                </c:pt>
                <c:pt idx="22">
                  <c:v>2.7134000750609868</c:v>
                </c:pt>
                <c:pt idx="23">
                  <c:v>2.4170750192865036</c:v>
                </c:pt>
                <c:pt idx="24">
                  <c:v>3.0911549383874397</c:v>
                </c:pt>
                <c:pt idx="25">
                  <c:v>2.6323674860824418</c:v>
                </c:pt>
                <c:pt idx="26">
                  <c:v>4.1541118408707076</c:v>
                </c:pt>
                <c:pt idx="27">
                  <c:v>2.6701032505577449</c:v>
                </c:pt>
                <c:pt idx="28">
                  <c:v>2.5608681428660787</c:v>
                </c:pt>
                <c:pt idx="29">
                  <c:v>2.5759624486561998</c:v>
                </c:pt>
                <c:pt idx="30">
                  <c:v>2.772982861074623</c:v>
                </c:pt>
                <c:pt idx="31">
                  <c:v>2.7352470965993203</c:v>
                </c:pt>
                <c:pt idx="32">
                  <c:v>3.1483544129605301</c:v>
                </c:pt>
                <c:pt idx="33">
                  <c:v>2.6685143762640475</c:v>
                </c:pt>
                <c:pt idx="34">
                  <c:v>2.7535191509768353</c:v>
                </c:pt>
                <c:pt idx="35">
                  <c:v>2.8369350513959257</c:v>
                </c:pt>
                <c:pt idx="36">
                  <c:v>2.7737772982214715</c:v>
                </c:pt>
                <c:pt idx="37">
                  <c:v>2.8385239256896226</c:v>
                </c:pt>
                <c:pt idx="38">
                  <c:v>2.9537173119826523</c:v>
                </c:pt>
                <c:pt idx="39">
                  <c:v>2.8027742540814411</c:v>
                </c:pt>
                <c:pt idx="40">
                  <c:v>2.9421979733533492</c:v>
                </c:pt>
                <c:pt idx="41">
                  <c:v>2.9557034048497735</c:v>
                </c:pt>
                <c:pt idx="42">
                  <c:v>2.9866864535768642</c:v>
                </c:pt>
                <c:pt idx="43">
                  <c:v>3.0939354684014093</c:v>
                </c:pt>
                <c:pt idx="44">
                  <c:v>3.1694069973520151</c:v>
                </c:pt>
                <c:pt idx="45">
                  <c:v>3.1908568003169235</c:v>
                </c:pt>
                <c:pt idx="46">
                  <c:v>3.1773513688204997</c:v>
                </c:pt>
                <c:pt idx="47">
                  <c:v>3.249247930610287</c:v>
                </c:pt>
                <c:pt idx="48">
                  <c:v>3.2965169408477717</c:v>
                </c:pt>
                <c:pt idx="49">
                  <c:v>4.8865828902650064</c:v>
                </c:pt>
                <c:pt idx="50">
                  <c:v>3.2742727007360144</c:v>
                </c:pt>
                <c:pt idx="51">
                  <c:v>3.4859902003711345</c:v>
                </c:pt>
                <c:pt idx="52">
                  <c:v>3.694927169992285</c:v>
                </c:pt>
                <c:pt idx="53">
                  <c:v>3.3557025082879837</c:v>
                </c:pt>
                <c:pt idx="54">
                  <c:v>3.4355434415462556</c:v>
                </c:pt>
                <c:pt idx="55">
                  <c:v>4.0254130230812537</c:v>
                </c:pt>
                <c:pt idx="56">
                  <c:v>8.3952145493213237</c:v>
                </c:pt>
                <c:pt idx="57">
                  <c:v>4.2291861512478883</c:v>
                </c:pt>
                <c:pt idx="58">
                  <c:v>3.7183630658243154</c:v>
                </c:pt>
                <c:pt idx="59">
                  <c:v>4.229583369821313</c:v>
                </c:pt>
                <c:pt idx="60">
                  <c:v>4.0977068034444653</c:v>
                </c:pt>
                <c:pt idx="61">
                  <c:v>4.1048567377661014</c:v>
                </c:pt>
                <c:pt idx="62">
                  <c:v>4.5406055128124931</c:v>
                </c:pt>
                <c:pt idx="63">
                  <c:v>4.0599710389691621</c:v>
                </c:pt>
                <c:pt idx="64">
                  <c:v>4.1433869393882521</c:v>
                </c:pt>
                <c:pt idx="65">
                  <c:v>3.917766789683284</c:v>
                </c:pt>
                <c:pt idx="66">
                  <c:v>4.1557007151644036</c:v>
                </c:pt>
                <c:pt idx="67">
                  <c:v>4.4373286837221899</c:v>
                </c:pt>
                <c:pt idx="68">
                  <c:v>4.2101196597235253</c:v>
                </c:pt>
                <c:pt idx="69">
                  <c:v>4.3916485477784022</c:v>
                </c:pt>
                <c:pt idx="70">
                  <c:v>4.3380240403661299</c:v>
                </c:pt>
                <c:pt idx="71">
                  <c:v>4.3856902691770392</c:v>
                </c:pt>
                <c:pt idx="72">
                  <c:v>4.7972087112445525</c:v>
                </c:pt>
                <c:pt idx="73">
                  <c:v>4.2422943641708883</c:v>
                </c:pt>
              </c:numCache>
            </c:numRef>
          </c:yVal>
          <c:smooth val="0"/>
        </c:ser>
        <c:ser>
          <c:idx val="4"/>
          <c:order val="4"/>
          <c:tx>
            <c:v>b3-in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Data!$R$5:$R$78</c:f>
              <c:numCache>
                <c:formatCode>General</c:formatCode>
                <c:ptCount val="74"/>
                <c:pt idx="13" formatCode="0.00">
                  <c:v>1.789072454702779</c:v>
                </c:pt>
                <c:pt idx="14" formatCode="0.00">
                  <c:v>2.0667282375263234</c:v>
                </c:pt>
                <c:pt idx="15" formatCode="0.00">
                  <c:v>2.1680189737495046</c:v>
                </c:pt>
                <c:pt idx="16" formatCode="0.00">
                  <c:v>2.287184545776777</c:v>
                </c:pt>
                <c:pt idx="17" formatCode="0.00">
                  <c:v>2.336836867454807</c:v>
                </c:pt>
                <c:pt idx="18" formatCode="0.00">
                  <c:v>2.2681180542524131</c:v>
                </c:pt>
                <c:pt idx="19" formatCode="0.00">
                  <c:v>1.2468691019786908</c:v>
                </c:pt>
                <c:pt idx="20" formatCode="0.00">
                  <c:v>3.754112737432497</c:v>
                </c:pt>
                <c:pt idx="21" formatCode="0.00">
                  <c:v>2.4337581993703212</c:v>
                </c:pt>
                <c:pt idx="22" formatCode="0.00">
                  <c:v>2.6037677487958963</c:v>
                </c:pt>
                <c:pt idx="23" formatCode="0.00">
                  <c:v>2.5203518483768059</c:v>
                </c:pt>
                <c:pt idx="24" formatCode="0.00">
                  <c:v>2.6478590104459871</c:v>
                </c:pt>
                <c:pt idx="25" formatCode="0.00">
                  <c:v>2.7324665665853503</c:v>
                </c:pt>
                <c:pt idx="26" formatCode="0.00">
                  <c:v>2.7543135881236838</c:v>
                </c:pt>
                <c:pt idx="27" formatCode="0.00">
                  <c:v>2.6871836492149868</c:v>
                </c:pt>
                <c:pt idx="28" formatCode="0.00">
                  <c:v>2.7972131940535014</c:v>
                </c:pt>
                <c:pt idx="29" formatCode="0.00">
                  <c:v>2.6705004691311687</c:v>
                </c:pt>
                <c:pt idx="30" formatCode="0.00">
                  <c:v>2.6851975563478656</c:v>
                </c:pt>
                <c:pt idx="31" formatCode="0.00">
                  <c:v>2.7332610037321992</c:v>
                </c:pt>
                <c:pt idx="32" formatCode="0.00">
                  <c:v>3.7410045245094965</c:v>
                </c:pt>
                <c:pt idx="33" formatCode="0.00">
                  <c:v>2.9346508204582888</c:v>
                </c:pt>
                <c:pt idx="34" formatCode="0.00">
                  <c:v>2.8981067117032588</c:v>
                </c:pt>
                <c:pt idx="35" formatCode="0.00">
                  <c:v>3.0832105669189547</c:v>
                </c:pt>
                <c:pt idx="36" formatCode="0.00">
                  <c:v>3.0677190425554093</c:v>
                </c:pt>
                <c:pt idx="37" formatCode="0.00">
                  <c:v>3.0434887095765308</c:v>
                </c:pt>
                <c:pt idx="38" formatCode="0.00">
                  <c:v>3.0935382498279851</c:v>
                </c:pt>
                <c:pt idx="39" formatCode="0.00">
                  <c:v>2.9604700277308647</c:v>
                </c:pt>
                <c:pt idx="40" formatCode="0.00">
                  <c:v>3.0990993098559243</c:v>
                </c:pt>
                <c:pt idx="41" formatCode="0.00">
                  <c:v>2.92352870040241</c:v>
                </c:pt>
                <c:pt idx="42" formatCode="0.00">
                  <c:v>3.0415026167094097</c:v>
                </c:pt>
                <c:pt idx="43" formatCode="0.00">
                  <c:v>3.126507391422197</c:v>
                </c:pt>
                <c:pt idx="44" formatCode="0.00">
                  <c:v>3.299694689435166</c:v>
                </c:pt>
                <c:pt idx="45" formatCode="0.00">
                  <c:v>3.3243222409874686</c:v>
                </c:pt>
                <c:pt idx="46" formatCode="0.00">
                  <c:v>3.2849976022184686</c:v>
                </c:pt>
                <c:pt idx="47" formatCode="0.00">
                  <c:v>3.4422961572944684</c:v>
                </c:pt>
                <c:pt idx="48" formatCode="0.00">
                  <c:v>3.677449552761618</c:v>
                </c:pt>
                <c:pt idx="49" formatCode="0.00">
                  <c:v>3.3263083338545902</c:v>
                </c:pt>
                <c:pt idx="50" formatCode="0.00">
                  <c:v>3.5229315276995887</c:v>
                </c:pt>
                <c:pt idx="51" formatCode="0.00">
                  <c:v>3.2134982590021055</c:v>
                </c:pt>
                <c:pt idx="52" formatCode="0.00">
                  <c:v>6.9699943078751483</c:v>
                </c:pt>
                <c:pt idx="53" formatCode="0.00">
                  <c:v>3.3076390609036506</c:v>
                </c:pt>
                <c:pt idx="54" formatCode="0.00">
                  <c:v>3.4200519171827106</c:v>
                </c:pt>
                <c:pt idx="55" formatCode="0.00">
                  <c:v>4.1497424365630398</c:v>
                </c:pt>
                <c:pt idx="56" formatCode="0.00">
                  <c:v>4.1120066720877375</c:v>
                </c:pt>
                <c:pt idx="57" formatCode="0.00">
                  <c:v>4.0949262734304952</c:v>
                </c:pt>
                <c:pt idx="58" formatCode="0.00">
                  <c:v>4.238322178436646</c:v>
                </c:pt>
                <c:pt idx="59" formatCode="0.00">
                  <c:v>4.2407054898771914</c:v>
                </c:pt>
                <c:pt idx="60" formatCode="0.00">
                  <c:v>4.2625525114155245</c:v>
                </c:pt>
                <c:pt idx="61" formatCode="0.00">
                  <c:v>4.0361379245637075</c:v>
                </c:pt>
                <c:pt idx="62" formatCode="0.00">
                  <c:v>4.3229297345760092</c:v>
                </c:pt>
                <c:pt idx="63" formatCode="0.00">
                  <c:v>4.0786403119201013</c:v>
                </c:pt>
                <c:pt idx="64" formatCode="0.00">
                  <c:v>4.5616580972039777</c:v>
                </c:pt>
                <c:pt idx="65" formatCode="0.00">
                  <c:v>4.1537146222972829</c:v>
                </c:pt>
                <c:pt idx="66" formatCode="0.00">
                  <c:v>4.1839032338775253</c:v>
                </c:pt>
                <c:pt idx="67" formatCode="0.00">
                  <c:v>4.9461656762786426</c:v>
                </c:pt>
                <c:pt idx="68" formatCode="0.00">
                  <c:v>4.8027697712724917</c:v>
                </c:pt>
                <c:pt idx="69" formatCode="0.00">
                  <c:v>4.1187593878359499</c:v>
                </c:pt>
                <c:pt idx="70" formatCode="0.00">
                  <c:v>4.3920457663518278</c:v>
                </c:pt>
                <c:pt idx="71" formatCode="0.00">
                  <c:v>4.5692052500990386</c:v>
                </c:pt>
                <c:pt idx="72" formatCode="0.00">
                  <c:v>5.2178631805008227</c:v>
                </c:pt>
                <c:pt idx="73" formatCode="0.00">
                  <c:v>5.8009800462876075</c:v>
                </c:pt>
              </c:numCache>
            </c:numRef>
          </c:yVal>
          <c:smooth val="0"/>
        </c:ser>
        <c:ser>
          <c:idx val="5"/>
          <c:order val="5"/>
          <c:tx>
            <c:v>b3-out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Data!$U$5:$U$78</c:f>
              <c:numCache>
                <c:formatCode>General</c:formatCode>
                <c:ptCount val="74"/>
                <c:pt idx="13">
                  <c:v>1.8379303392339608</c:v>
                </c:pt>
                <c:pt idx="14">
                  <c:v>2.0135009486874749</c:v>
                </c:pt>
                <c:pt idx="15">
                  <c:v>2.2665291799587166</c:v>
                </c:pt>
                <c:pt idx="16">
                  <c:v>2.2772540814411708</c:v>
                </c:pt>
                <c:pt idx="17">
                  <c:v>2.28281514146911</c:v>
                </c:pt>
                <c:pt idx="18">
                  <c:v>2.3519311732449282</c:v>
                </c:pt>
                <c:pt idx="19">
                  <c:v>2.3312758074268674</c:v>
                </c:pt>
                <c:pt idx="20">
                  <c:v>2.4059528992306247</c:v>
                </c:pt>
                <c:pt idx="21">
                  <c:v>2.5155852254957152</c:v>
                </c:pt>
                <c:pt idx="22">
                  <c:v>2.9517312191155312</c:v>
                </c:pt>
                <c:pt idx="23">
                  <c:v>2.4822188653280786</c:v>
                </c:pt>
                <c:pt idx="24">
                  <c:v>3.2417007777152267</c:v>
                </c:pt>
                <c:pt idx="25">
                  <c:v>2.6963196764037445</c:v>
                </c:pt>
                <c:pt idx="27">
                  <c:v>2.96007280915744</c:v>
                </c:pt>
                <c:pt idx="28">
                  <c:v>2.6844031192010172</c:v>
                </c:pt>
                <c:pt idx="29">
                  <c:v>2.7265082879839868</c:v>
                </c:pt>
                <c:pt idx="30">
                  <c:v>2.9489506891015616</c:v>
                </c:pt>
                <c:pt idx="31">
                  <c:v>2.8603709472279557</c:v>
                </c:pt>
                <c:pt idx="32">
                  <c:v>3.2444813077291959</c:v>
                </c:pt>
                <c:pt idx="33">
                  <c:v>2.8134991555638953</c:v>
                </c:pt>
                <c:pt idx="34">
                  <c:v>2.8206490898855319</c:v>
                </c:pt>
                <c:pt idx="35">
                  <c:v>2.9064483017451677</c:v>
                </c:pt>
                <c:pt idx="36">
                  <c:v>2.959278372010592</c:v>
                </c:pt>
                <c:pt idx="37">
                  <c:v>3.0399137424157123</c:v>
                </c:pt>
                <c:pt idx="38">
                  <c:v>2.9747698963741369</c:v>
                </c:pt>
                <c:pt idx="39">
                  <c:v>2.9938363878985004</c:v>
                </c:pt>
                <c:pt idx="40">
                  <c:v>3.0788411626112882</c:v>
                </c:pt>
                <c:pt idx="41">
                  <c:v>4.7459675152728256</c:v>
                </c:pt>
                <c:pt idx="42">
                  <c:v>3.0808272554784093</c:v>
                </c:pt>
                <c:pt idx="43">
                  <c:v>3.2289897833656509</c:v>
                </c:pt>
                <c:pt idx="44">
                  <c:v>3.450240528762953</c:v>
                </c:pt>
                <c:pt idx="45">
                  <c:v>3.1809263359813174</c:v>
                </c:pt>
                <c:pt idx="46">
                  <c:v>3.2059511061070451</c:v>
                </c:pt>
                <c:pt idx="47">
                  <c:v>3.4446794687350137</c:v>
                </c:pt>
                <c:pt idx="48">
                  <c:v>3.481620796063468</c:v>
                </c:pt>
                <c:pt idx="49">
                  <c:v>3.4013826442317714</c:v>
                </c:pt>
                <c:pt idx="50">
                  <c:v>3.4641431788328014</c:v>
                </c:pt>
                <c:pt idx="51">
                  <c:v>3.7429906173766181</c:v>
                </c:pt>
                <c:pt idx="52">
                  <c:v>3.526903713433831</c:v>
                </c:pt>
                <c:pt idx="53">
                  <c:v>3.4458711244552864</c:v>
                </c:pt>
                <c:pt idx="54">
                  <c:v>2.9843031421363189</c:v>
                </c:pt>
                <c:pt idx="55">
                  <c:v>4.0655320989971013</c:v>
                </c:pt>
                <c:pt idx="56">
                  <c:v>3.9153834782427381</c:v>
                </c:pt>
                <c:pt idx="57">
                  <c:v>4.2788384729259183</c:v>
                </c:pt>
                <c:pt idx="58">
                  <c:v>4.0019771272492228</c:v>
                </c:pt>
                <c:pt idx="59">
                  <c:v>4.1032678634724045</c:v>
                </c:pt>
                <c:pt idx="60">
                  <c:v>4.3463656304080391</c:v>
                </c:pt>
                <c:pt idx="61">
                  <c:v>4.3896624549112815</c:v>
                </c:pt>
                <c:pt idx="62">
                  <c:v>4.4154816621838568</c:v>
                </c:pt>
                <c:pt idx="63">
                  <c:v>10.69471287087425</c:v>
                </c:pt>
                <c:pt idx="64">
                  <c:v>4.2637441671357976</c:v>
                </c:pt>
                <c:pt idx="65">
                  <c:v>4.0281935530952229</c:v>
                </c:pt>
                <c:pt idx="66">
                  <c:v>4.3956207335126454</c:v>
                </c:pt>
                <c:pt idx="67">
                  <c:v>4.7384203623777648</c:v>
                </c:pt>
                <c:pt idx="68">
                  <c:v>16.027769437668105</c:v>
                </c:pt>
                <c:pt idx="69">
                  <c:v>4.2673191342966161</c:v>
                </c:pt>
                <c:pt idx="70">
                  <c:v>4.4285898751068569</c:v>
                </c:pt>
                <c:pt idx="71">
                  <c:v>4.5382222013719478</c:v>
                </c:pt>
                <c:pt idx="72">
                  <c:v>4.9604655449219148</c:v>
                </c:pt>
                <c:pt idx="73">
                  <c:v>4.3412017889535246</c:v>
                </c:pt>
              </c:numCache>
            </c:numRef>
          </c:yVal>
          <c:smooth val="0"/>
        </c:ser>
        <c:ser>
          <c:idx val="6"/>
          <c:order val="6"/>
          <c:tx>
            <c:v>b4-in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Data!$Y$5:$Y$78</c:f>
              <c:numCache>
                <c:formatCode>General</c:formatCode>
                <c:ptCount val="74"/>
                <c:pt idx="15">
                  <c:v>0.98232153207814665</c:v>
                </c:pt>
                <c:pt idx="16">
                  <c:v>1.0510403452805404</c:v>
                </c:pt>
                <c:pt idx="17">
                  <c:v>1.070504055378328</c:v>
                </c:pt>
                <c:pt idx="18">
                  <c:v>1.1789447259231458</c:v>
                </c:pt>
                <c:pt idx="19">
                  <c:v>1.1896696274056002</c:v>
                </c:pt>
                <c:pt idx="20">
                  <c:v>2.1461719522111711</c:v>
                </c:pt>
                <c:pt idx="21">
                  <c:v>1.2683189049435999</c:v>
                </c:pt>
                <c:pt idx="22">
                  <c:v>1.3656374554325388</c:v>
                </c:pt>
                <c:pt idx="23">
                  <c:v>1.4041676570546902</c:v>
                </c:pt>
                <c:pt idx="24">
                  <c:v>1.4979112403828108</c:v>
                </c:pt>
                <c:pt idx="25">
                  <c:v>1.5995991951794166</c:v>
                </c:pt>
                <c:pt idx="26">
                  <c:v>1.5717938950397197</c:v>
                </c:pt>
                <c:pt idx="27">
                  <c:v>1.6186656867037801</c:v>
                </c:pt>
                <c:pt idx="28">
                  <c:v>1.6707013198223557</c:v>
                </c:pt>
                <c:pt idx="29">
                  <c:v>1.6675235712349619</c:v>
                </c:pt>
                <c:pt idx="30">
                  <c:v>1.6361433039344464</c:v>
                </c:pt>
                <c:pt idx="31">
                  <c:v>1.7175731114864159</c:v>
                </c:pt>
                <c:pt idx="32">
                  <c:v>2.3384257417485035</c:v>
                </c:pt>
                <c:pt idx="33">
                  <c:v>1.7958251704509913</c:v>
                </c:pt>
                <c:pt idx="34">
                  <c:v>1.8585857050520214</c:v>
                </c:pt>
                <c:pt idx="35">
                  <c:v>1.8550107378912031</c:v>
                </c:pt>
                <c:pt idx="36">
                  <c:v>1.8740772294155665</c:v>
                </c:pt>
                <c:pt idx="37">
                  <c:v>1.918962928212506</c:v>
                </c:pt>
                <c:pt idx="38">
                  <c:v>1.9229351139467483</c:v>
                </c:pt>
                <c:pt idx="39">
                  <c:v>1.8669272950939304</c:v>
                </c:pt>
                <c:pt idx="40">
                  <c:v>1.9980094243239297</c:v>
                </c:pt>
                <c:pt idx="41">
                  <c:v>1.9753679656387479</c:v>
                </c:pt>
                <c:pt idx="42">
                  <c:v>2.0444839974145661</c:v>
                </c:pt>
                <c:pt idx="43">
                  <c:v>2.087780821917808</c:v>
                </c:pt>
                <c:pt idx="44">
                  <c:v>2.2180685140009588</c:v>
                </c:pt>
                <c:pt idx="45">
                  <c:v>2.2037686453576861</c:v>
                </c:pt>
                <c:pt idx="46">
                  <c:v>2.3725865390629886</c:v>
                </c:pt>
                <c:pt idx="47">
                  <c:v>2.3980085277621397</c:v>
                </c:pt>
                <c:pt idx="48">
                  <c:v>2.4738772752861697</c:v>
                </c:pt>
                <c:pt idx="49">
                  <c:v>2.3296869331331704</c:v>
                </c:pt>
                <c:pt idx="50">
                  <c:v>2.5620597985863514</c:v>
                </c:pt>
                <c:pt idx="51">
                  <c:v>2.5052575425866848</c:v>
                </c:pt>
                <c:pt idx="52">
                  <c:v>2.6033705302224721</c:v>
                </c:pt>
                <c:pt idx="53">
                  <c:v>2.4786438981672609</c:v>
                </c:pt>
                <c:pt idx="54">
                  <c:v>2.7352470965993203</c:v>
                </c:pt>
                <c:pt idx="55">
                  <c:v>3.4037659556723172</c:v>
                </c:pt>
                <c:pt idx="56">
                  <c:v>3.61667511102771</c:v>
                </c:pt>
                <c:pt idx="57">
                  <c:v>3.3966160213506806</c:v>
                </c:pt>
                <c:pt idx="58">
                  <c:v>3.5292870248743768</c:v>
                </c:pt>
                <c:pt idx="59">
                  <c:v>3.8542118179354055</c:v>
                </c:pt>
                <c:pt idx="60">
                  <c:v>3.4542127144971952</c:v>
                </c:pt>
                <c:pt idx="61">
                  <c:v>3.449446091616104</c:v>
                </c:pt>
                <c:pt idx="62">
                  <c:v>3.5372313963428614</c:v>
                </c:pt>
                <c:pt idx="63">
                  <c:v>3.3707968140781053</c:v>
                </c:pt>
                <c:pt idx="64">
                  <c:v>3.9769523571234959</c:v>
                </c:pt>
                <c:pt idx="65">
                  <c:v>3.6325638539646792</c:v>
                </c:pt>
                <c:pt idx="66">
                  <c:v>3.6420970997268611</c:v>
                </c:pt>
                <c:pt idx="67">
                  <c:v>4.3844986134567669</c:v>
                </c:pt>
                <c:pt idx="68">
                  <c:v>4.4087289464356454</c:v>
                </c:pt>
                <c:pt idx="69">
                  <c:v>3.7918485019077997</c:v>
                </c:pt>
                <c:pt idx="72">
                  <c:v>4.920743687579491</c:v>
                </c:pt>
                <c:pt idx="73">
                  <c:v>5.1995911261233081</c:v>
                </c:pt>
              </c:numCache>
            </c:numRef>
          </c:yVal>
          <c:smooth val="0"/>
        </c:ser>
        <c:ser>
          <c:idx val="7"/>
          <c:order val="7"/>
          <c:tx>
            <c:v>b4-out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Data!$AB$5:$AB$78</c:f>
              <c:numCache>
                <c:formatCode>General</c:formatCode>
                <c:ptCount val="74"/>
                <c:pt idx="15">
                  <c:v>0.94418854902941962</c:v>
                </c:pt>
                <c:pt idx="16">
                  <c:v>0.99979914930881331</c:v>
                </c:pt>
                <c:pt idx="17">
                  <c:v>1.1050620712662371</c:v>
                </c:pt>
                <c:pt idx="18">
                  <c:v>1.1706031358812368</c:v>
                </c:pt>
                <c:pt idx="19">
                  <c:v>1.1245257813640248</c:v>
                </c:pt>
                <c:pt idx="20">
                  <c:v>1.2476635391255395</c:v>
                </c:pt>
                <c:pt idx="21">
                  <c:v>1.3334627509851755</c:v>
                </c:pt>
                <c:pt idx="22">
                  <c:v>1.6266100581722647</c:v>
                </c:pt>
                <c:pt idx="23">
                  <c:v>1.3727873897541751</c:v>
                </c:pt>
                <c:pt idx="24">
                  <c:v>1.8256165634578094</c:v>
                </c:pt>
                <c:pt idx="25">
                  <c:v>1.6039685994870831</c:v>
                </c:pt>
                <c:pt idx="26">
                  <c:v>2.6502423218865325</c:v>
                </c:pt>
                <c:pt idx="27">
                  <c:v>1.688178937053022</c:v>
                </c:pt>
                <c:pt idx="28">
                  <c:v>1.5412080648860531</c:v>
                </c:pt>
                <c:pt idx="29">
                  <c:v>1.6421015825358103</c:v>
                </c:pt>
                <c:pt idx="30">
                  <c:v>1.7306813244094159</c:v>
                </c:pt>
                <c:pt idx="31">
                  <c:v>1.7541172202414461</c:v>
                </c:pt>
                <c:pt idx="32">
                  <c:v>1.9845039928275057</c:v>
                </c:pt>
                <c:pt idx="33">
                  <c:v>1.789072454702779</c:v>
                </c:pt>
                <c:pt idx="34">
                  <c:v>1.8430941806884757</c:v>
                </c:pt>
                <c:pt idx="35">
                  <c:v>1.8152888805487792</c:v>
                </c:pt>
                <c:pt idx="36">
                  <c:v>1.8450802735555969</c:v>
                </c:pt>
                <c:pt idx="37">
                  <c:v>1.8558051750380515</c:v>
                </c:pt>
                <c:pt idx="38">
                  <c:v>1.9992010800442026</c:v>
                </c:pt>
                <c:pt idx="39">
                  <c:v>1.9769568399324451</c:v>
                </c:pt>
                <c:pt idx="40">
                  <c:v>1.983709555680657</c:v>
                </c:pt>
                <c:pt idx="41">
                  <c:v>2.0289924730510203</c:v>
                </c:pt>
                <c:pt idx="42">
                  <c:v>2.0560033360438688</c:v>
                </c:pt>
                <c:pt idx="43">
                  <c:v>2.2430932841266862</c:v>
                </c:pt>
                <c:pt idx="44">
                  <c:v>2.3006899772732008</c:v>
                </c:pt>
                <c:pt idx="45">
                  <c:v>2.2788429557348677</c:v>
                </c:pt>
                <c:pt idx="46">
                  <c:v>2.3173731573570189</c:v>
                </c:pt>
                <c:pt idx="47">
                  <c:v>2.3348507745876859</c:v>
                </c:pt>
                <c:pt idx="48">
                  <c:v>2.4703023081253517</c:v>
                </c:pt>
                <c:pt idx="49">
                  <c:v>2.4679189966848063</c:v>
                </c:pt>
                <c:pt idx="50">
                  <c:v>2.4802327724609574</c:v>
                </c:pt>
                <c:pt idx="51">
                  <c:v>2.5870845687120783</c:v>
                </c:pt>
                <c:pt idx="52">
                  <c:v>2.7193583536623507</c:v>
                </c:pt>
                <c:pt idx="53">
                  <c:v>2.6176703988657448</c:v>
                </c:pt>
                <c:pt idx="54">
                  <c:v>2.6343535789495629</c:v>
                </c:pt>
                <c:pt idx="55">
                  <c:v>3.466129271699923</c:v>
                </c:pt>
                <c:pt idx="56">
                  <c:v>3.2067455432538936</c:v>
                </c:pt>
                <c:pt idx="57">
                  <c:v>3.5900614666082857</c:v>
                </c:pt>
                <c:pt idx="58">
                  <c:v>3.3827133712808322</c:v>
                </c:pt>
                <c:pt idx="59">
                  <c:v>3.7179658472508907</c:v>
                </c:pt>
                <c:pt idx="60">
                  <c:v>3.7207463772648612</c:v>
                </c:pt>
                <c:pt idx="61">
                  <c:v>3.7167741915306181</c:v>
                </c:pt>
                <c:pt idx="62">
                  <c:v>3.7147880986634974</c:v>
                </c:pt>
                <c:pt idx="63">
                  <c:v>3.5785421279789826</c:v>
                </c:pt>
                <c:pt idx="64">
                  <c:v>3.6786412084818911</c:v>
                </c:pt>
                <c:pt idx="65">
                  <c:v>3.5860892808740434</c:v>
                </c:pt>
                <c:pt idx="66">
                  <c:v>3.9547081170117382</c:v>
                </c:pt>
                <c:pt idx="67">
                  <c:v>4.0508350117804044</c:v>
                </c:pt>
                <c:pt idx="68">
                  <c:v>4.0428906403119198</c:v>
                </c:pt>
                <c:pt idx="69">
                  <c:v>4.0432878588853445</c:v>
                </c:pt>
                <c:pt idx="70">
                  <c:v>3.8236259877817389</c:v>
                </c:pt>
                <c:pt idx="71">
                  <c:v>4.3082326473593122</c:v>
                </c:pt>
                <c:pt idx="72">
                  <c:v>4.6260075060987047</c:v>
                </c:pt>
                <c:pt idx="73">
                  <c:v>4.0389184545776766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46144"/>
        <c:axId val="20653952"/>
      </c:scatterChart>
      <c:valAx>
        <c:axId val="20646144"/>
        <c:scaling>
          <c:orientation val="minMax"/>
          <c:max val="0.8125"/>
          <c:min val="0.5"/>
        </c:scaling>
        <c:delete val="0"/>
        <c:axPos val="b"/>
        <c:numFmt formatCode="h:mm" sourceLinked="1"/>
        <c:majorTickMark val="out"/>
        <c:minorTickMark val="none"/>
        <c:tickLblPos val="nextTo"/>
        <c:crossAx val="20653952"/>
        <c:crosses val="autoZero"/>
        <c:crossBetween val="midCat"/>
        <c:majorUnit val="3.0000000000000006E-2"/>
      </c:valAx>
      <c:valAx>
        <c:axId val="20653952"/>
        <c:scaling>
          <c:orientation val="minMax"/>
          <c:max val="1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646144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92333559534426102"/>
          <c:y val="0.31979002624671915"/>
          <c:w val="7.0308754482735158E-2"/>
          <c:h val="0.5880622239293259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xVal>
            <c:numRef>
              <c:f>Data!$AF$100:$AF$122</c:f>
              <c:numCache>
                <c:formatCode>h:mm</c:formatCode>
                <c:ptCount val="23"/>
                <c:pt idx="0">
                  <c:v>0.91249999999999998</c:v>
                </c:pt>
                <c:pt idx="1">
                  <c:v>0.91388888888888886</c:v>
                </c:pt>
                <c:pt idx="2">
                  <c:v>0.91388888888888886</c:v>
                </c:pt>
                <c:pt idx="3">
                  <c:v>0.91875000000000007</c:v>
                </c:pt>
                <c:pt idx="4">
                  <c:v>0.91875000000000007</c:v>
                </c:pt>
                <c:pt idx="5">
                  <c:v>0.9194444444444444</c:v>
                </c:pt>
                <c:pt idx="6">
                  <c:v>0.92152777777777783</c:v>
                </c:pt>
                <c:pt idx="7">
                  <c:v>0.92291666666666661</c:v>
                </c:pt>
                <c:pt idx="8">
                  <c:v>0.92499999999999993</c:v>
                </c:pt>
                <c:pt idx="9">
                  <c:v>0.92638888888888893</c:v>
                </c:pt>
                <c:pt idx="10">
                  <c:v>0.92708333333333337</c:v>
                </c:pt>
                <c:pt idx="11">
                  <c:v>0.94444444444444453</c:v>
                </c:pt>
                <c:pt idx="12">
                  <c:v>0.94513888888888886</c:v>
                </c:pt>
                <c:pt idx="13">
                  <c:v>0.9458333333333333</c:v>
                </c:pt>
                <c:pt idx="14">
                  <c:v>0.9458333333333333</c:v>
                </c:pt>
                <c:pt idx="15">
                  <c:v>0.9472222222222223</c:v>
                </c:pt>
                <c:pt idx="16">
                  <c:v>0.9472222222222223</c:v>
                </c:pt>
                <c:pt idx="17">
                  <c:v>0.95486111111111116</c:v>
                </c:pt>
                <c:pt idx="18">
                  <c:v>0.95624999999999993</c:v>
                </c:pt>
                <c:pt idx="19">
                  <c:v>0.95624999999999993</c:v>
                </c:pt>
                <c:pt idx="20">
                  <c:v>0.95694444444444438</c:v>
                </c:pt>
                <c:pt idx="21">
                  <c:v>0.96736111111111101</c:v>
                </c:pt>
                <c:pt idx="22">
                  <c:v>0.96875</c:v>
                </c:pt>
              </c:numCache>
            </c:numRef>
          </c:xVal>
          <c:yVal>
            <c:numRef>
              <c:f>Data!$AI$100:$AI$122</c:f>
              <c:numCache>
                <c:formatCode>General</c:formatCode>
                <c:ptCount val="23"/>
                <c:pt idx="0">
                  <c:v>0.80677348763893131</c:v>
                </c:pt>
                <c:pt idx="1">
                  <c:v>1.6560505514360926</c:v>
                </c:pt>
                <c:pt idx="2">
                  <c:v>0.87787760102512957</c:v>
                </c:pt>
                <c:pt idx="3">
                  <c:v>0.83855186233667356</c:v>
                </c:pt>
                <c:pt idx="4">
                  <c:v>0.76188653337837031</c:v>
                </c:pt>
                <c:pt idx="5">
                  <c:v>0.79763720491333034</c:v>
                </c:pt>
                <c:pt idx="6">
                  <c:v>0.81034855479242729</c:v>
                </c:pt>
                <c:pt idx="7">
                  <c:v>0.75950315527603962</c:v>
                </c:pt>
                <c:pt idx="8">
                  <c:v>0.78293970661562462</c:v>
                </c:pt>
                <c:pt idx="9">
                  <c:v>1.285435256523674</c:v>
                </c:pt>
                <c:pt idx="10">
                  <c:v>0.78889815187145129</c:v>
                </c:pt>
                <c:pt idx="11">
                  <c:v>0.81869037815058465</c:v>
                </c:pt>
                <c:pt idx="12">
                  <c:v>0.39206569783339495</c:v>
                </c:pt>
                <c:pt idx="13">
                  <c:v>0.66337357181536938</c:v>
                </c:pt>
                <c:pt idx="14">
                  <c:v>0.82266267498780243</c:v>
                </c:pt>
                <c:pt idx="15">
                  <c:v>0.8504687528483269</c:v>
                </c:pt>
                <c:pt idx="16">
                  <c:v>0.82186821562035883</c:v>
                </c:pt>
                <c:pt idx="17">
                  <c:v>0.87906929007629497</c:v>
                </c:pt>
                <c:pt idx="18">
                  <c:v>1.4681609110356919</c:v>
                </c:pt>
                <c:pt idx="19">
                  <c:v>0.79644551586216505</c:v>
                </c:pt>
                <c:pt idx="20">
                  <c:v>0.83418233581573398</c:v>
                </c:pt>
                <c:pt idx="21">
                  <c:v>1.2802712706352908</c:v>
                </c:pt>
                <c:pt idx="22">
                  <c:v>0.84212692949016954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Data!$AF$100:$AF$122</c:f>
              <c:numCache>
                <c:formatCode>h:mm</c:formatCode>
                <c:ptCount val="23"/>
                <c:pt idx="0">
                  <c:v>0.91249999999999998</c:v>
                </c:pt>
                <c:pt idx="1">
                  <c:v>0.91388888888888886</c:v>
                </c:pt>
                <c:pt idx="2">
                  <c:v>0.91388888888888886</c:v>
                </c:pt>
                <c:pt idx="3">
                  <c:v>0.91875000000000007</c:v>
                </c:pt>
                <c:pt idx="4">
                  <c:v>0.91875000000000007</c:v>
                </c:pt>
                <c:pt idx="5">
                  <c:v>0.9194444444444444</c:v>
                </c:pt>
                <c:pt idx="6">
                  <c:v>0.92152777777777783</c:v>
                </c:pt>
                <c:pt idx="7">
                  <c:v>0.92291666666666661</c:v>
                </c:pt>
                <c:pt idx="8">
                  <c:v>0.92499999999999993</c:v>
                </c:pt>
                <c:pt idx="9">
                  <c:v>0.92638888888888893</c:v>
                </c:pt>
                <c:pt idx="10">
                  <c:v>0.92708333333333337</c:v>
                </c:pt>
                <c:pt idx="11">
                  <c:v>0.94444444444444453</c:v>
                </c:pt>
                <c:pt idx="12">
                  <c:v>0.94513888888888886</c:v>
                </c:pt>
                <c:pt idx="13">
                  <c:v>0.9458333333333333</c:v>
                </c:pt>
                <c:pt idx="14">
                  <c:v>0.9458333333333333</c:v>
                </c:pt>
                <c:pt idx="15">
                  <c:v>0.9472222222222223</c:v>
                </c:pt>
                <c:pt idx="16">
                  <c:v>0.9472222222222223</c:v>
                </c:pt>
                <c:pt idx="17">
                  <c:v>0.95486111111111116</c:v>
                </c:pt>
                <c:pt idx="18">
                  <c:v>0.95624999999999993</c:v>
                </c:pt>
                <c:pt idx="19">
                  <c:v>0.95624999999999993</c:v>
                </c:pt>
                <c:pt idx="20">
                  <c:v>0.95694444444444438</c:v>
                </c:pt>
                <c:pt idx="21">
                  <c:v>0.96736111111111101</c:v>
                </c:pt>
                <c:pt idx="22">
                  <c:v>0.96875</c:v>
                </c:pt>
              </c:numCache>
            </c:numRef>
          </c:xVal>
          <c:yVal>
            <c:numRef>
              <c:f>Data!$AL$100:$AL$122</c:f>
              <c:numCache>
                <c:formatCode>General</c:formatCode>
                <c:ptCount val="23"/>
                <c:pt idx="0">
                  <c:v>0.80796517669009649</c:v>
                </c:pt>
                <c:pt idx="1">
                  <c:v>0.86000226525764956</c:v>
                </c:pt>
                <c:pt idx="2">
                  <c:v>0.99545758740677581</c:v>
                </c:pt>
                <c:pt idx="3">
                  <c:v>0.79604828617844325</c:v>
                </c:pt>
                <c:pt idx="4">
                  <c:v>0.79445936744355616</c:v>
                </c:pt>
                <c:pt idx="5">
                  <c:v>0.87946651976001666</c:v>
                </c:pt>
                <c:pt idx="6">
                  <c:v>0.85404382000182288</c:v>
                </c:pt>
                <c:pt idx="7">
                  <c:v>0.77658403167607615</c:v>
                </c:pt>
                <c:pt idx="8">
                  <c:v>0.79406213775983447</c:v>
                </c:pt>
                <c:pt idx="9">
                  <c:v>0.69952147303405121</c:v>
                </c:pt>
                <c:pt idx="10">
                  <c:v>0.74639457571322099</c:v>
                </c:pt>
                <c:pt idx="11">
                  <c:v>0.85602996842043166</c:v>
                </c:pt>
                <c:pt idx="12">
                  <c:v>0.92554516307174295</c:v>
                </c:pt>
                <c:pt idx="13">
                  <c:v>1.3986457163843806</c:v>
                </c:pt>
                <c:pt idx="14">
                  <c:v>0.87072746671813761</c:v>
                </c:pt>
                <c:pt idx="15">
                  <c:v>1.5968633285615477</c:v>
                </c:pt>
                <c:pt idx="16">
                  <c:v>0.86794685893208512</c:v>
                </c:pt>
                <c:pt idx="17">
                  <c:v>0.91998394749963797</c:v>
                </c:pt>
                <c:pt idx="18">
                  <c:v>1.0681506195278614</c:v>
                </c:pt>
                <c:pt idx="19">
                  <c:v>1.4637913845147523</c:v>
                </c:pt>
                <c:pt idx="21">
                  <c:v>0.84292138885761303</c:v>
                </c:pt>
                <c:pt idx="22">
                  <c:v>1.3466086278168277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Data!$AF$100:$AF$122</c:f>
              <c:numCache>
                <c:formatCode>h:mm</c:formatCode>
                <c:ptCount val="23"/>
                <c:pt idx="0">
                  <c:v>0.91249999999999998</c:v>
                </c:pt>
                <c:pt idx="1">
                  <c:v>0.91388888888888886</c:v>
                </c:pt>
                <c:pt idx="2">
                  <c:v>0.91388888888888886</c:v>
                </c:pt>
                <c:pt idx="3">
                  <c:v>0.91875000000000007</c:v>
                </c:pt>
                <c:pt idx="4">
                  <c:v>0.91875000000000007</c:v>
                </c:pt>
                <c:pt idx="5">
                  <c:v>0.9194444444444444</c:v>
                </c:pt>
                <c:pt idx="6">
                  <c:v>0.92152777777777783</c:v>
                </c:pt>
                <c:pt idx="7">
                  <c:v>0.92291666666666661</c:v>
                </c:pt>
                <c:pt idx="8">
                  <c:v>0.92499999999999993</c:v>
                </c:pt>
                <c:pt idx="9">
                  <c:v>0.92638888888888893</c:v>
                </c:pt>
                <c:pt idx="10">
                  <c:v>0.92708333333333337</c:v>
                </c:pt>
                <c:pt idx="11">
                  <c:v>0.94444444444444453</c:v>
                </c:pt>
                <c:pt idx="12">
                  <c:v>0.94513888888888886</c:v>
                </c:pt>
                <c:pt idx="13">
                  <c:v>0.9458333333333333</c:v>
                </c:pt>
                <c:pt idx="14">
                  <c:v>0.9458333333333333</c:v>
                </c:pt>
                <c:pt idx="15">
                  <c:v>0.9472222222222223</c:v>
                </c:pt>
                <c:pt idx="16">
                  <c:v>0.9472222222222223</c:v>
                </c:pt>
                <c:pt idx="17">
                  <c:v>0.95486111111111116</c:v>
                </c:pt>
                <c:pt idx="18">
                  <c:v>0.95624999999999993</c:v>
                </c:pt>
                <c:pt idx="19">
                  <c:v>0.95624999999999993</c:v>
                </c:pt>
                <c:pt idx="20">
                  <c:v>0.95694444444444438</c:v>
                </c:pt>
                <c:pt idx="21">
                  <c:v>0.96736111111111101</c:v>
                </c:pt>
                <c:pt idx="22">
                  <c:v>0.96875</c:v>
                </c:pt>
              </c:numCache>
            </c:numRef>
          </c:xVal>
          <c:yVal>
            <c:numRef>
              <c:f>Data!$AP$100:$AP$122</c:f>
              <c:numCache>
                <c:formatCode>General</c:formatCode>
                <c:ptCount val="23"/>
                <c:pt idx="0">
                  <c:v>0.79088430029006018</c:v>
                </c:pt>
                <c:pt idx="1">
                  <c:v>0.78810369250400769</c:v>
                </c:pt>
                <c:pt idx="2">
                  <c:v>0.86556348082975432</c:v>
                </c:pt>
                <c:pt idx="3">
                  <c:v>0.81034855479242729</c:v>
                </c:pt>
                <c:pt idx="4">
                  <c:v>0.75910592559231793</c:v>
                </c:pt>
                <c:pt idx="5">
                  <c:v>0.77142004578769297</c:v>
                </c:pt>
                <c:pt idx="6">
                  <c:v>0.76109207401092682</c:v>
                </c:pt>
                <c:pt idx="7">
                  <c:v>0.76228376306209211</c:v>
                </c:pt>
                <c:pt idx="8">
                  <c:v>0.75711977717370904</c:v>
                </c:pt>
                <c:pt idx="9">
                  <c:v>1.5019254341520429</c:v>
                </c:pt>
                <c:pt idx="10">
                  <c:v>0.75513362875510015</c:v>
                </c:pt>
                <c:pt idx="11">
                  <c:v>0.8270322015087419</c:v>
                </c:pt>
                <c:pt idx="12">
                  <c:v>1.9444393018181036</c:v>
                </c:pt>
                <c:pt idx="13">
                  <c:v>0.82742943119246382</c:v>
                </c:pt>
                <c:pt idx="14">
                  <c:v>0.74996964286671697</c:v>
                </c:pt>
                <c:pt idx="15">
                  <c:v>1.8872382273621677</c:v>
                </c:pt>
                <c:pt idx="16">
                  <c:v>0.74758626476438628</c:v>
                </c:pt>
                <c:pt idx="17">
                  <c:v>0.86318010272742374</c:v>
                </c:pt>
                <c:pt idx="18">
                  <c:v>0.77181727547141488</c:v>
                </c:pt>
                <c:pt idx="19">
                  <c:v>0.76307822242953571</c:v>
                </c:pt>
                <c:pt idx="20">
                  <c:v>0.82345713435524592</c:v>
                </c:pt>
                <c:pt idx="21">
                  <c:v>0.80558179858776591</c:v>
                </c:pt>
                <c:pt idx="22">
                  <c:v>0.84530476695994383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Data!$AF$100:$AF$122</c:f>
              <c:numCache>
                <c:formatCode>h:mm</c:formatCode>
                <c:ptCount val="23"/>
                <c:pt idx="0">
                  <c:v>0.91249999999999998</c:v>
                </c:pt>
                <c:pt idx="1">
                  <c:v>0.91388888888888886</c:v>
                </c:pt>
                <c:pt idx="2">
                  <c:v>0.91388888888888886</c:v>
                </c:pt>
                <c:pt idx="3">
                  <c:v>0.91875000000000007</c:v>
                </c:pt>
                <c:pt idx="4">
                  <c:v>0.91875000000000007</c:v>
                </c:pt>
                <c:pt idx="5">
                  <c:v>0.9194444444444444</c:v>
                </c:pt>
                <c:pt idx="6">
                  <c:v>0.92152777777777783</c:v>
                </c:pt>
                <c:pt idx="7">
                  <c:v>0.92291666666666661</c:v>
                </c:pt>
                <c:pt idx="8">
                  <c:v>0.92499999999999993</c:v>
                </c:pt>
                <c:pt idx="9">
                  <c:v>0.92638888888888893</c:v>
                </c:pt>
                <c:pt idx="10">
                  <c:v>0.92708333333333337</c:v>
                </c:pt>
                <c:pt idx="11">
                  <c:v>0.94444444444444453</c:v>
                </c:pt>
                <c:pt idx="12">
                  <c:v>0.94513888888888886</c:v>
                </c:pt>
                <c:pt idx="13">
                  <c:v>0.9458333333333333</c:v>
                </c:pt>
                <c:pt idx="14">
                  <c:v>0.9458333333333333</c:v>
                </c:pt>
                <c:pt idx="15">
                  <c:v>0.9472222222222223</c:v>
                </c:pt>
                <c:pt idx="16">
                  <c:v>0.9472222222222223</c:v>
                </c:pt>
                <c:pt idx="17">
                  <c:v>0.95486111111111116</c:v>
                </c:pt>
                <c:pt idx="18">
                  <c:v>0.95624999999999993</c:v>
                </c:pt>
                <c:pt idx="19">
                  <c:v>0.95624999999999993</c:v>
                </c:pt>
                <c:pt idx="20">
                  <c:v>0.95694444444444438</c:v>
                </c:pt>
                <c:pt idx="21">
                  <c:v>0.96736111111111101</c:v>
                </c:pt>
                <c:pt idx="22">
                  <c:v>0.96875</c:v>
                </c:pt>
              </c:numCache>
            </c:numRef>
          </c:xVal>
          <c:yVal>
            <c:numRef>
              <c:f>Data!$AS$100:$AS$122</c:f>
              <c:numCache>
                <c:formatCode>General</c:formatCode>
                <c:ptCount val="23"/>
                <c:pt idx="0">
                  <c:v>0.76983112705280587</c:v>
                </c:pt>
                <c:pt idx="1">
                  <c:v>0.83259341708084689</c:v>
                </c:pt>
                <c:pt idx="2">
                  <c:v>0.93587313484850909</c:v>
                </c:pt>
                <c:pt idx="3">
                  <c:v>0.75433916938765655</c:v>
                </c:pt>
                <c:pt idx="4">
                  <c:v>0.77102281610397128</c:v>
                </c:pt>
                <c:pt idx="5">
                  <c:v>0.81471808131336687</c:v>
                </c:pt>
                <c:pt idx="6">
                  <c:v>0.84729091537855261</c:v>
                </c:pt>
                <c:pt idx="7">
                  <c:v>0.75314748033649126</c:v>
                </c:pt>
                <c:pt idx="8">
                  <c:v>0.77737849104351975</c:v>
                </c:pt>
                <c:pt idx="9">
                  <c:v>0.87986374944373835</c:v>
                </c:pt>
                <c:pt idx="10">
                  <c:v>0.75155856160160406</c:v>
                </c:pt>
                <c:pt idx="11">
                  <c:v>1.562304346077753</c:v>
                </c:pt>
                <c:pt idx="12">
                  <c:v>0.91362827256008949</c:v>
                </c:pt>
                <c:pt idx="13">
                  <c:v>0.83577125455062107</c:v>
                </c:pt>
                <c:pt idx="14">
                  <c:v>0.84212692949016954</c:v>
                </c:pt>
                <c:pt idx="15">
                  <c:v>0.85841334652276247</c:v>
                </c:pt>
                <c:pt idx="16">
                  <c:v>0.80081504238310464</c:v>
                </c:pt>
                <c:pt idx="17">
                  <c:v>0.83577125455062107</c:v>
                </c:pt>
                <c:pt idx="18">
                  <c:v>1.6739258872035729</c:v>
                </c:pt>
                <c:pt idx="19">
                  <c:v>0.79207598934122547</c:v>
                </c:pt>
                <c:pt idx="20">
                  <c:v>0.83378510613201229</c:v>
                </c:pt>
                <c:pt idx="21">
                  <c:v>0.83894909202039536</c:v>
                </c:pt>
                <c:pt idx="22">
                  <c:v>0.88582219469956514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30688"/>
        <c:axId val="20532608"/>
      </c:scatterChart>
      <c:valAx>
        <c:axId val="20530688"/>
        <c:scaling>
          <c:orientation val="minMax"/>
          <c:min val="0.91"/>
        </c:scaling>
        <c:delete val="0"/>
        <c:axPos val="b"/>
        <c:numFmt formatCode="h:mm" sourceLinked="1"/>
        <c:majorTickMark val="out"/>
        <c:minorTickMark val="none"/>
        <c:tickLblPos val="nextTo"/>
        <c:crossAx val="20532608"/>
        <c:crosses val="autoZero"/>
        <c:crossBetween val="midCat"/>
      </c:valAx>
      <c:valAx>
        <c:axId val="20532608"/>
        <c:scaling>
          <c:orientation val="minMax"/>
          <c:max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530688"/>
        <c:crosses val="autoZero"/>
        <c:crossBetween val="midCat"/>
        <c:majorUnit val="1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dPt>
            <c:idx val="12"/>
            <c:marker>
              <c:symbol val="none"/>
            </c:marker>
            <c:bubble3D val="0"/>
          </c:dPt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Data!$AI$5:$AI$76</c:f>
              <c:numCache>
                <c:formatCode>General</c:formatCode>
                <c:ptCount val="72"/>
                <c:pt idx="0">
                  <c:v>1.3862928212505994</c:v>
                </c:pt>
                <c:pt idx="1">
                  <c:v>1.7954279518775669</c:v>
                </c:pt>
                <c:pt idx="2">
                  <c:v>1.719559204353537</c:v>
                </c:pt>
                <c:pt idx="3">
                  <c:v>1.6544153583119616</c:v>
                </c:pt>
                <c:pt idx="4">
                  <c:v>1.8133027876816581</c:v>
                </c:pt>
                <c:pt idx="5">
                  <c:v>1.8228360334438398</c:v>
                </c:pt>
                <c:pt idx="6">
                  <c:v>1.9006908738349908</c:v>
                </c:pt>
                <c:pt idx="7">
                  <c:v>1.9845039928275057</c:v>
                </c:pt>
                <c:pt idx="8">
                  <c:v>1.9872845228414753</c:v>
                </c:pt>
                <c:pt idx="9">
                  <c:v>2.586687350138654</c:v>
                </c:pt>
                <c:pt idx="12">
                  <c:v>1.3036713579783574</c:v>
                </c:pt>
                <c:pt idx="13">
                  <c:v>3.9304777840328597</c:v>
                </c:pt>
                <c:pt idx="14">
                  <c:v>1.3358460624257207</c:v>
                </c:pt>
                <c:pt idx="15">
                  <c:v>4.3856902691770392</c:v>
                </c:pt>
                <c:pt idx="16">
                  <c:v>3.8232287692083147</c:v>
                </c:pt>
                <c:pt idx="17">
                  <c:v>4.1517285294301614</c:v>
                </c:pt>
                <c:pt idx="18">
                  <c:v>3.9114112925084958</c:v>
                </c:pt>
                <c:pt idx="19">
                  <c:v>4.6160770417630994</c:v>
                </c:pt>
                <c:pt idx="20">
                  <c:v>3.9483526198369505</c:v>
                </c:pt>
                <c:pt idx="21">
                  <c:v>4.6299796918329479</c:v>
                </c:pt>
                <c:pt idx="22">
                  <c:v>9.5245069535664388</c:v>
                </c:pt>
                <c:pt idx="23">
                  <c:v>4.4178649736244031</c:v>
                </c:pt>
                <c:pt idx="24">
                  <c:v>4.0683126290110714</c:v>
                </c:pt>
                <c:pt idx="25">
                  <c:v>5.2266019891161566</c:v>
                </c:pt>
                <c:pt idx="26">
                  <c:v>4.7201483080002493</c:v>
                </c:pt>
                <c:pt idx="27">
                  <c:v>4.6025716102666747</c:v>
                </c:pt>
                <c:pt idx="28">
                  <c:v>4.229583369821313</c:v>
                </c:pt>
                <c:pt idx="30">
                  <c:v>5.255201726402702</c:v>
                </c:pt>
                <c:pt idx="31">
                  <c:v>4.6097215445883108</c:v>
                </c:pt>
                <c:pt idx="32">
                  <c:v>4.7626506953566432</c:v>
                </c:pt>
                <c:pt idx="33">
                  <c:v>4.5274972998894931</c:v>
                </c:pt>
                <c:pt idx="34">
                  <c:v>4.52630564416922</c:v>
                </c:pt>
                <c:pt idx="35">
                  <c:v>5.6563924855611845</c:v>
                </c:pt>
                <c:pt idx="36">
                  <c:v>4.7110122808114925</c:v>
                </c:pt>
                <c:pt idx="37">
                  <c:v>6.2327566355997579</c:v>
                </c:pt>
                <c:pt idx="38">
                  <c:v>11.983289923062486</c:v>
                </c:pt>
                <c:pt idx="39">
                  <c:v>7.9463575613519311</c:v>
                </c:pt>
                <c:pt idx="40">
                  <c:v>4.5501387585746746</c:v>
                </c:pt>
                <c:pt idx="41">
                  <c:v>5.2714876879130959</c:v>
                </c:pt>
                <c:pt idx="42">
                  <c:v>4.7316676466295533</c:v>
                </c:pt>
                <c:pt idx="44">
                  <c:v>5.0605646254248242</c:v>
                </c:pt>
                <c:pt idx="45">
                  <c:v>4.8270001042513702</c:v>
                </c:pt>
                <c:pt idx="46">
                  <c:v>5.3346454410875497</c:v>
                </c:pt>
                <c:pt idx="47">
                  <c:v>5.0851921769771264</c:v>
                </c:pt>
                <c:pt idx="48">
                  <c:v>4.793633744083734</c:v>
                </c:pt>
                <c:pt idx="49">
                  <c:v>4.7503369195804916</c:v>
                </c:pt>
                <c:pt idx="50">
                  <c:v>5.2150826504868535</c:v>
                </c:pt>
                <c:pt idx="51">
                  <c:v>5.4335528658701859</c:v>
                </c:pt>
                <c:pt idx="52">
                  <c:v>5.4256084944017013</c:v>
                </c:pt>
                <c:pt idx="53">
                  <c:v>5.6210400325264276</c:v>
                </c:pt>
                <c:pt idx="54">
                  <c:v>5.0196511123621272</c:v>
                </c:pt>
                <c:pt idx="55">
                  <c:v>5.3886671670732467</c:v>
                </c:pt>
                <c:pt idx="56">
                  <c:v>5.2285880819832782</c:v>
                </c:pt>
                <c:pt idx="57">
                  <c:v>6.0754580805237586</c:v>
                </c:pt>
                <c:pt idx="58">
                  <c:v>5.391050478513792</c:v>
                </c:pt>
                <c:pt idx="61">
                  <c:v>5.7656275932528507</c:v>
                </c:pt>
                <c:pt idx="62">
                  <c:v>5.4820135318279428</c:v>
                </c:pt>
                <c:pt idx="63">
                  <c:v>5.3155789495631858</c:v>
                </c:pt>
                <c:pt idx="64">
                  <c:v>5.6023707595754875</c:v>
                </c:pt>
                <c:pt idx="65">
                  <c:v>5.545965722149246</c:v>
                </c:pt>
                <c:pt idx="66">
                  <c:v>5.3453703425700043</c:v>
                </c:pt>
                <c:pt idx="68">
                  <c:v>5.6031651967223368</c:v>
                </c:pt>
                <c:pt idx="69">
                  <c:v>5.7858857404974877</c:v>
                </c:pt>
                <c:pt idx="70">
                  <c:v>5.3485480911573982</c:v>
                </c:pt>
                <c:pt idx="71">
                  <c:v>5.8049522320218507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dPt>
            <c:idx val="12"/>
            <c:marker>
              <c:symbol val="none"/>
            </c:marker>
            <c:bubble3D val="0"/>
          </c:dPt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Data!$AL$5:$AL$76</c:f>
              <c:numCache>
                <c:formatCode>General</c:formatCode>
                <c:ptCount val="72"/>
                <c:pt idx="0">
                  <c:v>1.3779512312086901</c:v>
                </c:pt>
                <c:pt idx="1">
                  <c:v>1.6591819811930524</c:v>
                </c:pt>
                <c:pt idx="2">
                  <c:v>1.7787447717937488</c:v>
                </c:pt>
                <c:pt idx="3">
                  <c:v>1.8641467650799606</c:v>
                </c:pt>
                <c:pt idx="4">
                  <c:v>1.8379303392339608</c:v>
                </c:pt>
                <c:pt idx="5">
                  <c:v>2.0107204186735057</c:v>
                </c:pt>
                <c:pt idx="6">
                  <c:v>1.8419025249682031</c:v>
                </c:pt>
                <c:pt idx="7">
                  <c:v>1.9388238568837179</c:v>
                </c:pt>
                <c:pt idx="8">
                  <c:v>1.992051145722566</c:v>
                </c:pt>
                <c:pt idx="9">
                  <c:v>2.0389229373866264</c:v>
                </c:pt>
                <c:pt idx="12">
                  <c:v>1.0585874981756009</c:v>
                </c:pt>
                <c:pt idx="13">
                  <c:v>4.1660283980734345</c:v>
                </c:pt>
                <c:pt idx="14">
                  <c:v>1.3886761326911448</c:v>
                </c:pt>
                <c:pt idx="15">
                  <c:v>3.3517303225537414</c:v>
                </c:pt>
                <c:pt idx="16">
                  <c:v>3.6190584224682554</c:v>
                </c:pt>
                <c:pt idx="17">
                  <c:v>4.2077363482829799</c:v>
                </c:pt>
                <c:pt idx="18">
                  <c:v>4.8512304372302486</c:v>
                </c:pt>
                <c:pt idx="19">
                  <c:v>4.6323630032734933</c:v>
                </c:pt>
                <c:pt idx="20">
                  <c:v>4.0214408373470114</c:v>
                </c:pt>
                <c:pt idx="21">
                  <c:v>4.3932374220721</c:v>
                </c:pt>
                <c:pt idx="22">
                  <c:v>4.4865837868267961</c:v>
                </c:pt>
                <c:pt idx="23">
                  <c:v>4.2132974083109183</c:v>
                </c:pt>
                <c:pt idx="24">
                  <c:v>4.4861865682533724</c:v>
                </c:pt>
                <c:pt idx="25">
                  <c:v>4.5024725297637662</c:v>
                </c:pt>
                <c:pt idx="26">
                  <c:v>4.9993929651174911</c:v>
                </c:pt>
                <c:pt idx="27">
                  <c:v>4.0639432247034044</c:v>
                </c:pt>
                <c:pt idx="28">
                  <c:v>5.145569400137612</c:v>
                </c:pt>
                <c:pt idx="29">
                  <c:v>5.0764533683617934</c:v>
                </c:pt>
                <c:pt idx="30">
                  <c:v>4.7813199683075833</c:v>
                </c:pt>
                <c:pt idx="31">
                  <c:v>4.3686098705197969</c:v>
                </c:pt>
                <c:pt idx="32">
                  <c:v>4.4325620608411</c:v>
                </c:pt>
                <c:pt idx="34">
                  <c:v>4.8353416942932794</c:v>
                </c:pt>
                <c:pt idx="35">
                  <c:v>4.3173686745480699</c:v>
                </c:pt>
                <c:pt idx="36">
                  <c:v>4.7368314880840678</c:v>
                </c:pt>
                <c:pt idx="37">
                  <c:v>4.3821153020162216</c:v>
                </c:pt>
                <c:pt idx="38">
                  <c:v>11.266707616605158</c:v>
                </c:pt>
                <c:pt idx="39">
                  <c:v>4.326107483163403</c:v>
                </c:pt>
                <c:pt idx="40">
                  <c:v>4.8917467317195218</c:v>
                </c:pt>
                <c:pt idx="41">
                  <c:v>4.9020744146285518</c:v>
                </c:pt>
                <c:pt idx="42">
                  <c:v>4.7972087112445525</c:v>
                </c:pt>
                <c:pt idx="43">
                  <c:v>5.1932356289485204</c:v>
                </c:pt>
                <c:pt idx="44">
                  <c:v>4.8464638143491587</c:v>
                </c:pt>
                <c:pt idx="45">
                  <c:v>4.8555998415379156</c:v>
                </c:pt>
                <c:pt idx="48">
                  <c:v>4.9143881904047033</c:v>
                </c:pt>
                <c:pt idx="49">
                  <c:v>5.3735728612831259</c:v>
                </c:pt>
                <c:pt idx="50">
                  <c:v>5.0955198598861564</c:v>
                </c:pt>
                <c:pt idx="51">
                  <c:v>5.2631460978711866</c:v>
                </c:pt>
                <c:pt idx="52">
                  <c:v>4.7900587769229155</c:v>
                </c:pt>
                <c:pt idx="53">
                  <c:v>5.2822125893955505</c:v>
                </c:pt>
                <c:pt idx="54">
                  <c:v>5.9384176726923954</c:v>
                </c:pt>
                <c:pt idx="55">
                  <c:v>5.3044568295073073</c:v>
                </c:pt>
                <c:pt idx="56">
                  <c:v>5.4462638602197613</c:v>
                </c:pt>
                <c:pt idx="57">
                  <c:v>5.261160005004065</c:v>
                </c:pt>
                <c:pt idx="58">
                  <c:v>5.2238214591021865</c:v>
                </c:pt>
                <c:pt idx="59">
                  <c:v>5.5149826734221552</c:v>
                </c:pt>
                <c:pt idx="60">
                  <c:v>5.9431842955734862</c:v>
                </c:pt>
                <c:pt idx="61">
                  <c:v>5.437922270177852</c:v>
                </c:pt>
                <c:pt idx="62">
                  <c:v>5.4943273076040953</c:v>
                </c:pt>
                <c:pt idx="64">
                  <c:v>6.187473718229394</c:v>
                </c:pt>
                <c:pt idx="65">
                  <c:v>5.3445759054231559</c:v>
                </c:pt>
                <c:pt idx="66">
                  <c:v>5.4677136631846706</c:v>
                </c:pt>
                <c:pt idx="67">
                  <c:v>5.3453703425700043</c:v>
                </c:pt>
                <c:pt idx="68">
                  <c:v>5.4152808114926705</c:v>
                </c:pt>
                <c:pt idx="69">
                  <c:v>5.6838005671274567</c:v>
                </c:pt>
                <c:pt idx="70">
                  <c:v>5.5479518150163676</c:v>
                </c:pt>
                <c:pt idx="71">
                  <c:v>6.0039587373073955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Data!$AP$5:$AP$76</c:f>
              <c:numCache>
                <c:formatCode>General</c:formatCode>
                <c:ptCount val="72"/>
                <c:pt idx="13">
                  <c:v>1.207147244636267</c:v>
                </c:pt>
                <c:pt idx="14">
                  <c:v>1.5773549550676591</c:v>
                </c:pt>
                <c:pt idx="15">
                  <c:v>1.3545153353766601</c:v>
                </c:pt>
                <c:pt idx="16">
                  <c:v>1.4283979900335688</c:v>
                </c:pt>
                <c:pt idx="17">
                  <c:v>1.6691124455286586</c:v>
                </c:pt>
                <c:pt idx="18">
                  <c:v>1.4466700444110838</c:v>
                </c:pt>
                <c:pt idx="19">
                  <c:v>1.8156860991222032</c:v>
                </c:pt>
                <c:pt idx="20">
                  <c:v>1.6786456912908403</c:v>
                </c:pt>
                <c:pt idx="21">
                  <c:v>2.0047621400721418</c:v>
                </c:pt>
                <c:pt idx="22">
                  <c:v>1.996817768603657</c:v>
                </c:pt>
                <c:pt idx="23">
                  <c:v>1.792250203290173</c:v>
                </c:pt>
                <c:pt idx="24">
                  <c:v>1.6595791997664768</c:v>
                </c:pt>
                <c:pt idx="25">
                  <c:v>1.2218443318529637</c:v>
                </c:pt>
                <c:pt idx="26">
                  <c:v>2.0448812159879899</c:v>
                </c:pt>
                <c:pt idx="27">
                  <c:v>1.9566986926878087</c:v>
                </c:pt>
                <c:pt idx="28">
                  <c:v>1.7592810616959613</c:v>
                </c:pt>
                <c:pt idx="29">
                  <c:v>2.4015834949229582</c:v>
                </c:pt>
                <c:pt idx="30">
                  <c:v>2.6987029878442899</c:v>
                </c:pt>
                <c:pt idx="31">
                  <c:v>2.1425969850503535</c:v>
                </c:pt>
                <c:pt idx="32">
                  <c:v>2.1390220178895349</c:v>
                </c:pt>
                <c:pt idx="33">
                  <c:v>1.4192619628448113</c:v>
                </c:pt>
                <c:pt idx="34">
                  <c:v>1.9002936552615664</c:v>
                </c:pt>
                <c:pt idx="35">
                  <c:v>2.2240267926023227</c:v>
                </c:pt>
                <c:pt idx="36">
                  <c:v>2.3018816329934735</c:v>
                </c:pt>
                <c:pt idx="37">
                  <c:v>2.391653030587352</c:v>
                </c:pt>
                <c:pt idx="38">
                  <c:v>2.056400554617293</c:v>
                </c:pt>
                <c:pt idx="39">
                  <c:v>2.1564996351202019</c:v>
                </c:pt>
                <c:pt idx="40">
                  <c:v>2.1155861220575045</c:v>
                </c:pt>
                <c:pt idx="41">
                  <c:v>2.9255147932695311</c:v>
                </c:pt>
                <c:pt idx="42">
                  <c:v>2.3241258731052312</c:v>
                </c:pt>
                <c:pt idx="44">
                  <c:v>2.3344535560142612</c:v>
                </c:pt>
                <c:pt idx="45">
                  <c:v>2.637928546110381</c:v>
                </c:pt>
                <c:pt idx="46">
                  <c:v>2.8996955859969558</c:v>
                </c:pt>
                <c:pt idx="47">
                  <c:v>8.5258994599778983</c:v>
                </c:pt>
                <c:pt idx="48">
                  <c:v>2.6697060319843202</c:v>
                </c:pt>
                <c:pt idx="49">
                  <c:v>2.6983057692708656</c:v>
                </c:pt>
                <c:pt idx="50">
                  <c:v>2.7793383582494107</c:v>
                </c:pt>
                <c:pt idx="51">
                  <c:v>3.1924456746106213</c:v>
                </c:pt>
                <c:pt idx="52">
                  <c:v>2.7352470965993203</c:v>
                </c:pt>
                <c:pt idx="53">
                  <c:v>3.5682144450699527</c:v>
                </c:pt>
                <c:pt idx="54">
                  <c:v>3.0025751965138339</c:v>
                </c:pt>
                <c:pt idx="55">
                  <c:v>3.2083344175475905</c:v>
                </c:pt>
                <c:pt idx="56">
                  <c:v>2.882615187339713</c:v>
                </c:pt>
                <c:pt idx="57">
                  <c:v>4.0254130230812537</c:v>
                </c:pt>
                <c:pt idx="58">
                  <c:v>3.3962188027772564</c:v>
                </c:pt>
                <c:pt idx="59">
                  <c:v>3.5225343091261649</c:v>
                </c:pt>
                <c:pt idx="61">
                  <c:v>4.0178658701861929</c:v>
                </c:pt>
                <c:pt idx="62">
                  <c:v>3.7771514146911032</c:v>
                </c:pt>
                <c:pt idx="64">
                  <c:v>3.7592765788870124</c:v>
                </c:pt>
                <c:pt idx="65">
                  <c:v>3.7251157815725273</c:v>
                </c:pt>
                <c:pt idx="66">
                  <c:v>3.7223352515585577</c:v>
                </c:pt>
                <c:pt idx="69">
                  <c:v>10.06988805487792</c:v>
                </c:pt>
                <c:pt idx="70">
                  <c:v>4.0607654761160106</c:v>
                </c:pt>
                <c:pt idx="71">
                  <c:v>4.4154816621838568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Data!$AS$5:$AS$76</c:f>
              <c:numCache>
                <c:formatCode>General</c:formatCode>
                <c:ptCount val="72"/>
                <c:pt idx="13">
                  <c:v>1.3997982527470234</c:v>
                </c:pt>
                <c:pt idx="14">
                  <c:v>1.5372358791518108</c:v>
                </c:pt>
                <c:pt idx="15">
                  <c:v>1.3747734826212963</c:v>
                </c:pt>
                <c:pt idx="16">
                  <c:v>1.4125092470965992</c:v>
                </c:pt>
                <c:pt idx="18">
                  <c:v>1.8967186881007485</c:v>
                </c:pt>
                <c:pt idx="19">
                  <c:v>1.797016826171264</c:v>
                </c:pt>
                <c:pt idx="20">
                  <c:v>1.5249221033756593</c:v>
                </c:pt>
                <c:pt idx="21">
                  <c:v>1.9277017368278391</c:v>
                </c:pt>
                <c:pt idx="22">
                  <c:v>1.7823197389545671</c:v>
                </c:pt>
                <c:pt idx="23">
                  <c:v>1.6285961510393858</c:v>
                </c:pt>
                <c:pt idx="24">
                  <c:v>1.9094296824503243</c:v>
                </c:pt>
                <c:pt idx="25">
                  <c:v>1.8939381580867787</c:v>
                </c:pt>
                <c:pt idx="26">
                  <c:v>2.1680189737495046</c:v>
                </c:pt>
                <c:pt idx="27">
                  <c:v>2.0385257188132022</c:v>
                </c:pt>
                <c:pt idx="28">
                  <c:v>2.4385248222514124</c:v>
                </c:pt>
                <c:pt idx="29">
                  <c:v>2.1517330122391107</c:v>
                </c:pt>
                <c:pt idx="30">
                  <c:v>2.3026760701403219</c:v>
                </c:pt>
                <c:pt idx="31">
                  <c:v>1.9531237255269904</c:v>
                </c:pt>
                <c:pt idx="32">
                  <c:v>1.9980094243239297</c:v>
                </c:pt>
                <c:pt idx="33">
                  <c:v>2.0691115489668688</c:v>
                </c:pt>
                <c:pt idx="34">
                  <c:v>2.1568968536936257</c:v>
                </c:pt>
                <c:pt idx="35">
                  <c:v>2.1441858593440499</c:v>
                </c:pt>
                <c:pt idx="36">
                  <c:v>2.4031723692166551</c:v>
                </c:pt>
                <c:pt idx="37">
                  <c:v>2.0556061174704445</c:v>
                </c:pt>
                <c:pt idx="38">
                  <c:v>2.4667273409645336</c:v>
                </c:pt>
                <c:pt idx="39">
                  <c:v>2.2180685140009588</c:v>
                </c:pt>
                <c:pt idx="40">
                  <c:v>2.1620606951481407</c:v>
                </c:pt>
                <c:pt idx="41">
                  <c:v>2.5886734430057756</c:v>
                </c:pt>
                <c:pt idx="42">
                  <c:v>2.7217416651028961</c:v>
                </c:pt>
                <c:pt idx="43">
                  <c:v>2.4540163466149578</c:v>
                </c:pt>
                <c:pt idx="44">
                  <c:v>2.6546117261941991</c:v>
                </c:pt>
                <c:pt idx="45">
                  <c:v>2.5688125143345633</c:v>
                </c:pt>
                <c:pt idx="46">
                  <c:v>2.9096260503325615</c:v>
                </c:pt>
                <c:pt idx="47">
                  <c:v>3.51737046767165</c:v>
                </c:pt>
                <c:pt idx="48">
                  <c:v>2.8420988928504407</c:v>
                </c:pt>
                <c:pt idx="49">
                  <c:v>3.157887658722712</c:v>
                </c:pt>
                <c:pt idx="50">
                  <c:v>2.6728837805717145</c:v>
                </c:pt>
                <c:pt idx="51">
                  <c:v>3.2778476678968329</c:v>
                </c:pt>
                <c:pt idx="52">
                  <c:v>2.8115130626967741</c:v>
                </c:pt>
                <c:pt idx="53">
                  <c:v>3.030777715226955</c:v>
                </c:pt>
                <c:pt idx="54">
                  <c:v>3.9217389754175263</c:v>
                </c:pt>
                <c:pt idx="55">
                  <c:v>3.0319693709472277</c:v>
                </c:pt>
                <c:pt idx="56">
                  <c:v>3.2349480619670148</c:v>
                </c:pt>
                <c:pt idx="57">
                  <c:v>5.7858857404974877</c:v>
                </c:pt>
                <c:pt idx="58">
                  <c:v>3.6528220012093153</c:v>
                </c:pt>
                <c:pt idx="59">
                  <c:v>3.5133982819374072</c:v>
                </c:pt>
                <c:pt idx="61">
                  <c:v>3.671491274160255</c:v>
                </c:pt>
                <c:pt idx="62">
                  <c:v>3.9189584454035566</c:v>
                </c:pt>
                <c:pt idx="65">
                  <c:v>3.8399119492921328</c:v>
                </c:pt>
                <c:pt idx="66">
                  <c:v>3.8963169867183747</c:v>
                </c:pt>
                <c:pt idx="67">
                  <c:v>3.7894651904672538</c:v>
                </c:pt>
                <c:pt idx="68">
                  <c:v>3.9896633514730717</c:v>
                </c:pt>
                <c:pt idx="70">
                  <c:v>3.9018780467463143</c:v>
                </c:pt>
                <c:pt idx="71">
                  <c:v>4.4313704051208269</c:v>
                </c:pt>
              </c:numCache>
            </c:numRef>
          </c:yVal>
          <c:smooth val="0"/>
        </c:ser>
        <c:ser>
          <c:idx val="4"/>
          <c:order val="4"/>
          <c:tx>
            <c:v>b3-in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Data!$AW$5:$AW$76</c:f>
              <c:numCache>
                <c:formatCode>General</c:formatCode>
                <c:ptCount val="72"/>
                <c:pt idx="13">
                  <c:v>1.4955279289422656</c:v>
                </c:pt>
                <c:pt idx="15">
                  <c:v>1.6929455599341128</c:v>
                </c:pt>
                <c:pt idx="16">
                  <c:v>1.5531246220887804</c:v>
                </c:pt>
                <c:pt idx="17">
                  <c:v>1.9535209441004149</c:v>
                </c:pt>
                <c:pt idx="18">
                  <c:v>2.014692604407748</c:v>
                </c:pt>
                <c:pt idx="19">
                  <c:v>1.8848021308980212</c:v>
                </c:pt>
                <c:pt idx="20">
                  <c:v>1.797016826171264</c:v>
                </c:pt>
                <c:pt idx="21">
                  <c:v>2.0341563145055357</c:v>
                </c:pt>
                <c:pt idx="22">
                  <c:v>2.1179694334980503</c:v>
                </c:pt>
                <c:pt idx="23">
                  <c:v>2.1175722149246261</c:v>
                </c:pt>
                <c:pt idx="24">
                  <c:v>1.869310606534476</c:v>
                </c:pt>
                <c:pt idx="26">
                  <c:v>2.3769559433706551</c:v>
                </c:pt>
                <c:pt idx="27">
                  <c:v>2.3233314359583828</c:v>
                </c:pt>
                <c:pt idx="28">
                  <c:v>1.8697078251079</c:v>
                </c:pt>
                <c:pt idx="29">
                  <c:v>2.3841058776922912</c:v>
                </c:pt>
                <c:pt idx="30">
                  <c:v>2.8639459143887738</c:v>
                </c:pt>
                <c:pt idx="31">
                  <c:v>2.1878799024207165</c:v>
                </c:pt>
                <c:pt idx="32">
                  <c:v>2.3209481245178374</c:v>
                </c:pt>
                <c:pt idx="33">
                  <c:v>2.0270063801838991</c:v>
                </c:pt>
                <c:pt idx="34">
                  <c:v>2.2867873272033523</c:v>
                </c:pt>
                <c:pt idx="35">
                  <c:v>2.6164787431454721</c:v>
                </c:pt>
                <c:pt idx="36">
                  <c:v>2.5862901315652298</c:v>
                </c:pt>
                <c:pt idx="37">
                  <c:v>2.4500441608807155</c:v>
                </c:pt>
                <c:pt idx="38">
                  <c:v>2.4432914451325032</c:v>
                </c:pt>
                <c:pt idx="39">
                  <c:v>2.2025769896374134</c:v>
                </c:pt>
                <c:pt idx="40">
                  <c:v>2.4007890577761093</c:v>
                </c:pt>
                <c:pt idx="41">
                  <c:v>3.0208472508913493</c:v>
                </c:pt>
                <c:pt idx="42">
                  <c:v>2.4842049581951997</c:v>
                </c:pt>
                <c:pt idx="43">
                  <c:v>6.6907496507579074</c:v>
                </c:pt>
                <c:pt idx="44">
                  <c:v>2.7304804737182291</c:v>
                </c:pt>
                <c:pt idx="45">
                  <c:v>2.9707977106398946</c:v>
                </c:pt>
                <c:pt idx="46">
                  <c:v>3.2981058151414691</c:v>
                </c:pt>
                <c:pt idx="47">
                  <c:v>2.7006890807114114</c:v>
                </c:pt>
                <c:pt idx="48">
                  <c:v>2.8706986301369861</c:v>
                </c:pt>
                <c:pt idx="49">
                  <c:v>3.1006881841496212</c:v>
                </c:pt>
                <c:pt idx="50">
                  <c:v>2.9588811534371673</c:v>
                </c:pt>
                <c:pt idx="51">
                  <c:v>3.2488507120368633</c:v>
                </c:pt>
                <c:pt idx="52">
                  <c:v>3.2166760075894998</c:v>
                </c:pt>
                <c:pt idx="53">
                  <c:v>3.8704977794457993</c:v>
                </c:pt>
                <c:pt idx="54">
                  <c:v>3.2329619690998932</c:v>
                </c:pt>
                <c:pt idx="55">
                  <c:v>3.4927429161193464</c:v>
                </c:pt>
                <c:pt idx="56">
                  <c:v>3.0959215612685305</c:v>
                </c:pt>
                <c:pt idx="57">
                  <c:v>4.2732774128979791</c:v>
                </c:pt>
                <c:pt idx="58">
                  <c:v>3.6567941869435576</c:v>
                </c:pt>
                <c:pt idx="59">
                  <c:v>5.8017744834344569</c:v>
                </c:pt>
                <c:pt idx="60">
                  <c:v>4.3177658931214937</c:v>
                </c:pt>
                <c:pt idx="61">
                  <c:v>4.2132974083109183</c:v>
                </c:pt>
                <c:pt idx="62">
                  <c:v>3.8859893038093447</c:v>
                </c:pt>
                <c:pt idx="63">
                  <c:v>3.8633478451241632</c:v>
                </c:pt>
                <c:pt idx="64">
                  <c:v>3.9630497070536475</c:v>
                </c:pt>
                <c:pt idx="65">
                  <c:v>3.8466646650403447</c:v>
                </c:pt>
                <c:pt idx="66">
                  <c:v>3.6631496841183457</c:v>
                </c:pt>
                <c:pt idx="67">
                  <c:v>3.8975086424386474</c:v>
                </c:pt>
                <c:pt idx="68">
                  <c:v>3.9888689143262228</c:v>
                </c:pt>
                <c:pt idx="70">
                  <c:v>4.0599710389691621</c:v>
                </c:pt>
                <c:pt idx="71">
                  <c:v>4.6915485707137048</c:v>
                </c:pt>
              </c:numCache>
            </c:numRef>
          </c:yVal>
          <c:smooth val="0"/>
        </c:ser>
        <c:ser>
          <c:idx val="5"/>
          <c:order val="5"/>
          <c:tx>
            <c:v>b3-out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Data!$AZ$5:$AZ$76</c:f>
              <c:numCache>
                <c:formatCode>General</c:formatCode>
                <c:ptCount val="72"/>
                <c:pt idx="13">
                  <c:v>1.7477617230666582</c:v>
                </c:pt>
                <c:pt idx="15">
                  <c:v>1.611515752382144</c:v>
                </c:pt>
                <c:pt idx="16">
                  <c:v>1.5439885949000227</c:v>
                </c:pt>
                <c:pt idx="18">
                  <c:v>2.2164796397072619</c:v>
                </c:pt>
                <c:pt idx="19">
                  <c:v>2.2542154041825646</c:v>
                </c:pt>
                <c:pt idx="20">
                  <c:v>1.5249221033756593</c:v>
                </c:pt>
                <c:pt idx="21">
                  <c:v>1.9602736598486268</c:v>
                </c:pt>
                <c:pt idx="22">
                  <c:v>2.025020287316778</c:v>
                </c:pt>
                <c:pt idx="23">
                  <c:v>1.9034714038489604</c:v>
                </c:pt>
                <c:pt idx="24">
                  <c:v>1.9952288943099599</c:v>
                </c:pt>
                <c:pt idx="25">
                  <c:v>2.019856445862263</c:v>
                </c:pt>
                <c:pt idx="26">
                  <c:v>2.2283961969099892</c:v>
                </c:pt>
                <c:pt idx="27">
                  <c:v>2.0202536644356872</c:v>
                </c:pt>
                <c:pt idx="28">
                  <c:v>2.686786430641563</c:v>
                </c:pt>
                <c:pt idx="29">
                  <c:v>2.5906595358728968</c:v>
                </c:pt>
                <c:pt idx="30">
                  <c:v>2.6760615291591083</c:v>
                </c:pt>
                <c:pt idx="31">
                  <c:v>2.0838086361835657</c:v>
                </c:pt>
                <c:pt idx="32">
                  <c:v>2.2049603010779593</c:v>
                </c:pt>
                <c:pt idx="33">
                  <c:v>2.2073436125185046</c:v>
                </c:pt>
                <c:pt idx="34">
                  <c:v>2.2907595129375951</c:v>
                </c:pt>
                <c:pt idx="35">
                  <c:v>2.3785448176643524</c:v>
                </c:pt>
                <c:pt idx="36">
                  <c:v>2.560470924292654</c:v>
                </c:pt>
                <c:pt idx="37">
                  <c:v>2.508435291174079</c:v>
                </c:pt>
                <c:pt idx="38">
                  <c:v>2.5795374158170179</c:v>
                </c:pt>
                <c:pt idx="39">
                  <c:v>2.6208481474531387</c:v>
                </c:pt>
                <c:pt idx="40">
                  <c:v>2.5974122516211087</c:v>
                </c:pt>
                <c:pt idx="41">
                  <c:v>2.659775567648714</c:v>
                </c:pt>
                <c:pt idx="42">
                  <c:v>2.7014835178582595</c:v>
                </c:pt>
                <c:pt idx="43">
                  <c:v>2.728494380851108</c:v>
                </c:pt>
                <c:pt idx="44">
                  <c:v>2.9521284376889554</c:v>
                </c:pt>
                <c:pt idx="45">
                  <c:v>2.8448794228644103</c:v>
                </c:pt>
                <c:pt idx="46">
                  <c:v>3.0649385125414397</c:v>
                </c:pt>
                <c:pt idx="47">
                  <c:v>3.9765551385500713</c:v>
                </c:pt>
                <c:pt idx="48">
                  <c:v>3.1860901774358332</c:v>
                </c:pt>
                <c:pt idx="49">
                  <c:v>3.1852957402889848</c:v>
                </c:pt>
                <c:pt idx="50">
                  <c:v>3.0347499009611973</c:v>
                </c:pt>
                <c:pt idx="51">
                  <c:v>3.3338554867496506</c:v>
                </c:pt>
                <c:pt idx="52">
                  <c:v>3.4232296657701049</c:v>
                </c:pt>
                <c:pt idx="53">
                  <c:v>3.2202509747503174</c:v>
                </c:pt>
                <c:pt idx="54">
                  <c:v>4.0325629574028889</c:v>
                </c:pt>
                <c:pt idx="55">
                  <c:v>3.3799328412668626</c:v>
                </c:pt>
                <c:pt idx="56">
                  <c:v>3.5582839807343465</c:v>
                </c:pt>
                <c:pt idx="57">
                  <c:v>3.6699023998665581</c:v>
                </c:pt>
                <c:pt idx="60">
                  <c:v>4.0897624319759798</c:v>
                </c:pt>
                <c:pt idx="61">
                  <c:v>3.754907174579345</c:v>
                </c:pt>
                <c:pt idx="62">
                  <c:v>4.2867828443944029</c:v>
                </c:pt>
                <c:pt idx="65">
                  <c:v>3.8935364567044051</c:v>
                </c:pt>
                <c:pt idx="66">
                  <c:v>4.2704968828840091</c:v>
                </c:pt>
                <c:pt idx="67">
                  <c:v>4.0758597819061313</c:v>
                </c:pt>
                <c:pt idx="71">
                  <c:v>4.5648358457913725</c:v>
                </c:pt>
              </c:numCache>
            </c:numRef>
          </c:yVal>
          <c:smooth val="0"/>
        </c:ser>
        <c:ser>
          <c:idx val="6"/>
          <c:order val="6"/>
          <c:tx>
            <c:v>b4-in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Data!$BD$5:$BD$76</c:f>
              <c:numCache>
                <c:formatCode>General</c:formatCode>
                <c:ptCount val="72"/>
                <c:pt idx="17">
                  <c:v>1.0434931923854798</c:v>
                </c:pt>
                <c:pt idx="18">
                  <c:v>0.86911423865223825</c:v>
                </c:pt>
                <c:pt idx="19">
                  <c:v>0.89930285023248036</c:v>
                </c:pt>
                <c:pt idx="20">
                  <c:v>0.91082218886178357</c:v>
                </c:pt>
                <c:pt idx="21">
                  <c:v>0.93306642897354097</c:v>
                </c:pt>
                <c:pt idx="22">
                  <c:v>0.95888563624611667</c:v>
                </c:pt>
                <c:pt idx="23">
                  <c:v>0.94379133045599539</c:v>
                </c:pt>
                <c:pt idx="24">
                  <c:v>0.952927357644753</c:v>
                </c:pt>
                <c:pt idx="25">
                  <c:v>1.3715957340339024</c:v>
                </c:pt>
                <c:pt idx="26">
                  <c:v>1.0351516023435707</c:v>
                </c:pt>
                <c:pt idx="27">
                  <c:v>1.025618356581389</c:v>
                </c:pt>
                <c:pt idx="28">
                  <c:v>1.0001963678822374</c:v>
                </c:pt>
                <c:pt idx="29">
                  <c:v>1.072092929672025</c:v>
                </c:pt>
                <c:pt idx="30">
                  <c:v>1.2552106920206001</c:v>
                </c:pt>
                <c:pt idx="31">
                  <c:v>1.1145953170284189</c:v>
                </c:pt>
                <c:pt idx="32">
                  <c:v>1.089967765476116</c:v>
                </c:pt>
                <c:pt idx="33">
                  <c:v>1.0367404766372676</c:v>
                </c:pt>
                <c:pt idx="34">
                  <c:v>1.0836122683013281</c:v>
                </c:pt>
                <c:pt idx="35">
                  <c:v>1.1483588957694792</c:v>
                </c:pt>
                <c:pt idx="36">
                  <c:v>1.0911594211963886</c:v>
                </c:pt>
                <c:pt idx="37">
                  <c:v>1.0995010112382977</c:v>
                </c:pt>
                <c:pt idx="38">
                  <c:v>1.0891733283292675</c:v>
                </c:pt>
                <c:pt idx="39">
                  <c:v>1.161069890119055</c:v>
                </c:pt>
                <c:pt idx="40">
                  <c:v>1.1559060486645398</c:v>
                </c:pt>
                <c:pt idx="41">
                  <c:v>1.5102250161589623</c:v>
                </c:pt>
                <c:pt idx="42">
                  <c:v>1.1829169116573883</c:v>
                </c:pt>
                <c:pt idx="43">
                  <c:v>1.3533236796563874</c:v>
                </c:pt>
                <c:pt idx="44">
                  <c:v>1.2230359875732366</c:v>
                </c:pt>
                <c:pt idx="45">
                  <c:v>1.2468691019786908</c:v>
                </c:pt>
                <c:pt idx="46">
                  <c:v>1.4577921644669627</c:v>
                </c:pt>
                <c:pt idx="47">
                  <c:v>1.3187656637684784</c:v>
                </c:pt>
                <c:pt idx="48">
                  <c:v>1.2877826150413876</c:v>
                </c:pt>
                <c:pt idx="49">
                  <c:v>1.4482589187047807</c:v>
                </c:pt>
                <c:pt idx="50">
                  <c:v>1.4144953399637203</c:v>
                </c:pt>
                <c:pt idx="51">
                  <c:v>1.5336609119909925</c:v>
                </c:pt>
                <c:pt idx="52">
                  <c:v>1.3934427555722357</c:v>
                </c:pt>
                <c:pt idx="53">
                  <c:v>1.7954279518775669</c:v>
                </c:pt>
                <c:pt idx="54">
                  <c:v>1.4824197160192656</c:v>
                </c:pt>
                <c:pt idx="55">
                  <c:v>1.539221972018932</c:v>
                </c:pt>
                <c:pt idx="56">
                  <c:v>1.4689142845228413</c:v>
                </c:pt>
                <c:pt idx="58">
                  <c:v>1.8264110006046577</c:v>
                </c:pt>
                <c:pt idx="59">
                  <c:v>1.7151898000458703</c:v>
                </c:pt>
                <c:pt idx="60">
                  <c:v>1.7958251704509913</c:v>
                </c:pt>
                <c:pt idx="61">
                  <c:v>2.0579894289109899</c:v>
                </c:pt>
                <c:pt idx="62">
                  <c:v>1.9221406767998999</c:v>
                </c:pt>
                <c:pt idx="63">
                  <c:v>1.8609690164925665</c:v>
                </c:pt>
                <c:pt idx="64">
                  <c:v>2.0548116803235961</c:v>
                </c:pt>
                <c:pt idx="65">
                  <c:v>1.8645439836533848</c:v>
                </c:pt>
                <c:pt idx="66">
                  <c:v>1.9551098183941116</c:v>
                </c:pt>
                <c:pt idx="67">
                  <c:v>2.100889034840808</c:v>
                </c:pt>
                <c:pt idx="68">
                  <c:v>1.9952288943099599</c:v>
                </c:pt>
                <c:pt idx="69">
                  <c:v>2.0885752590646565</c:v>
                </c:pt>
                <c:pt idx="71">
                  <c:v>2.2987038844060796</c:v>
                </c:pt>
              </c:numCache>
            </c:numRef>
          </c:yVal>
          <c:smooth val="0"/>
        </c:ser>
        <c:ser>
          <c:idx val="7"/>
          <c:order val="7"/>
          <c:tx>
            <c:v>b4-out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Data!$AF$5:$AF$76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Data!$BG$5:$BG$76</c:f>
              <c:numCache>
                <c:formatCode>General</c:formatCode>
                <c:ptCount val="72"/>
                <c:pt idx="17">
                  <c:v>1.0109212693646921</c:v>
                </c:pt>
                <c:pt idx="18">
                  <c:v>1.0462737223994494</c:v>
                </c:pt>
                <c:pt idx="19">
                  <c:v>1.0458765038260252</c:v>
                </c:pt>
                <c:pt idx="20">
                  <c:v>0.87229198723963219</c:v>
                </c:pt>
                <c:pt idx="21">
                  <c:v>1.0506431267071161</c:v>
                </c:pt>
                <c:pt idx="22">
                  <c:v>0.9684188820082984</c:v>
                </c:pt>
                <c:pt idx="23">
                  <c:v>0.97556881632993464</c:v>
                </c:pt>
                <c:pt idx="24">
                  <c:v>0.95610510623214684</c:v>
                </c:pt>
                <c:pt idx="25">
                  <c:v>1.0859955797418734</c:v>
                </c:pt>
                <c:pt idx="26">
                  <c:v>1.0347543837701465</c:v>
                </c:pt>
                <c:pt idx="27">
                  <c:v>1.0017852421759343</c:v>
                </c:pt>
                <c:pt idx="28">
                  <c:v>1.3851011655303267</c:v>
                </c:pt>
                <c:pt idx="29">
                  <c:v>1.1106231312941763</c:v>
                </c:pt>
                <c:pt idx="30">
                  <c:v>1.1149925356018431</c:v>
                </c:pt>
                <c:pt idx="31">
                  <c:v>1.0550125310147829</c:v>
                </c:pt>
                <c:pt idx="32">
                  <c:v>1.0848039240216008</c:v>
                </c:pt>
                <c:pt idx="33">
                  <c:v>1.0645457767769646</c:v>
                </c:pt>
                <c:pt idx="34">
                  <c:v>1.0975149183711765</c:v>
                </c:pt>
                <c:pt idx="35">
                  <c:v>1.0426987552386313</c:v>
                </c:pt>
                <c:pt idx="36">
                  <c:v>1.1483588957694792</c:v>
                </c:pt>
                <c:pt idx="37">
                  <c:v>1.1356479014199035</c:v>
                </c:pt>
                <c:pt idx="38">
                  <c:v>1.1300868413919642</c:v>
                </c:pt>
                <c:pt idx="39">
                  <c:v>1.2107222117970851</c:v>
                </c:pt>
                <c:pt idx="40">
                  <c:v>1.1948334688601154</c:v>
                </c:pt>
                <c:pt idx="41">
                  <c:v>1.2405136048039032</c:v>
                </c:pt>
                <c:pt idx="42">
                  <c:v>1.2135027418110549</c:v>
                </c:pt>
                <c:pt idx="43">
                  <c:v>1.2186665832655699</c:v>
                </c:pt>
                <c:pt idx="44">
                  <c:v>1.2651411563562061</c:v>
                </c:pt>
                <c:pt idx="45">
                  <c:v>1.2444857905381455</c:v>
                </c:pt>
                <c:pt idx="46">
                  <c:v>1.3128073851671149</c:v>
                </c:pt>
                <c:pt idx="47">
                  <c:v>1.5725883321865681</c:v>
                </c:pt>
                <c:pt idx="48">
                  <c:v>1.4061537499218113</c:v>
                </c:pt>
                <c:pt idx="49">
                  <c:v>1.425220241446175</c:v>
                </c:pt>
                <c:pt idx="50">
                  <c:v>1.2869881778945393</c:v>
                </c:pt>
                <c:pt idx="51">
                  <c:v>1.4705031588165383</c:v>
                </c:pt>
                <c:pt idx="52">
                  <c:v>1.3704040783136298</c:v>
                </c:pt>
                <c:pt idx="53">
                  <c:v>1.4681198473759929</c:v>
                </c:pt>
                <c:pt idx="54">
                  <c:v>1.9078408081566272</c:v>
                </c:pt>
                <c:pt idx="55">
                  <c:v>1.5006917703967806</c:v>
                </c:pt>
                <c:pt idx="56">
                  <c:v>1.4629560059214777</c:v>
                </c:pt>
                <c:pt idx="57">
                  <c:v>1.6639486040741434</c:v>
                </c:pt>
                <c:pt idx="58">
                  <c:v>1.7700059631784157</c:v>
                </c:pt>
                <c:pt idx="60">
                  <c:v>1.9265100811075662</c:v>
                </c:pt>
                <c:pt idx="61">
                  <c:v>1.9042658409958089</c:v>
                </c:pt>
                <c:pt idx="62">
                  <c:v>1.9304822668418089</c:v>
                </c:pt>
                <c:pt idx="63">
                  <c:v>1.9570959112612327</c:v>
                </c:pt>
                <c:pt idx="64">
                  <c:v>2.0754670461416564</c:v>
                </c:pt>
                <c:pt idx="65">
                  <c:v>1.992051145722566</c:v>
                </c:pt>
                <c:pt idx="66">
                  <c:v>2.1147916849106565</c:v>
                </c:pt>
                <c:pt idx="67">
                  <c:v>2.0822197618898688</c:v>
                </c:pt>
                <c:pt idx="68">
                  <c:v>1.9447821354850814</c:v>
                </c:pt>
                <c:pt idx="69">
                  <c:v>2.2220406997352016</c:v>
                </c:pt>
                <c:pt idx="70">
                  <c:v>1.838327557807385</c:v>
                </c:pt>
                <c:pt idx="71">
                  <c:v>2.446469193719897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76704"/>
        <c:axId val="24102016"/>
      </c:scatterChart>
      <c:valAx>
        <c:axId val="23176704"/>
        <c:scaling>
          <c:orientation val="minMax"/>
          <c:max val="0.8125"/>
          <c:min val="0.5"/>
        </c:scaling>
        <c:delete val="0"/>
        <c:axPos val="b"/>
        <c:numFmt formatCode="h:mm" sourceLinked="1"/>
        <c:majorTickMark val="out"/>
        <c:minorTickMark val="none"/>
        <c:tickLblPos val="nextTo"/>
        <c:crossAx val="24102016"/>
        <c:crosses val="autoZero"/>
        <c:crossBetween val="midCat"/>
        <c:majorUnit val="3.0000000000000006E-2"/>
      </c:valAx>
      <c:valAx>
        <c:axId val="24102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176704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40903939932302E-2"/>
          <c:y val="2.0599222565533738E-2"/>
          <c:w val="0.81681910234758259"/>
          <c:h val="0.87796059669756465"/>
        </c:manualLayout>
      </c:layout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Data!$D$5:$D$78</c:f>
              <c:numCache>
                <c:formatCode>General</c:formatCode>
                <c:ptCount val="74"/>
                <c:pt idx="0">
                  <c:v>0.99384087070744964</c:v>
                </c:pt>
                <c:pt idx="1">
                  <c:v>1.0232350451408436</c:v>
                </c:pt>
                <c:pt idx="2">
                  <c:v>1.0641485582035402</c:v>
                </c:pt>
                <c:pt idx="3">
                  <c:v>1.1424006171681156</c:v>
                </c:pt>
                <c:pt idx="4">
                  <c:v>1.197613998874085</c:v>
                </c:pt>
                <c:pt idx="5">
                  <c:v>1.1825196930839639</c:v>
                </c:pt>
                <c:pt idx="6">
                  <c:v>1.7783475532203248</c:v>
                </c:pt>
                <c:pt idx="7">
                  <c:v>1.7783475532203248</c:v>
                </c:pt>
                <c:pt idx="8">
                  <c:v>1.1519338629302973</c:v>
                </c:pt>
                <c:pt idx="9">
                  <c:v>1.1952306874335397</c:v>
                </c:pt>
                <c:pt idx="10">
                  <c:v>1.1022815412522673</c:v>
                </c:pt>
                <c:pt idx="11">
                  <c:v>2.7618607410187441</c:v>
                </c:pt>
                <c:pt idx="12">
                  <c:v>2.6609672233689872</c:v>
                </c:pt>
                <c:pt idx="13">
                  <c:v>2.8099241884030772</c:v>
                </c:pt>
                <c:pt idx="14">
                  <c:v>2.9672227434790766</c:v>
                </c:pt>
                <c:pt idx="15">
                  <c:v>3.0053557265278035</c:v>
                </c:pt>
                <c:pt idx="16">
                  <c:v>3.1507377244010759</c:v>
                </c:pt>
                <c:pt idx="17">
                  <c:v>3.0363387752548943</c:v>
                </c:pt>
                <c:pt idx="18">
                  <c:v>3.232564750526469</c:v>
                </c:pt>
                <c:pt idx="19">
                  <c:v>3.1694069973520151</c:v>
                </c:pt>
                <c:pt idx="20">
                  <c:v>4.7062456579304017</c:v>
                </c:pt>
                <c:pt idx="21">
                  <c:v>3.3453748253789537</c:v>
                </c:pt>
                <c:pt idx="22">
                  <c:v>3.4113131085673771</c:v>
                </c:pt>
                <c:pt idx="23">
                  <c:v>3.2941336294072263</c:v>
                </c:pt>
                <c:pt idx="24">
                  <c:v>3.2369341548341355</c:v>
                </c:pt>
                <c:pt idx="25">
                  <c:v>3.4232296657701049</c:v>
                </c:pt>
                <c:pt idx="26">
                  <c:v>3.4407072830007714</c:v>
                </c:pt>
                <c:pt idx="27">
                  <c:v>3.3116112466378929</c:v>
                </c:pt>
                <c:pt idx="28">
                  <c:v>3.5852948437271945</c:v>
                </c:pt>
                <c:pt idx="29">
                  <c:v>3.3632496611830445</c:v>
                </c:pt>
                <c:pt idx="30">
                  <c:v>3.376357874106044</c:v>
                </c:pt>
                <c:pt idx="31">
                  <c:v>3.317966743812681</c:v>
                </c:pt>
                <c:pt idx="32">
                  <c:v>4.5370305456516755</c:v>
                </c:pt>
                <c:pt idx="33">
                  <c:v>3.4403100644273468</c:v>
                </c:pt>
                <c:pt idx="34">
                  <c:v>3.4804291403431953</c:v>
                </c:pt>
                <c:pt idx="35">
                  <c:v>3.5848976251537708</c:v>
                </c:pt>
                <c:pt idx="36">
                  <c:v>3.6842022685098308</c:v>
                </c:pt>
                <c:pt idx="37">
                  <c:v>3.5229315276995887</c:v>
                </c:pt>
                <c:pt idx="38">
                  <c:v>3.5507368278392857</c:v>
                </c:pt>
                <c:pt idx="39">
                  <c:v>3.5292870248743768</c:v>
                </c:pt>
                <c:pt idx="40">
                  <c:v>3.5300814620212253</c:v>
                </c:pt>
                <c:pt idx="41">
                  <c:v>3.3624552240361956</c:v>
                </c:pt>
                <c:pt idx="42">
                  <c:v>3.5833087508600738</c:v>
                </c:pt>
                <c:pt idx="43">
                  <c:v>3.7310740601738912</c:v>
                </c:pt>
                <c:pt idx="44">
                  <c:v>3.7866846604532842</c:v>
                </c:pt>
                <c:pt idx="45">
                  <c:v>3.7791375075582239</c:v>
                </c:pt>
                <c:pt idx="46">
                  <c:v>3.9126029482287685</c:v>
                </c:pt>
                <c:pt idx="47">
                  <c:v>3.8359397635578905</c:v>
                </c:pt>
                <c:pt idx="48">
                  <c:v>4.079037530493526</c:v>
                </c:pt>
                <c:pt idx="49">
                  <c:v>3.7020771043139216</c:v>
                </c:pt>
                <c:pt idx="50">
                  <c:v>4.0591766018223137</c:v>
                </c:pt>
                <c:pt idx="51">
                  <c:v>3.8307759221033755</c:v>
                </c:pt>
                <c:pt idx="52">
                  <c:v>3.861361752257042</c:v>
                </c:pt>
                <c:pt idx="53">
                  <c:v>3.7485516774045573</c:v>
                </c:pt>
                <c:pt idx="54">
                  <c:v>3.9801301057108898</c:v>
                </c:pt>
                <c:pt idx="55">
                  <c:v>4.5521248514417962</c:v>
                </c:pt>
                <c:pt idx="56">
                  <c:v>4.5862856487562809</c:v>
                </c:pt>
                <c:pt idx="57">
                  <c:v>4.2613608556952522</c:v>
                </c:pt>
                <c:pt idx="58">
                  <c:v>8.0230207460228105</c:v>
                </c:pt>
                <c:pt idx="59">
                  <c:v>4.6132965117491294</c:v>
                </c:pt>
                <c:pt idx="60">
                  <c:v>4.4119066950230392</c:v>
                </c:pt>
                <c:pt idx="61">
                  <c:v>4.3984012635266154</c:v>
                </c:pt>
                <c:pt idx="62">
                  <c:v>4.5858884301828562</c:v>
                </c:pt>
                <c:pt idx="63">
                  <c:v>4.2466637684785553</c:v>
                </c:pt>
                <c:pt idx="64">
                  <c:v>4.6172686974833717</c:v>
                </c:pt>
                <c:pt idx="65">
                  <c:v>4.4877754425470693</c:v>
                </c:pt>
                <c:pt idx="66">
                  <c:v>4.2863856258209792</c:v>
                </c:pt>
                <c:pt idx="67">
                  <c:v>5.0188566752152788</c:v>
                </c:pt>
                <c:pt idx="68">
                  <c:v>4.9779431621525818</c:v>
                </c:pt>
                <c:pt idx="69">
                  <c:v>4.425412126519463</c:v>
                </c:pt>
                <c:pt idx="70">
                  <c:v>4.3412017889535246</c:v>
                </c:pt>
                <c:pt idx="71">
                  <c:v>4.5910522716373716</c:v>
                </c:pt>
                <c:pt idx="72">
                  <c:v>5.5888653280790637</c:v>
                </c:pt>
                <c:pt idx="73">
                  <c:v>6.0671164904818493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Data!$G$5:$G$78</c:f>
              <c:numCache>
                <c:formatCode>General</c:formatCode>
                <c:ptCount val="74"/>
                <c:pt idx="0">
                  <c:v>1.025618356581389</c:v>
                </c:pt>
                <c:pt idx="1">
                  <c:v>1.016085110819207</c:v>
                </c:pt>
                <c:pt idx="2">
                  <c:v>1.6492515168574466</c:v>
                </c:pt>
                <c:pt idx="4">
                  <c:v>1.2246248618669335</c:v>
                </c:pt>
                <c:pt idx="5">
                  <c:v>1.2111194303705093</c:v>
                </c:pt>
                <c:pt idx="6">
                  <c:v>1.1781502887762973</c:v>
                </c:pt>
                <c:pt idx="7">
                  <c:v>1.1781502887762973</c:v>
                </c:pt>
                <c:pt idx="8">
                  <c:v>1.2103249932236608</c:v>
                </c:pt>
                <c:pt idx="9">
                  <c:v>1.2460746648318424</c:v>
                </c:pt>
                <c:pt idx="10">
                  <c:v>1.157494922958237</c:v>
                </c:pt>
                <c:pt idx="11">
                  <c:v>2.7356443151727441</c:v>
                </c:pt>
                <c:pt idx="12">
                  <c:v>2.8524265757594711</c:v>
                </c:pt>
                <c:pt idx="13">
                  <c:v>2.759874648151623</c:v>
                </c:pt>
                <c:pt idx="14">
                  <c:v>2.9096260503325615</c:v>
                </c:pt>
                <c:pt idx="15">
                  <c:v>3.0990993098559243</c:v>
                </c:pt>
                <c:pt idx="16">
                  <c:v>3.0812244740518335</c:v>
                </c:pt>
                <c:pt idx="17">
                  <c:v>3.2377285919809844</c:v>
                </c:pt>
                <c:pt idx="18">
                  <c:v>3.1590793144429847</c:v>
                </c:pt>
                <c:pt idx="19">
                  <c:v>3.0804300369049851</c:v>
                </c:pt>
                <c:pt idx="20">
                  <c:v>3.2131010404286817</c:v>
                </c:pt>
                <c:pt idx="21">
                  <c:v>3.1694069973520151</c:v>
                </c:pt>
                <c:pt idx="22">
                  <c:v>3.6285916682304369</c:v>
                </c:pt>
                <c:pt idx="23">
                  <c:v>3.203965013239924</c:v>
                </c:pt>
                <c:pt idx="24">
                  <c:v>3.8109149934321631</c:v>
                </c:pt>
                <c:pt idx="25">
                  <c:v>3.3052557494631052</c:v>
                </c:pt>
                <c:pt idx="27">
                  <c:v>3.6472609411813766</c:v>
                </c:pt>
                <c:pt idx="28">
                  <c:v>3.1793374616876209</c:v>
                </c:pt>
                <c:pt idx="29">
                  <c:v>3.3366360167636202</c:v>
                </c:pt>
                <c:pt idx="30">
                  <c:v>3.6071418652655276</c:v>
                </c:pt>
                <c:pt idx="31">
                  <c:v>3.5368341777694372</c:v>
                </c:pt>
                <c:pt idx="32">
                  <c:v>4.0460683888993136</c:v>
                </c:pt>
                <c:pt idx="33">
                  <c:v>3.3410054210712867</c:v>
                </c:pt>
                <c:pt idx="34">
                  <c:v>3.578144909405558</c:v>
                </c:pt>
                <c:pt idx="35">
                  <c:v>3.3906577427493167</c:v>
                </c:pt>
                <c:pt idx="36">
                  <c:v>3.3187611809595294</c:v>
                </c:pt>
                <c:pt idx="37">
                  <c:v>3.5404091449302557</c:v>
                </c:pt>
                <c:pt idx="38">
                  <c:v>3.5741727236713157</c:v>
                </c:pt>
                <c:pt idx="39">
                  <c:v>3.4990984132941341</c:v>
                </c:pt>
                <c:pt idx="40">
                  <c:v>3.5491479535455892</c:v>
                </c:pt>
                <c:pt idx="41">
                  <c:v>3.6341527282583761</c:v>
                </c:pt>
                <c:pt idx="42">
                  <c:v>3.7382239944955273</c:v>
                </c:pt>
                <c:pt idx="43">
                  <c:v>3.7680153875023454</c:v>
                </c:pt>
                <c:pt idx="44">
                  <c:v>3.6702996184399823</c:v>
                </c:pt>
                <c:pt idx="45">
                  <c:v>3.7592765788870124</c:v>
                </c:pt>
                <c:pt idx="46">
                  <c:v>3.2635477992535598</c:v>
                </c:pt>
                <c:pt idx="47">
                  <c:v>3.9670218927878897</c:v>
                </c:pt>
                <c:pt idx="48">
                  <c:v>3.8959197681449509</c:v>
                </c:pt>
                <c:pt idx="49">
                  <c:v>2.1537191051062319</c:v>
                </c:pt>
                <c:pt idx="50">
                  <c:v>3.7493461145514062</c:v>
                </c:pt>
                <c:pt idx="51">
                  <c:v>4.1993947582410698</c:v>
                </c:pt>
                <c:pt idx="52">
                  <c:v>4.0559988532349198</c:v>
                </c:pt>
                <c:pt idx="53">
                  <c:v>3.794231813348345</c:v>
                </c:pt>
                <c:pt idx="54">
                  <c:v>3.9241222868580716</c:v>
                </c:pt>
                <c:pt idx="55">
                  <c:v>4.3610627176247361</c:v>
                </c:pt>
                <c:pt idx="56">
                  <c:v>10.168795479660558</c:v>
                </c:pt>
                <c:pt idx="57">
                  <c:v>4.5747663101269778</c:v>
                </c:pt>
                <c:pt idx="58">
                  <c:v>4.3904568920581308</c:v>
                </c:pt>
                <c:pt idx="59">
                  <c:v>4.4571896123934023</c:v>
                </c:pt>
                <c:pt idx="60">
                  <c:v>4.3932374220721</c:v>
                </c:pt>
                <c:pt idx="61">
                  <c:v>4.6232269760847347</c:v>
                </c:pt>
                <c:pt idx="62">
                  <c:v>5.0998892641938243</c:v>
                </c:pt>
                <c:pt idx="63">
                  <c:v>4.4567923938199785</c:v>
                </c:pt>
                <c:pt idx="64">
                  <c:v>4.3916485477784022</c:v>
                </c:pt>
                <c:pt idx="65">
                  <c:v>4.3447767561143431</c:v>
                </c:pt>
                <c:pt idx="66">
                  <c:v>4.7245177123079163</c:v>
                </c:pt>
                <c:pt idx="67">
                  <c:v>5.1833051646129142</c:v>
                </c:pt>
                <c:pt idx="68">
                  <c:v>4.6764542649235832</c:v>
                </c:pt>
                <c:pt idx="69">
                  <c:v>4.5767524029940994</c:v>
                </c:pt>
                <c:pt idx="70">
                  <c:v>4.3626515919184339</c:v>
                </c:pt>
                <c:pt idx="71">
                  <c:v>4.9326602447822179</c:v>
                </c:pt>
                <c:pt idx="72">
                  <c:v>5.2770487479410351</c:v>
                </c:pt>
                <c:pt idx="73">
                  <c:v>4.3419962261003722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Data!$I$5:$I$78</c:f>
              <c:numCache>
                <c:formatCode>h:mm</c:formatCode>
                <c:ptCount val="74"/>
                <c:pt idx="0">
                  <c:v>0.50902777777777786</c:v>
                </c:pt>
                <c:pt idx="1">
                  <c:v>0.51458333333333339</c:v>
                </c:pt>
                <c:pt idx="2">
                  <c:v>0.51597222222222228</c:v>
                </c:pt>
                <c:pt idx="3">
                  <c:v>0.5180555555555556</c:v>
                </c:pt>
                <c:pt idx="4">
                  <c:v>0.52013888888888893</c:v>
                </c:pt>
                <c:pt idx="5">
                  <c:v>0.52152777777777781</c:v>
                </c:pt>
                <c:pt idx="6">
                  <c:v>0.52222222222222225</c:v>
                </c:pt>
                <c:pt idx="7">
                  <c:v>0.52222222222222225</c:v>
                </c:pt>
                <c:pt idx="8">
                  <c:v>0.52430555555555558</c:v>
                </c:pt>
                <c:pt idx="9">
                  <c:v>0.52708333333333335</c:v>
                </c:pt>
                <c:pt idx="10">
                  <c:v>0.53750000000000009</c:v>
                </c:pt>
                <c:pt idx="11">
                  <c:v>0.5805555555555556</c:v>
                </c:pt>
                <c:pt idx="12">
                  <c:v>0.58819444444444446</c:v>
                </c:pt>
                <c:pt idx="13">
                  <c:v>0.58888888888888891</c:v>
                </c:pt>
                <c:pt idx="14">
                  <c:v>0.59305555555555556</c:v>
                </c:pt>
                <c:pt idx="15">
                  <c:v>0.59930555555555554</c:v>
                </c:pt>
                <c:pt idx="16">
                  <c:v>0.60000000000000009</c:v>
                </c:pt>
                <c:pt idx="17">
                  <c:v>0.60277777777777786</c:v>
                </c:pt>
                <c:pt idx="18">
                  <c:v>0.60416666666666674</c:v>
                </c:pt>
                <c:pt idx="19">
                  <c:v>0.60555555555555562</c:v>
                </c:pt>
                <c:pt idx="20">
                  <c:v>0.60763888888888895</c:v>
                </c:pt>
                <c:pt idx="21">
                  <c:v>0.61041666666666672</c:v>
                </c:pt>
                <c:pt idx="22">
                  <c:v>0.6118055555555556</c:v>
                </c:pt>
                <c:pt idx="23">
                  <c:v>0.61388888888888893</c:v>
                </c:pt>
                <c:pt idx="24">
                  <c:v>0.61805555555555558</c:v>
                </c:pt>
                <c:pt idx="25">
                  <c:v>0.62152777777777779</c:v>
                </c:pt>
                <c:pt idx="26">
                  <c:v>0.62222222222222223</c:v>
                </c:pt>
                <c:pt idx="27">
                  <c:v>0.62291666666666667</c:v>
                </c:pt>
                <c:pt idx="28">
                  <c:v>0.625</c:v>
                </c:pt>
                <c:pt idx="29">
                  <c:v>0.62569444444444444</c:v>
                </c:pt>
                <c:pt idx="30">
                  <c:v>0.62777777777777777</c:v>
                </c:pt>
                <c:pt idx="31">
                  <c:v>0.62847222222222221</c:v>
                </c:pt>
                <c:pt idx="32">
                  <c:v>0.63055555555555554</c:v>
                </c:pt>
                <c:pt idx="33">
                  <c:v>0.63124999999999998</c:v>
                </c:pt>
                <c:pt idx="34">
                  <c:v>0.6333333333333333</c:v>
                </c:pt>
                <c:pt idx="35">
                  <c:v>0.63402777777777775</c:v>
                </c:pt>
                <c:pt idx="36">
                  <c:v>0.63611111111111107</c:v>
                </c:pt>
                <c:pt idx="37">
                  <c:v>0.63680555555555562</c:v>
                </c:pt>
                <c:pt idx="38">
                  <c:v>0.63750000000000007</c:v>
                </c:pt>
                <c:pt idx="39">
                  <c:v>0.63819444444444451</c:v>
                </c:pt>
                <c:pt idx="40">
                  <c:v>0.64097222222222228</c:v>
                </c:pt>
                <c:pt idx="41">
                  <c:v>0.64444444444444438</c:v>
                </c:pt>
                <c:pt idx="42">
                  <c:v>0.64652777777777781</c:v>
                </c:pt>
                <c:pt idx="43">
                  <c:v>0.65138888888888891</c:v>
                </c:pt>
                <c:pt idx="44">
                  <c:v>0.65138888888888891</c:v>
                </c:pt>
                <c:pt idx="45">
                  <c:v>0.65416666666666667</c:v>
                </c:pt>
                <c:pt idx="46">
                  <c:v>0.65763888888888899</c:v>
                </c:pt>
                <c:pt idx="47">
                  <c:v>0.6611111111111112</c:v>
                </c:pt>
                <c:pt idx="48">
                  <c:v>0.6645833333333333</c:v>
                </c:pt>
                <c:pt idx="49">
                  <c:v>0.6659722222222223</c:v>
                </c:pt>
                <c:pt idx="50">
                  <c:v>0.6659722222222223</c:v>
                </c:pt>
                <c:pt idx="51">
                  <c:v>0.67083333333333339</c:v>
                </c:pt>
                <c:pt idx="52">
                  <c:v>0.67222222222222228</c:v>
                </c:pt>
                <c:pt idx="53">
                  <c:v>0.67500000000000004</c:v>
                </c:pt>
                <c:pt idx="54">
                  <c:v>0.67777777777777781</c:v>
                </c:pt>
                <c:pt idx="55">
                  <c:v>0.71388888888888891</c:v>
                </c:pt>
                <c:pt idx="56">
                  <c:v>0.71666666666666667</c:v>
                </c:pt>
                <c:pt idx="57">
                  <c:v>0.71944444444444444</c:v>
                </c:pt>
                <c:pt idx="58">
                  <c:v>0.72152777777777777</c:v>
                </c:pt>
                <c:pt idx="59">
                  <c:v>0.72222222222222221</c:v>
                </c:pt>
                <c:pt idx="60">
                  <c:v>0.72291666666666676</c:v>
                </c:pt>
                <c:pt idx="61">
                  <c:v>0.7236111111111112</c:v>
                </c:pt>
                <c:pt idx="62">
                  <c:v>0.72430555555555554</c:v>
                </c:pt>
                <c:pt idx="63">
                  <c:v>0.7270833333333333</c:v>
                </c:pt>
                <c:pt idx="64">
                  <c:v>0.72777777777777775</c:v>
                </c:pt>
                <c:pt idx="65">
                  <c:v>0.73263888888888884</c:v>
                </c:pt>
                <c:pt idx="66">
                  <c:v>0.73541666666666661</c:v>
                </c:pt>
                <c:pt idx="67">
                  <c:v>0.73611111111111116</c:v>
                </c:pt>
                <c:pt idx="68">
                  <c:v>0.7416666666666667</c:v>
                </c:pt>
                <c:pt idx="69">
                  <c:v>0.74236111111111114</c:v>
                </c:pt>
                <c:pt idx="70">
                  <c:v>0.74513888888888891</c:v>
                </c:pt>
                <c:pt idx="71">
                  <c:v>0.7465277777777779</c:v>
                </c:pt>
                <c:pt idx="72">
                  <c:v>0.74722222222222223</c:v>
                </c:pt>
                <c:pt idx="73">
                  <c:v>0.74722222222222223</c:v>
                </c:pt>
              </c:numCache>
            </c:numRef>
          </c:xVal>
          <c:yVal>
            <c:numRef>
              <c:f>Data!$L$5:$L$78</c:f>
              <c:numCache>
                <c:formatCode>General</c:formatCode>
                <c:ptCount val="74"/>
                <c:pt idx="13">
                  <c:v>1.7898668918496277</c:v>
                </c:pt>
                <c:pt idx="14">
                  <c:v>2.0027760472050207</c:v>
                </c:pt>
                <c:pt idx="15">
                  <c:v>2.1231332749525653</c:v>
                </c:pt>
                <c:pt idx="16">
                  <c:v>2.1120111548966869</c:v>
                </c:pt>
                <c:pt idx="17">
                  <c:v>2.2323683826442315</c:v>
                </c:pt>
                <c:pt idx="18">
                  <c:v>2.2303822897771104</c:v>
                </c:pt>
                <c:pt idx="19">
                  <c:v>2.3487534246575343</c:v>
                </c:pt>
                <c:pt idx="20">
                  <c:v>3.6484525969016492</c:v>
                </c:pt>
                <c:pt idx="21">
                  <c:v>2.4460719751464732</c:v>
                </c:pt>
                <c:pt idx="22">
                  <c:v>2.4389220408248367</c:v>
                </c:pt>
                <c:pt idx="23">
                  <c:v>2.409925084964867</c:v>
                </c:pt>
                <c:pt idx="24">
                  <c:v>2.5517321156773209</c:v>
                </c:pt>
                <c:pt idx="25">
                  <c:v>2.6335591418027144</c:v>
                </c:pt>
                <c:pt idx="26">
                  <c:v>2.5719902629219571</c:v>
                </c:pt>
                <c:pt idx="27">
                  <c:v>2.5704013886282602</c:v>
                </c:pt>
                <c:pt idx="28">
                  <c:v>2.7130028564875626</c:v>
                </c:pt>
                <c:pt idx="29">
                  <c:v>2.6649394091032295</c:v>
                </c:pt>
                <c:pt idx="30">
                  <c:v>2.7042640478722291</c:v>
                </c:pt>
                <c:pt idx="31">
                  <c:v>2.5580876128521091</c:v>
                </c:pt>
                <c:pt idx="32">
                  <c:v>3.5630506036154377</c:v>
                </c:pt>
                <c:pt idx="33">
                  <c:v>2.7590802110047745</c:v>
                </c:pt>
                <c:pt idx="34">
                  <c:v>2.9410063176330765</c:v>
                </c:pt>
                <c:pt idx="35">
                  <c:v>2.91042048747941</c:v>
                </c:pt>
                <c:pt idx="36">
                  <c:v>2.7348498780258956</c:v>
                </c:pt>
                <c:pt idx="37">
                  <c:v>2.8011853797877437</c:v>
                </c:pt>
                <c:pt idx="38">
                  <c:v>2.9906586393111065</c:v>
                </c:pt>
                <c:pt idx="39">
                  <c:v>2.8961206188361377</c:v>
                </c:pt>
                <c:pt idx="40">
                  <c:v>2.892148433101895</c:v>
                </c:pt>
                <c:pt idx="41">
                  <c:v>2.9421979733533492</c:v>
                </c:pt>
                <c:pt idx="42">
                  <c:v>2.8786430016054707</c:v>
                </c:pt>
                <c:pt idx="43">
                  <c:v>3.068910698275682</c:v>
                </c:pt>
                <c:pt idx="44">
                  <c:v>3.0959215612685305</c:v>
                </c:pt>
                <c:pt idx="45">
                  <c:v>3.2798337607639536</c:v>
                </c:pt>
                <c:pt idx="46">
                  <c:v>3.2401119034215298</c:v>
                </c:pt>
                <c:pt idx="47">
                  <c:v>3.2834087279247721</c:v>
                </c:pt>
                <c:pt idx="48">
                  <c:v>3.472087550301286</c:v>
                </c:pt>
                <c:pt idx="49">
                  <c:v>3.037530430975167</c:v>
                </c:pt>
                <c:pt idx="50">
                  <c:v>3.4351462229728318</c:v>
                </c:pt>
                <c:pt idx="51">
                  <c:v>3.4013826442317714</c:v>
                </c:pt>
                <c:pt idx="52">
                  <c:v>3.3517303225537414</c:v>
                </c:pt>
                <c:pt idx="53">
                  <c:v>3.5332592106086191</c:v>
                </c:pt>
                <c:pt idx="54">
                  <c:v>3.422435228623256</c:v>
                </c:pt>
                <c:pt idx="55">
                  <c:v>3.9817189800045862</c:v>
                </c:pt>
                <c:pt idx="56">
                  <c:v>4.061559913262859</c:v>
                </c:pt>
                <c:pt idx="57">
                  <c:v>3.8458702278934966</c:v>
                </c:pt>
                <c:pt idx="58">
                  <c:v>4.1473591251224953</c:v>
                </c:pt>
                <c:pt idx="59">
                  <c:v>4.1962170096536768</c:v>
                </c:pt>
                <c:pt idx="60">
                  <c:v>4.1584812451783737</c:v>
                </c:pt>
                <c:pt idx="61">
                  <c:v>4.0262074602281013</c:v>
                </c:pt>
                <c:pt idx="62">
                  <c:v>3.9201501011238293</c:v>
                </c:pt>
                <c:pt idx="63">
                  <c:v>4.0730792518921621</c:v>
                </c:pt>
                <c:pt idx="64">
                  <c:v>4.3570905318904938</c:v>
                </c:pt>
                <c:pt idx="65">
                  <c:v>4.0413017660182229</c:v>
                </c:pt>
                <c:pt idx="66">
                  <c:v>4.2248167469402214</c:v>
                </c:pt>
                <c:pt idx="67">
                  <c:v>4.5378249827985231</c:v>
                </c:pt>
                <c:pt idx="68">
                  <c:v>4.7328593023498255</c:v>
                </c:pt>
                <c:pt idx="69">
                  <c:v>3.9781440128437686</c:v>
                </c:pt>
                <c:pt idx="70">
                  <c:v>4.2132974083109183</c:v>
                </c:pt>
                <c:pt idx="71">
                  <c:v>4.6458684347699171</c:v>
                </c:pt>
                <c:pt idx="72">
                  <c:v>5.3410009382623373</c:v>
                </c:pt>
                <c:pt idx="73">
                  <c:v>5.4708914117720644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Data!$I$5:$I$78</c:f>
              <c:numCache>
                <c:formatCode>h:mm</c:formatCode>
                <c:ptCount val="74"/>
                <c:pt idx="0">
                  <c:v>0.50902777777777786</c:v>
                </c:pt>
                <c:pt idx="1">
                  <c:v>0.51458333333333339</c:v>
                </c:pt>
                <c:pt idx="2">
                  <c:v>0.51597222222222228</c:v>
                </c:pt>
                <c:pt idx="3">
                  <c:v>0.5180555555555556</c:v>
                </c:pt>
                <c:pt idx="4">
                  <c:v>0.52013888888888893</c:v>
                </c:pt>
                <c:pt idx="5">
                  <c:v>0.52152777777777781</c:v>
                </c:pt>
                <c:pt idx="6">
                  <c:v>0.52222222222222225</c:v>
                </c:pt>
                <c:pt idx="7">
                  <c:v>0.52222222222222225</c:v>
                </c:pt>
                <c:pt idx="8">
                  <c:v>0.52430555555555558</c:v>
                </c:pt>
                <c:pt idx="9">
                  <c:v>0.52708333333333335</c:v>
                </c:pt>
                <c:pt idx="10">
                  <c:v>0.53750000000000009</c:v>
                </c:pt>
                <c:pt idx="11">
                  <c:v>0.5805555555555556</c:v>
                </c:pt>
                <c:pt idx="12">
                  <c:v>0.58819444444444446</c:v>
                </c:pt>
                <c:pt idx="13">
                  <c:v>0.58888888888888891</c:v>
                </c:pt>
                <c:pt idx="14">
                  <c:v>0.59305555555555556</c:v>
                </c:pt>
                <c:pt idx="15">
                  <c:v>0.59930555555555554</c:v>
                </c:pt>
                <c:pt idx="16">
                  <c:v>0.60000000000000009</c:v>
                </c:pt>
                <c:pt idx="17">
                  <c:v>0.60277777777777786</c:v>
                </c:pt>
                <c:pt idx="18">
                  <c:v>0.60416666666666674</c:v>
                </c:pt>
                <c:pt idx="19">
                  <c:v>0.60555555555555562</c:v>
                </c:pt>
                <c:pt idx="20">
                  <c:v>0.60763888888888895</c:v>
                </c:pt>
                <c:pt idx="21">
                  <c:v>0.61041666666666672</c:v>
                </c:pt>
                <c:pt idx="22">
                  <c:v>0.6118055555555556</c:v>
                </c:pt>
                <c:pt idx="23">
                  <c:v>0.61388888888888893</c:v>
                </c:pt>
                <c:pt idx="24">
                  <c:v>0.61805555555555558</c:v>
                </c:pt>
                <c:pt idx="25">
                  <c:v>0.62152777777777779</c:v>
                </c:pt>
                <c:pt idx="26">
                  <c:v>0.62222222222222223</c:v>
                </c:pt>
                <c:pt idx="27">
                  <c:v>0.62291666666666667</c:v>
                </c:pt>
                <c:pt idx="28">
                  <c:v>0.625</c:v>
                </c:pt>
                <c:pt idx="29">
                  <c:v>0.62569444444444444</c:v>
                </c:pt>
                <c:pt idx="30">
                  <c:v>0.62777777777777777</c:v>
                </c:pt>
                <c:pt idx="31">
                  <c:v>0.62847222222222221</c:v>
                </c:pt>
                <c:pt idx="32">
                  <c:v>0.63055555555555554</c:v>
                </c:pt>
                <c:pt idx="33">
                  <c:v>0.63124999999999998</c:v>
                </c:pt>
                <c:pt idx="34">
                  <c:v>0.6333333333333333</c:v>
                </c:pt>
                <c:pt idx="35">
                  <c:v>0.63402777777777775</c:v>
                </c:pt>
                <c:pt idx="36">
                  <c:v>0.63611111111111107</c:v>
                </c:pt>
                <c:pt idx="37">
                  <c:v>0.63680555555555562</c:v>
                </c:pt>
                <c:pt idx="38">
                  <c:v>0.63750000000000007</c:v>
                </c:pt>
                <c:pt idx="39">
                  <c:v>0.63819444444444451</c:v>
                </c:pt>
                <c:pt idx="40">
                  <c:v>0.64097222222222228</c:v>
                </c:pt>
                <c:pt idx="41">
                  <c:v>0.64444444444444438</c:v>
                </c:pt>
                <c:pt idx="42">
                  <c:v>0.64652777777777781</c:v>
                </c:pt>
                <c:pt idx="43">
                  <c:v>0.65138888888888891</c:v>
                </c:pt>
                <c:pt idx="44">
                  <c:v>0.65138888888888891</c:v>
                </c:pt>
                <c:pt idx="45">
                  <c:v>0.65416666666666667</c:v>
                </c:pt>
                <c:pt idx="46">
                  <c:v>0.65763888888888899</c:v>
                </c:pt>
                <c:pt idx="47">
                  <c:v>0.6611111111111112</c:v>
                </c:pt>
                <c:pt idx="48">
                  <c:v>0.6645833333333333</c:v>
                </c:pt>
                <c:pt idx="49">
                  <c:v>0.6659722222222223</c:v>
                </c:pt>
                <c:pt idx="50">
                  <c:v>0.6659722222222223</c:v>
                </c:pt>
                <c:pt idx="51">
                  <c:v>0.67083333333333339</c:v>
                </c:pt>
                <c:pt idx="52">
                  <c:v>0.67222222222222228</c:v>
                </c:pt>
                <c:pt idx="53">
                  <c:v>0.67500000000000004</c:v>
                </c:pt>
                <c:pt idx="54">
                  <c:v>0.67777777777777781</c:v>
                </c:pt>
                <c:pt idx="55">
                  <c:v>0.71388888888888891</c:v>
                </c:pt>
                <c:pt idx="56">
                  <c:v>0.71666666666666667</c:v>
                </c:pt>
                <c:pt idx="57">
                  <c:v>0.71944444444444444</c:v>
                </c:pt>
                <c:pt idx="58">
                  <c:v>0.72152777777777777</c:v>
                </c:pt>
                <c:pt idx="59">
                  <c:v>0.72222222222222221</c:v>
                </c:pt>
                <c:pt idx="60">
                  <c:v>0.72291666666666676</c:v>
                </c:pt>
                <c:pt idx="61">
                  <c:v>0.7236111111111112</c:v>
                </c:pt>
                <c:pt idx="62">
                  <c:v>0.72430555555555554</c:v>
                </c:pt>
                <c:pt idx="63">
                  <c:v>0.7270833333333333</c:v>
                </c:pt>
                <c:pt idx="64">
                  <c:v>0.72777777777777775</c:v>
                </c:pt>
                <c:pt idx="65">
                  <c:v>0.73263888888888884</c:v>
                </c:pt>
                <c:pt idx="66">
                  <c:v>0.73541666666666661</c:v>
                </c:pt>
                <c:pt idx="67">
                  <c:v>0.73611111111111116</c:v>
                </c:pt>
                <c:pt idx="68">
                  <c:v>0.7416666666666667</c:v>
                </c:pt>
                <c:pt idx="69">
                  <c:v>0.74236111111111114</c:v>
                </c:pt>
                <c:pt idx="70">
                  <c:v>0.74513888888888891</c:v>
                </c:pt>
                <c:pt idx="71">
                  <c:v>0.7465277777777779</c:v>
                </c:pt>
                <c:pt idx="72">
                  <c:v>0.74722222222222223</c:v>
                </c:pt>
                <c:pt idx="73">
                  <c:v>0.74722222222222223</c:v>
                </c:pt>
              </c:numCache>
            </c:numRef>
          </c:xVal>
          <c:yVal>
            <c:numRef>
              <c:f>Data!$O$5:$O$78</c:f>
              <c:numCache>
                <c:formatCode>General</c:formatCode>
                <c:ptCount val="74"/>
                <c:pt idx="13">
                  <c:v>1.7068482100039613</c:v>
                </c:pt>
                <c:pt idx="14">
                  <c:v>1.9487543212193237</c:v>
                </c:pt>
                <c:pt idx="15">
                  <c:v>2.1433914221972015</c:v>
                </c:pt>
                <c:pt idx="16">
                  <c:v>2.0500450574425049</c:v>
                </c:pt>
                <c:pt idx="17">
                  <c:v>2.1656356623089592</c:v>
                </c:pt>
                <c:pt idx="18">
                  <c:v>2.2689124913992615</c:v>
                </c:pt>
                <c:pt idx="19">
                  <c:v>2.2772540814411708</c:v>
                </c:pt>
                <c:pt idx="20">
                  <c:v>2.3451784574967158</c:v>
                </c:pt>
                <c:pt idx="21">
                  <c:v>2.4182666750067763</c:v>
                </c:pt>
                <c:pt idx="22">
                  <c:v>2.7134000750609868</c:v>
                </c:pt>
                <c:pt idx="23">
                  <c:v>2.4170750192865036</c:v>
                </c:pt>
                <c:pt idx="24">
                  <c:v>3.0911549383874397</c:v>
                </c:pt>
                <c:pt idx="25">
                  <c:v>2.6323674860824418</c:v>
                </c:pt>
                <c:pt idx="26">
                  <c:v>4.1541118408707076</c:v>
                </c:pt>
                <c:pt idx="27">
                  <c:v>2.6701032505577449</c:v>
                </c:pt>
                <c:pt idx="28">
                  <c:v>2.5608681428660787</c:v>
                </c:pt>
                <c:pt idx="29">
                  <c:v>2.5759624486561998</c:v>
                </c:pt>
                <c:pt idx="30">
                  <c:v>2.772982861074623</c:v>
                </c:pt>
                <c:pt idx="31">
                  <c:v>2.7352470965993203</c:v>
                </c:pt>
                <c:pt idx="32">
                  <c:v>3.1483544129605301</c:v>
                </c:pt>
                <c:pt idx="33">
                  <c:v>2.6685143762640475</c:v>
                </c:pt>
                <c:pt idx="34">
                  <c:v>2.7535191509768353</c:v>
                </c:pt>
                <c:pt idx="35">
                  <c:v>2.8369350513959257</c:v>
                </c:pt>
                <c:pt idx="36">
                  <c:v>2.7737772982214715</c:v>
                </c:pt>
                <c:pt idx="37">
                  <c:v>2.8385239256896226</c:v>
                </c:pt>
                <c:pt idx="38">
                  <c:v>2.9537173119826523</c:v>
                </c:pt>
                <c:pt idx="39">
                  <c:v>2.8027742540814411</c:v>
                </c:pt>
                <c:pt idx="40">
                  <c:v>2.9421979733533492</c:v>
                </c:pt>
                <c:pt idx="41">
                  <c:v>2.9557034048497735</c:v>
                </c:pt>
                <c:pt idx="42">
                  <c:v>2.9866864535768642</c:v>
                </c:pt>
                <c:pt idx="43">
                  <c:v>3.0939354684014093</c:v>
                </c:pt>
                <c:pt idx="44">
                  <c:v>3.1694069973520151</c:v>
                </c:pt>
                <c:pt idx="45">
                  <c:v>3.1908568003169235</c:v>
                </c:pt>
                <c:pt idx="46">
                  <c:v>3.1773513688204997</c:v>
                </c:pt>
                <c:pt idx="47">
                  <c:v>3.249247930610287</c:v>
                </c:pt>
                <c:pt idx="48">
                  <c:v>3.2965169408477717</c:v>
                </c:pt>
                <c:pt idx="49">
                  <c:v>4.8865828902650064</c:v>
                </c:pt>
                <c:pt idx="50">
                  <c:v>3.2742727007360144</c:v>
                </c:pt>
                <c:pt idx="51">
                  <c:v>3.4859902003711345</c:v>
                </c:pt>
                <c:pt idx="52">
                  <c:v>3.694927169992285</c:v>
                </c:pt>
                <c:pt idx="53">
                  <c:v>3.3557025082879837</c:v>
                </c:pt>
                <c:pt idx="54">
                  <c:v>3.4355434415462556</c:v>
                </c:pt>
                <c:pt idx="55">
                  <c:v>4.0254130230812537</c:v>
                </c:pt>
                <c:pt idx="56">
                  <c:v>8.3952145493213237</c:v>
                </c:pt>
                <c:pt idx="57">
                  <c:v>4.2291861512478883</c:v>
                </c:pt>
                <c:pt idx="58">
                  <c:v>3.7183630658243154</c:v>
                </c:pt>
                <c:pt idx="59">
                  <c:v>4.229583369821313</c:v>
                </c:pt>
                <c:pt idx="60">
                  <c:v>4.0977068034444653</c:v>
                </c:pt>
                <c:pt idx="61">
                  <c:v>4.1048567377661014</c:v>
                </c:pt>
                <c:pt idx="62">
                  <c:v>4.5406055128124931</c:v>
                </c:pt>
                <c:pt idx="63">
                  <c:v>4.0599710389691621</c:v>
                </c:pt>
                <c:pt idx="64">
                  <c:v>4.1433869393882521</c:v>
                </c:pt>
                <c:pt idx="65">
                  <c:v>3.917766789683284</c:v>
                </c:pt>
                <c:pt idx="66">
                  <c:v>4.1557007151644036</c:v>
                </c:pt>
                <c:pt idx="67">
                  <c:v>4.4373286837221899</c:v>
                </c:pt>
                <c:pt idx="68">
                  <c:v>4.2101196597235253</c:v>
                </c:pt>
                <c:pt idx="69">
                  <c:v>4.3916485477784022</c:v>
                </c:pt>
                <c:pt idx="70">
                  <c:v>4.3380240403661299</c:v>
                </c:pt>
                <c:pt idx="71">
                  <c:v>4.3856902691770392</c:v>
                </c:pt>
                <c:pt idx="72">
                  <c:v>4.7972087112445525</c:v>
                </c:pt>
                <c:pt idx="73">
                  <c:v>4.2422943641708883</c:v>
                </c:pt>
              </c:numCache>
            </c:numRef>
          </c:yVal>
          <c:smooth val="0"/>
        </c:ser>
        <c:ser>
          <c:idx val="4"/>
          <c:order val="4"/>
          <c:tx>
            <c:v>b3-in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Data!$I$5:$I$78</c:f>
              <c:numCache>
                <c:formatCode>h:mm</c:formatCode>
                <c:ptCount val="74"/>
                <c:pt idx="0">
                  <c:v>0.50902777777777786</c:v>
                </c:pt>
                <c:pt idx="1">
                  <c:v>0.51458333333333339</c:v>
                </c:pt>
                <c:pt idx="2">
                  <c:v>0.51597222222222228</c:v>
                </c:pt>
                <c:pt idx="3">
                  <c:v>0.5180555555555556</c:v>
                </c:pt>
                <c:pt idx="4">
                  <c:v>0.52013888888888893</c:v>
                </c:pt>
                <c:pt idx="5">
                  <c:v>0.52152777777777781</c:v>
                </c:pt>
                <c:pt idx="6">
                  <c:v>0.52222222222222225</c:v>
                </c:pt>
                <c:pt idx="7">
                  <c:v>0.52222222222222225</c:v>
                </c:pt>
                <c:pt idx="8">
                  <c:v>0.52430555555555558</c:v>
                </c:pt>
                <c:pt idx="9">
                  <c:v>0.52708333333333335</c:v>
                </c:pt>
                <c:pt idx="10">
                  <c:v>0.53750000000000009</c:v>
                </c:pt>
                <c:pt idx="11">
                  <c:v>0.5805555555555556</c:v>
                </c:pt>
                <c:pt idx="12">
                  <c:v>0.58819444444444446</c:v>
                </c:pt>
                <c:pt idx="13">
                  <c:v>0.58888888888888891</c:v>
                </c:pt>
                <c:pt idx="14">
                  <c:v>0.59305555555555556</c:v>
                </c:pt>
                <c:pt idx="15">
                  <c:v>0.59930555555555554</c:v>
                </c:pt>
                <c:pt idx="16">
                  <c:v>0.60000000000000009</c:v>
                </c:pt>
                <c:pt idx="17">
                  <c:v>0.60277777777777786</c:v>
                </c:pt>
                <c:pt idx="18">
                  <c:v>0.60416666666666674</c:v>
                </c:pt>
                <c:pt idx="19">
                  <c:v>0.60555555555555562</c:v>
                </c:pt>
                <c:pt idx="20">
                  <c:v>0.60763888888888895</c:v>
                </c:pt>
                <c:pt idx="21">
                  <c:v>0.61041666666666672</c:v>
                </c:pt>
                <c:pt idx="22">
                  <c:v>0.6118055555555556</c:v>
                </c:pt>
                <c:pt idx="23">
                  <c:v>0.61388888888888893</c:v>
                </c:pt>
                <c:pt idx="24">
                  <c:v>0.61805555555555558</c:v>
                </c:pt>
                <c:pt idx="25">
                  <c:v>0.62152777777777779</c:v>
                </c:pt>
                <c:pt idx="26">
                  <c:v>0.62222222222222223</c:v>
                </c:pt>
                <c:pt idx="27">
                  <c:v>0.62291666666666667</c:v>
                </c:pt>
                <c:pt idx="28">
                  <c:v>0.625</c:v>
                </c:pt>
                <c:pt idx="29">
                  <c:v>0.62569444444444444</c:v>
                </c:pt>
                <c:pt idx="30">
                  <c:v>0.62777777777777777</c:v>
                </c:pt>
                <c:pt idx="31">
                  <c:v>0.62847222222222221</c:v>
                </c:pt>
                <c:pt idx="32">
                  <c:v>0.63055555555555554</c:v>
                </c:pt>
                <c:pt idx="33">
                  <c:v>0.63124999999999998</c:v>
                </c:pt>
                <c:pt idx="34">
                  <c:v>0.6333333333333333</c:v>
                </c:pt>
                <c:pt idx="35">
                  <c:v>0.63402777777777775</c:v>
                </c:pt>
                <c:pt idx="36">
                  <c:v>0.63611111111111107</c:v>
                </c:pt>
                <c:pt idx="37">
                  <c:v>0.63680555555555562</c:v>
                </c:pt>
                <c:pt idx="38">
                  <c:v>0.63750000000000007</c:v>
                </c:pt>
                <c:pt idx="39">
                  <c:v>0.63819444444444451</c:v>
                </c:pt>
                <c:pt idx="40">
                  <c:v>0.64097222222222228</c:v>
                </c:pt>
                <c:pt idx="41">
                  <c:v>0.64444444444444438</c:v>
                </c:pt>
                <c:pt idx="42">
                  <c:v>0.64652777777777781</c:v>
                </c:pt>
                <c:pt idx="43">
                  <c:v>0.65138888888888891</c:v>
                </c:pt>
                <c:pt idx="44">
                  <c:v>0.65138888888888891</c:v>
                </c:pt>
                <c:pt idx="45">
                  <c:v>0.65416666666666667</c:v>
                </c:pt>
                <c:pt idx="46">
                  <c:v>0.65763888888888899</c:v>
                </c:pt>
                <c:pt idx="47">
                  <c:v>0.6611111111111112</c:v>
                </c:pt>
                <c:pt idx="48">
                  <c:v>0.6645833333333333</c:v>
                </c:pt>
                <c:pt idx="49">
                  <c:v>0.6659722222222223</c:v>
                </c:pt>
                <c:pt idx="50">
                  <c:v>0.6659722222222223</c:v>
                </c:pt>
                <c:pt idx="51">
                  <c:v>0.67083333333333339</c:v>
                </c:pt>
                <c:pt idx="52">
                  <c:v>0.67222222222222228</c:v>
                </c:pt>
                <c:pt idx="53">
                  <c:v>0.67500000000000004</c:v>
                </c:pt>
                <c:pt idx="54">
                  <c:v>0.67777777777777781</c:v>
                </c:pt>
                <c:pt idx="55">
                  <c:v>0.71388888888888891</c:v>
                </c:pt>
                <c:pt idx="56">
                  <c:v>0.71666666666666667</c:v>
                </c:pt>
                <c:pt idx="57">
                  <c:v>0.71944444444444444</c:v>
                </c:pt>
                <c:pt idx="58">
                  <c:v>0.72152777777777777</c:v>
                </c:pt>
                <c:pt idx="59">
                  <c:v>0.72222222222222221</c:v>
                </c:pt>
                <c:pt idx="60">
                  <c:v>0.72291666666666676</c:v>
                </c:pt>
                <c:pt idx="61">
                  <c:v>0.7236111111111112</c:v>
                </c:pt>
                <c:pt idx="62">
                  <c:v>0.72430555555555554</c:v>
                </c:pt>
                <c:pt idx="63">
                  <c:v>0.7270833333333333</c:v>
                </c:pt>
                <c:pt idx="64">
                  <c:v>0.72777777777777775</c:v>
                </c:pt>
                <c:pt idx="65">
                  <c:v>0.73263888888888884</c:v>
                </c:pt>
                <c:pt idx="66">
                  <c:v>0.73541666666666661</c:v>
                </c:pt>
                <c:pt idx="67">
                  <c:v>0.73611111111111116</c:v>
                </c:pt>
                <c:pt idx="68">
                  <c:v>0.7416666666666667</c:v>
                </c:pt>
                <c:pt idx="69">
                  <c:v>0.74236111111111114</c:v>
                </c:pt>
                <c:pt idx="70">
                  <c:v>0.74513888888888891</c:v>
                </c:pt>
                <c:pt idx="71">
                  <c:v>0.7465277777777779</c:v>
                </c:pt>
                <c:pt idx="72">
                  <c:v>0.74722222222222223</c:v>
                </c:pt>
                <c:pt idx="73">
                  <c:v>0.74722222222222223</c:v>
                </c:pt>
              </c:numCache>
            </c:numRef>
          </c:xVal>
          <c:yVal>
            <c:numRef>
              <c:f>Data!$S$5:$S$78</c:f>
              <c:numCache>
                <c:formatCode>General</c:formatCode>
                <c:ptCount val="74"/>
                <c:pt idx="13" formatCode="0.00">
                  <c:v>1.789072454702779</c:v>
                </c:pt>
                <c:pt idx="14" formatCode="0.00">
                  <c:v>2.0667282375263234</c:v>
                </c:pt>
                <c:pt idx="15" formatCode="0.00">
                  <c:v>2.1680189737495046</c:v>
                </c:pt>
                <c:pt idx="16" formatCode="0.00">
                  <c:v>2.287184545776777</c:v>
                </c:pt>
                <c:pt idx="17" formatCode="0.00">
                  <c:v>2.336836867454807</c:v>
                </c:pt>
                <c:pt idx="18" formatCode="0.00">
                  <c:v>2.2681180542524131</c:v>
                </c:pt>
                <c:pt idx="19" formatCode="0.00">
                  <c:v>1.2468691019786908</c:v>
                </c:pt>
                <c:pt idx="20" formatCode="0.00">
                  <c:v>3.754112737432497</c:v>
                </c:pt>
                <c:pt idx="21" formatCode="0.00">
                  <c:v>2.4337581993703212</c:v>
                </c:pt>
                <c:pt idx="22" formatCode="0.00">
                  <c:v>2.6037677487958963</c:v>
                </c:pt>
                <c:pt idx="23" formatCode="0.00">
                  <c:v>2.5203518483768059</c:v>
                </c:pt>
                <c:pt idx="24" formatCode="0.00">
                  <c:v>2.6478590104459871</c:v>
                </c:pt>
                <c:pt idx="25" formatCode="0.00">
                  <c:v>2.7324665665853503</c:v>
                </c:pt>
                <c:pt idx="26" formatCode="0.00">
                  <c:v>2.7543135881236838</c:v>
                </c:pt>
                <c:pt idx="27" formatCode="0.00">
                  <c:v>2.6871836492149868</c:v>
                </c:pt>
                <c:pt idx="28" formatCode="0.00">
                  <c:v>2.7972131940535014</c:v>
                </c:pt>
                <c:pt idx="29" formatCode="0.00">
                  <c:v>2.6705004691311687</c:v>
                </c:pt>
                <c:pt idx="30" formatCode="0.00">
                  <c:v>2.6851975563478656</c:v>
                </c:pt>
                <c:pt idx="31" formatCode="0.00">
                  <c:v>2.7332610037321992</c:v>
                </c:pt>
                <c:pt idx="32" formatCode="0.00">
                  <c:v>3.7410045245094965</c:v>
                </c:pt>
                <c:pt idx="33" formatCode="0.00">
                  <c:v>2.9346508204582888</c:v>
                </c:pt>
                <c:pt idx="34" formatCode="0.00">
                  <c:v>2.8981067117032588</c:v>
                </c:pt>
                <c:pt idx="35" formatCode="0.00">
                  <c:v>3.0832105669189547</c:v>
                </c:pt>
                <c:pt idx="36" formatCode="0.00">
                  <c:v>3.0677190425554093</c:v>
                </c:pt>
                <c:pt idx="37" formatCode="0.00">
                  <c:v>3.0434887095765308</c:v>
                </c:pt>
                <c:pt idx="38" formatCode="0.00">
                  <c:v>3.0935382498279851</c:v>
                </c:pt>
                <c:pt idx="39" formatCode="0.00">
                  <c:v>2.9604700277308647</c:v>
                </c:pt>
                <c:pt idx="40" formatCode="0.00">
                  <c:v>3.0990993098559243</c:v>
                </c:pt>
                <c:pt idx="41" formatCode="0.00">
                  <c:v>2.92352870040241</c:v>
                </c:pt>
                <c:pt idx="42" formatCode="0.00">
                  <c:v>3.0415026167094097</c:v>
                </c:pt>
                <c:pt idx="43" formatCode="0.00">
                  <c:v>3.126507391422197</c:v>
                </c:pt>
                <c:pt idx="44" formatCode="0.00">
                  <c:v>3.299694689435166</c:v>
                </c:pt>
                <c:pt idx="45" formatCode="0.00">
                  <c:v>3.3243222409874686</c:v>
                </c:pt>
                <c:pt idx="46" formatCode="0.00">
                  <c:v>3.2849976022184686</c:v>
                </c:pt>
                <c:pt idx="47" formatCode="0.00">
                  <c:v>3.4422961572944684</c:v>
                </c:pt>
                <c:pt idx="48" formatCode="0.00">
                  <c:v>3.677449552761618</c:v>
                </c:pt>
                <c:pt idx="49" formatCode="0.00">
                  <c:v>3.3263083338545902</c:v>
                </c:pt>
                <c:pt idx="50" formatCode="0.00">
                  <c:v>3.5229315276995887</c:v>
                </c:pt>
                <c:pt idx="51" formatCode="0.00">
                  <c:v>3.2134982590021055</c:v>
                </c:pt>
                <c:pt idx="52" formatCode="0.00">
                  <c:v>6.9699943078751483</c:v>
                </c:pt>
                <c:pt idx="53" formatCode="0.00">
                  <c:v>3.3076390609036506</c:v>
                </c:pt>
                <c:pt idx="54" formatCode="0.00">
                  <c:v>3.4200519171827106</c:v>
                </c:pt>
                <c:pt idx="55" formatCode="0.00">
                  <c:v>4.1497424365630398</c:v>
                </c:pt>
                <c:pt idx="56" formatCode="0.00">
                  <c:v>4.1120066720877375</c:v>
                </c:pt>
                <c:pt idx="57" formatCode="0.00">
                  <c:v>4.0949262734304952</c:v>
                </c:pt>
                <c:pt idx="58" formatCode="0.00">
                  <c:v>4.238322178436646</c:v>
                </c:pt>
                <c:pt idx="59" formatCode="0.00">
                  <c:v>4.2407054898771914</c:v>
                </c:pt>
                <c:pt idx="60" formatCode="0.00">
                  <c:v>4.2625525114155245</c:v>
                </c:pt>
                <c:pt idx="61" formatCode="0.00">
                  <c:v>4.0361379245637075</c:v>
                </c:pt>
                <c:pt idx="62" formatCode="0.00">
                  <c:v>4.3229297345760092</c:v>
                </c:pt>
                <c:pt idx="63" formatCode="0.00">
                  <c:v>4.0786403119201013</c:v>
                </c:pt>
                <c:pt idx="64" formatCode="0.00">
                  <c:v>4.5616580972039777</c:v>
                </c:pt>
                <c:pt idx="65" formatCode="0.00">
                  <c:v>4.1537146222972829</c:v>
                </c:pt>
                <c:pt idx="66" formatCode="0.00">
                  <c:v>4.1839032338775253</c:v>
                </c:pt>
                <c:pt idx="67" formatCode="0.00">
                  <c:v>4.9461656762786426</c:v>
                </c:pt>
                <c:pt idx="68" formatCode="0.00">
                  <c:v>4.8027697712724917</c:v>
                </c:pt>
                <c:pt idx="69" formatCode="0.00">
                  <c:v>4.1187593878359499</c:v>
                </c:pt>
                <c:pt idx="70" formatCode="0.00">
                  <c:v>4.3920457663518278</c:v>
                </c:pt>
                <c:pt idx="71" formatCode="0.00">
                  <c:v>4.5692052500990386</c:v>
                </c:pt>
                <c:pt idx="72" formatCode="0.00">
                  <c:v>5.2178631805008227</c:v>
                </c:pt>
                <c:pt idx="73" formatCode="0.00">
                  <c:v>5.8009800462876075</c:v>
                </c:pt>
              </c:numCache>
            </c:numRef>
          </c:yVal>
          <c:smooth val="0"/>
        </c:ser>
        <c:ser>
          <c:idx val="5"/>
          <c:order val="5"/>
          <c:tx>
            <c:v>b3-out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Data!$I$5:$I$78</c:f>
              <c:numCache>
                <c:formatCode>h:mm</c:formatCode>
                <c:ptCount val="74"/>
                <c:pt idx="0">
                  <c:v>0.50902777777777786</c:v>
                </c:pt>
                <c:pt idx="1">
                  <c:v>0.51458333333333339</c:v>
                </c:pt>
                <c:pt idx="2">
                  <c:v>0.51597222222222228</c:v>
                </c:pt>
                <c:pt idx="3">
                  <c:v>0.5180555555555556</c:v>
                </c:pt>
                <c:pt idx="4">
                  <c:v>0.52013888888888893</c:v>
                </c:pt>
                <c:pt idx="5">
                  <c:v>0.52152777777777781</c:v>
                </c:pt>
                <c:pt idx="6">
                  <c:v>0.52222222222222225</c:v>
                </c:pt>
                <c:pt idx="7">
                  <c:v>0.52222222222222225</c:v>
                </c:pt>
                <c:pt idx="8">
                  <c:v>0.52430555555555558</c:v>
                </c:pt>
                <c:pt idx="9">
                  <c:v>0.52708333333333335</c:v>
                </c:pt>
                <c:pt idx="10">
                  <c:v>0.53750000000000009</c:v>
                </c:pt>
                <c:pt idx="11">
                  <c:v>0.5805555555555556</c:v>
                </c:pt>
                <c:pt idx="12">
                  <c:v>0.58819444444444446</c:v>
                </c:pt>
                <c:pt idx="13">
                  <c:v>0.58888888888888891</c:v>
                </c:pt>
                <c:pt idx="14">
                  <c:v>0.59305555555555556</c:v>
                </c:pt>
                <c:pt idx="15">
                  <c:v>0.59930555555555554</c:v>
                </c:pt>
                <c:pt idx="16">
                  <c:v>0.60000000000000009</c:v>
                </c:pt>
                <c:pt idx="17">
                  <c:v>0.60277777777777786</c:v>
                </c:pt>
                <c:pt idx="18">
                  <c:v>0.60416666666666674</c:v>
                </c:pt>
                <c:pt idx="19">
                  <c:v>0.60555555555555562</c:v>
                </c:pt>
                <c:pt idx="20">
                  <c:v>0.60763888888888895</c:v>
                </c:pt>
                <c:pt idx="21">
                  <c:v>0.61041666666666672</c:v>
                </c:pt>
                <c:pt idx="22">
                  <c:v>0.6118055555555556</c:v>
                </c:pt>
                <c:pt idx="23">
                  <c:v>0.61388888888888893</c:v>
                </c:pt>
                <c:pt idx="24">
                  <c:v>0.61805555555555558</c:v>
                </c:pt>
                <c:pt idx="25">
                  <c:v>0.62152777777777779</c:v>
                </c:pt>
                <c:pt idx="26">
                  <c:v>0.62222222222222223</c:v>
                </c:pt>
                <c:pt idx="27">
                  <c:v>0.62291666666666667</c:v>
                </c:pt>
                <c:pt idx="28">
                  <c:v>0.625</c:v>
                </c:pt>
                <c:pt idx="29">
                  <c:v>0.62569444444444444</c:v>
                </c:pt>
                <c:pt idx="30">
                  <c:v>0.62777777777777777</c:v>
                </c:pt>
                <c:pt idx="31">
                  <c:v>0.62847222222222221</c:v>
                </c:pt>
                <c:pt idx="32">
                  <c:v>0.63055555555555554</c:v>
                </c:pt>
                <c:pt idx="33">
                  <c:v>0.63124999999999998</c:v>
                </c:pt>
                <c:pt idx="34">
                  <c:v>0.6333333333333333</c:v>
                </c:pt>
                <c:pt idx="35">
                  <c:v>0.63402777777777775</c:v>
                </c:pt>
                <c:pt idx="36">
                  <c:v>0.63611111111111107</c:v>
                </c:pt>
                <c:pt idx="37">
                  <c:v>0.63680555555555562</c:v>
                </c:pt>
                <c:pt idx="38">
                  <c:v>0.63750000000000007</c:v>
                </c:pt>
                <c:pt idx="39">
                  <c:v>0.63819444444444451</c:v>
                </c:pt>
                <c:pt idx="40">
                  <c:v>0.64097222222222228</c:v>
                </c:pt>
                <c:pt idx="41">
                  <c:v>0.64444444444444438</c:v>
                </c:pt>
                <c:pt idx="42">
                  <c:v>0.64652777777777781</c:v>
                </c:pt>
                <c:pt idx="43">
                  <c:v>0.65138888888888891</c:v>
                </c:pt>
                <c:pt idx="44">
                  <c:v>0.65138888888888891</c:v>
                </c:pt>
                <c:pt idx="45">
                  <c:v>0.65416666666666667</c:v>
                </c:pt>
                <c:pt idx="46">
                  <c:v>0.65763888888888899</c:v>
                </c:pt>
                <c:pt idx="47">
                  <c:v>0.6611111111111112</c:v>
                </c:pt>
                <c:pt idx="48">
                  <c:v>0.6645833333333333</c:v>
                </c:pt>
                <c:pt idx="49">
                  <c:v>0.6659722222222223</c:v>
                </c:pt>
                <c:pt idx="50">
                  <c:v>0.6659722222222223</c:v>
                </c:pt>
                <c:pt idx="51">
                  <c:v>0.67083333333333339</c:v>
                </c:pt>
                <c:pt idx="52">
                  <c:v>0.67222222222222228</c:v>
                </c:pt>
                <c:pt idx="53">
                  <c:v>0.67500000000000004</c:v>
                </c:pt>
                <c:pt idx="54">
                  <c:v>0.67777777777777781</c:v>
                </c:pt>
                <c:pt idx="55">
                  <c:v>0.71388888888888891</c:v>
                </c:pt>
                <c:pt idx="56">
                  <c:v>0.71666666666666667</c:v>
                </c:pt>
                <c:pt idx="57">
                  <c:v>0.71944444444444444</c:v>
                </c:pt>
                <c:pt idx="58">
                  <c:v>0.72152777777777777</c:v>
                </c:pt>
                <c:pt idx="59">
                  <c:v>0.72222222222222221</c:v>
                </c:pt>
                <c:pt idx="60">
                  <c:v>0.72291666666666676</c:v>
                </c:pt>
                <c:pt idx="61">
                  <c:v>0.7236111111111112</c:v>
                </c:pt>
                <c:pt idx="62">
                  <c:v>0.72430555555555554</c:v>
                </c:pt>
                <c:pt idx="63">
                  <c:v>0.7270833333333333</c:v>
                </c:pt>
                <c:pt idx="64">
                  <c:v>0.72777777777777775</c:v>
                </c:pt>
                <c:pt idx="65">
                  <c:v>0.73263888888888884</c:v>
                </c:pt>
                <c:pt idx="66">
                  <c:v>0.73541666666666661</c:v>
                </c:pt>
                <c:pt idx="67">
                  <c:v>0.73611111111111116</c:v>
                </c:pt>
                <c:pt idx="68">
                  <c:v>0.7416666666666667</c:v>
                </c:pt>
                <c:pt idx="69">
                  <c:v>0.74236111111111114</c:v>
                </c:pt>
                <c:pt idx="70">
                  <c:v>0.74513888888888891</c:v>
                </c:pt>
                <c:pt idx="71">
                  <c:v>0.7465277777777779</c:v>
                </c:pt>
                <c:pt idx="72">
                  <c:v>0.74722222222222223</c:v>
                </c:pt>
                <c:pt idx="73">
                  <c:v>0.74722222222222223</c:v>
                </c:pt>
              </c:numCache>
            </c:numRef>
          </c:xVal>
          <c:yVal>
            <c:numRef>
              <c:f>Data!$V$5:$V$78</c:f>
              <c:numCache>
                <c:formatCode>General</c:formatCode>
                <c:ptCount val="74"/>
                <c:pt idx="13">
                  <c:v>1.8379303392339608</c:v>
                </c:pt>
                <c:pt idx="14">
                  <c:v>2.0135009486874749</c:v>
                </c:pt>
                <c:pt idx="15">
                  <c:v>2.2665291799587166</c:v>
                </c:pt>
                <c:pt idx="16">
                  <c:v>2.2772540814411708</c:v>
                </c:pt>
                <c:pt idx="17">
                  <c:v>2.28281514146911</c:v>
                </c:pt>
                <c:pt idx="18">
                  <c:v>2.3519311732449282</c:v>
                </c:pt>
                <c:pt idx="19">
                  <c:v>2.3312758074268674</c:v>
                </c:pt>
                <c:pt idx="20">
                  <c:v>2.4059528992306247</c:v>
                </c:pt>
                <c:pt idx="21">
                  <c:v>2.5155852254957152</c:v>
                </c:pt>
                <c:pt idx="22">
                  <c:v>2.9517312191155312</c:v>
                </c:pt>
                <c:pt idx="23">
                  <c:v>2.4822188653280786</c:v>
                </c:pt>
                <c:pt idx="24">
                  <c:v>3.2417007777152267</c:v>
                </c:pt>
                <c:pt idx="25">
                  <c:v>2.6963196764037445</c:v>
                </c:pt>
                <c:pt idx="27">
                  <c:v>2.96007280915744</c:v>
                </c:pt>
                <c:pt idx="28">
                  <c:v>2.6844031192010172</c:v>
                </c:pt>
                <c:pt idx="29">
                  <c:v>2.7265082879839868</c:v>
                </c:pt>
                <c:pt idx="30">
                  <c:v>2.9489506891015616</c:v>
                </c:pt>
                <c:pt idx="31">
                  <c:v>2.8603709472279557</c:v>
                </c:pt>
                <c:pt idx="32">
                  <c:v>3.2444813077291959</c:v>
                </c:pt>
                <c:pt idx="33">
                  <c:v>2.8134991555638953</c:v>
                </c:pt>
                <c:pt idx="34">
                  <c:v>2.8206490898855319</c:v>
                </c:pt>
                <c:pt idx="35">
                  <c:v>2.9064483017451677</c:v>
                </c:pt>
                <c:pt idx="36">
                  <c:v>2.959278372010592</c:v>
                </c:pt>
                <c:pt idx="37">
                  <c:v>3.0399137424157123</c:v>
                </c:pt>
                <c:pt idx="38">
                  <c:v>2.9747698963741369</c:v>
                </c:pt>
                <c:pt idx="39">
                  <c:v>2.9938363878985004</c:v>
                </c:pt>
                <c:pt idx="40">
                  <c:v>3.0788411626112882</c:v>
                </c:pt>
                <c:pt idx="41">
                  <c:v>4.7459675152728256</c:v>
                </c:pt>
                <c:pt idx="42">
                  <c:v>3.0808272554784093</c:v>
                </c:pt>
                <c:pt idx="43">
                  <c:v>3.2289897833656509</c:v>
                </c:pt>
                <c:pt idx="44">
                  <c:v>3.450240528762953</c:v>
                </c:pt>
                <c:pt idx="45">
                  <c:v>3.1809263359813174</c:v>
                </c:pt>
                <c:pt idx="46">
                  <c:v>3.2059511061070451</c:v>
                </c:pt>
                <c:pt idx="47">
                  <c:v>3.4446794687350137</c:v>
                </c:pt>
                <c:pt idx="48">
                  <c:v>3.481620796063468</c:v>
                </c:pt>
                <c:pt idx="49">
                  <c:v>3.4013826442317714</c:v>
                </c:pt>
                <c:pt idx="50">
                  <c:v>3.4641431788328014</c:v>
                </c:pt>
                <c:pt idx="51">
                  <c:v>3.7429906173766181</c:v>
                </c:pt>
                <c:pt idx="52">
                  <c:v>3.526903713433831</c:v>
                </c:pt>
                <c:pt idx="53">
                  <c:v>3.4458711244552864</c:v>
                </c:pt>
                <c:pt idx="54">
                  <c:v>2.9843031421363189</c:v>
                </c:pt>
                <c:pt idx="55">
                  <c:v>4.0655320989971013</c:v>
                </c:pt>
                <c:pt idx="56">
                  <c:v>3.9153834782427381</c:v>
                </c:pt>
                <c:pt idx="57">
                  <c:v>4.2788384729259183</c:v>
                </c:pt>
                <c:pt idx="58">
                  <c:v>4.0019771272492228</c:v>
                </c:pt>
                <c:pt idx="59">
                  <c:v>4.1032678634724045</c:v>
                </c:pt>
                <c:pt idx="60">
                  <c:v>4.3463656304080391</c:v>
                </c:pt>
                <c:pt idx="61">
                  <c:v>4.3896624549112815</c:v>
                </c:pt>
                <c:pt idx="62">
                  <c:v>4.4154816621838568</c:v>
                </c:pt>
                <c:pt idx="63">
                  <c:v>10.69471287087425</c:v>
                </c:pt>
                <c:pt idx="64">
                  <c:v>4.2637441671357976</c:v>
                </c:pt>
                <c:pt idx="65">
                  <c:v>4.0281935530952229</c:v>
                </c:pt>
                <c:pt idx="66">
                  <c:v>4.3956207335126454</c:v>
                </c:pt>
                <c:pt idx="67">
                  <c:v>4.7384203623777648</c:v>
                </c:pt>
                <c:pt idx="68">
                  <c:v>16.027769437668105</c:v>
                </c:pt>
                <c:pt idx="69">
                  <c:v>4.2673191342966161</c:v>
                </c:pt>
                <c:pt idx="70">
                  <c:v>4.4285898751068569</c:v>
                </c:pt>
                <c:pt idx="71">
                  <c:v>4.5382222013719478</c:v>
                </c:pt>
                <c:pt idx="72">
                  <c:v>4.9604655449219148</c:v>
                </c:pt>
                <c:pt idx="73">
                  <c:v>4.3412017889535246</c:v>
                </c:pt>
              </c:numCache>
            </c:numRef>
          </c:yVal>
          <c:smooth val="0"/>
        </c:ser>
        <c:ser>
          <c:idx val="6"/>
          <c:order val="6"/>
          <c:tx>
            <c:v>b4-in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Data!$X$5:$X$78</c:f>
              <c:numCache>
                <c:formatCode>h:mm</c:formatCode>
                <c:ptCount val="74"/>
                <c:pt idx="0">
                  <c:v>0.4604166666666667</c:v>
                </c:pt>
                <c:pt idx="1">
                  <c:v>0.46597222222222223</c:v>
                </c:pt>
                <c:pt idx="2">
                  <c:v>0.46736111111111112</c:v>
                </c:pt>
                <c:pt idx="3">
                  <c:v>0.46944444444444444</c:v>
                </c:pt>
                <c:pt idx="4">
                  <c:v>0.47152777777777777</c:v>
                </c:pt>
                <c:pt idx="5">
                  <c:v>0.47291666666666665</c:v>
                </c:pt>
                <c:pt idx="6">
                  <c:v>0.47361111111111109</c:v>
                </c:pt>
                <c:pt idx="7">
                  <c:v>0.47361111111111109</c:v>
                </c:pt>
                <c:pt idx="8">
                  <c:v>0.47569444444444442</c:v>
                </c:pt>
                <c:pt idx="9">
                  <c:v>0.47847222222222219</c:v>
                </c:pt>
                <c:pt idx="10">
                  <c:v>0.48888888888888893</c:v>
                </c:pt>
                <c:pt idx="11">
                  <c:v>0.53194444444444444</c:v>
                </c:pt>
                <c:pt idx="12">
                  <c:v>0.5395833333333333</c:v>
                </c:pt>
                <c:pt idx="13">
                  <c:v>0.54027777777777775</c:v>
                </c:pt>
                <c:pt idx="14">
                  <c:v>0.5444444444444444</c:v>
                </c:pt>
                <c:pt idx="15">
                  <c:v>0.55069444444444438</c:v>
                </c:pt>
                <c:pt idx="16">
                  <c:v>0.55138888888888893</c:v>
                </c:pt>
                <c:pt idx="17">
                  <c:v>0.5541666666666667</c:v>
                </c:pt>
                <c:pt idx="18">
                  <c:v>0.55555555555555558</c:v>
                </c:pt>
                <c:pt idx="19">
                  <c:v>0.55694444444444446</c:v>
                </c:pt>
                <c:pt idx="20">
                  <c:v>0.55902777777777779</c:v>
                </c:pt>
                <c:pt idx="21">
                  <c:v>0.56180555555555556</c:v>
                </c:pt>
                <c:pt idx="22">
                  <c:v>0.56319444444444444</c:v>
                </c:pt>
                <c:pt idx="23">
                  <c:v>0.56527777777777777</c:v>
                </c:pt>
                <c:pt idx="24">
                  <c:v>0.56944444444444442</c:v>
                </c:pt>
                <c:pt idx="25">
                  <c:v>0.57291666666666663</c:v>
                </c:pt>
                <c:pt idx="26">
                  <c:v>0.57361111111111107</c:v>
                </c:pt>
                <c:pt idx="27">
                  <c:v>0.57430555555555551</c:v>
                </c:pt>
                <c:pt idx="28">
                  <c:v>0.57638888888888884</c:v>
                </c:pt>
                <c:pt idx="29">
                  <c:v>0.57708333333333328</c:v>
                </c:pt>
                <c:pt idx="30">
                  <c:v>0.57916666666666661</c:v>
                </c:pt>
                <c:pt idx="31">
                  <c:v>0.57986111111111105</c:v>
                </c:pt>
                <c:pt idx="32">
                  <c:v>0.58194444444444438</c:v>
                </c:pt>
                <c:pt idx="33">
                  <c:v>0.58263888888888882</c:v>
                </c:pt>
                <c:pt idx="34">
                  <c:v>0.58472222222222214</c:v>
                </c:pt>
                <c:pt idx="35">
                  <c:v>0.58541666666666659</c:v>
                </c:pt>
                <c:pt idx="36">
                  <c:v>0.58749999999999991</c:v>
                </c:pt>
                <c:pt idx="37">
                  <c:v>0.58819444444444446</c:v>
                </c:pt>
                <c:pt idx="38">
                  <c:v>0.58888888888888891</c:v>
                </c:pt>
                <c:pt idx="39">
                  <c:v>0.58958333333333335</c:v>
                </c:pt>
                <c:pt idx="40">
                  <c:v>0.59236111111111112</c:v>
                </c:pt>
                <c:pt idx="41">
                  <c:v>0.59583333333333321</c:v>
                </c:pt>
                <c:pt idx="42">
                  <c:v>0.59791666666666665</c:v>
                </c:pt>
                <c:pt idx="43">
                  <c:v>0.60277777777777775</c:v>
                </c:pt>
                <c:pt idx="44">
                  <c:v>0.60277777777777775</c:v>
                </c:pt>
                <c:pt idx="45">
                  <c:v>0.60555555555555551</c:v>
                </c:pt>
                <c:pt idx="46">
                  <c:v>0.60902777777777783</c:v>
                </c:pt>
                <c:pt idx="47">
                  <c:v>0.61250000000000004</c:v>
                </c:pt>
                <c:pt idx="48">
                  <c:v>0.61597222222222214</c:v>
                </c:pt>
                <c:pt idx="49">
                  <c:v>0.61736111111111114</c:v>
                </c:pt>
                <c:pt idx="50">
                  <c:v>0.61736111111111114</c:v>
                </c:pt>
                <c:pt idx="51">
                  <c:v>0.62222222222222223</c:v>
                </c:pt>
                <c:pt idx="52">
                  <c:v>0.62361111111111112</c:v>
                </c:pt>
                <c:pt idx="53">
                  <c:v>0.62638888888888888</c:v>
                </c:pt>
                <c:pt idx="54">
                  <c:v>0.62916666666666665</c:v>
                </c:pt>
                <c:pt idx="55">
                  <c:v>0.66527777777777775</c:v>
                </c:pt>
                <c:pt idx="56">
                  <c:v>0.66805555555555551</c:v>
                </c:pt>
                <c:pt idx="57">
                  <c:v>0.67083333333333328</c:v>
                </c:pt>
                <c:pt idx="58">
                  <c:v>0.67291666666666661</c:v>
                </c:pt>
                <c:pt idx="59">
                  <c:v>0.67361111111111105</c:v>
                </c:pt>
                <c:pt idx="60">
                  <c:v>0.6743055555555556</c:v>
                </c:pt>
                <c:pt idx="61">
                  <c:v>0.67500000000000004</c:v>
                </c:pt>
                <c:pt idx="62">
                  <c:v>0.67569444444444438</c:v>
                </c:pt>
                <c:pt idx="63">
                  <c:v>0.67847222222222214</c:v>
                </c:pt>
                <c:pt idx="64">
                  <c:v>0.67916666666666659</c:v>
                </c:pt>
                <c:pt idx="65">
                  <c:v>0.68402777777777768</c:v>
                </c:pt>
                <c:pt idx="66">
                  <c:v>0.68680555555555545</c:v>
                </c:pt>
                <c:pt idx="67">
                  <c:v>0.6875</c:v>
                </c:pt>
                <c:pt idx="68">
                  <c:v>0.69305555555555554</c:v>
                </c:pt>
                <c:pt idx="69">
                  <c:v>0.69374999999999998</c:v>
                </c:pt>
                <c:pt idx="70">
                  <c:v>0.69652777777777775</c:v>
                </c:pt>
                <c:pt idx="71">
                  <c:v>0.69791666666666674</c:v>
                </c:pt>
                <c:pt idx="72">
                  <c:v>0.69861111111111107</c:v>
                </c:pt>
                <c:pt idx="73">
                  <c:v>0.69861111111111107</c:v>
                </c:pt>
              </c:numCache>
            </c:numRef>
          </c:xVal>
          <c:yVal>
            <c:numRef>
              <c:f>Data!$AA$5:$AA$78</c:f>
              <c:numCache>
                <c:formatCode>General</c:formatCode>
                <c:ptCount val="74"/>
                <c:pt idx="15">
                  <c:v>0.98232153207814665</c:v>
                </c:pt>
                <c:pt idx="16">
                  <c:v>1.0510403452805404</c:v>
                </c:pt>
                <c:pt idx="17">
                  <c:v>1.070504055378328</c:v>
                </c:pt>
                <c:pt idx="18">
                  <c:v>1.1789447259231458</c:v>
                </c:pt>
                <c:pt idx="19">
                  <c:v>1.1896696274056002</c:v>
                </c:pt>
                <c:pt idx="20">
                  <c:v>2.1461719522111711</c:v>
                </c:pt>
                <c:pt idx="21">
                  <c:v>1.2683189049435999</c:v>
                </c:pt>
                <c:pt idx="22">
                  <c:v>1.3656374554325388</c:v>
                </c:pt>
                <c:pt idx="23">
                  <c:v>1.4041676570546902</c:v>
                </c:pt>
                <c:pt idx="24">
                  <c:v>1.4979112403828108</c:v>
                </c:pt>
                <c:pt idx="25">
                  <c:v>1.5995991951794166</c:v>
                </c:pt>
                <c:pt idx="26">
                  <c:v>1.5717938950397197</c:v>
                </c:pt>
                <c:pt idx="27">
                  <c:v>1.6186656867037801</c:v>
                </c:pt>
                <c:pt idx="28">
                  <c:v>1.6707013198223557</c:v>
                </c:pt>
                <c:pt idx="29">
                  <c:v>1.6675235712349619</c:v>
                </c:pt>
                <c:pt idx="30">
                  <c:v>1.6361433039344464</c:v>
                </c:pt>
                <c:pt idx="31">
                  <c:v>1.7175731114864159</c:v>
                </c:pt>
                <c:pt idx="32">
                  <c:v>2.3384257417485035</c:v>
                </c:pt>
                <c:pt idx="33">
                  <c:v>1.7958251704509913</c:v>
                </c:pt>
                <c:pt idx="34">
                  <c:v>1.8585857050520214</c:v>
                </c:pt>
                <c:pt idx="35">
                  <c:v>1.8550107378912031</c:v>
                </c:pt>
                <c:pt idx="36">
                  <c:v>1.8740772294155665</c:v>
                </c:pt>
                <c:pt idx="37">
                  <c:v>1.918962928212506</c:v>
                </c:pt>
                <c:pt idx="38">
                  <c:v>1.9229351139467483</c:v>
                </c:pt>
                <c:pt idx="39">
                  <c:v>1.8669272950939304</c:v>
                </c:pt>
                <c:pt idx="40">
                  <c:v>1.9980094243239297</c:v>
                </c:pt>
                <c:pt idx="41">
                  <c:v>1.9753679656387479</c:v>
                </c:pt>
                <c:pt idx="42">
                  <c:v>2.0444839974145661</c:v>
                </c:pt>
                <c:pt idx="43">
                  <c:v>2.087780821917808</c:v>
                </c:pt>
                <c:pt idx="44">
                  <c:v>2.2180685140009588</c:v>
                </c:pt>
                <c:pt idx="45">
                  <c:v>2.2037686453576861</c:v>
                </c:pt>
                <c:pt idx="46">
                  <c:v>2.3725865390629886</c:v>
                </c:pt>
                <c:pt idx="47">
                  <c:v>2.3980085277621397</c:v>
                </c:pt>
                <c:pt idx="48">
                  <c:v>2.4738772752861697</c:v>
                </c:pt>
                <c:pt idx="49">
                  <c:v>2.3296869331331704</c:v>
                </c:pt>
                <c:pt idx="50">
                  <c:v>2.5620597985863514</c:v>
                </c:pt>
                <c:pt idx="51">
                  <c:v>2.5052575425866848</c:v>
                </c:pt>
                <c:pt idx="52">
                  <c:v>2.6033705302224721</c:v>
                </c:pt>
                <c:pt idx="53">
                  <c:v>2.4786438981672609</c:v>
                </c:pt>
                <c:pt idx="54">
                  <c:v>2.7352470965993203</c:v>
                </c:pt>
                <c:pt idx="55">
                  <c:v>3.4037659556723172</c:v>
                </c:pt>
                <c:pt idx="56">
                  <c:v>3.61667511102771</c:v>
                </c:pt>
                <c:pt idx="57">
                  <c:v>3.3966160213506806</c:v>
                </c:pt>
                <c:pt idx="58">
                  <c:v>3.5292870248743768</c:v>
                </c:pt>
                <c:pt idx="59">
                  <c:v>3.8542118179354055</c:v>
                </c:pt>
                <c:pt idx="60">
                  <c:v>3.4542127144971952</c:v>
                </c:pt>
                <c:pt idx="61">
                  <c:v>3.449446091616104</c:v>
                </c:pt>
                <c:pt idx="62">
                  <c:v>3.5372313963428614</c:v>
                </c:pt>
                <c:pt idx="63">
                  <c:v>3.3707968140781053</c:v>
                </c:pt>
                <c:pt idx="64">
                  <c:v>3.9769523571234959</c:v>
                </c:pt>
                <c:pt idx="65">
                  <c:v>3.6325638539646792</c:v>
                </c:pt>
                <c:pt idx="66">
                  <c:v>3.6420970997268611</c:v>
                </c:pt>
                <c:pt idx="67">
                  <c:v>4.3844986134567669</c:v>
                </c:pt>
                <c:pt idx="68">
                  <c:v>4.4087289464356454</c:v>
                </c:pt>
                <c:pt idx="69">
                  <c:v>3.7918485019077997</c:v>
                </c:pt>
                <c:pt idx="72">
                  <c:v>4.920743687579491</c:v>
                </c:pt>
                <c:pt idx="73">
                  <c:v>5.1995911261233081</c:v>
                </c:pt>
              </c:numCache>
            </c:numRef>
          </c:yVal>
          <c:smooth val="0"/>
        </c:ser>
        <c:ser>
          <c:idx val="7"/>
          <c:order val="7"/>
          <c:tx>
            <c:v>b4-out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Data!$X$5:$X$78</c:f>
              <c:numCache>
                <c:formatCode>h:mm</c:formatCode>
                <c:ptCount val="74"/>
                <c:pt idx="0">
                  <c:v>0.4604166666666667</c:v>
                </c:pt>
                <c:pt idx="1">
                  <c:v>0.46597222222222223</c:v>
                </c:pt>
                <c:pt idx="2">
                  <c:v>0.46736111111111112</c:v>
                </c:pt>
                <c:pt idx="3">
                  <c:v>0.46944444444444444</c:v>
                </c:pt>
                <c:pt idx="4">
                  <c:v>0.47152777777777777</c:v>
                </c:pt>
                <c:pt idx="5">
                  <c:v>0.47291666666666665</c:v>
                </c:pt>
                <c:pt idx="6">
                  <c:v>0.47361111111111109</c:v>
                </c:pt>
                <c:pt idx="7">
                  <c:v>0.47361111111111109</c:v>
                </c:pt>
                <c:pt idx="8">
                  <c:v>0.47569444444444442</c:v>
                </c:pt>
                <c:pt idx="9">
                  <c:v>0.47847222222222219</c:v>
                </c:pt>
                <c:pt idx="10">
                  <c:v>0.48888888888888893</c:v>
                </c:pt>
                <c:pt idx="11">
                  <c:v>0.53194444444444444</c:v>
                </c:pt>
                <c:pt idx="12">
                  <c:v>0.5395833333333333</c:v>
                </c:pt>
                <c:pt idx="13">
                  <c:v>0.54027777777777775</c:v>
                </c:pt>
                <c:pt idx="14">
                  <c:v>0.5444444444444444</c:v>
                </c:pt>
                <c:pt idx="15">
                  <c:v>0.55069444444444438</c:v>
                </c:pt>
                <c:pt idx="16">
                  <c:v>0.55138888888888893</c:v>
                </c:pt>
                <c:pt idx="17">
                  <c:v>0.5541666666666667</c:v>
                </c:pt>
                <c:pt idx="18">
                  <c:v>0.55555555555555558</c:v>
                </c:pt>
                <c:pt idx="19">
                  <c:v>0.55694444444444446</c:v>
                </c:pt>
                <c:pt idx="20">
                  <c:v>0.55902777777777779</c:v>
                </c:pt>
                <c:pt idx="21">
                  <c:v>0.56180555555555556</c:v>
                </c:pt>
                <c:pt idx="22">
                  <c:v>0.56319444444444444</c:v>
                </c:pt>
                <c:pt idx="23">
                  <c:v>0.56527777777777777</c:v>
                </c:pt>
                <c:pt idx="24">
                  <c:v>0.56944444444444442</c:v>
                </c:pt>
                <c:pt idx="25">
                  <c:v>0.57291666666666663</c:v>
                </c:pt>
                <c:pt idx="26">
                  <c:v>0.57361111111111107</c:v>
                </c:pt>
                <c:pt idx="27">
                  <c:v>0.57430555555555551</c:v>
                </c:pt>
                <c:pt idx="28">
                  <c:v>0.57638888888888884</c:v>
                </c:pt>
                <c:pt idx="29">
                  <c:v>0.57708333333333328</c:v>
                </c:pt>
                <c:pt idx="30">
                  <c:v>0.57916666666666661</c:v>
                </c:pt>
                <c:pt idx="31">
                  <c:v>0.57986111111111105</c:v>
                </c:pt>
                <c:pt idx="32">
                  <c:v>0.58194444444444438</c:v>
                </c:pt>
                <c:pt idx="33">
                  <c:v>0.58263888888888882</c:v>
                </c:pt>
                <c:pt idx="34">
                  <c:v>0.58472222222222214</c:v>
                </c:pt>
                <c:pt idx="35">
                  <c:v>0.58541666666666659</c:v>
                </c:pt>
                <c:pt idx="36">
                  <c:v>0.58749999999999991</c:v>
                </c:pt>
                <c:pt idx="37">
                  <c:v>0.58819444444444446</c:v>
                </c:pt>
                <c:pt idx="38">
                  <c:v>0.58888888888888891</c:v>
                </c:pt>
                <c:pt idx="39">
                  <c:v>0.58958333333333335</c:v>
                </c:pt>
                <c:pt idx="40">
                  <c:v>0.59236111111111112</c:v>
                </c:pt>
                <c:pt idx="41">
                  <c:v>0.59583333333333321</c:v>
                </c:pt>
                <c:pt idx="42">
                  <c:v>0.59791666666666665</c:v>
                </c:pt>
                <c:pt idx="43">
                  <c:v>0.60277777777777775</c:v>
                </c:pt>
                <c:pt idx="44">
                  <c:v>0.60277777777777775</c:v>
                </c:pt>
                <c:pt idx="45">
                  <c:v>0.60555555555555551</c:v>
                </c:pt>
                <c:pt idx="46">
                  <c:v>0.60902777777777783</c:v>
                </c:pt>
                <c:pt idx="47">
                  <c:v>0.61250000000000004</c:v>
                </c:pt>
                <c:pt idx="48">
                  <c:v>0.61597222222222214</c:v>
                </c:pt>
                <c:pt idx="49">
                  <c:v>0.61736111111111114</c:v>
                </c:pt>
                <c:pt idx="50">
                  <c:v>0.61736111111111114</c:v>
                </c:pt>
                <c:pt idx="51">
                  <c:v>0.62222222222222223</c:v>
                </c:pt>
                <c:pt idx="52">
                  <c:v>0.62361111111111112</c:v>
                </c:pt>
                <c:pt idx="53">
                  <c:v>0.62638888888888888</c:v>
                </c:pt>
                <c:pt idx="54">
                  <c:v>0.62916666666666665</c:v>
                </c:pt>
                <c:pt idx="55">
                  <c:v>0.66527777777777775</c:v>
                </c:pt>
                <c:pt idx="56">
                  <c:v>0.66805555555555551</c:v>
                </c:pt>
                <c:pt idx="57">
                  <c:v>0.67083333333333328</c:v>
                </c:pt>
                <c:pt idx="58">
                  <c:v>0.67291666666666661</c:v>
                </c:pt>
                <c:pt idx="59">
                  <c:v>0.67361111111111105</c:v>
                </c:pt>
                <c:pt idx="60">
                  <c:v>0.6743055555555556</c:v>
                </c:pt>
                <c:pt idx="61">
                  <c:v>0.67500000000000004</c:v>
                </c:pt>
                <c:pt idx="62">
                  <c:v>0.67569444444444438</c:v>
                </c:pt>
                <c:pt idx="63">
                  <c:v>0.67847222222222214</c:v>
                </c:pt>
                <c:pt idx="64">
                  <c:v>0.67916666666666659</c:v>
                </c:pt>
                <c:pt idx="65">
                  <c:v>0.68402777777777768</c:v>
                </c:pt>
                <c:pt idx="66">
                  <c:v>0.68680555555555545</c:v>
                </c:pt>
                <c:pt idx="67">
                  <c:v>0.6875</c:v>
                </c:pt>
                <c:pt idx="68">
                  <c:v>0.69305555555555554</c:v>
                </c:pt>
                <c:pt idx="69">
                  <c:v>0.69374999999999998</c:v>
                </c:pt>
                <c:pt idx="70">
                  <c:v>0.69652777777777775</c:v>
                </c:pt>
                <c:pt idx="71">
                  <c:v>0.69791666666666674</c:v>
                </c:pt>
                <c:pt idx="72">
                  <c:v>0.69861111111111107</c:v>
                </c:pt>
                <c:pt idx="73">
                  <c:v>0.69861111111111107</c:v>
                </c:pt>
              </c:numCache>
            </c:numRef>
          </c:xVal>
          <c:yVal>
            <c:numRef>
              <c:f>Data!$AD$5:$AD$78</c:f>
              <c:numCache>
                <c:formatCode>General</c:formatCode>
                <c:ptCount val="74"/>
                <c:pt idx="15">
                  <c:v>0.94418854902941962</c:v>
                </c:pt>
                <c:pt idx="16">
                  <c:v>0.99979914930881331</c:v>
                </c:pt>
                <c:pt idx="17">
                  <c:v>1.1050620712662371</c:v>
                </c:pt>
                <c:pt idx="18">
                  <c:v>1.1706031358812368</c:v>
                </c:pt>
                <c:pt idx="19">
                  <c:v>1.1245257813640248</c:v>
                </c:pt>
                <c:pt idx="20">
                  <c:v>1.2476635391255395</c:v>
                </c:pt>
                <c:pt idx="21">
                  <c:v>1.3334627509851755</c:v>
                </c:pt>
                <c:pt idx="22">
                  <c:v>1.6266100581722647</c:v>
                </c:pt>
                <c:pt idx="23">
                  <c:v>1.3727873897541751</c:v>
                </c:pt>
                <c:pt idx="24">
                  <c:v>1.8256165634578094</c:v>
                </c:pt>
                <c:pt idx="25">
                  <c:v>1.6039685994870831</c:v>
                </c:pt>
                <c:pt idx="26">
                  <c:v>2.6502423218865325</c:v>
                </c:pt>
                <c:pt idx="27">
                  <c:v>1.688178937053022</c:v>
                </c:pt>
                <c:pt idx="28">
                  <c:v>1.5412080648860531</c:v>
                </c:pt>
                <c:pt idx="29">
                  <c:v>1.6421015825358103</c:v>
                </c:pt>
                <c:pt idx="30">
                  <c:v>1.7306813244094159</c:v>
                </c:pt>
                <c:pt idx="31">
                  <c:v>1.7541172202414461</c:v>
                </c:pt>
                <c:pt idx="32">
                  <c:v>1.9845039928275057</c:v>
                </c:pt>
                <c:pt idx="33">
                  <c:v>1.789072454702779</c:v>
                </c:pt>
                <c:pt idx="34">
                  <c:v>1.8430941806884757</c:v>
                </c:pt>
                <c:pt idx="35">
                  <c:v>1.8152888805487792</c:v>
                </c:pt>
                <c:pt idx="36">
                  <c:v>1.8450802735555969</c:v>
                </c:pt>
                <c:pt idx="37">
                  <c:v>1.8558051750380515</c:v>
                </c:pt>
                <c:pt idx="38">
                  <c:v>1.9992010800442026</c:v>
                </c:pt>
                <c:pt idx="39">
                  <c:v>1.9769568399324451</c:v>
                </c:pt>
                <c:pt idx="40">
                  <c:v>1.983709555680657</c:v>
                </c:pt>
                <c:pt idx="41">
                  <c:v>2.0289924730510203</c:v>
                </c:pt>
                <c:pt idx="42">
                  <c:v>2.0560033360438688</c:v>
                </c:pt>
                <c:pt idx="43">
                  <c:v>2.2430932841266862</c:v>
                </c:pt>
                <c:pt idx="44">
                  <c:v>2.3006899772732008</c:v>
                </c:pt>
                <c:pt idx="45">
                  <c:v>2.2788429557348677</c:v>
                </c:pt>
                <c:pt idx="46">
                  <c:v>2.3173731573570189</c:v>
                </c:pt>
                <c:pt idx="47">
                  <c:v>2.3348507745876859</c:v>
                </c:pt>
                <c:pt idx="48">
                  <c:v>2.4703023081253517</c:v>
                </c:pt>
                <c:pt idx="49">
                  <c:v>2.4679189966848063</c:v>
                </c:pt>
                <c:pt idx="50">
                  <c:v>2.4802327724609574</c:v>
                </c:pt>
                <c:pt idx="51">
                  <c:v>2.5870845687120783</c:v>
                </c:pt>
                <c:pt idx="52">
                  <c:v>2.7193583536623507</c:v>
                </c:pt>
                <c:pt idx="53">
                  <c:v>2.6176703988657448</c:v>
                </c:pt>
                <c:pt idx="54">
                  <c:v>2.6343535789495629</c:v>
                </c:pt>
                <c:pt idx="55">
                  <c:v>3.466129271699923</c:v>
                </c:pt>
                <c:pt idx="56">
                  <c:v>3.2067455432538936</c:v>
                </c:pt>
                <c:pt idx="57">
                  <c:v>3.5900614666082857</c:v>
                </c:pt>
                <c:pt idx="58">
                  <c:v>3.3827133712808322</c:v>
                </c:pt>
                <c:pt idx="59">
                  <c:v>3.7179658472508907</c:v>
                </c:pt>
                <c:pt idx="60">
                  <c:v>3.7207463772648612</c:v>
                </c:pt>
                <c:pt idx="61">
                  <c:v>3.7167741915306181</c:v>
                </c:pt>
                <c:pt idx="62">
                  <c:v>3.7147880986634974</c:v>
                </c:pt>
                <c:pt idx="63">
                  <c:v>3.5785421279789826</c:v>
                </c:pt>
                <c:pt idx="64">
                  <c:v>3.6786412084818911</c:v>
                </c:pt>
                <c:pt idx="65">
                  <c:v>3.5860892808740434</c:v>
                </c:pt>
                <c:pt idx="66">
                  <c:v>3.9547081170117382</c:v>
                </c:pt>
                <c:pt idx="67">
                  <c:v>4.0508350117804044</c:v>
                </c:pt>
                <c:pt idx="68">
                  <c:v>4.0428906403119198</c:v>
                </c:pt>
                <c:pt idx="69">
                  <c:v>4.0432878588853445</c:v>
                </c:pt>
                <c:pt idx="70">
                  <c:v>3.8236259877817389</c:v>
                </c:pt>
                <c:pt idx="71">
                  <c:v>4.3082326473593122</c:v>
                </c:pt>
                <c:pt idx="72">
                  <c:v>4.6260075060987047</c:v>
                </c:pt>
                <c:pt idx="73">
                  <c:v>4.0389184545776766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643968"/>
        <c:axId val="66299776"/>
      </c:scatterChart>
      <c:valAx>
        <c:axId val="40643968"/>
        <c:scaling>
          <c:orientation val="minMax"/>
          <c:max val="0.8125"/>
          <c:min val="0.5"/>
        </c:scaling>
        <c:delete val="0"/>
        <c:axPos val="b"/>
        <c:numFmt formatCode="h:mm" sourceLinked="1"/>
        <c:majorTickMark val="out"/>
        <c:minorTickMark val="none"/>
        <c:tickLblPos val="nextTo"/>
        <c:crossAx val="66299776"/>
        <c:crosses val="autoZero"/>
        <c:crossBetween val="midCat"/>
        <c:majorUnit val="4.9000000000000009E-2"/>
      </c:valAx>
      <c:valAx>
        <c:axId val="66299776"/>
        <c:scaling>
          <c:orientation val="minMax"/>
          <c:max val="1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643968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403069199207753E-2"/>
          <c:y val="4.8484669261877805E-2"/>
          <c:w val="0.8226532061571703"/>
          <c:h val="0.8421148368892265"/>
        </c:manualLayout>
      </c:layout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dPt>
            <c:idx val="14"/>
            <c:marker>
              <c:symbol val="none"/>
            </c:marker>
            <c:bubble3D val="0"/>
          </c:dPt>
          <c:xVal>
            <c:numRef>
              <c:f>Data!$AH$5:$AH$76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Data!$AK$5:$AK$76</c:f>
              <c:numCache>
                <c:formatCode>General</c:formatCode>
                <c:ptCount val="72"/>
                <c:pt idx="0">
                  <c:v>1.3862928212505994</c:v>
                </c:pt>
                <c:pt idx="1">
                  <c:v>1.7954279518775669</c:v>
                </c:pt>
                <c:pt idx="2">
                  <c:v>1.719559204353537</c:v>
                </c:pt>
                <c:pt idx="3">
                  <c:v>1.6544153583119616</c:v>
                </c:pt>
                <c:pt idx="4">
                  <c:v>1.8133027876816581</c:v>
                </c:pt>
                <c:pt idx="5">
                  <c:v>1.8228360334438398</c:v>
                </c:pt>
                <c:pt idx="6">
                  <c:v>1.9006908738349908</c:v>
                </c:pt>
                <c:pt idx="7">
                  <c:v>1.9845039928275057</c:v>
                </c:pt>
                <c:pt idx="8">
                  <c:v>1.9872845228414753</c:v>
                </c:pt>
                <c:pt idx="9">
                  <c:v>2.586687350138654</c:v>
                </c:pt>
                <c:pt idx="12">
                  <c:v>1.3036713579783574</c:v>
                </c:pt>
                <c:pt idx="13">
                  <c:v>3.9304777840328597</c:v>
                </c:pt>
                <c:pt idx="14">
                  <c:v>1.3358460624257207</c:v>
                </c:pt>
                <c:pt idx="15">
                  <c:v>4.3856902691770392</c:v>
                </c:pt>
                <c:pt idx="16">
                  <c:v>3.8232287692083147</c:v>
                </c:pt>
                <c:pt idx="17">
                  <c:v>4.1517285294301614</c:v>
                </c:pt>
                <c:pt idx="18">
                  <c:v>3.9114112925084958</c:v>
                </c:pt>
                <c:pt idx="19">
                  <c:v>4.6160770417630994</c:v>
                </c:pt>
                <c:pt idx="20">
                  <c:v>3.9483526198369505</c:v>
                </c:pt>
                <c:pt idx="21">
                  <c:v>4.6299796918329479</c:v>
                </c:pt>
                <c:pt idx="22">
                  <c:v>9.5245069535664388</c:v>
                </c:pt>
                <c:pt idx="23">
                  <c:v>4.4178649736244031</c:v>
                </c:pt>
                <c:pt idx="24">
                  <c:v>4.0683126290110714</c:v>
                </c:pt>
                <c:pt idx="25">
                  <c:v>5.2266019891161566</c:v>
                </c:pt>
                <c:pt idx="26">
                  <c:v>4.7201483080002493</c:v>
                </c:pt>
                <c:pt idx="27">
                  <c:v>4.6025716102666747</c:v>
                </c:pt>
                <c:pt idx="28">
                  <c:v>4.229583369821313</c:v>
                </c:pt>
                <c:pt idx="30">
                  <c:v>5.255201726402702</c:v>
                </c:pt>
                <c:pt idx="31">
                  <c:v>4.6097215445883108</c:v>
                </c:pt>
                <c:pt idx="32">
                  <c:v>4.7626506953566432</c:v>
                </c:pt>
                <c:pt idx="33">
                  <c:v>4.5274972998894931</c:v>
                </c:pt>
                <c:pt idx="34">
                  <c:v>4.52630564416922</c:v>
                </c:pt>
                <c:pt idx="35">
                  <c:v>5.6563924855611845</c:v>
                </c:pt>
                <c:pt idx="36">
                  <c:v>4.7110122808114925</c:v>
                </c:pt>
                <c:pt idx="37">
                  <c:v>6.2327566355997579</c:v>
                </c:pt>
                <c:pt idx="38">
                  <c:v>11.983289923062486</c:v>
                </c:pt>
                <c:pt idx="39">
                  <c:v>7.9463575613519311</c:v>
                </c:pt>
                <c:pt idx="40">
                  <c:v>4.5501387585746746</c:v>
                </c:pt>
                <c:pt idx="41">
                  <c:v>5.2714876879130959</c:v>
                </c:pt>
                <c:pt idx="42">
                  <c:v>4.7316676466295533</c:v>
                </c:pt>
                <c:pt idx="44">
                  <c:v>5.0605646254248242</c:v>
                </c:pt>
                <c:pt idx="45">
                  <c:v>4.8270001042513702</c:v>
                </c:pt>
                <c:pt idx="46">
                  <c:v>5.3346454410875497</c:v>
                </c:pt>
                <c:pt idx="47">
                  <c:v>5.0851921769771264</c:v>
                </c:pt>
                <c:pt idx="48">
                  <c:v>4.793633744083734</c:v>
                </c:pt>
                <c:pt idx="49">
                  <c:v>4.7503369195804916</c:v>
                </c:pt>
                <c:pt idx="50">
                  <c:v>5.2150826504868535</c:v>
                </c:pt>
                <c:pt idx="51">
                  <c:v>5.4335528658701859</c:v>
                </c:pt>
                <c:pt idx="52">
                  <c:v>5.4256084944017013</c:v>
                </c:pt>
                <c:pt idx="53">
                  <c:v>5.6210400325264276</c:v>
                </c:pt>
                <c:pt idx="54">
                  <c:v>5.0196511123621272</c:v>
                </c:pt>
                <c:pt idx="55">
                  <c:v>5.3886671670732467</c:v>
                </c:pt>
                <c:pt idx="56">
                  <c:v>5.2285880819832782</c:v>
                </c:pt>
                <c:pt idx="57">
                  <c:v>6.0754580805237586</c:v>
                </c:pt>
                <c:pt idx="58">
                  <c:v>5.391050478513792</c:v>
                </c:pt>
                <c:pt idx="61">
                  <c:v>5.7656275932528507</c:v>
                </c:pt>
                <c:pt idx="62">
                  <c:v>5.4820135318279428</c:v>
                </c:pt>
                <c:pt idx="63">
                  <c:v>5.3155789495631858</c:v>
                </c:pt>
                <c:pt idx="64">
                  <c:v>5.6023707595754875</c:v>
                </c:pt>
                <c:pt idx="65">
                  <c:v>5.545965722149246</c:v>
                </c:pt>
                <c:pt idx="66">
                  <c:v>5.3453703425700043</c:v>
                </c:pt>
                <c:pt idx="68">
                  <c:v>5.6031651967223368</c:v>
                </c:pt>
                <c:pt idx="69">
                  <c:v>5.7858857404974877</c:v>
                </c:pt>
                <c:pt idx="70">
                  <c:v>5.3485480911573982</c:v>
                </c:pt>
                <c:pt idx="71">
                  <c:v>5.8049522320218507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dPt>
            <c:idx val="12"/>
            <c:marker>
              <c:symbol val="none"/>
            </c:marker>
            <c:bubble3D val="0"/>
          </c:dPt>
          <c:dPt>
            <c:idx val="14"/>
            <c:marker>
              <c:symbol val="none"/>
            </c:marker>
            <c:bubble3D val="0"/>
          </c:dPt>
          <c:xVal>
            <c:numRef>
              <c:f>Data!$AH$5:$AH$76</c:f>
              <c:numCache>
                <c:formatCode>h:mm</c:formatCode>
                <c:ptCount val="72"/>
                <c:pt idx="0">
                  <c:v>0.55208333333333337</c:v>
                </c:pt>
                <c:pt idx="1">
                  <c:v>0.55486111111111114</c:v>
                </c:pt>
                <c:pt idx="2">
                  <c:v>0.55694444444444446</c:v>
                </c:pt>
                <c:pt idx="3">
                  <c:v>0.56041666666666667</c:v>
                </c:pt>
                <c:pt idx="4">
                  <c:v>0.56111111111111112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0.56458333333333333</c:v>
                </c:pt>
                <c:pt idx="8">
                  <c:v>0.56527777777777777</c:v>
                </c:pt>
                <c:pt idx="9">
                  <c:v>0.56805555555555554</c:v>
                </c:pt>
                <c:pt idx="12">
                  <c:v>0.62777777777777777</c:v>
                </c:pt>
                <c:pt idx="13">
                  <c:v>0.63194444444444442</c:v>
                </c:pt>
                <c:pt idx="14">
                  <c:v>0.6333333333333333</c:v>
                </c:pt>
                <c:pt idx="15">
                  <c:v>0.63611111111111118</c:v>
                </c:pt>
                <c:pt idx="16">
                  <c:v>0.63750000000000007</c:v>
                </c:pt>
                <c:pt idx="17">
                  <c:v>0.63958333333333328</c:v>
                </c:pt>
                <c:pt idx="18">
                  <c:v>0.6430555555555556</c:v>
                </c:pt>
                <c:pt idx="19">
                  <c:v>0.64513888888888882</c:v>
                </c:pt>
                <c:pt idx="20">
                  <c:v>0.64652777777777781</c:v>
                </c:pt>
                <c:pt idx="21">
                  <c:v>0.65277777777777779</c:v>
                </c:pt>
                <c:pt idx="22">
                  <c:v>0.65416666666666667</c:v>
                </c:pt>
                <c:pt idx="23">
                  <c:v>0.65694444444444444</c:v>
                </c:pt>
                <c:pt idx="24">
                  <c:v>0.65833333333333333</c:v>
                </c:pt>
                <c:pt idx="25">
                  <c:v>0.66041666666666665</c:v>
                </c:pt>
                <c:pt idx="26">
                  <c:v>0.66111111111111109</c:v>
                </c:pt>
                <c:pt idx="27">
                  <c:v>0.66180555555555554</c:v>
                </c:pt>
                <c:pt idx="28">
                  <c:v>0.66249999999999998</c:v>
                </c:pt>
                <c:pt idx="29">
                  <c:v>0.66527777777777775</c:v>
                </c:pt>
                <c:pt idx="30">
                  <c:v>0.66527777777777775</c:v>
                </c:pt>
                <c:pt idx="31">
                  <c:v>0.66597222222222219</c:v>
                </c:pt>
                <c:pt idx="32">
                  <c:v>0.66805555555555562</c:v>
                </c:pt>
                <c:pt idx="33">
                  <c:v>0.66875000000000007</c:v>
                </c:pt>
                <c:pt idx="34">
                  <c:v>0.67152777777777783</c:v>
                </c:pt>
                <c:pt idx="35">
                  <c:v>0.67361111111111116</c:v>
                </c:pt>
                <c:pt idx="36">
                  <c:v>0.6743055555555556</c:v>
                </c:pt>
                <c:pt idx="37">
                  <c:v>0.67638888888888893</c:v>
                </c:pt>
                <c:pt idx="38">
                  <c:v>0.67708333333333337</c:v>
                </c:pt>
                <c:pt idx="39">
                  <c:v>0.6777777777777777</c:v>
                </c:pt>
                <c:pt idx="40">
                  <c:v>0.68125000000000002</c:v>
                </c:pt>
                <c:pt idx="41">
                  <c:v>0.68333333333333324</c:v>
                </c:pt>
                <c:pt idx="42">
                  <c:v>0.68402777777777779</c:v>
                </c:pt>
                <c:pt idx="43">
                  <c:v>0.68680555555555556</c:v>
                </c:pt>
                <c:pt idx="44">
                  <c:v>0.6875</c:v>
                </c:pt>
                <c:pt idx="45">
                  <c:v>0.69236111111111109</c:v>
                </c:pt>
                <c:pt idx="46">
                  <c:v>0.69374999999999998</c:v>
                </c:pt>
                <c:pt idx="47">
                  <c:v>0.69791666666666663</c:v>
                </c:pt>
                <c:pt idx="48">
                  <c:v>0.69791666666666663</c:v>
                </c:pt>
                <c:pt idx="49">
                  <c:v>0.70347222222222217</c:v>
                </c:pt>
                <c:pt idx="50">
                  <c:v>0.70694444444444438</c:v>
                </c:pt>
                <c:pt idx="51">
                  <c:v>0.70833333333333337</c:v>
                </c:pt>
                <c:pt idx="52">
                  <c:v>0.71319444444444446</c:v>
                </c:pt>
                <c:pt idx="53">
                  <c:v>0.71458333333333324</c:v>
                </c:pt>
                <c:pt idx="54">
                  <c:v>0.71527777777777779</c:v>
                </c:pt>
                <c:pt idx="55">
                  <c:v>0.71736111111111101</c:v>
                </c:pt>
                <c:pt idx="56">
                  <c:v>0.71944444444444444</c:v>
                </c:pt>
                <c:pt idx="57">
                  <c:v>0.75416666666666676</c:v>
                </c:pt>
                <c:pt idx="58">
                  <c:v>0.75694444444444453</c:v>
                </c:pt>
                <c:pt idx="59">
                  <c:v>0.7597222222222223</c:v>
                </c:pt>
                <c:pt idx="60">
                  <c:v>0.76041666666666663</c:v>
                </c:pt>
                <c:pt idx="61">
                  <c:v>0.76250000000000007</c:v>
                </c:pt>
                <c:pt idx="62">
                  <c:v>0.76458333333333339</c:v>
                </c:pt>
                <c:pt idx="63">
                  <c:v>0.76666666666666661</c:v>
                </c:pt>
                <c:pt idx="64">
                  <c:v>0.7680555555555556</c:v>
                </c:pt>
                <c:pt idx="65">
                  <c:v>0.77083333333333337</c:v>
                </c:pt>
                <c:pt idx="66">
                  <c:v>0.77500000000000002</c:v>
                </c:pt>
                <c:pt idx="67">
                  <c:v>0.77569444444444446</c:v>
                </c:pt>
                <c:pt idx="68">
                  <c:v>0.77916666666666667</c:v>
                </c:pt>
                <c:pt idx="69">
                  <c:v>0.78125</c:v>
                </c:pt>
                <c:pt idx="70">
                  <c:v>0.78263888888888899</c:v>
                </c:pt>
                <c:pt idx="71">
                  <c:v>0.78680555555555554</c:v>
                </c:pt>
              </c:numCache>
            </c:numRef>
          </c:xVal>
          <c:yVal>
            <c:numRef>
              <c:f>Data!$AN$5:$AN$76</c:f>
              <c:numCache>
                <c:formatCode>General</c:formatCode>
                <c:ptCount val="72"/>
                <c:pt idx="0">
                  <c:v>1.3779512312086901</c:v>
                </c:pt>
                <c:pt idx="1">
                  <c:v>1.6591819811930524</c:v>
                </c:pt>
                <c:pt idx="2">
                  <c:v>1.7787447717937488</c:v>
                </c:pt>
                <c:pt idx="3">
                  <c:v>1.8641467650799606</c:v>
                </c:pt>
                <c:pt idx="4">
                  <c:v>1.8379303392339608</c:v>
                </c:pt>
                <c:pt idx="5">
                  <c:v>2.0107204186735057</c:v>
                </c:pt>
                <c:pt idx="6">
                  <c:v>1.8419025249682031</c:v>
                </c:pt>
                <c:pt idx="7">
                  <c:v>1.9388238568837179</c:v>
                </c:pt>
                <c:pt idx="8">
                  <c:v>1.992051145722566</c:v>
                </c:pt>
                <c:pt idx="9">
                  <c:v>2.0389229373866264</c:v>
                </c:pt>
                <c:pt idx="12">
                  <c:v>1.0585874981756009</c:v>
                </c:pt>
                <c:pt idx="13">
                  <c:v>4.1660283980734345</c:v>
                </c:pt>
                <c:pt idx="14">
                  <c:v>1.3886761326911448</c:v>
                </c:pt>
                <c:pt idx="15">
                  <c:v>3.3517303225537414</c:v>
                </c:pt>
                <c:pt idx="16">
                  <c:v>3.6190584224682554</c:v>
                </c:pt>
                <c:pt idx="17">
                  <c:v>4.2077363482829799</c:v>
                </c:pt>
                <c:pt idx="18">
                  <c:v>4.8512304372302486</c:v>
                </c:pt>
                <c:pt idx="19">
                  <c:v>4.6323630032734933</c:v>
                </c:pt>
                <c:pt idx="20">
                  <c:v>4.0214408373470114</c:v>
                </c:pt>
                <c:pt idx="21">
                  <c:v>4.3932374220721</c:v>
                </c:pt>
                <c:pt idx="22">
                  <c:v>4.4865837868267961</c:v>
                </c:pt>
                <c:pt idx="23">
                  <c:v>4.2132974083109183</c:v>
                </c:pt>
                <c:pt idx="24">
                  <c:v>4.4861865682533724</c:v>
                </c:pt>
                <c:pt idx="25">
                  <c:v>4.5024725297637662</c:v>
                </c:pt>
                <c:pt idx="26">
                  <c:v>4.9993929651174911</c:v>
                </c:pt>
                <c:pt idx="27">
                  <c:v>4.0639432247034044</c:v>
                </c:pt>
                <c:pt idx="28">
                  <c:v>5.145569400137612</c:v>
                </c:pt>
                <c:pt idx="29">
                  <c:v>5.0764533683617934</c:v>
                </c:pt>
                <c:pt idx="30">
                  <c:v>4.7813199683075833</c:v>
                </c:pt>
                <c:pt idx="31">
                  <c:v>4.3686098705197969</c:v>
                </c:pt>
                <c:pt idx="32">
                  <c:v>4.4325620608411</c:v>
                </c:pt>
                <c:pt idx="34">
                  <c:v>4.8353416942932794</c:v>
                </c:pt>
                <c:pt idx="35">
                  <c:v>4.3173686745480699</c:v>
                </c:pt>
                <c:pt idx="36">
                  <c:v>4.7368314880840678</c:v>
                </c:pt>
                <c:pt idx="37">
                  <c:v>4.3821153020162216</c:v>
                </c:pt>
                <c:pt idx="38">
                  <c:v>11.266707616605158</c:v>
                </c:pt>
                <c:pt idx="39">
                  <c:v>4.326107483163403</c:v>
                </c:pt>
                <c:pt idx="40">
                  <c:v>4.8917467317195218</c:v>
                </c:pt>
                <c:pt idx="41">
                  <c:v>4.9020744146285518</c:v>
                </c:pt>
                <c:pt idx="42">
                  <c:v>4.7972087112445525</c:v>
                </c:pt>
                <c:pt idx="43">
                  <c:v>5.1932356289485204</c:v>
                </c:pt>
                <c:pt idx="44">
                  <c:v>4.8464638143491587</c:v>
                </c:pt>
                <c:pt idx="45">
                  <c:v>4.8555998415379156</c:v>
                </c:pt>
                <c:pt idx="48">
                  <c:v>4.9143881904047033</c:v>
                </c:pt>
                <c:pt idx="49">
                  <c:v>5.3735728612831259</c:v>
                </c:pt>
                <c:pt idx="50">
                  <c:v>5.0955198598861564</c:v>
                </c:pt>
                <c:pt idx="51">
                  <c:v>5.2631460978711866</c:v>
                </c:pt>
                <c:pt idx="52">
                  <c:v>4.7900587769229155</c:v>
                </c:pt>
                <c:pt idx="53">
                  <c:v>5.2822125893955505</c:v>
                </c:pt>
                <c:pt idx="54">
                  <c:v>5.9384176726923954</c:v>
                </c:pt>
                <c:pt idx="55">
                  <c:v>5.3044568295073073</c:v>
                </c:pt>
                <c:pt idx="56">
                  <c:v>5.4462638602197613</c:v>
                </c:pt>
                <c:pt idx="57">
                  <c:v>5.261160005004065</c:v>
                </c:pt>
                <c:pt idx="58">
                  <c:v>5.2238214591021865</c:v>
                </c:pt>
                <c:pt idx="59">
                  <c:v>5.5149826734221552</c:v>
                </c:pt>
                <c:pt idx="60">
                  <c:v>5.9431842955734862</c:v>
                </c:pt>
                <c:pt idx="61">
                  <c:v>5.437922270177852</c:v>
                </c:pt>
                <c:pt idx="62">
                  <c:v>5.4943273076040953</c:v>
                </c:pt>
                <c:pt idx="64">
                  <c:v>6.187473718229394</c:v>
                </c:pt>
                <c:pt idx="65">
                  <c:v>5.3445759054231559</c:v>
                </c:pt>
                <c:pt idx="66">
                  <c:v>5.4677136631846706</c:v>
                </c:pt>
                <c:pt idx="67">
                  <c:v>5.3453703425700043</c:v>
                </c:pt>
                <c:pt idx="68">
                  <c:v>5.4152808114926705</c:v>
                </c:pt>
                <c:pt idx="69">
                  <c:v>5.6838005671274567</c:v>
                </c:pt>
                <c:pt idx="70">
                  <c:v>5.5479518150163676</c:v>
                </c:pt>
                <c:pt idx="71">
                  <c:v>6.0039587373073955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Data!$AP$5:$AP$76</c:f>
              <c:numCache>
                <c:formatCode>h:mm</c:formatCode>
                <c:ptCount val="72"/>
                <c:pt idx="0">
                  <c:v>0.46875000000000006</c:v>
                </c:pt>
                <c:pt idx="1">
                  <c:v>0.47152777777777782</c:v>
                </c:pt>
                <c:pt idx="2">
                  <c:v>0.47361111111111115</c:v>
                </c:pt>
                <c:pt idx="3">
                  <c:v>0.47708333333333336</c:v>
                </c:pt>
                <c:pt idx="4">
                  <c:v>0.4777777777777778</c:v>
                </c:pt>
                <c:pt idx="5">
                  <c:v>0.47986111111111113</c:v>
                </c:pt>
                <c:pt idx="6">
                  <c:v>0.48055555555555557</c:v>
                </c:pt>
                <c:pt idx="7">
                  <c:v>0.48125000000000001</c:v>
                </c:pt>
                <c:pt idx="8">
                  <c:v>0.48194444444444445</c:v>
                </c:pt>
                <c:pt idx="9">
                  <c:v>0.48472222222222222</c:v>
                </c:pt>
                <c:pt idx="12">
                  <c:v>0.54652777777777772</c:v>
                </c:pt>
                <c:pt idx="13">
                  <c:v>0.55069444444444438</c:v>
                </c:pt>
                <c:pt idx="14">
                  <c:v>0.55208333333333326</c:v>
                </c:pt>
                <c:pt idx="15">
                  <c:v>0.55486111111111114</c:v>
                </c:pt>
                <c:pt idx="16">
                  <c:v>0.55625000000000002</c:v>
                </c:pt>
                <c:pt idx="17">
                  <c:v>0.55833333333333324</c:v>
                </c:pt>
                <c:pt idx="18">
                  <c:v>0.56180555555555556</c:v>
                </c:pt>
                <c:pt idx="19">
                  <c:v>0.56388888888888877</c:v>
                </c:pt>
                <c:pt idx="20">
                  <c:v>0.56527777777777777</c:v>
                </c:pt>
                <c:pt idx="21">
                  <c:v>0.57152777777777775</c:v>
                </c:pt>
                <c:pt idx="22">
                  <c:v>0.57291666666666663</c:v>
                </c:pt>
                <c:pt idx="23">
                  <c:v>0.5756944444444444</c:v>
                </c:pt>
                <c:pt idx="24">
                  <c:v>0.57708333333333328</c:v>
                </c:pt>
                <c:pt idx="25">
                  <c:v>0.57916666666666661</c:v>
                </c:pt>
                <c:pt idx="26">
                  <c:v>0.57986111111111105</c:v>
                </c:pt>
                <c:pt idx="27">
                  <c:v>0.58055555555555549</c:v>
                </c:pt>
                <c:pt idx="28">
                  <c:v>0.58124999999999993</c:v>
                </c:pt>
                <c:pt idx="29">
                  <c:v>0.5840277777777777</c:v>
                </c:pt>
                <c:pt idx="30">
                  <c:v>0.5840277777777777</c:v>
                </c:pt>
                <c:pt idx="31">
                  <c:v>0.58472222222222214</c:v>
                </c:pt>
                <c:pt idx="32">
                  <c:v>0.58680555555555558</c:v>
                </c:pt>
                <c:pt idx="33">
                  <c:v>0.58750000000000002</c:v>
                </c:pt>
                <c:pt idx="34">
                  <c:v>0.59027777777777779</c:v>
                </c:pt>
                <c:pt idx="35">
                  <c:v>0.59236111111111112</c:v>
                </c:pt>
                <c:pt idx="36">
                  <c:v>0.59305555555555556</c:v>
                </c:pt>
                <c:pt idx="37">
                  <c:v>0.59513888888888888</c:v>
                </c:pt>
                <c:pt idx="38">
                  <c:v>0.59583333333333333</c:v>
                </c:pt>
                <c:pt idx="39">
                  <c:v>0.59652777777777766</c:v>
                </c:pt>
                <c:pt idx="40">
                  <c:v>0.6</c:v>
                </c:pt>
                <c:pt idx="41">
                  <c:v>0.60208333333333319</c:v>
                </c:pt>
                <c:pt idx="42">
                  <c:v>0.60277777777777775</c:v>
                </c:pt>
                <c:pt idx="43">
                  <c:v>0.60555555555555551</c:v>
                </c:pt>
                <c:pt idx="44">
                  <c:v>0.60624999999999996</c:v>
                </c:pt>
                <c:pt idx="45">
                  <c:v>0.61111111111111105</c:v>
                </c:pt>
                <c:pt idx="46">
                  <c:v>0.61249999999999993</c:v>
                </c:pt>
                <c:pt idx="47">
                  <c:v>0.61666666666666659</c:v>
                </c:pt>
                <c:pt idx="48">
                  <c:v>0.61666666666666659</c:v>
                </c:pt>
                <c:pt idx="49">
                  <c:v>0.62222222222222212</c:v>
                </c:pt>
                <c:pt idx="50">
                  <c:v>0.62569444444444433</c:v>
                </c:pt>
                <c:pt idx="51">
                  <c:v>0.62708333333333333</c:v>
                </c:pt>
                <c:pt idx="52">
                  <c:v>0.63194444444444442</c:v>
                </c:pt>
                <c:pt idx="53">
                  <c:v>0.63333333333333319</c:v>
                </c:pt>
                <c:pt idx="54">
                  <c:v>0.63402777777777775</c:v>
                </c:pt>
                <c:pt idx="55">
                  <c:v>0.63611111111111096</c:v>
                </c:pt>
                <c:pt idx="56">
                  <c:v>0.6381944444444444</c:v>
                </c:pt>
                <c:pt idx="57">
                  <c:v>0.67291666666666672</c:v>
                </c:pt>
                <c:pt idx="58">
                  <c:v>0.67569444444444449</c:v>
                </c:pt>
                <c:pt idx="59">
                  <c:v>0.67847222222222225</c:v>
                </c:pt>
                <c:pt idx="60">
                  <c:v>0.67916666666666659</c:v>
                </c:pt>
                <c:pt idx="61">
                  <c:v>0.68125000000000002</c:v>
                </c:pt>
                <c:pt idx="62">
                  <c:v>0.68333333333333335</c:v>
                </c:pt>
                <c:pt idx="63">
                  <c:v>0.68541666666666656</c:v>
                </c:pt>
                <c:pt idx="64">
                  <c:v>0.68680555555555556</c:v>
                </c:pt>
                <c:pt idx="65">
                  <c:v>0.68958333333333333</c:v>
                </c:pt>
                <c:pt idx="66">
                  <c:v>0.69374999999999998</c:v>
                </c:pt>
                <c:pt idx="67">
                  <c:v>0.69444444444444442</c:v>
                </c:pt>
                <c:pt idx="68">
                  <c:v>0.69791666666666663</c:v>
                </c:pt>
                <c:pt idx="69">
                  <c:v>0.7</c:v>
                </c:pt>
                <c:pt idx="70">
                  <c:v>0.70138888888888895</c:v>
                </c:pt>
                <c:pt idx="71">
                  <c:v>0.70555555555555549</c:v>
                </c:pt>
              </c:numCache>
            </c:numRef>
          </c:xVal>
          <c:yVal>
            <c:numRef>
              <c:f>Data!$AS$5:$AS$76</c:f>
              <c:numCache>
                <c:formatCode>General</c:formatCode>
                <c:ptCount val="72"/>
                <c:pt idx="13">
                  <c:v>1.207147244636267</c:v>
                </c:pt>
                <c:pt idx="14">
                  <c:v>1.5773549550676591</c:v>
                </c:pt>
                <c:pt idx="15">
                  <c:v>1.3545153353766601</c:v>
                </c:pt>
                <c:pt idx="16">
                  <c:v>1.4283979900335688</c:v>
                </c:pt>
                <c:pt idx="17">
                  <c:v>1.6691124455286586</c:v>
                </c:pt>
                <c:pt idx="18">
                  <c:v>1.4466700444110838</c:v>
                </c:pt>
                <c:pt idx="19">
                  <c:v>1.8156860991222032</c:v>
                </c:pt>
                <c:pt idx="20">
                  <c:v>1.6786456912908403</c:v>
                </c:pt>
                <c:pt idx="21">
                  <c:v>2.0047621400721418</c:v>
                </c:pt>
                <c:pt idx="22">
                  <c:v>1.996817768603657</c:v>
                </c:pt>
                <c:pt idx="23">
                  <c:v>1.792250203290173</c:v>
                </c:pt>
                <c:pt idx="24">
                  <c:v>1.6595791997664768</c:v>
                </c:pt>
                <c:pt idx="25">
                  <c:v>1.2218443318529637</c:v>
                </c:pt>
                <c:pt idx="26">
                  <c:v>2.0448812159879899</c:v>
                </c:pt>
                <c:pt idx="27">
                  <c:v>1.9566986926878087</c:v>
                </c:pt>
                <c:pt idx="28">
                  <c:v>1.7592810616959613</c:v>
                </c:pt>
                <c:pt idx="29">
                  <c:v>2.4015834949229582</c:v>
                </c:pt>
                <c:pt idx="30">
                  <c:v>2.6987029878442899</c:v>
                </c:pt>
                <c:pt idx="31">
                  <c:v>2.1425969850503535</c:v>
                </c:pt>
                <c:pt idx="32">
                  <c:v>2.1390220178895349</c:v>
                </c:pt>
                <c:pt idx="33">
                  <c:v>1.4192619628448113</c:v>
                </c:pt>
                <c:pt idx="34">
                  <c:v>1.9002936552615664</c:v>
                </c:pt>
                <c:pt idx="35">
                  <c:v>2.2240267926023227</c:v>
                </c:pt>
                <c:pt idx="36">
                  <c:v>2.3018816329934735</c:v>
                </c:pt>
                <c:pt idx="37">
                  <c:v>2.391653030587352</c:v>
                </c:pt>
                <c:pt idx="38">
                  <c:v>2.056400554617293</c:v>
                </c:pt>
                <c:pt idx="39">
                  <c:v>2.1564996351202019</c:v>
                </c:pt>
                <c:pt idx="40">
                  <c:v>2.1155861220575045</c:v>
                </c:pt>
                <c:pt idx="41">
                  <c:v>2.9255147932695311</c:v>
                </c:pt>
                <c:pt idx="42">
                  <c:v>2.3241258731052312</c:v>
                </c:pt>
                <c:pt idx="44">
                  <c:v>2.3344535560142612</c:v>
                </c:pt>
                <c:pt idx="45">
                  <c:v>2.637928546110381</c:v>
                </c:pt>
                <c:pt idx="46">
                  <c:v>2.8996955859969558</c:v>
                </c:pt>
                <c:pt idx="47">
                  <c:v>8.5258994599778983</c:v>
                </c:pt>
                <c:pt idx="48">
                  <c:v>2.6697060319843202</c:v>
                </c:pt>
                <c:pt idx="49">
                  <c:v>2.6983057692708656</c:v>
                </c:pt>
                <c:pt idx="50">
                  <c:v>2.7793383582494107</c:v>
                </c:pt>
                <c:pt idx="51">
                  <c:v>3.1924456746106213</c:v>
                </c:pt>
                <c:pt idx="52">
                  <c:v>2.7352470965993203</c:v>
                </c:pt>
                <c:pt idx="53">
                  <c:v>3.5682144450699527</c:v>
                </c:pt>
                <c:pt idx="54">
                  <c:v>3.0025751965138339</c:v>
                </c:pt>
                <c:pt idx="55">
                  <c:v>3.2083344175475905</c:v>
                </c:pt>
                <c:pt idx="56">
                  <c:v>2.882615187339713</c:v>
                </c:pt>
                <c:pt idx="57">
                  <c:v>4.0254130230812537</c:v>
                </c:pt>
                <c:pt idx="58">
                  <c:v>3.3962188027772564</c:v>
                </c:pt>
                <c:pt idx="59">
                  <c:v>3.5225343091261649</c:v>
                </c:pt>
                <c:pt idx="61">
                  <c:v>4.0178658701861929</c:v>
                </c:pt>
                <c:pt idx="62">
                  <c:v>3.7771514146911032</c:v>
                </c:pt>
                <c:pt idx="64">
                  <c:v>3.7592765788870124</c:v>
                </c:pt>
                <c:pt idx="65">
                  <c:v>3.7251157815725273</c:v>
                </c:pt>
                <c:pt idx="66">
                  <c:v>3.7223352515585577</c:v>
                </c:pt>
                <c:pt idx="69">
                  <c:v>10.06988805487792</c:v>
                </c:pt>
                <c:pt idx="70">
                  <c:v>4.0607654761160106</c:v>
                </c:pt>
                <c:pt idx="71">
                  <c:v>4.4154816621838568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Data!$AP$5:$AP$76</c:f>
              <c:numCache>
                <c:formatCode>h:mm</c:formatCode>
                <c:ptCount val="72"/>
                <c:pt idx="0">
                  <c:v>0.46875000000000006</c:v>
                </c:pt>
                <c:pt idx="1">
                  <c:v>0.47152777777777782</c:v>
                </c:pt>
                <c:pt idx="2">
                  <c:v>0.47361111111111115</c:v>
                </c:pt>
                <c:pt idx="3">
                  <c:v>0.47708333333333336</c:v>
                </c:pt>
                <c:pt idx="4">
                  <c:v>0.4777777777777778</c:v>
                </c:pt>
                <c:pt idx="5">
                  <c:v>0.47986111111111113</c:v>
                </c:pt>
                <c:pt idx="6">
                  <c:v>0.48055555555555557</c:v>
                </c:pt>
                <c:pt idx="7">
                  <c:v>0.48125000000000001</c:v>
                </c:pt>
                <c:pt idx="8">
                  <c:v>0.48194444444444445</c:v>
                </c:pt>
                <c:pt idx="9">
                  <c:v>0.48472222222222222</c:v>
                </c:pt>
                <c:pt idx="12">
                  <c:v>0.54652777777777772</c:v>
                </c:pt>
                <c:pt idx="13">
                  <c:v>0.55069444444444438</c:v>
                </c:pt>
                <c:pt idx="14">
                  <c:v>0.55208333333333326</c:v>
                </c:pt>
                <c:pt idx="15">
                  <c:v>0.55486111111111114</c:v>
                </c:pt>
                <c:pt idx="16">
                  <c:v>0.55625000000000002</c:v>
                </c:pt>
                <c:pt idx="17">
                  <c:v>0.55833333333333324</c:v>
                </c:pt>
                <c:pt idx="18">
                  <c:v>0.56180555555555556</c:v>
                </c:pt>
                <c:pt idx="19">
                  <c:v>0.56388888888888877</c:v>
                </c:pt>
                <c:pt idx="20">
                  <c:v>0.56527777777777777</c:v>
                </c:pt>
                <c:pt idx="21">
                  <c:v>0.57152777777777775</c:v>
                </c:pt>
                <c:pt idx="22">
                  <c:v>0.57291666666666663</c:v>
                </c:pt>
                <c:pt idx="23">
                  <c:v>0.5756944444444444</c:v>
                </c:pt>
                <c:pt idx="24">
                  <c:v>0.57708333333333328</c:v>
                </c:pt>
                <c:pt idx="25">
                  <c:v>0.57916666666666661</c:v>
                </c:pt>
                <c:pt idx="26">
                  <c:v>0.57986111111111105</c:v>
                </c:pt>
                <c:pt idx="27">
                  <c:v>0.58055555555555549</c:v>
                </c:pt>
                <c:pt idx="28">
                  <c:v>0.58124999999999993</c:v>
                </c:pt>
                <c:pt idx="29">
                  <c:v>0.5840277777777777</c:v>
                </c:pt>
                <c:pt idx="30">
                  <c:v>0.5840277777777777</c:v>
                </c:pt>
                <c:pt idx="31">
                  <c:v>0.58472222222222214</c:v>
                </c:pt>
                <c:pt idx="32">
                  <c:v>0.58680555555555558</c:v>
                </c:pt>
                <c:pt idx="33">
                  <c:v>0.58750000000000002</c:v>
                </c:pt>
                <c:pt idx="34">
                  <c:v>0.59027777777777779</c:v>
                </c:pt>
                <c:pt idx="35">
                  <c:v>0.59236111111111112</c:v>
                </c:pt>
                <c:pt idx="36">
                  <c:v>0.59305555555555556</c:v>
                </c:pt>
                <c:pt idx="37">
                  <c:v>0.59513888888888888</c:v>
                </c:pt>
                <c:pt idx="38">
                  <c:v>0.59583333333333333</c:v>
                </c:pt>
                <c:pt idx="39">
                  <c:v>0.59652777777777766</c:v>
                </c:pt>
                <c:pt idx="40">
                  <c:v>0.6</c:v>
                </c:pt>
                <c:pt idx="41">
                  <c:v>0.60208333333333319</c:v>
                </c:pt>
                <c:pt idx="42">
                  <c:v>0.60277777777777775</c:v>
                </c:pt>
                <c:pt idx="43">
                  <c:v>0.60555555555555551</c:v>
                </c:pt>
                <c:pt idx="44">
                  <c:v>0.60624999999999996</c:v>
                </c:pt>
                <c:pt idx="45">
                  <c:v>0.61111111111111105</c:v>
                </c:pt>
                <c:pt idx="46">
                  <c:v>0.61249999999999993</c:v>
                </c:pt>
                <c:pt idx="47">
                  <c:v>0.61666666666666659</c:v>
                </c:pt>
                <c:pt idx="48">
                  <c:v>0.61666666666666659</c:v>
                </c:pt>
                <c:pt idx="49">
                  <c:v>0.62222222222222212</c:v>
                </c:pt>
                <c:pt idx="50">
                  <c:v>0.62569444444444433</c:v>
                </c:pt>
                <c:pt idx="51">
                  <c:v>0.62708333333333333</c:v>
                </c:pt>
                <c:pt idx="52">
                  <c:v>0.63194444444444442</c:v>
                </c:pt>
                <c:pt idx="53">
                  <c:v>0.63333333333333319</c:v>
                </c:pt>
                <c:pt idx="54">
                  <c:v>0.63402777777777775</c:v>
                </c:pt>
                <c:pt idx="55">
                  <c:v>0.63611111111111096</c:v>
                </c:pt>
                <c:pt idx="56">
                  <c:v>0.6381944444444444</c:v>
                </c:pt>
                <c:pt idx="57">
                  <c:v>0.67291666666666672</c:v>
                </c:pt>
                <c:pt idx="58">
                  <c:v>0.67569444444444449</c:v>
                </c:pt>
                <c:pt idx="59">
                  <c:v>0.67847222222222225</c:v>
                </c:pt>
                <c:pt idx="60">
                  <c:v>0.67916666666666659</c:v>
                </c:pt>
                <c:pt idx="61">
                  <c:v>0.68125000000000002</c:v>
                </c:pt>
                <c:pt idx="62">
                  <c:v>0.68333333333333335</c:v>
                </c:pt>
                <c:pt idx="63">
                  <c:v>0.68541666666666656</c:v>
                </c:pt>
                <c:pt idx="64">
                  <c:v>0.68680555555555556</c:v>
                </c:pt>
                <c:pt idx="65">
                  <c:v>0.68958333333333333</c:v>
                </c:pt>
                <c:pt idx="66">
                  <c:v>0.69374999999999998</c:v>
                </c:pt>
                <c:pt idx="67">
                  <c:v>0.69444444444444442</c:v>
                </c:pt>
                <c:pt idx="68">
                  <c:v>0.69791666666666663</c:v>
                </c:pt>
                <c:pt idx="69">
                  <c:v>0.7</c:v>
                </c:pt>
                <c:pt idx="70">
                  <c:v>0.70138888888888895</c:v>
                </c:pt>
                <c:pt idx="71">
                  <c:v>0.70555555555555549</c:v>
                </c:pt>
              </c:numCache>
            </c:numRef>
          </c:xVal>
          <c:yVal>
            <c:numRef>
              <c:f>Data!$AV$5:$AV$76</c:f>
              <c:numCache>
                <c:formatCode>General</c:formatCode>
                <c:ptCount val="72"/>
                <c:pt idx="13">
                  <c:v>1.3997982527470234</c:v>
                </c:pt>
                <c:pt idx="14">
                  <c:v>1.5372358791518108</c:v>
                </c:pt>
                <c:pt idx="15">
                  <c:v>1.3747734826212963</c:v>
                </c:pt>
                <c:pt idx="16">
                  <c:v>1.4125092470965992</c:v>
                </c:pt>
                <c:pt idx="18">
                  <c:v>1.8967186881007485</c:v>
                </c:pt>
                <c:pt idx="19">
                  <c:v>1.797016826171264</c:v>
                </c:pt>
                <c:pt idx="20">
                  <c:v>1.5249221033756593</c:v>
                </c:pt>
                <c:pt idx="21">
                  <c:v>1.9277017368278391</c:v>
                </c:pt>
                <c:pt idx="22">
                  <c:v>1.7823197389545671</c:v>
                </c:pt>
                <c:pt idx="23">
                  <c:v>1.6285961510393858</c:v>
                </c:pt>
                <c:pt idx="24">
                  <c:v>1.9094296824503243</c:v>
                </c:pt>
                <c:pt idx="25">
                  <c:v>1.8939381580867787</c:v>
                </c:pt>
                <c:pt idx="26">
                  <c:v>2.1680189737495046</c:v>
                </c:pt>
                <c:pt idx="27">
                  <c:v>2.0385257188132022</c:v>
                </c:pt>
                <c:pt idx="28">
                  <c:v>2.4385248222514124</c:v>
                </c:pt>
                <c:pt idx="29">
                  <c:v>2.1517330122391107</c:v>
                </c:pt>
                <c:pt idx="30">
                  <c:v>2.3026760701403219</c:v>
                </c:pt>
                <c:pt idx="31">
                  <c:v>1.9531237255269904</c:v>
                </c:pt>
                <c:pt idx="32">
                  <c:v>1.9980094243239297</c:v>
                </c:pt>
                <c:pt idx="33">
                  <c:v>2.0691115489668688</c:v>
                </c:pt>
                <c:pt idx="34">
                  <c:v>2.1568968536936257</c:v>
                </c:pt>
                <c:pt idx="35">
                  <c:v>2.1441858593440499</c:v>
                </c:pt>
                <c:pt idx="36">
                  <c:v>2.4031723692166551</c:v>
                </c:pt>
                <c:pt idx="37">
                  <c:v>2.0556061174704445</c:v>
                </c:pt>
                <c:pt idx="38">
                  <c:v>2.4667273409645336</c:v>
                </c:pt>
                <c:pt idx="39">
                  <c:v>2.2180685140009588</c:v>
                </c:pt>
                <c:pt idx="40">
                  <c:v>2.1620606951481407</c:v>
                </c:pt>
                <c:pt idx="41">
                  <c:v>2.5886734430057756</c:v>
                </c:pt>
                <c:pt idx="42">
                  <c:v>2.7217416651028961</c:v>
                </c:pt>
                <c:pt idx="43">
                  <c:v>2.4540163466149578</c:v>
                </c:pt>
                <c:pt idx="44">
                  <c:v>2.6546117261941991</c:v>
                </c:pt>
                <c:pt idx="45">
                  <c:v>2.5688125143345633</c:v>
                </c:pt>
                <c:pt idx="46">
                  <c:v>2.9096260503325615</c:v>
                </c:pt>
                <c:pt idx="47">
                  <c:v>3.51737046767165</c:v>
                </c:pt>
                <c:pt idx="48">
                  <c:v>2.8420988928504407</c:v>
                </c:pt>
                <c:pt idx="49">
                  <c:v>3.157887658722712</c:v>
                </c:pt>
                <c:pt idx="50">
                  <c:v>2.6728837805717145</c:v>
                </c:pt>
                <c:pt idx="51">
                  <c:v>3.2778476678968329</c:v>
                </c:pt>
                <c:pt idx="52">
                  <c:v>2.8115130626967741</c:v>
                </c:pt>
                <c:pt idx="53">
                  <c:v>3.030777715226955</c:v>
                </c:pt>
                <c:pt idx="54">
                  <c:v>3.9217389754175263</c:v>
                </c:pt>
                <c:pt idx="55">
                  <c:v>3.0319693709472277</c:v>
                </c:pt>
                <c:pt idx="56">
                  <c:v>3.2349480619670148</c:v>
                </c:pt>
                <c:pt idx="57">
                  <c:v>5.7858857404974877</c:v>
                </c:pt>
                <c:pt idx="58">
                  <c:v>3.6528220012093153</c:v>
                </c:pt>
                <c:pt idx="59">
                  <c:v>3.5133982819374072</c:v>
                </c:pt>
                <c:pt idx="61">
                  <c:v>3.671491274160255</c:v>
                </c:pt>
                <c:pt idx="62">
                  <c:v>3.9189584454035566</c:v>
                </c:pt>
                <c:pt idx="65">
                  <c:v>3.8399119492921328</c:v>
                </c:pt>
                <c:pt idx="66">
                  <c:v>3.8963169867183747</c:v>
                </c:pt>
                <c:pt idx="67">
                  <c:v>3.7894651904672538</c:v>
                </c:pt>
                <c:pt idx="68">
                  <c:v>3.9896633514730717</c:v>
                </c:pt>
                <c:pt idx="70">
                  <c:v>3.9018780467463143</c:v>
                </c:pt>
                <c:pt idx="71">
                  <c:v>4.4313704051208269</c:v>
                </c:pt>
              </c:numCache>
            </c:numRef>
          </c:yVal>
          <c:smooth val="0"/>
        </c:ser>
        <c:ser>
          <c:idx val="4"/>
          <c:order val="4"/>
          <c:tx>
            <c:v>b3-in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Data!$AP$5:$AP$76</c:f>
              <c:numCache>
                <c:formatCode>h:mm</c:formatCode>
                <c:ptCount val="72"/>
                <c:pt idx="0">
                  <c:v>0.46875000000000006</c:v>
                </c:pt>
                <c:pt idx="1">
                  <c:v>0.47152777777777782</c:v>
                </c:pt>
                <c:pt idx="2">
                  <c:v>0.47361111111111115</c:v>
                </c:pt>
                <c:pt idx="3">
                  <c:v>0.47708333333333336</c:v>
                </c:pt>
                <c:pt idx="4">
                  <c:v>0.4777777777777778</c:v>
                </c:pt>
                <c:pt idx="5">
                  <c:v>0.47986111111111113</c:v>
                </c:pt>
                <c:pt idx="6">
                  <c:v>0.48055555555555557</c:v>
                </c:pt>
                <c:pt idx="7">
                  <c:v>0.48125000000000001</c:v>
                </c:pt>
                <c:pt idx="8">
                  <c:v>0.48194444444444445</c:v>
                </c:pt>
                <c:pt idx="9">
                  <c:v>0.48472222222222222</c:v>
                </c:pt>
                <c:pt idx="12">
                  <c:v>0.54652777777777772</c:v>
                </c:pt>
                <c:pt idx="13">
                  <c:v>0.55069444444444438</c:v>
                </c:pt>
                <c:pt idx="14">
                  <c:v>0.55208333333333326</c:v>
                </c:pt>
                <c:pt idx="15">
                  <c:v>0.55486111111111114</c:v>
                </c:pt>
                <c:pt idx="16">
                  <c:v>0.55625000000000002</c:v>
                </c:pt>
                <c:pt idx="17">
                  <c:v>0.55833333333333324</c:v>
                </c:pt>
                <c:pt idx="18">
                  <c:v>0.56180555555555556</c:v>
                </c:pt>
                <c:pt idx="19">
                  <c:v>0.56388888888888877</c:v>
                </c:pt>
                <c:pt idx="20">
                  <c:v>0.56527777777777777</c:v>
                </c:pt>
                <c:pt idx="21">
                  <c:v>0.57152777777777775</c:v>
                </c:pt>
                <c:pt idx="22">
                  <c:v>0.57291666666666663</c:v>
                </c:pt>
                <c:pt idx="23">
                  <c:v>0.5756944444444444</c:v>
                </c:pt>
                <c:pt idx="24">
                  <c:v>0.57708333333333328</c:v>
                </c:pt>
                <c:pt idx="25">
                  <c:v>0.57916666666666661</c:v>
                </c:pt>
                <c:pt idx="26">
                  <c:v>0.57986111111111105</c:v>
                </c:pt>
                <c:pt idx="27">
                  <c:v>0.58055555555555549</c:v>
                </c:pt>
                <c:pt idx="28">
                  <c:v>0.58124999999999993</c:v>
                </c:pt>
                <c:pt idx="29">
                  <c:v>0.5840277777777777</c:v>
                </c:pt>
                <c:pt idx="30">
                  <c:v>0.5840277777777777</c:v>
                </c:pt>
                <c:pt idx="31">
                  <c:v>0.58472222222222214</c:v>
                </c:pt>
                <c:pt idx="32">
                  <c:v>0.58680555555555558</c:v>
                </c:pt>
                <c:pt idx="33">
                  <c:v>0.58750000000000002</c:v>
                </c:pt>
                <c:pt idx="34">
                  <c:v>0.59027777777777779</c:v>
                </c:pt>
                <c:pt idx="35">
                  <c:v>0.59236111111111112</c:v>
                </c:pt>
                <c:pt idx="36">
                  <c:v>0.59305555555555556</c:v>
                </c:pt>
                <c:pt idx="37">
                  <c:v>0.59513888888888888</c:v>
                </c:pt>
                <c:pt idx="38">
                  <c:v>0.59583333333333333</c:v>
                </c:pt>
                <c:pt idx="39">
                  <c:v>0.59652777777777766</c:v>
                </c:pt>
                <c:pt idx="40">
                  <c:v>0.6</c:v>
                </c:pt>
                <c:pt idx="41">
                  <c:v>0.60208333333333319</c:v>
                </c:pt>
                <c:pt idx="42">
                  <c:v>0.60277777777777775</c:v>
                </c:pt>
                <c:pt idx="43">
                  <c:v>0.60555555555555551</c:v>
                </c:pt>
                <c:pt idx="44">
                  <c:v>0.60624999999999996</c:v>
                </c:pt>
                <c:pt idx="45">
                  <c:v>0.61111111111111105</c:v>
                </c:pt>
                <c:pt idx="46">
                  <c:v>0.61249999999999993</c:v>
                </c:pt>
                <c:pt idx="47">
                  <c:v>0.61666666666666659</c:v>
                </c:pt>
                <c:pt idx="48">
                  <c:v>0.61666666666666659</c:v>
                </c:pt>
                <c:pt idx="49">
                  <c:v>0.62222222222222212</c:v>
                </c:pt>
                <c:pt idx="50">
                  <c:v>0.62569444444444433</c:v>
                </c:pt>
                <c:pt idx="51">
                  <c:v>0.62708333333333333</c:v>
                </c:pt>
                <c:pt idx="52">
                  <c:v>0.63194444444444442</c:v>
                </c:pt>
                <c:pt idx="53">
                  <c:v>0.63333333333333319</c:v>
                </c:pt>
                <c:pt idx="54">
                  <c:v>0.63402777777777775</c:v>
                </c:pt>
                <c:pt idx="55">
                  <c:v>0.63611111111111096</c:v>
                </c:pt>
                <c:pt idx="56">
                  <c:v>0.6381944444444444</c:v>
                </c:pt>
                <c:pt idx="57">
                  <c:v>0.67291666666666672</c:v>
                </c:pt>
                <c:pt idx="58">
                  <c:v>0.67569444444444449</c:v>
                </c:pt>
                <c:pt idx="59">
                  <c:v>0.67847222222222225</c:v>
                </c:pt>
                <c:pt idx="60">
                  <c:v>0.67916666666666659</c:v>
                </c:pt>
                <c:pt idx="61">
                  <c:v>0.68125000000000002</c:v>
                </c:pt>
                <c:pt idx="62">
                  <c:v>0.68333333333333335</c:v>
                </c:pt>
                <c:pt idx="63">
                  <c:v>0.68541666666666656</c:v>
                </c:pt>
                <c:pt idx="64">
                  <c:v>0.68680555555555556</c:v>
                </c:pt>
                <c:pt idx="65">
                  <c:v>0.68958333333333333</c:v>
                </c:pt>
                <c:pt idx="66">
                  <c:v>0.69374999999999998</c:v>
                </c:pt>
                <c:pt idx="67">
                  <c:v>0.69444444444444442</c:v>
                </c:pt>
                <c:pt idx="68">
                  <c:v>0.69791666666666663</c:v>
                </c:pt>
                <c:pt idx="69">
                  <c:v>0.7</c:v>
                </c:pt>
                <c:pt idx="70">
                  <c:v>0.70138888888888895</c:v>
                </c:pt>
                <c:pt idx="71">
                  <c:v>0.70555555555555549</c:v>
                </c:pt>
              </c:numCache>
            </c:numRef>
          </c:xVal>
          <c:yVal>
            <c:numRef>
              <c:f>Data!$AZ$5:$AZ$76</c:f>
              <c:numCache>
                <c:formatCode>General</c:formatCode>
                <c:ptCount val="72"/>
                <c:pt idx="13">
                  <c:v>1.4955279289422656</c:v>
                </c:pt>
                <c:pt idx="15">
                  <c:v>1.6929455599341128</c:v>
                </c:pt>
                <c:pt idx="16">
                  <c:v>1.5531246220887804</c:v>
                </c:pt>
                <c:pt idx="17">
                  <c:v>1.9535209441004149</c:v>
                </c:pt>
                <c:pt idx="18">
                  <c:v>2.014692604407748</c:v>
                </c:pt>
                <c:pt idx="19">
                  <c:v>1.8848021308980212</c:v>
                </c:pt>
                <c:pt idx="20">
                  <c:v>1.797016826171264</c:v>
                </c:pt>
                <c:pt idx="21">
                  <c:v>2.0341563145055357</c:v>
                </c:pt>
                <c:pt idx="22">
                  <c:v>2.1179694334980503</c:v>
                </c:pt>
                <c:pt idx="23">
                  <c:v>2.1175722149246261</c:v>
                </c:pt>
                <c:pt idx="24">
                  <c:v>1.869310606534476</c:v>
                </c:pt>
                <c:pt idx="26">
                  <c:v>2.3769559433706551</c:v>
                </c:pt>
                <c:pt idx="27">
                  <c:v>2.3233314359583828</c:v>
                </c:pt>
                <c:pt idx="28">
                  <c:v>1.8697078251079</c:v>
                </c:pt>
                <c:pt idx="29">
                  <c:v>2.3841058776922912</c:v>
                </c:pt>
                <c:pt idx="30">
                  <c:v>2.8639459143887738</c:v>
                </c:pt>
                <c:pt idx="31">
                  <c:v>2.1878799024207165</c:v>
                </c:pt>
                <c:pt idx="32">
                  <c:v>2.3209481245178374</c:v>
                </c:pt>
                <c:pt idx="33">
                  <c:v>2.0270063801838991</c:v>
                </c:pt>
                <c:pt idx="34">
                  <c:v>2.2867873272033523</c:v>
                </c:pt>
                <c:pt idx="35">
                  <c:v>2.6164787431454721</c:v>
                </c:pt>
                <c:pt idx="36">
                  <c:v>2.5862901315652298</c:v>
                </c:pt>
                <c:pt idx="37">
                  <c:v>2.4500441608807155</c:v>
                </c:pt>
                <c:pt idx="38">
                  <c:v>2.4432914451325032</c:v>
                </c:pt>
                <c:pt idx="39">
                  <c:v>2.2025769896374134</c:v>
                </c:pt>
                <c:pt idx="40">
                  <c:v>2.4007890577761093</c:v>
                </c:pt>
                <c:pt idx="41">
                  <c:v>3.0208472508913493</c:v>
                </c:pt>
                <c:pt idx="42">
                  <c:v>2.4842049581951997</c:v>
                </c:pt>
                <c:pt idx="43">
                  <c:v>6.6907496507579074</c:v>
                </c:pt>
                <c:pt idx="44">
                  <c:v>2.7304804737182291</c:v>
                </c:pt>
                <c:pt idx="45">
                  <c:v>2.9707977106398946</c:v>
                </c:pt>
                <c:pt idx="46">
                  <c:v>3.2981058151414691</c:v>
                </c:pt>
                <c:pt idx="47">
                  <c:v>2.7006890807114114</c:v>
                </c:pt>
                <c:pt idx="48">
                  <c:v>2.8706986301369861</c:v>
                </c:pt>
                <c:pt idx="49">
                  <c:v>3.1006881841496212</c:v>
                </c:pt>
                <c:pt idx="50">
                  <c:v>2.9588811534371673</c:v>
                </c:pt>
                <c:pt idx="51">
                  <c:v>3.2488507120368633</c:v>
                </c:pt>
                <c:pt idx="52">
                  <c:v>3.2166760075894998</c:v>
                </c:pt>
                <c:pt idx="53">
                  <c:v>3.8704977794457993</c:v>
                </c:pt>
                <c:pt idx="54">
                  <c:v>3.2329619690998932</c:v>
                </c:pt>
                <c:pt idx="55">
                  <c:v>3.4927429161193464</c:v>
                </c:pt>
                <c:pt idx="56">
                  <c:v>3.0959215612685305</c:v>
                </c:pt>
                <c:pt idx="57">
                  <c:v>4.2732774128979791</c:v>
                </c:pt>
                <c:pt idx="58">
                  <c:v>3.6567941869435576</c:v>
                </c:pt>
                <c:pt idx="59">
                  <c:v>5.8017744834344569</c:v>
                </c:pt>
                <c:pt idx="60">
                  <c:v>4.3177658931214937</c:v>
                </c:pt>
                <c:pt idx="61">
                  <c:v>4.2132974083109183</c:v>
                </c:pt>
                <c:pt idx="62">
                  <c:v>3.8859893038093447</c:v>
                </c:pt>
                <c:pt idx="63">
                  <c:v>3.8633478451241632</c:v>
                </c:pt>
                <c:pt idx="64">
                  <c:v>3.9630497070536475</c:v>
                </c:pt>
                <c:pt idx="65">
                  <c:v>3.8466646650403447</c:v>
                </c:pt>
                <c:pt idx="66">
                  <c:v>3.6631496841183457</c:v>
                </c:pt>
                <c:pt idx="67">
                  <c:v>3.8975086424386474</c:v>
                </c:pt>
                <c:pt idx="68">
                  <c:v>3.9888689143262228</c:v>
                </c:pt>
                <c:pt idx="70">
                  <c:v>4.0599710389691621</c:v>
                </c:pt>
                <c:pt idx="71">
                  <c:v>4.6915485707137048</c:v>
                </c:pt>
              </c:numCache>
            </c:numRef>
          </c:yVal>
          <c:smooth val="0"/>
        </c:ser>
        <c:ser>
          <c:idx val="5"/>
          <c:order val="5"/>
          <c:tx>
            <c:v>b3-out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6"/>
              </a:solidFill>
              <a:ln>
                <a:noFill/>
              </a:ln>
            </c:spPr>
          </c:marker>
          <c:xVal>
            <c:numRef>
              <c:f>Data!$AP$5:$AP$76</c:f>
              <c:numCache>
                <c:formatCode>h:mm</c:formatCode>
                <c:ptCount val="72"/>
                <c:pt idx="0">
                  <c:v>0.46875000000000006</c:v>
                </c:pt>
                <c:pt idx="1">
                  <c:v>0.47152777777777782</c:v>
                </c:pt>
                <c:pt idx="2">
                  <c:v>0.47361111111111115</c:v>
                </c:pt>
                <c:pt idx="3">
                  <c:v>0.47708333333333336</c:v>
                </c:pt>
                <c:pt idx="4">
                  <c:v>0.4777777777777778</c:v>
                </c:pt>
                <c:pt idx="5">
                  <c:v>0.47986111111111113</c:v>
                </c:pt>
                <c:pt idx="6">
                  <c:v>0.48055555555555557</c:v>
                </c:pt>
                <c:pt idx="7">
                  <c:v>0.48125000000000001</c:v>
                </c:pt>
                <c:pt idx="8">
                  <c:v>0.48194444444444445</c:v>
                </c:pt>
                <c:pt idx="9">
                  <c:v>0.48472222222222222</c:v>
                </c:pt>
                <c:pt idx="12">
                  <c:v>0.54652777777777772</c:v>
                </c:pt>
                <c:pt idx="13">
                  <c:v>0.55069444444444438</c:v>
                </c:pt>
                <c:pt idx="14">
                  <c:v>0.55208333333333326</c:v>
                </c:pt>
                <c:pt idx="15">
                  <c:v>0.55486111111111114</c:v>
                </c:pt>
                <c:pt idx="16">
                  <c:v>0.55625000000000002</c:v>
                </c:pt>
                <c:pt idx="17">
                  <c:v>0.55833333333333324</c:v>
                </c:pt>
                <c:pt idx="18">
                  <c:v>0.56180555555555556</c:v>
                </c:pt>
                <c:pt idx="19">
                  <c:v>0.56388888888888877</c:v>
                </c:pt>
                <c:pt idx="20">
                  <c:v>0.56527777777777777</c:v>
                </c:pt>
                <c:pt idx="21">
                  <c:v>0.57152777777777775</c:v>
                </c:pt>
                <c:pt idx="22">
                  <c:v>0.57291666666666663</c:v>
                </c:pt>
                <c:pt idx="23">
                  <c:v>0.5756944444444444</c:v>
                </c:pt>
                <c:pt idx="24">
                  <c:v>0.57708333333333328</c:v>
                </c:pt>
                <c:pt idx="25">
                  <c:v>0.57916666666666661</c:v>
                </c:pt>
                <c:pt idx="26">
                  <c:v>0.57986111111111105</c:v>
                </c:pt>
                <c:pt idx="27">
                  <c:v>0.58055555555555549</c:v>
                </c:pt>
                <c:pt idx="28">
                  <c:v>0.58124999999999993</c:v>
                </c:pt>
                <c:pt idx="29">
                  <c:v>0.5840277777777777</c:v>
                </c:pt>
                <c:pt idx="30">
                  <c:v>0.5840277777777777</c:v>
                </c:pt>
                <c:pt idx="31">
                  <c:v>0.58472222222222214</c:v>
                </c:pt>
                <c:pt idx="32">
                  <c:v>0.58680555555555558</c:v>
                </c:pt>
                <c:pt idx="33">
                  <c:v>0.58750000000000002</c:v>
                </c:pt>
                <c:pt idx="34">
                  <c:v>0.59027777777777779</c:v>
                </c:pt>
                <c:pt idx="35">
                  <c:v>0.59236111111111112</c:v>
                </c:pt>
                <c:pt idx="36">
                  <c:v>0.59305555555555556</c:v>
                </c:pt>
                <c:pt idx="37">
                  <c:v>0.59513888888888888</c:v>
                </c:pt>
                <c:pt idx="38">
                  <c:v>0.59583333333333333</c:v>
                </c:pt>
                <c:pt idx="39">
                  <c:v>0.59652777777777766</c:v>
                </c:pt>
                <c:pt idx="40">
                  <c:v>0.6</c:v>
                </c:pt>
                <c:pt idx="41">
                  <c:v>0.60208333333333319</c:v>
                </c:pt>
                <c:pt idx="42">
                  <c:v>0.60277777777777775</c:v>
                </c:pt>
                <c:pt idx="43">
                  <c:v>0.60555555555555551</c:v>
                </c:pt>
                <c:pt idx="44">
                  <c:v>0.60624999999999996</c:v>
                </c:pt>
                <c:pt idx="45">
                  <c:v>0.61111111111111105</c:v>
                </c:pt>
                <c:pt idx="46">
                  <c:v>0.61249999999999993</c:v>
                </c:pt>
                <c:pt idx="47">
                  <c:v>0.61666666666666659</c:v>
                </c:pt>
                <c:pt idx="48">
                  <c:v>0.61666666666666659</c:v>
                </c:pt>
                <c:pt idx="49">
                  <c:v>0.62222222222222212</c:v>
                </c:pt>
                <c:pt idx="50">
                  <c:v>0.62569444444444433</c:v>
                </c:pt>
                <c:pt idx="51">
                  <c:v>0.62708333333333333</c:v>
                </c:pt>
                <c:pt idx="52">
                  <c:v>0.63194444444444442</c:v>
                </c:pt>
                <c:pt idx="53">
                  <c:v>0.63333333333333319</c:v>
                </c:pt>
                <c:pt idx="54">
                  <c:v>0.63402777777777775</c:v>
                </c:pt>
                <c:pt idx="55">
                  <c:v>0.63611111111111096</c:v>
                </c:pt>
                <c:pt idx="56">
                  <c:v>0.6381944444444444</c:v>
                </c:pt>
                <c:pt idx="57">
                  <c:v>0.67291666666666672</c:v>
                </c:pt>
                <c:pt idx="58">
                  <c:v>0.67569444444444449</c:v>
                </c:pt>
                <c:pt idx="59">
                  <c:v>0.67847222222222225</c:v>
                </c:pt>
                <c:pt idx="60">
                  <c:v>0.67916666666666659</c:v>
                </c:pt>
                <c:pt idx="61">
                  <c:v>0.68125000000000002</c:v>
                </c:pt>
                <c:pt idx="62">
                  <c:v>0.68333333333333335</c:v>
                </c:pt>
                <c:pt idx="63">
                  <c:v>0.68541666666666656</c:v>
                </c:pt>
                <c:pt idx="64">
                  <c:v>0.68680555555555556</c:v>
                </c:pt>
                <c:pt idx="65">
                  <c:v>0.68958333333333333</c:v>
                </c:pt>
                <c:pt idx="66">
                  <c:v>0.69374999999999998</c:v>
                </c:pt>
                <c:pt idx="67">
                  <c:v>0.69444444444444442</c:v>
                </c:pt>
                <c:pt idx="68">
                  <c:v>0.69791666666666663</c:v>
                </c:pt>
                <c:pt idx="69">
                  <c:v>0.7</c:v>
                </c:pt>
                <c:pt idx="70">
                  <c:v>0.70138888888888895</c:v>
                </c:pt>
                <c:pt idx="71">
                  <c:v>0.70555555555555549</c:v>
                </c:pt>
              </c:numCache>
            </c:numRef>
          </c:xVal>
          <c:yVal>
            <c:numRef>
              <c:f>Data!$BC$5:$BC$76</c:f>
              <c:numCache>
                <c:formatCode>General</c:formatCode>
                <c:ptCount val="72"/>
                <c:pt idx="13">
                  <c:v>1.7477617230666582</c:v>
                </c:pt>
                <c:pt idx="15">
                  <c:v>1.611515752382144</c:v>
                </c:pt>
                <c:pt idx="16">
                  <c:v>1.5439885949000227</c:v>
                </c:pt>
                <c:pt idx="18">
                  <c:v>2.2164796397072619</c:v>
                </c:pt>
                <c:pt idx="19">
                  <c:v>2.2542154041825646</c:v>
                </c:pt>
                <c:pt idx="20">
                  <c:v>1.5249221033756593</c:v>
                </c:pt>
                <c:pt idx="21">
                  <c:v>1.9602736598486268</c:v>
                </c:pt>
                <c:pt idx="22">
                  <c:v>2.025020287316778</c:v>
                </c:pt>
                <c:pt idx="23">
                  <c:v>1.9034714038489604</c:v>
                </c:pt>
                <c:pt idx="24">
                  <c:v>1.9952288943099599</c:v>
                </c:pt>
                <c:pt idx="25">
                  <c:v>2.019856445862263</c:v>
                </c:pt>
                <c:pt idx="26">
                  <c:v>2.2283961969099892</c:v>
                </c:pt>
                <c:pt idx="27">
                  <c:v>2.0202536644356872</c:v>
                </c:pt>
                <c:pt idx="28">
                  <c:v>2.686786430641563</c:v>
                </c:pt>
                <c:pt idx="29">
                  <c:v>2.5906595358728968</c:v>
                </c:pt>
                <c:pt idx="30">
                  <c:v>2.6760615291591083</c:v>
                </c:pt>
                <c:pt idx="31">
                  <c:v>2.0838086361835657</c:v>
                </c:pt>
                <c:pt idx="32">
                  <c:v>2.2049603010779593</c:v>
                </c:pt>
                <c:pt idx="33">
                  <c:v>2.2073436125185046</c:v>
                </c:pt>
                <c:pt idx="34">
                  <c:v>2.2907595129375951</c:v>
                </c:pt>
                <c:pt idx="35">
                  <c:v>2.3785448176643524</c:v>
                </c:pt>
                <c:pt idx="36">
                  <c:v>2.560470924292654</c:v>
                </c:pt>
                <c:pt idx="37">
                  <c:v>2.508435291174079</c:v>
                </c:pt>
                <c:pt idx="38">
                  <c:v>2.5795374158170179</c:v>
                </c:pt>
                <c:pt idx="39">
                  <c:v>2.6208481474531387</c:v>
                </c:pt>
                <c:pt idx="40">
                  <c:v>2.5974122516211087</c:v>
                </c:pt>
                <c:pt idx="41">
                  <c:v>2.659775567648714</c:v>
                </c:pt>
                <c:pt idx="42">
                  <c:v>2.7014835178582595</c:v>
                </c:pt>
                <c:pt idx="43">
                  <c:v>2.728494380851108</c:v>
                </c:pt>
                <c:pt idx="44">
                  <c:v>2.9521284376889554</c:v>
                </c:pt>
                <c:pt idx="45">
                  <c:v>2.8448794228644103</c:v>
                </c:pt>
                <c:pt idx="46">
                  <c:v>3.0649385125414397</c:v>
                </c:pt>
                <c:pt idx="47">
                  <c:v>3.9765551385500713</c:v>
                </c:pt>
                <c:pt idx="48">
                  <c:v>3.1860901774358332</c:v>
                </c:pt>
                <c:pt idx="49">
                  <c:v>3.1852957402889848</c:v>
                </c:pt>
                <c:pt idx="50">
                  <c:v>3.0347499009611973</c:v>
                </c:pt>
                <c:pt idx="51">
                  <c:v>3.3338554867496506</c:v>
                </c:pt>
                <c:pt idx="52">
                  <c:v>3.4232296657701049</c:v>
                </c:pt>
                <c:pt idx="53">
                  <c:v>3.2202509747503174</c:v>
                </c:pt>
                <c:pt idx="54">
                  <c:v>4.0325629574028889</c:v>
                </c:pt>
                <c:pt idx="55">
                  <c:v>3.3799328412668626</c:v>
                </c:pt>
                <c:pt idx="56">
                  <c:v>3.5582839807343465</c:v>
                </c:pt>
                <c:pt idx="57">
                  <c:v>3.6699023998665581</c:v>
                </c:pt>
                <c:pt idx="60">
                  <c:v>4.0897624319759798</c:v>
                </c:pt>
                <c:pt idx="61">
                  <c:v>3.754907174579345</c:v>
                </c:pt>
                <c:pt idx="62">
                  <c:v>4.2867828443944029</c:v>
                </c:pt>
                <c:pt idx="65">
                  <c:v>3.8935364567044051</c:v>
                </c:pt>
                <c:pt idx="66">
                  <c:v>4.2704968828840091</c:v>
                </c:pt>
                <c:pt idx="67">
                  <c:v>4.0758597819061313</c:v>
                </c:pt>
                <c:pt idx="71">
                  <c:v>4.5648358457913725</c:v>
                </c:pt>
              </c:numCache>
            </c:numRef>
          </c:yVal>
          <c:smooth val="0"/>
        </c:ser>
        <c:ser>
          <c:idx val="6"/>
          <c:order val="6"/>
          <c:tx>
            <c:v>b4-in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Data!$BE$5:$BE$76</c:f>
              <c:numCache>
                <c:formatCode>h:mm</c:formatCode>
                <c:ptCount val="72"/>
                <c:pt idx="0">
                  <c:v>0.46875000000000006</c:v>
                </c:pt>
                <c:pt idx="1">
                  <c:v>0.47152777777777782</c:v>
                </c:pt>
                <c:pt idx="2">
                  <c:v>0.47361111111111115</c:v>
                </c:pt>
                <c:pt idx="3">
                  <c:v>0.47708333333333336</c:v>
                </c:pt>
                <c:pt idx="4">
                  <c:v>0.4777777777777778</c:v>
                </c:pt>
                <c:pt idx="5">
                  <c:v>0.47986111111111113</c:v>
                </c:pt>
                <c:pt idx="6">
                  <c:v>0.48055555555555557</c:v>
                </c:pt>
                <c:pt idx="7">
                  <c:v>0.48125000000000001</c:v>
                </c:pt>
                <c:pt idx="8">
                  <c:v>0.48194444444444445</c:v>
                </c:pt>
                <c:pt idx="9">
                  <c:v>0.48472222222222222</c:v>
                </c:pt>
                <c:pt idx="12">
                  <c:v>0.53888888888888886</c:v>
                </c:pt>
                <c:pt idx="13">
                  <c:v>0.54305555555555551</c:v>
                </c:pt>
                <c:pt idx="14">
                  <c:v>0.5444444444444444</c:v>
                </c:pt>
                <c:pt idx="15">
                  <c:v>0.54722222222222228</c:v>
                </c:pt>
                <c:pt idx="16">
                  <c:v>0.54861111111111116</c:v>
                </c:pt>
                <c:pt idx="17">
                  <c:v>0.55069444444444438</c:v>
                </c:pt>
                <c:pt idx="18">
                  <c:v>0.5541666666666667</c:v>
                </c:pt>
                <c:pt idx="19">
                  <c:v>0.55624999999999991</c:v>
                </c:pt>
                <c:pt idx="20">
                  <c:v>0.55763888888888891</c:v>
                </c:pt>
                <c:pt idx="21">
                  <c:v>0.56388888888888888</c:v>
                </c:pt>
                <c:pt idx="22">
                  <c:v>0.56527777777777777</c:v>
                </c:pt>
                <c:pt idx="23">
                  <c:v>0.56805555555555554</c:v>
                </c:pt>
                <c:pt idx="24">
                  <c:v>0.56944444444444442</c:v>
                </c:pt>
                <c:pt idx="25">
                  <c:v>0.57152777777777775</c:v>
                </c:pt>
                <c:pt idx="26">
                  <c:v>0.57222222222222219</c:v>
                </c:pt>
                <c:pt idx="27">
                  <c:v>0.57291666666666663</c:v>
                </c:pt>
                <c:pt idx="28">
                  <c:v>0.57361111111111107</c:v>
                </c:pt>
                <c:pt idx="29">
                  <c:v>0.57638888888888884</c:v>
                </c:pt>
                <c:pt idx="30">
                  <c:v>0.57638888888888884</c:v>
                </c:pt>
                <c:pt idx="31">
                  <c:v>0.57708333333333328</c:v>
                </c:pt>
                <c:pt idx="32">
                  <c:v>0.57916666666666672</c:v>
                </c:pt>
                <c:pt idx="33">
                  <c:v>0.57986111111111116</c:v>
                </c:pt>
                <c:pt idx="34">
                  <c:v>0.58263888888888893</c:v>
                </c:pt>
                <c:pt idx="35">
                  <c:v>0.58472222222222225</c:v>
                </c:pt>
                <c:pt idx="36">
                  <c:v>0.5854166666666667</c:v>
                </c:pt>
                <c:pt idx="37">
                  <c:v>0.58750000000000002</c:v>
                </c:pt>
                <c:pt idx="38">
                  <c:v>0.58819444444444446</c:v>
                </c:pt>
                <c:pt idx="39">
                  <c:v>0.5888888888888888</c:v>
                </c:pt>
                <c:pt idx="40">
                  <c:v>0.59236111111111112</c:v>
                </c:pt>
                <c:pt idx="41">
                  <c:v>0.59444444444444433</c:v>
                </c:pt>
                <c:pt idx="42">
                  <c:v>0.59513888888888888</c:v>
                </c:pt>
                <c:pt idx="43">
                  <c:v>0.59791666666666665</c:v>
                </c:pt>
                <c:pt idx="44">
                  <c:v>0.59861111111111109</c:v>
                </c:pt>
                <c:pt idx="45">
                  <c:v>0.60347222222222219</c:v>
                </c:pt>
                <c:pt idx="46">
                  <c:v>0.60486111111111107</c:v>
                </c:pt>
                <c:pt idx="47">
                  <c:v>0.60902777777777772</c:v>
                </c:pt>
                <c:pt idx="48">
                  <c:v>0.60902777777777772</c:v>
                </c:pt>
                <c:pt idx="49">
                  <c:v>0.61458333333333326</c:v>
                </c:pt>
                <c:pt idx="50">
                  <c:v>0.61805555555555547</c:v>
                </c:pt>
                <c:pt idx="51">
                  <c:v>0.61944444444444446</c:v>
                </c:pt>
                <c:pt idx="52">
                  <c:v>0.62430555555555556</c:v>
                </c:pt>
                <c:pt idx="53">
                  <c:v>0.62569444444444433</c:v>
                </c:pt>
                <c:pt idx="54">
                  <c:v>0.62638888888888888</c:v>
                </c:pt>
                <c:pt idx="55">
                  <c:v>0.6284722222222221</c:v>
                </c:pt>
                <c:pt idx="56">
                  <c:v>0.63055555555555554</c:v>
                </c:pt>
                <c:pt idx="57">
                  <c:v>0.66527777777777786</c:v>
                </c:pt>
                <c:pt idx="58">
                  <c:v>0.66805555555555562</c:v>
                </c:pt>
                <c:pt idx="59">
                  <c:v>0.67083333333333339</c:v>
                </c:pt>
                <c:pt idx="60">
                  <c:v>0.67152777777777772</c:v>
                </c:pt>
                <c:pt idx="61">
                  <c:v>0.67361111111111116</c:v>
                </c:pt>
                <c:pt idx="62">
                  <c:v>0.67569444444444449</c:v>
                </c:pt>
                <c:pt idx="63">
                  <c:v>0.6777777777777777</c:v>
                </c:pt>
                <c:pt idx="64">
                  <c:v>0.6791666666666667</c:v>
                </c:pt>
                <c:pt idx="65">
                  <c:v>0.68194444444444446</c:v>
                </c:pt>
                <c:pt idx="66">
                  <c:v>0.68611111111111112</c:v>
                </c:pt>
                <c:pt idx="67">
                  <c:v>0.68680555555555556</c:v>
                </c:pt>
                <c:pt idx="68">
                  <c:v>0.69027777777777777</c:v>
                </c:pt>
                <c:pt idx="69">
                  <c:v>0.69236111111111109</c:v>
                </c:pt>
                <c:pt idx="70">
                  <c:v>0.69375000000000009</c:v>
                </c:pt>
                <c:pt idx="71">
                  <c:v>0.69791666666666663</c:v>
                </c:pt>
              </c:numCache>
            </c:numRef>
          </c:xVal>
          <c:yVal>
            <c:numRef>
              <c:f>Data!$BH$5:$BH$76</c:f>
              <c:numCache>
                <c:formatCode>General</c:formatCode>
                <c:ptCount val="72"/>
                <c:pt idx="17">
                  <c:v>1.0434931923854798</c:v>
                </c:pt>
                <c:pt idx="18">
                  <c:v>0.86911423865223825</c:v>
                </c:pt>
                <c:pt idx="19">
                  <c:v>0.89930285023248036</c:v>
                </c:pt>
                <c:pt idx="20">
                  <c:v>0.91082218886178357</c:v>
                </c:pt>
                <c:pt idx="21">
                  <c:v>0.93306642897354097</c:v>
                </c:pt>
                <c:pt idx="22">
                  <c:v>0.95888563624611667</c:v>
                </c:pt>
                <c:pt idx="23">
                  <c:v>0.94379133045599539</c:v>
                </c:pt>
                <c:pt idx="24">
                  <c:v>0.952927357644753</c:v>
                </c:pt>
                <c:pt idx="25">
                  <c:v>1.3715957340339024</c:v>
                </c:pt>
                <c:pt idx="26">
                  <c:v>1.0351516023435707</c:v>
                </c:pt>
                <c:pt idx="27">
                  <c:v>1.025618356581389</c:v>
                </c:pt>
                <c:pt idx="28">
                  <c:v>1.0001963678822374</c:v>
                </c:pt>
                <c:pt idx="29">
                  <c:v>1.072092929672025</c:v>
                </c:pt>
                <c:pt idx="30">
                  <c:v>1.2552106920206001</c:v>
                </c:pt>
                <c:pt idx="31">
                  <c:v>1.1145953170284189</c:v>
                </c:pt>
                <c:pt idx="32">
                  <c:v>1.089967765476116</c:v>
                </c:pt>
                <c:pt idx="33">
                  <c:v>1.0367404766372676</c:v>
                </c:pt>
                <c:pt idx="34">
                  <c:v>1.0836122683013281</c:v>
                </c:pt>
                <c:pt idx="35">
                  <c:v>1.1483588957694792</c:v>
                </c:pt>
                <c:pt idx="36">
                  <c:v>1.0911594211963886</c:v>
                </c:pt>
                <c:pt idx="37">
                  <c:v>1.0995010112382977</c:v>
                </c:pt>
                <c:pt idx="38">
                  <c:v>1.0891733283292675</c:v>
                </c:pt>
                <c:pt idx="39">
                  <c:v>1.161069890119055</c:v>
                </c:pt>
                <c:pt idx="40">
                  <c:v>1.1559060486645398</c:v>
                </c:pt>
                <c:pt idx="41">
                  <c:v>1.5102250161589623</c:v>
                </c:pt>
                <c:pt idx="42">
                  <c:v>1.1829169116573883</c:v>
                </c:pt>
                <c:pt idx="43">
                  <c:v>1.3533236796563874</c:v>
                </c:pt>
                <c:pt idx="44">
                  <c:v>1.2230359875732366</c:v>
                </c:pt>
                <c:pt idx="45">
                  <c:v>1.2468691019786908</c:v>
                </c:pt>
                <c:pt idx="46">
                  <c:v>1.4577921644669627</c:v>
                </c:pt>
                <c:pt idx="47">
                  <c:v>1.3187656637684784</c:v>
                </c:pt>
                <c:pt idx="48">
                  <c:v>1.2877826150413876</c:v>
                </c:pt>
                <c:pt idx="49">
                  <c:v>1.4482589187047807</c:v>
                </c:pt>
                <c:pt idx="50">
                  <c:v>1.4144953399637203</c:v>
                </c:pt>
                <c:pt idx="51">
                  <c:v>1.5336609119909925</c:v>
                </c:pt>
                <c:pt idx="52">
                  <c:v>1.3934427555722357</c:v>
                </c:pt>
                <c:pt idx="53">
                  <c:v>1.7954279518775669</c:v>
                </c:pt>
                <c:pt idx="54">
                  <c:v>1.4824197160192656</c:v>
                </c:pt>
                <c:pt idx="55">
                  <c:v>1.539221972018932</c:v>
                </c:pt>
                <c:pt idx="56">
                  <c:v>1.4689142845228413</c:v>
                </c:pt>
                <c:pt idx="58">
                  <c:v>1.8264110006046577</c:v>
                </c:pt>
                <c:pt idx="59">
                  <c:v>1.7151898000458703</c:v>
                </c:pt>
                <c:pt idx="60">
                  <c:v>1.7958251704509913</c:v>
                </c:pt>
                <c:pt idx="61">
                  <c:v>2.0579894289109899</c:v>
                </c:pt>
                <c:pt idx="62">
                  <c:v>1.9221406767998999</c:v>
                </c:pt>
                <c:pt idx="63">
                  <c:v>1.8609690164925665</c:v>
                </c:pt>
                <c:pt idx="64">
                  <c:v>2.0548116803235961</c:v>
                </c:pt>
                <c:pt idx="65">
                  <c:v>1.8645439836533848</c:v>
                </c:pt>
                <c:pt idx="66">
                  <c:v>1.9551098183941116</c:v>
                </c:pt>
                <c:pt idx="67">
                  <c:v>2.100889034840808</c:v>
                </c:pt>
                <c:pt idx="68">
                  <c:v>1.9952288943099599</c:v>
                </c:pt>
                <c:pt idx="69">
                  <c:v>2.0885752590646565</c:v>
                </c:pt>
                <c:pt idx="71">
                  <c:v>2.2987038844060796</c:v>
                </c:pt>
              </c:numCache>
            </c:numRef>
          </c:yVal>
          <c:smooth val="0"/>
        </c:ser>
        <c:ser>
          <c:idx val="7"/>
          <c:order val="7"/>
          <c:tx>
            <c:v>b4-out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Data!$BE$5:$BE$76</c:f>
              <c:numCache>
                <c:formatCode>h:mm</c:formatCode>
                <c:ptCount val="72"/>
                <c:pt idx="0">
                  <c:v>0.46875000000000006</c:v>
                </c:pt>
                <c:pt idx="1">
                  <c:v>0.47152777777777782</c:v>
                </c:pt>
                <c:pt idx="2">
                  <c:v>0.47361111111111115</c:v>
                </c:pt>
                <c:pt idx="3">
                  <c:v>0.47708333333333336</c:v>
                </c:pt>
                <c:pt idx="4">
                  <c:v>0.4777777777777778</c:v>
                </c:pt>
                <c:pt idx="5">
                  <c:v>0.47986111111111113</c:v>
                </c:pt>
                <c:pt idx="6">
                  <c:v>0.48055555555555557</c:v>
                </c:pt>
                <c:pt idx="7">
                  <c:v>0.48125000000000001</c:v>
                </c:pt>
                <c:pt idx="8">
                  <c:v>0.48194444444444445</c:v>
                </c:pt>
                <c:pt idx="9">
                  <c:v>0.48472222222222222</c:v>
                </c:pt>
                <c:pt idx="12">
                  <c:v>0.53888888888888886</c:v>
                </c:pt>
                <c:pt idx="13">
                  <c:v>0.54305555555555551</c:v>
                </c:pt>
                <c:pt idx="14">
                  <c:v>0.5444444444444444</c:v>
                </c:pt>
                <c:pt idx="15">
                  <c:v>0.54722222222222228</c:v>
                </c:pt>
                <c:pt idx="16">
                  <c:v>0.54861111111111116</c:v>
                </c:pt>
                <c:pt idx="17">
                  <c:v>0.55069444444444438</c:v>
                </c:pt>
                <c:pt idx="18">
                  <c:v>0.5541666666666667</c:v>
                </c:pt>
                <c:pt idx="19">
                  <c:v>0.55624999999999991</c:v>
                </c:pt>
                <c:pt idx="20">
                  <c:v>0.55763888888888891</c:v>
                </c:pt>
                <c:pt idx="21">
                  <c:v>0.56388888888888888</c:v>
                </c:pt>
                <c:pt idx="22">
                  <c:v>0.56527777777777777</c:v>
                </c:pt>
                <c:pt idx="23">
                  <c:v>0.56805555555555554</c:v>
                </c:pt>
                <c:pt idx="24">
                  <c:v>0.56944444444444442</c:v>
                </c:pt>
                <c:pt idx="25">
                  <c:v>0.57152777777777775</c:v>
                </c:pt>
                <c:pt idx="26">
                  <c:v>0.57222222222222219</c:v>
                </c:pt>
                <c:pt idx="27">
                  <c:v>0.57291666666666663</c:v>
                </c:pt>
                <c:pt idx="28">
                  <c:v>0.57361111111111107</c:v>
                </c:pt>
                <c:pt idx="29">
                  <c:v>0.57638888888888884</c:v>
                </c:pt>
                <c:pt idx="30">
                  <c:v>0.57638888888888884</c:v>
                </c:pt>
                <c:pt idx="31">
                  <c:v>0.57708333333333328</c:v>
                </c:pt>
                <c:pt idx="32">
                  <c:v>0.57916666666666672</c:v>
                </c:pt>
                <c:pt idx="33">
                  <c:v>0.57986111111111116</c:v>
                </c:pt>
                <c:pt idx="34">
                  <c:v>0.58263888888888893</c:v>
                </c:pt>
                <c:pt idx="35">
                  <c:v>0.58472222222222225</c:v>
                </c:pt>
                <c:pt idx="36">
                  <c:v>0.5854166666666667</c:v>
                </c:pt>
                <c:pt idx="37">
                  <c:v>0.58750000000000002</c:v>
                </c:pt>
                <c:pt idx="38">
                  <c:v>0.58819444444444446</c:v>
                </c:pt>
                <c:pt idx="39">
                  <c:v>0.5888888888888888</c:v>
                </c:pt>
                <c:pt idx="40">
                  <c:v>0.59236111111111112</c:v>
                </c:pt>
                <c:pt idx="41">
                  <c:v>0.59444444444444433</c:v>
                </c:pt>
                <c:pt idx="42">
                  <c:v>0.59513888888888888</c:v>
                </c:pt>
                <c:pt idx="43">
                  <c:v>0.59791666666666665</c:v>
                </c:pt>
                <c:pt idx="44">
                  <c:v>0.59861111111111109</c:v>
                </c:pt>
                <c:pt idx="45">
                  <c:v>0.60347222222222219</c:v>
                </c:pt>
                <c:pt idx="46">
                  <c:v>0.60486111111111107</c:v>
                </c:pt>
                <c:pt idx="47">
                  <c:v>0.60902777777777772</c:v>
                </c:pt>
                <c:pt idx="48">
                  <c:v>0.60902777777777772</c:v>
                </c:pt>
                <c:pt idx="49">
                  <c:v>0.61458333333333326</c:v>
                </c:pt>
                <c:pt idx="50">
                  <c:v>0.61805555555555547</c:v>
                </c:pt>
                <c:pt idx="51">
                  <c:v>0.61944444444444446</c:v>
                </c:pt>
                <c:pt idx="52">
                  <c:v>0.62430555555555556</c:v>
                </c:pt>
                <c:pt idx="53">
                  <c:v>0.62569444444444433</c:v>
                </c:pt>
                <c:pt idx="54">
                  <c:v>0.62638888888888888</c:v>
                </c:pt>
                <c:pt idx="55">
                  <c:v>0.6284722222222221</c:v>
                </c:pt>
                <c:pt idx="56">
                  <c:v>0.63055555555555554</c:v>
                </c:pt>
                <c:pt idx="57">
                  <c:v>0.66527777777777786</c:v>
                </c:pt>
                <c:pt idx="58">
                  <c:v>0.66805555555555562</c:v>
                </c:pt>
                <c:pt idx="59">
                  <c:v>0.67083333333333339</c:v>
                </c:pt>
                <c:pt idx="60">
                  <c:v>0.67152777777777772</c:v>
                </c:pt>
                <c:pt idx="61">
                  <c:v>0.67361111111111116</c:v>
                </c:pt>
                <c:pt idx="62">
                  <c:v>0.67569444444444449</c:v>
                </c:pt>
                <c:pt idx="63">
                  <c:v>0.6777777777777777</c:v>
                </c:pt>
                <c:pt idx="64">
                  <c:v>0.6791666666666667</c:v>
                </c:pt>
                <c:pt idx="65">
                  <c:v>0.68194444444444446</c:v>
                </c:pt>
                <c:pt idx="66">
                  <c:v>0.68611111111111112</c:v>
                </c:pt>
                <c:pt idx="67">
                  <c:v>0.68680555555555556</c:v>
                </c:pt>
                <c:pt idx="68">
                  <c:v>0.69027777777777777</c:v>
                </c:pt>
                <c:pt idx="69">
                  <c:v>0.69236111111111109</c:v>
                </c:pt>
                <c:pt idx="70">
                  <c:v>0.69375000000000009</c:v>
                </c:pt>
                <c:pt idx="71">
                  <c:v>0.69791666666666663</c:v>
                </c:pt>
              </c:numCache>
            </c:numRef>
          </c:xVal>
          <c:yVal>
            <c:numRef>
              <c:f>Data!$BK$5:$BK$76</c:f>
              <c:numCache>
                <c:formatCode>General</c:formatCode>
                <c:ptCount val="72"/>
                <c:pt idx="17">
                  <c:v>1.0109212693646921</c:v>
                </c:pt>
                <c:pt idx="18">
                  <c:v>1.0462737223994494</c:v>
                </c:pt>
                <c:pt idx="19">
                  <c:v>1.0458765038260252</c:v>
                </c:pt>
                <c:pt idx="20">
                  <c:v>0.87229198723963219</c:v>
                </c:pt>
                <c:pt idx="21">
                  <c:v>1.0506431267071161</c:v>
                </c:pt>
                <c:pt idx="22">
                  <c:v>0.9684188820082984</c:v>
                </c:pt>
                <c:pt idx="23">
                  <c:v>0.97556881632993464</c:v>
                </c:pt>
                <c:pt idx="24">
                  <c:v>0.95610510623214684</c:v>
                </c:pt>
                <c:pt idx="25">
                  <c:v>1.0859955797418734</c:v>
                </c:pt>
                <c:pt idx="26">
                  <c:v>1.0347543837701465</c:v>
                </c:pt>
                <c:pt idx="27">
                  <c:v>1.0017852421759343</c:v>
                </c:pt>
                <c:pt idx="28">
                  <c:v>1.3851011655303267</c:v>
                </c:pt>
                <c:pt idx="29">
                  <c:v>1.1106231312941763</c:v>
                </c:pt>
                <c:pt idx="30">
                  <c:v>1.1149925356018431</c:v>
                </c:pt>
                <c:pt idx="31">
                  <c:v>1.0550125310147829</c:v>
                </c:pt>
                <c:pt idx="32">
                  <c:v>1.0848039240216008</c:v>
                </c:pt>
                <c:pt idx="33">
                  <c:v>1.0645457767769646</c:v>
                </c:pt>
                <c:pt idx="34">
                  <c:v>1.0975149183711765</c:v>
                </c:pt>
                <c:pt idx="35">
                  <c:v>1.0426987552386313</c:v>
                </c:pt>
                <c:pt idx="36">
                  <c:v>1.1483588957694792</c:v>
                </c:pt>
                <c:pt idx="37">
                  <c:v>1.1356479014199035</c:v>
                </c:pt>
                <c:pt idx="38">
                  <c:v>1.1300868413919642</c:v>
                </c:pt>
                <c:pt idx="39">
                  <c:v>1.2107222117970851</c:v>
                </c:pt>
                <c:pt idx="40">
                  <c:v>1.1948334688601154</c:v>
                </c:pt>
                <c:pt idx="41">
                  <c:v>1.2405136048039032</c:v>
                </c:pt>
                <c:pt idx="42">
                  <c:v>1.2135027418110549</c:v>
                </c:pt>
                <c:pt idx="43">
                  <c:v>1.2186665832655699</c:v>
                </c:pt>
                <c:pt idx="44">
                  <c:v>1.2651411563562061</c:v>
                </c:pt>
                <c:pt idx="45">
                  <c:v>1.2444857905381455</c:v>
                </c:pt>
                <c:pt idx="46">
                  <c:v>1.3128073851671149</c:v>
                </c:pt>
                <c:pt idx="47">
                  <c:v>1.5725883321865681</c:v>
                </c:pt>
                <c:pt idx="48">
                  <c:v>1.4061537499218113</c:v>
                </c:pt>
                <c:pt idx="49">
                  <c:v>1.425220241446175</c:v>
                </c:pt>
                <c:pt idx="50">
                  <c:v>1.2869881778945393</c:v>
                </c:pt>
                <c:pt idx="51">
                  <c:v>1.4705031588165383</c:v>
                </c:pt>
                <c:pt idx="52">
                  <c:v>1.3704040783136298</c:v>
                </c:pt>
                <c:pt idx="53">
                  <c:v>1.4681198473759929</c:v>
                </c:pt>
                <c:pt idx="54">
                  <c:v>1.9078408081566272</c:v>
                </c:pt>
                <c:pt idx="55">
                  <c:v>1.5006917703967806</c:v>
                </c:pt>
                <c:pt idx="56">
                  <c:v>1.4629560059214777</c:v>
                </c:pt>
                <c:pt idx="57">
                  <c:v>1.6639486040741434</c:v>
                </c:pt>
                <c:pt idx="58">
                  <c:v>1.7700059631784157</c:v>
                </c:pt>
                <c:pt idx="60">
                  <c:v>1.9265100811075662</c:v>
                </c:pt>
                <c:pt idx="61">
                  <c:v>1.9042658409958089</c:v>
                </c:pt>
                <c:pt idx="62">
                  <c:v>1.9304822668418089</c:v>
                </c:pt>
                <c:pt idx="63">
                  <c:v>1.9570959112612327</c:v>
                </c:pt>
                <c:pt idx="64">
                  <c:v>2.0754670461416564</c:v>
                </c:pt>
                <c:pt idx="65">
                  <c:v>1.992051145722566</c:v>
                </c:pt>
                <c:pt idx="66">
                  <c:v>2.1147916849106565</c:v>
                </c:pt>
                <c:pt idx="67">
                  <c:v>2.0822197618898688</c:v>
                </c:pt>
                <c:pt idx="68">
                  <c:v>1.9447821354850814</c:v>
                </c:pt>
                <c:pt idx="69">
                  <c:v>2.2220406997352016</c:v>
                </c:pt>
                <c:pt idx="70">
                  <c:v>1.838327557807385</c:v>
                </c:pt>
                <c:pt idx="71">
                  <c:v>2.446469193719897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691200"/>
        <c:axId val="107206528"/>
      </c:scatterChart>
      <c:valAx>
        <c:axId val="106691200"/>
        <c:scaling>
          <c:orientation val="minMax"/>
          <c:max val="0.8125"/>
          <c:min val="0.5"/>
        </c:scaling>
        <c:delete val="0"/>
        <c:axPos val="b"/>
        <c:numFmt formatCode="h:mm" sourceLinked="1"/>
        <c:majorTickMark val="out"/>
        <c:minorTickMark val="none"/>
        <c:tickLblPos val="nextTo"/>
        <c:crossAx val="107206528"/>
        <c:crosses val="autoZero"/>
        <c:crossBetween val="midCat"/>
        <c:majorUnit val="4.9000000000000009E-2"/>
      </c:valAx>
      <c:valAx>
        <c:axId val="107206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691200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93009000832122579"/>
          <c:y val="0.18412771987399668"/>
          <c:w val="6.9909991678774056E-2"/>
          <c:h val="0.6317442163939814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20562441915621E-2"/>
          <c:y val="5.6405672879724658E-2"/>
          <c:w val="0.85745344873497298"/>
          <c:h val="0.8433955394980171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Data!$A$5:$A$78</c:f>
              <c:numCache>
                <c:formatCode>h:mm</c:formatCode>
                <c:ptCount val="74"/>
                <c:pt idx="0">
                  <c:v>0.55069444444444449</c:v>
                </c:pt>
                <c:pt idx="1">
                  <c:v>0.55625000000000002</c:v>
                </c:pt>
                <c:pt idx="2">
                  <c:v>0.55763888888888891</c:v>
                </c:pt>
                <c:pt idx="3">
                  <c:v>0.55972222222222223</c:v>
                </c:pt>
                <c:pt idx="4">
                  <c:v>0.56180555555555556</c:v>
                </c:pt>
                <c:pt idx="5">
                  <c:v>0.56319444444444444</c:v>
                </c:pt>
                <c:pt idx="6">
                  <c:v>0.56388888888888888</c:v>
                </c:pt>
                <c:pt idx="7">
                  <c:v>0.56388888888888888</c:v>
                </c:pt>
                <c:pt idx="8">
                  <c:v>0.56597222222222221</c:v>
                </c:pt>
                <c:pt idx="9">
                  <c:v>0.56874999999999998</c:v>
                </c:pt>
                <c:pt idx="10">
                  <c:v>0.57916666666666672</c:v>
                </c:pt>
                <c:pt idx="11">
                  <c:v>0.62222222222222223</c:v>
                </c:pt>
                <c:pt idx="12">
                  <c:v>0.62986111111111109</c:v>
                </c:pt>
                <c:pt idx="13">
                  <c:v>0.63055555555555554</c:v>
                </c:pt>
                <c:pt idx="14">
                  <c:v>0.63472222222222219</c:v>
                </c:pt>
                <c:pt idx="15">
                  <c:v>0.64097222222222217</c:v>
                </c:pt>
                <c:pt idx="16">
                  <c:v>0.64166666666666672</c:v>
                </c:pt>
                <c:pt idx="17">
                  <c:v>0.64444444444444449</c:v>
                </c:pt>
                <c:pt idx="18">
                  <c:v>0.64583333333333337</c:v>
                </c:pt>
                <c:pt idx="19">
                  <c:v>0.64722222222222225</c:v>
                </c:pt>
                <c:pt idx="20">
                  <c:v>0.64930555555555558</c:v>
                </c:pt>
                <c:pt idx="21">
                  <c:v>0.65208333333333335</c:v>
                </c:pt>
                <c:pt idx="22">
                  <c:v>0.65347222222222223</c:v>
                </c:pt>
                <c:pt idx="23">
                  <c:v>0.65555555555555556</c:v>
                </c:pt>
                <c:pt idx="24">
                  <c:v>0.65972222222222221</c:v>
                </c:pt>
                <c:pt idx="25">
                  <c:v>0.66319444444444442</c:v>
                </c:pt>
                <c:pt idx="26">
                  <c:v>0.66388888888888886</c:v>
                </c:pt>
                <c:pt idx="27">
                  <c:v>0.6645833333333333</c:v>
                </c:pt>
                <c:pt idx="28">
                  <c:v>0.66666666666666663</c:v>
                </c:pt>
                <c:pt idx="29">
                  <c:v>0.66736111111111107</c:v>
                </c:pt>
                <c:pt idx="30">
                  <c:v>0.6694444444444444</c:v>
                </c:pt>
                <c:pt idx="31">
                  <c:v>0.67013888888888884</c:v>
                </c:pt>
                <c:pt idx="32">
                  <c:v>0.67222222222222217</c:v>
                </c:pt>
                <c:pt idx="33">
                  <c:v>0.67291666666666661</c:v>
                </c:pt>
                <c:pt idx="34">
                  <c:v>0.67499999999999993</c:v>
                </c:pt>
                <c:pt idx="35">
                  <c:v>0.67569444444444438</c:v>
                </c:pt>
                <c:pt idx="36">
                  <c:v>0.6777777777777777</c:v>
                </c:pt>
                <c:pt idx="37">
                  <c:v>0.67847222222222225</c:v>
                </c:pt>
                <c:pt idx="38">
                  <c:v>0.6791666666666667</c:v>
                </c:pt>
                <c:pt idx="39">
                  <c:v>0.67986111111111114</c:v>
                </c:pt>
                <c:pt idx="40">
                  <c:v>0.68263888888888891</c:v>
                </c:pt>
                <c:pt idx="41">
                  <c:v>0.68611111111111101</c:v>
                </c:pt>
                <c:pt idx="42">
                  <c:v>0.68819444444444444</c:v>
                </c:pt>
                <c:pt idx="43">
                  <c:v>0.69305555555555554</c:v>
                </c:pt>
                <c:pt idx="44">
                  <c:v>0.69305555555555554</c:v>
                </c:pt>
                <c:pt idx="45">
                  <c:v>0.6958333333333333</c:v>
                </c:pt>
                <c:pt idx="46">
                  <c:v>0.69930555555555562</c:v>
                </c:pt>
                <c:pt idx="47">
                  <c:v>0.70277777777777783</c:v>
                </c:pt>
                <c:pt idx="48">
                  <c:v>0.70624999999999993</c:v>
                </c:pt>
                <c:pt idx="49">
                  <c:v>0.70763888888888893</c:v>
                </c:pt>
                <c:pt idx="50">
                  <c:v>0.70763888888888893</c:v>
                </c:pt>
                <c:pt idx="51">
                  <c:v>0.71250000000000002</c:v>
                </c:pt>
                <c:pt idx="52">
                  <c:v>0.71388888888888891</c:v>
                </c:pt>
                <c:pt idx="53">
                  <c:v>0.71666666666666667</c:v>
                </c:pt>
                <c:pt idx="54">
                  <c:v>0.71944444444444444</c:v>
                </c:pt>
                <c:pt idx="55">
                  <c:v>0.75555555555555554</c:v>
                </c:pt>
                <c:pt idx="56">
                  <c:v>0.7583333333333333</c:v>
                </c:pt>
                <c:pt idx="57">
                  <c:v>0.76111111111111107</c:v>
                </c:pt>
                <c:pt idx="58">
                  <c:v>0.7631944444444444</c:v>
                </c:pt>
                <c:pt idx="59">
                  <c:v>0.76388888888888884</c:v>
                </c:pt>
                <c:pt idx="60">
                  <c:v>0.76458333333333339</c:v>
                </c:pt>
                <c:pt idx="61">
                  <c:v>0.76527777777777783</c:v>
                </c:pt>
                <c:pt idx="62">
                  <c:v>0.76597222222222217</c:v>
                </c:pt>
                <c:pt idx="63">
                  <c:v>0.76874999999999993</c:v>
                </c:pt>
                <c:pt idx="64">
                  <c:v>0.76944444444444438</c:v>
                </c:pt>
                <c:pt idx="65">
                  <c:v>0.77430555555555547</c:v>
                </c:pt>
                <c:pt idx="66">
                  <c:v>0.77708333333333324</c:v>
                </c:pt>
                <c:pt idx="67">
                  <c:v>0.77777777777777779</c:v>
                </c:pt>
                <c:pt idx="68">
                  <c:v>0.78333333333333333</c:v>
                </c:pt>
                <c:pt idx="69">
                  <c:v>0.78402777777777777</c:v>
                </c:pt>
                <c:pt idx="70">
                  <c:v>0.78680555555555554</c:v>
                </c:pt>
                <c:pt idx="71">
                  <c:v>0.78819444444444453</c:v>
                </c:pt>
                <c:pt idx="72">
                  <c:v>0.78888888888888886</c:v>
                </c:pt>
                <c:pt idx="73">
                  <c:v>0.78888888888888886</c:v>
                </c:pt>
              </c:numCache>
            </c:numRef>
          </c:xVal>
          <c:yVal>
            <c:numRef>
              <c:f>Data!$AD$5:$AD$78</c:f>
              <c:numCache>
                <c:formatCode>General</c:formatCode>
                <c:ptCount val="74"/>
                <c:pt idx="0">
                  <c:v>1.0097296136444192</c:v>
                </c:pt>
                <c:pt idx="1">
                  <c:v>1.0196600779800253</c:v>
                </c:pt>
                <c:pt idx="2">
                  <c:v>1.3567000375304934</c:v>
                </c:pt>
                <c:pt idx="3">
                  <c:v>1.1424006171681156</c:v>
                </c:pt>
                <c:pt idx="4">
                  <c:v>1.2111194303705095</c:v>
                </c:pt>
                <c:pt idx="5">
                  <c:v>1.1968195617272366</c:v>
                </c:pt>
                <c:pt idx="6">
                  <c:v>1.4782489209983112</c:v>
                </c:pt>
                <c:pt idx="7">
                  <c:v>1.4782489209983112</c:v>
                </c:pt>
                <c:pt idx="8">
                  <c:v>1.1811294280769791</c:v>
                </c:pt>
                <c:pt idx="9">
                  <c:v>1.220652676132691</c:v>
                </c:pt>
                <c:pt idx="10">
                  <c:v>1.1298882321052521</c:v>
                </c:pt>
                <c:pt idx="11">
                  <c:v>2.7487525280957441</c:v>
                </c:pt>
                <c:pt idx="12">
                  <c:v>2.7566968995642287</c:v>
                </c:pt>
                <c:pt idx="13">
                  <c:v>2.1155861220575045</c:v>
                </c:pt>
                <c:pt idx="14">
                  <c:v>2.3181013914082969</c:v>
                </c:pt>
                <c:pt idx="15">
                  <c:v>2.0915047460436607</c:v>
                </c:pt>
                <c:pt idx="16">
                  <c:v>2.1261620665749255</c:v>
                </c:pt>
                <c:pt idx="17">
                  <c:v>2.183411193469694</c:v>
                </c:pt>
                <c:pt idx="18">
                  <c:v>2.2325669919309434</c:v>
                </c:pt>
                <c:pt idx="19">
                  <c:v>2.0960231073163609</c:v>
                </c:pt>
                <c:pt idx="20">
                  <c:v>2.9333598600946598</c:v>
                </c:pt>
                <c:pt idx="21">
                  <c:v>2.3662806942098786</c:v>
                </c:pt>
                <c:pt idx="22">
                  <c:v>2.5924966717749833</c:v>
                </c:pt>
                <c:pt idx="23">
                  <c:v>2.3880780634265339</c:v>
                </c:pt>
                <c:pt idx="24">
                  <c:v>2.7379779742916117</c:v>
                </c:pt>
                <c:pt idx="25">
                  <c:v>2.5783457600967448</c:v>
                </c:pt>
                <c:pt idx="26">
                  <c:v>2.8571931986405614</c:v>
                </c:pt>
                <c:pt idx="27">
                  <c:v>2.6441847386418127</c:v>
                </c:pt>
                <c:pt idx="28">
                  <c:v>2.5915036253414234</c:v>
                </c:pt>
                <c:pt idx="29">
                  <c:v>2.5809276808240025</c:v>
                </c:pt>
                <c:pt idx="30">
                  <c:v>2.6827149402639638</c:v>
                </c:pt>
                <c:pt idx="31">
                  <c:v>2.6516822392151953</c:v>
                </c:pt>
                <c:pt idx="32">
                  <c:v>3.3253649397427072</c:v>
                </c:pt>
                <c:pt idx="33">
                  <c:v>2.6927447092429264</c:v>
                </c:pt>
                <c:pt idx="34">
                  <c:v>2.7716919007109944</c:v>
                </c:pt>
                <c:pt idx="35">
                  <c:v>2.7978586742353162</c:v>
                </c:pt>
                <c:pt idx="36">
                  <c:v>2.7822181929067367</c:v>
                </c:pt>
                <c:pt idx="37">
                  <c:v>2.8201525666687517</c:v>
                </c:pt>
                <c:pt idx="38">
                  <c:v>2.8824662303746789</c:v>
                </c:pt>
                <c:pt idx="39">
                  <c:v>2.8156838577177288</c:v>
                </c:pt>
                <c:pt idx="40">
                  <c:v>2.8841544093117322</c:v>
                </c:pt>
                <c:pt idx="41">
                  <c:v>3.0710457481078368</c:v>
                </c:pt>
                <c:pt idx="42">
                  <c:v>2.9262099257730241</c:v>
                </c:pt>
                <c:pt idx="43">
                  <c:v>3.0435383618982086</c:v>
                </c:pt>
                <c:pt idx="44">
                  <c:v>3.1238758183732616</c:v>
                </c:pt>
                <c:pt idx="45">
                  <c:v>3.1246206031984318</c:v>
                </c:pt>
                <c:pt idx="46">
                  <c:v>3.0968153030587353</c:v>
                </c:pt>
                <c:pt idx="47">
                  <c:v>3.2444316554075177</c:v>
                </c:pt>
                <c:pt idx="48">
                  <c:v>3.3558514652530178</c:v>
                </c:pt>
                <c:pt idx="49">
                  <c:v>3.1631508048205834</c:v>
                </c:pt>
                <c:pt idx="50">
                  <c:v>3.318413614707783</c:v>
                </c:pt>
                <c:pt idx="51">
                  <c:v>3.3707968140781057</c:v>
                </c:pt>
                <c:pt idx="52">
                  <c:v>3.8479556254039746</c:v>
                </c:pt>
                <c:pt idx="53">
                  <c:v>3.2851962115051805</c:v>
                </c:pt>
                <c:pt idx="54">
                  <c:v>3.3170233497007988</c:v>
                </c:pt>
                <c:pt idx="55">
                  <c:v>4.0006861668855942</c:v>
                </c:pt>
                <c:pt idx="56">
                  <c:v>5.2578332994516375</c:v>
                </c:pt>
                <c:pt idx="57">
                  <c:v>4.033953222409874</c:v>
                </c:pt>
                <c:pt idx="58">
                  <c:v>4.4289374413586042</c:v>
                </c:pt>
                <c:pt idx="59">
                  <c:v>4.1765546902691764</c:v>
                </c:pt>
                <c:pt idx="60">
                  <c:v>4.1056511749129498</c:v>
                </c:pt>
                <c:pt idx="61">
                  <c:v>4.0930891375284082</c:v>
                </c:pt>
                <c:pt idx="62">
                  <c:v>4.2671205250099034</c:v>
                </c:pt>
                <c:pt idx="63">
                  <c:v>4.8198998222514122</c:v>
                </c:pt>
                <c:pt idx="64">
                  <c:v>4.2487988183107106</c:v>
                </c:pt>
                <c:pt idx="65">
                  <c:v>4.0240227580742678</c:v>
                </c:pt>
                <c:pt idx="66">
                  <c:v>4.1959687480452867</c:v>
                </c:pt>
                <c:pt idx="67">
                  <c:v>4.66215439628031</c:v>
                </c:pt>
                <c:pt idx="68">
                  <c:v>5.9849418981047098</c:v>
                </c:pt>
                <c:pt idx="69">
                  <c:v>4.1991464966326806</c:v>
                </c:pt>
                <c:pt idx="70">
                  <c:v>4.271348065541348</c:v>
                </c:pt>
                <c:pt idx="71">
                  <c:v>4.5672759027424057</c:v>
                </c:pt>
                <c:pt idx="72">
                  <c:v>5.0911504555784903</c:v>
                </c:pt>
                <c:pt idx="73">
                  <c:v>4.9378737385584124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119296"/>
        <c:axId val="124487936"/>
      </c:scatterChart>
      <c:valAx>
        <c:axId val="124119296"/>
        <c:scaling>
          <c:orientation val="minMax"/>
          <c:max val="0.79"/>
          <c:min val="0.62000000000000011"/>
        </c:scaling>
        <c:delete val="0"/>
        <c:axPos val="b"/>
        <c:numFmt formatCode="h:mm" sourceLinked="1"/>
        <c:majorTickMark val="out"/>
        <c:minorTickMark val="none"/>
        <c:tickLblPos val="nextTo"/>
        <c:crossAx val="124487936"/>
        <c:crosses val="autoZero"/>
        <c:crossBetween val="midCat"/>
        <c:majorUnit val="2.8000000000000004E-2"/>
      </c:valAx>
      <c:valAx>
        <c:axId val="124487936"/>
        <c:scaling>
          <c:orientation val="minMax"/>
          <c:max val="5"/>
          <c:min val="1.7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4119296"/>
        <c:crosses val="autoZero"/>
        <c:crossBetween val="midCat"/>
        <c:majorUnit val="0.30000000000000004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xVal>
            <c:numRef>
              <c:f>Data!$A$80:$A$94</c:f>
              <c:numCache>
                <c:formatCode>h:mm</c:formatCode>
                <c:ptCount val="15"/>
                <c:pt idx="0">
                  <c:v>0.81736111111111109</c:v>
                </c:pt>
                <c:pt idx="1">
                  <c:v>0.81944444444444453</c:v>
                </c:pt>
                <c:pt idx="2">
                  <c:v>0.8208333333333333</c:v>
                </c:pt>
                <c:pt idx="3">
                  <c:v>0.8222222222222223</c:v>
                </c:pt>
                <c:pt idx="4">
                  <c:v>0.82430555555555562</c:v>
                </c:pt>
                <c:pt idx="5">
                  <c:v>0.8256944444444444</c:v>
                </c:pt>
                <c:pt idx="6">
                  <c:v>0.8256944444444444</c:v>
                </c:pt>
                <c:pt idx="7">
                  <c:v>0.82916666666666661</c:v>
                </c:pt>
                <c:pt idx="8">
                  <c:v>0.8305555555555556</c:v>
                </c:pt>
                <c:pt idx="9">
                  <c:v>0.83124999999999993</c:v>
                </c:pt>
                <c:pt idx="10">
                  <c:v>0.83333333333333337</c:v>
                </c:pt>
                <c:pt idx="11">
                  <c:v>0.8340277777777777</c:v>
                </c:pt>
                <c:pt idx="12">
                  <c:v>0.83472222222222225</c:v>
                </c:pt>
                <c:pt idx="13">
                  <c:v>0.83611111111111114</c:v>
                </c:pt>
                <c:pt idx="14">
                  <c:v>0.83750000000000002</c:v>
                </c:pt>
              </c:numCache>
            </c:numRef>
          </c:xVal>
          <c:yVal>
            <c:numRef>
              <c:f>Data!$D$80:$D$94</c:f>
              <c:numCache>
                <c:formatCode>General</c:formatCode>
                <c:ptCount val="15"/>
                <c:pt idx="0">
                  <c:v>0.90804165884781374</c:v>
                </c:pt>
                <c:pt idx="1">
                  <c:v>1.0311794166093284</c:v>
                </c:pt>
                <c:pt idx="2">
                  <c:v>1.0133045808052377</c:v>
                </c:pt>
                <c:pt idx="3">
                  <c:v>1.0824206125810554</c:v>
                </c:pt>
                <c:pt idx="4">
                  <c:v>1.1551116115176914</c:v>
                </c:pt>
                <c:pt idx="5">
                  <c:v>1.1904640645524487</c:v>
                </c:pt>
                <c:pt idx="6">
                  <c:v>1.1904640645524487</c:v>
                </c:pt>
                <c:pt idx="7">
                  <c:v>1.2881798336148118</c:v>
                </c:pt>
                <c:pt idx="8">
                  <c:v>1.3505431496424176</c:v>
                </c:pt>
                <c:pt idx="9">
                  <c:v>1.4017843456141448</c:v>
                </c:pt>
                <c:pt idx="10">
                  <c:v>1.4419034215299928</c:v>
                </c:pt>
                <c:pt idx="11">
                  <c:v>1.4506422301453263</c:v>
                </c:pt>
                <c:pt idx="12">
                  <c:v>1.9590820041283543</c:v>
                </c:pt>
                <c:pt idx="13">
                  <c:v>1.5126083275995077</c:v>
                </c:pt>
                <c:pt idx="14">
                  <c:v>1.448656137278205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Data!$A$80:$A$94</c:f>
              <c:numCache>
                <c:formatCode>h:mm</c:formatCode>
                <c:ptCount val="15"/>
                <c:pt idx="0">
                  <c:v>0.81736111111111109</c:v>
                </c:pt>
                <c:pt idx="1">
                  <c:v>0.81944444444444453</c:v>
                </c:pt>
                <c:pt idx="2">
                  <c:v>0.8208333333333333</c:v>
                </c:pt>
                <c:pt idx="3">
                  <c:v>0.8222222222222223</c:v>
                </c:pt>
                <c:pt idx="4">
                  <c:v>0.82430555555555562</c:v>
                </c:pt>
                <c:pt idx="5">
                  <c:v>0.8256944444444444</c:v>
                </c:pt>
                <c:pt idx="6">
                  <c:v>0.8256944444444444</c:v>
                </c:pt>
                <c:pt idx="7">
                  <c:v>0.82916666666666661</c:v>
                </c:pt>
                <c:pt idx="8">
                  <c:v>0.8305555555555556</c:v>
                </c:pt>
                <c:pt idx="9">
                  <c:v>0.83124999999999993</c:v>
                </c:pt>
                <c:pt idx="10">
                  <c:v>0.83333333333333337</c:v>
                </c:pt>
                <c:pt idx="11">
                  <c:v>0.8340277777777777</c:v>
                </c:pt>
                <c:pt idx="12">
                  <c:v>0.83472222222222225</c:v>
                </c:pt>
                <c:pt idx="13">
                  <c:v>0.83611111111111114</c:v>
                </c:pt>
                <c:pt idx="14">
                  <c:v>0.83750000000000002</c:v>
                </c:pt>
              </c:numCache>
            </c:numRef>
          </c:xVal>
          <c:yVal>
            <c:numRef>
              <c:f>Data!$G$80:$G$94</c:f>
              <c:numCache>
                <c:formatCode>General</c:formatCode>
                <c:ptCount val="15"/>
                <c:pt idx="0">
                  <c:v>0.89493344592481383</c:v>
                </c:pt>
                <c:pt idx="1">
                  <c:v>1.0264127937282375</c:v>
                </c:pt>
                <c:pt idx="2">
                  <c:v>1.0454792852526009</c:v>
                </c:pt>
                <c:pt idx="3">
                  <c:v>1.0939399512103583</c:v>
                </c:pt>
                <c:pt idx="4">
                  <c:v>1.1420033985946914</c:v>
                </c:pt>
                <c:pt idx="5">
                  <c:v>1.2039694960488729</c:v>
                </c:pt>
                <c:pt idx="6">
                  <c:v>1.2039694960488729</c:v>
                </c:pt>
                <c:pt idx="7">
                  <c:v>1.3124101665936905</c:v>
                </c:pt>
                <c:pt idx="8">
                  <c:v>1.3668291111528115</c:v>
                </c:pt>
                <c:pt idx="9">
                  <c:v>1.3104240737265693</c:v>
                </c:pt>
                <c:pt idx="10">
                  <c:v>1.9277017368278391</c:v>
                </c:pt>
                <c:pt idx="11">
                  <c:v>1.4740781259773563</c:v>
                </c:pt>
                <c:pt idx="12">
                  <c:v>1.5221415733616894</c:v>
                </c:pt>
                <c:pt idx="13">
                  <c:v>1.6822206584516586</c:v>
                </c:pt>
                <c:pt idx="14">
                  <c:v>1.7620615917099307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Data!$A$80:$A$94</c:f>
              <c:numCache>
                <c:formatCode>h:mm</c:formatCode>
                <c:ptCount val="15"/>
                <c:pt idx="0">
                  <c:v>0.81736111111111109</c:v>
                </c:pt>
                <c:pt idx="1">
                  <c:v>0.81944444444444453</c:v>
                </c:pt>
                <c:pt idx="2">
                  <c:v>0.8208333333333333</c:v>
                </c:pt>
                <c:pt idx="3">
                  <c:v>0.8222222222222223</c:v>
                </c:pt>
                <c:pt idx="4">
                  <c:v>0.82430555555555562</c:v>
                </c:pt>
                <c:pt idx="5">
                  <c:v>0.8256944444444444</c:v>
                </c:pt>
                <c:pt idx="6">
                  <c:v>0.8256944444444444</c:v>
                </c:pt>
                <c:pt idx="7">
                  <c:v>0.82916666666666661</c:v>
                </c:pt>
                <c:pt idx="8">
                  <c:v>0.8305555555555556</c:v>
                </c:pt>
                <c:pt idx="9">
                  <c:v>0.83124999999999993</c:v>
                </c:pt>
                <c:pt idx="10">
                  <c:v>0.83333333333333337</c:v>
                </c:pt>
                <c:pt idx="11">
                  <c:v>0.8340277777777777</c:v>
                </c:pt>
                <c:pt idx="12">
                  <c:v>0.83472222222222225</c:v>
                </c:pt>
                <c:pt idx="13">
                  <c:v>0.83611111111111114</c:v>
                </c:pt>
                <c:pt idx="14">
                  <c:v>0.83750000000000002</c:v>
                </c:pt>
              </c:numCache>
            </c:numRef>
          </c:xVal>
          <c:yVal>
            <c:numRef>
              <c:f>Data!$K$80:$K$94</c:f>
              <c:numCache>
                <c:formatCode>General</c:formatCode>
                <c:ptCount val="15"/>
                <c:pt idx="0">
                  <c:v>0.84369224995308689</c:v>
                </c:pt>
                <c:pt idx="1">
                  <c:v>0.94577742332311654</c:v>
                </c:pt>
                <c:pt idx="2">
                  <c:v>0.98152709493129831</c:v>
                </c:pt>
                <c:pt idx="3">
                  <c:v>1.0716957110986007</c:v>
                </c:pt>
                <c:pt idx="4">
                  <c:v>1.1197591584829338</c:v>
                </c:pt>
                <c:pt idx="5">
                  <c:v>1.1209508142032067</c:v>
                </c:pt>
                <c:pt idx="6">
                  <c:v>1.1209508142032067</c:v>
                </c:pt>
                <c:pt idx="7">
                  <c:v>1.2238304247200849</c:v>
                </c:pt>
                <c:pt idx="8">
                  <c:v>1.3374349367194178</c:v>
                </c:pt>
                <c:pt idx="9">
                  <c:v>1.306451887992327</c:v>
                </c:pt>
                <c:pt idx="10">
                  <c:v>1.3986065970267507</c:v>
                </c:pt>
                <c:pt idx="11">
                  <c:v>1.4264118971664477</c:v>
                </c:pt>
                <c:pt idx="12">
                  <c:v>1.8844049123245967</c:v>
                </c:pt>
                <c:pt idx="13">
                  <c:v>0.98827981067951032</c:v>
                </c:pt>
                <c:pt idx="14">
                  <c:v>1.4176730885511144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Data!$A$80:$A$94</c:f>
              <c:numCache>
                <c:formatCode>h:mm</c:formatCode>
                <c:ptCount val="15"/>
                <c:pt idx="0">
                  <c:v>0.81736111111111109</c:v>
                </c:pt>
                <c:pt idx="1">
                  <c:v>0.81944444444444453</c:v>
                </c:pt>
                <c:pt idx="2">
                  <c:v>0.8208333333333333</c:v>
                </c:pt>
                <c:pt idx="3">
                  <c:v>0.8222222222222223</c:v>
                </c:pt>
                <c:pt idx="4">
                  <c:v>0.82430555555555562</c:v>
                </c:pt>
                <c:pt idx="5">
                  <c:v>0.8256944444444444</c:v>
                </c:pt>
                <c:pt idx="6">
                  <c:v>0.8256944444444444</c:v>
                </c:pt>
                <c:pt idx="7">
                  <c:v>0.82916666666666661</c:v>
                </c:pt>
                <c:pt idx="8">
                  <c:v>0.8305555555555556</c:v>
                </c:pt>
                <c:pt idx="9">
                  <c:v>0.83124999999999993</c:v>
                </c:pt>
                <c:pt idx="10">
                  <c:v>0.83333333333333337</c:v>
                </c:pt>
                <c:pt idx="11">
                  <c:v>0.8340277777777777</c:v>
                </c:pt>
                <c:pt idx="12">
                  <c:v>0.83472222222222225</c:v>
                </c:pt>
                <c:pt idx="13">
                  <c:v>0.83611111111111114</c:v>
                </c:pt>
                <c:pt idx="14">
                  <c:v>0.83750000000000002</c:v>
                </c:pt>
              </c:numCache>
            </c:numRef>
          </c:xVal>
          <c:yVal>
            <c:numRef>
              <c:f>Data!$N$80:$N$94</c:f>
              <c:numCache>
                <c:formatCode>General</c:formatCode>
                <c:ptCount val="15"/>
                <c:pt idx="0">
                  <c:v>0.80079264402326888</c:v>
                </c:pt>
                <c:pt idx="1">
                  <c:v>0.94220245616229836</c:v>
                </c:pt>
                <c:pt idx="2">
                  <c:v>0.98629371781238917</c:v>
                </c:pt>
                <c:pt idx="3">
                  <c:v>1.0335627280498738</c:v>
                </c:pt>
                <c:pt idx="4">
                  <c:v>1.0919538583432371</c:v>
                </c:pt>
                <c:pt idx="5">
                  <c:v>1.1281007485248429</c:v>
                </c:pt>
                <c:pt idx="6">
                  <c:v>1.1281007485248429</c:v>
                </c:pt>
                <c:pt idx="7">
                  <c:v>1.2730855278246909</c:v>
                </c:pt>
                <c:pt idx="8">
                  <c:v>1.3159851337545088</c:v>
                </c:pt>
                <c:pt idx="9">
                  <c:v>1.3418043410270843</c:v>
                </c:pt>
                <c:pt idx="10">
                  <c:v>1.824822126310961</c:v>
                </c:pt>
                <c:pt idx="11">
                  <c:v>1.394237192719084</c:v>
                </c:pt>
                <c:pt idx="12">
                  <c:v>1.410523154229478</c:v>
                </c:pt>
                <c:pt idx="13">
                  <c:v>1.6464709868434766</c:v>
                </c:pt>
                <c:pt idx="14">
                  <c:v>1.6671263526615374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43264"/>
        <c:axId val="7245184"/>
      </c:scatterChart>
      <c:valAx>
        <c:axId val="7243264"/>
        <c:scaling>
          <c:orientation val="minMax"/>
        </c:scaling>
        <c:delete val="0"/>
        <c:axPos val="b"/>
        <c:numFmt formatCode="h:mm" sourceLinked="1"/>
        <c:majorTickMark val="out"/>
        <c:minorTickMark val="none"/>
        <c:tickLblPos val="nextTo"/>
        <c:crossAx val="7245184"/>
        <c:crosses val="autoZero"/>
        <c:crossBetween val="midCat"/>
      </c:valAx>
      <c:valAx>
        <c:axId val="7245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43264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xVal>
            <c:numRef>
              <c:f>Data!$AF$80:$AF$98</c:f>
              <c:numCache>
                <c:formatCode>h:mm</c:formatCode>
                <c:ptCount val="19"/>
                <c:pt idx="0">
                  <c:v>0.81805555555555554</c:v>
                </c:pt>
                <c:pt idx="1">
                  <c:v>0.81874999999999998</c:v>
                </c:pt>
                <c:pt idx="2">
                  <c:v>0.82013888888888886</c:v>
                </c:pt>
                <c:pt idx="3">
                  <c:v>0.8208333333333333</c:v>
                </c:pt>
                <c:pt idx="4">
                  <c:v>0.82152777777777775</c:v>
                </c:pt>
                <c:pt idx="5">
                  <c:v>0.82152777777777775</c:v>
                </c:pt>
                <c:pt idx="6">
                  <c:v>0.8222222222222223</c:v>
                </c:pt>
                <c:pt idx="7">
                  <c:v>0.82500000000000007</c:v>
                </c:pt>
                <c:pt idx="8">
                  <c:v>0.82638888888888884</c:v>
                </c:pt>
                <c:pt idx="9">
                  <c:v>0.82708333333333339</c:v>
                </c:pt>
                <c:pt idx="10">
                  <c:v>0.82847222222222217</c:v>
                </c:pt>
                <c:pt idx="11">
                  <c:v>0.82986111111111116</c:v>
                </c:pt>
                <c:pt idx="12">
                  <c:v>0.8305555555555556</c:v>
                </c:pt>
                <c:pt idx="13">
                  <c:v>0.83194444444444438</c:v>
                </c:pt>
                <c:pt idx="14">
                  <c:v>0.83333333333333337</c:v>
                </c:pt>
                <c:pt idx="15">
                  <c:v>0.8340277777777777</c:v>
                </c:pt>
                <c:pt idx="16">
                  <c:v>0.83472222222222225</c:v>
                </c:pt>
                <c:pt idx="17">
                  <c:v>0.8354166666666667</c:v>
                </c:pt>
                <c:pt idx="18">
                  <c:v>0.83680555555555547</c:v>
                </c:pt>
              </c:numCache>
            </c:numRef>
          </c:xVal>
          <c:yVal>
            <c:numRef>
              <c:f>Data!$AI$80:$AI$98</c:f>
              <c:numCache>
                <c:formatCode>General</c:formatCode>
                <c:ptCount val="19"/>
                <c:pt idx="0">
                  <c:v>0.81191476407914753</c:v>
                </c:pt>
                <c:pt idx="1">
                  <c:v>0.81032588978545061</c:v>
                </c:pt>
                <c:pt idx="2">
                  <c:v>0.80317595546381415</c:v>
                </c:pt>
                <c:pt idx="3">
                  <c:v>0.78410946393945069</c:v>
                </c:pt>
                <c:pt idx="4">
                  <c:v>0.90526112883384402</c:v>
                </c:pt>
                <c:pt idx="5">
                  <c:v>0.99026590354663147</c:v>
                </c:pt>
                <c:pt idx="6">
                  <c:v>0.8309812556035111</c:v>
                </c:pt>
                <c:pt idx="7">
                  <c:v>0.87388086153332911</c:v>
                </c:pt>
                <c:pt idx="8">
                  <c:v>0.95213292049790443</c:v>
                </c:pt>
                <c:pt idx="9">
                  <c:v>0.87705861012072306</c:v>
                </c:pt>
                <c:pt idx="10">
                  <c:v>0.87467529868017757</c:v>
                </c:pt>
                <c:pt idx="11">
                  <c:v>1.0748734596859948</c:v>
                </c:pt>
                <c:pt idx="12">
                  <c:v>0.87308642438648054</c:v>
                </c:pt>
                <c:pt idx="13">
                  <c:v>0.90406947311357133</c:v>
                </c:pt>
                <c:pt idx="14">
                  <c:v>0.91836934175684393</c:v>
                </c:pt>
                <c:pt idx="15">
                  <c:v>0.93028589895957126</c:v>
                </c:pt>
                <c:pt idx="16">
                  <c:v>0.92154709034423787</c:v>
                </c:pt>
                <c:pt idx="17">
                  <c:v>0.92591649465190462</c:v>
                </c:pt>
                <c:pt idx="18">
                  <c:v>0.98073265778444974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Data!$AF$80:$AF$98</c:f>
              <c:numCache>
                <c:formatCode>h:mm</c:formatCode>
                <c:ptCount val="19"/>
                <c:pt idx="0">
                  <c:v>0.81805555555555554</c:v>
                </c:pt>
                <c:pt idx="1">
                  <c:v>0.81874999999999998</c:v>
                </c:pt>
                <c:pt idx="2">
                  <c:v>0.82013888888888886</c:v>
                </c:pt>
                <c:pt idx="3">
                  <c:v>0.8208333333333333</c:v>
                </c:pt>
                <c:pt idx="4">
                  <c:v>0.82152777777777775</c:v>
                </c:pt>
                <c:pt idx="5">
                  <c:v>0.82152777777777775</c:v>
                </c:pt>
                <c:pt idx="6">
                  <c:v>0.8222222222222223</c:v>
                </c:pt>
                <c:pt idx="7">
                  <c:v>0.82500000000000007</c:v>
                </c:pt>
                <c:pt idx="8">
                  <c:v>0.82638888888888884</c:v>
                </c:pt>
                <c:pt idx="9">
                  <c:v>0.82708333333333339</c:v>
                </c:pt>
                <c:pt idx="10">
                  <c:v>0.82847222222222217</c:v>
                </c:pt>
                <c:pt idx="11">
                  <c:v>0.82986111111111116</c:v>
                </c:pt>
                <c:pt idx="12">
                  <c:v>0.8305555555555556</c:v>
                </c:pt>
                <c:pt idx="13">
                  <c:v>0.83194444444444438</c:v>
                </c:pt>
                <c:pt idx="14">
                  <c:v>0.83333333333333337</c:v>
                </c:pt>
                <c:pt idx="15">
                  <c:v>0.8340277777777777</c:v>
                </c:pt>
                <c:pt idx="16">
                  <c:v>0.83472222222222225</c:v>
                </c:pt>
                <c:pt idx="17">
                  <c:v>0.8354166666666667</c:v>
                </c:pt>
                <c:pt idx="18">
                  <c:v>0.83680555555555547</c:v>
                </c:pt>
              </c:numCache>
            </c:numRef>
          </c:xVal>
          <c:yVal>
            <c:numRef>
              <c:f>Data!$AL$80:$AL$98</c:f>
              <c:numCache>
                <c:formatCode>General</c:formatCode>
                <c:ptCount val="19"/>
                <c:pt idx="0">
                  <c:v>0.86792258293196556</c:v>
                </c:pt>
                <c:pt idx="1">
                  <c:v>0.86792258293196556</c:v>
                </c:pt>
                <c:pt idx="2">
                  <c:v>0.88381132586893518</c:v>
                </c:pt>
                <c:pt idx="3">
                  <c:v>0.9386274890014803</c:v>
                </c:pt>
                <c:pt idx="4">
                  <c:v>0.82780350701611727</c:v>
                </c:pt>
                <c:pt idx="5">
                  <c:v>0.81668138696023851</c:v>
                </c:pt>
                <c:pt idx="6">
                  <c:v>0.84488390567335947</c:v>
                </c:pt>
                <c:pt idx="7">
                  <c:v>0.84845887283417776</c:v>
                </c:pt>
                <c:pt idx="8">
                  <c:v>0.84806165426075342</c:v>
                </c:pt>
                <c:pt idx="9">
                  <c:v>0.8516366214215717</c:v>
                </c:pt>
                <c:pt idx="10">
                  <c:v>0.85322549571526862</c:v>
                </c:pt>
                <c:pt idx="11">
                  <c:v>0.89930285023248036</c:v>
                </c:pt>
                <c:pt idx="12">
                  <c:v>0.89890563165905624</c:v>
                </c:pt>
                <c:pt idx="13">
                  <c:v>0.88897516732345028</c:v>
                </c:pt>
                <c:pt idx="14">
                  <c:v>0.91717768603657135</c:v>
                </c:pt>
                <c:pt idx="15">
                  <c:v>0.88976960447029885</c:v>
                </c:pt>
                <c:pt idx="16">
                  <c:v>0.86831980150538968</c:v>
                </c:pt>
                <c:pt idx="17">
                  <c:v>1.0558069681616311</c:v>
                </c:pt>
                <c:pt idx="18">
                  <c:v>0.96961053772857098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Data!$AF$80:$AF$98</c:f>
              <c:numCache>
                <c:formatCode>h:mm</c:formatCode>
                <c:ptCount val="19"/>
                <c:pt idx="0">
                  <c:v>0.81805555555555554</c:v>
                </c:pt>
                <c:pt idx="1">
                  <c:v>0.81874999999999998</c:v>
                </c:pt>
                <c:pt idx="2">
                  <c:v>0.82013888888888886</c:v>
                </c:pt>
                <c:pt idx="3">
                  <c:v>0.8208333333333333</c:v>
                </c:pt>
                <c:pt idx="4">
                  <c:v>0.82152777777777775</c:v>
                </c:pt>
                <c:pt idx="5">
                  <c:v>0.82152777777777775</c:v>
                </c:pt>
                <c:pt idx="6">
                  <c:v>0.8222222222222223</c:v>
                </c:pt>
                <c:pt idx="7">
                  <c:v>0.82500000000000007</c:v>
                </c:pt>
                <c:pt idx="8">
                  <c:v>0.82638888888888884</c:v>
                </c:pt>
                <c:pt idx="9">
                  <c:v>0.82708333333333339</c:v>
                </c:pt>
                <c:pt idx="10">
                  <c:v>0.82847222222222217</c:v>
                </c:pt>
                <c:pt idx="11">
                  <c:v>0.82986111111111116</c:v>
                </c:pt>
                <c:pt idx="12">
                  <c:v>0.8305555555555556</c:v>
                </c:pt>
                <c:pt idx="13">
                  <c:v>0.83194444444444438</c:v>
                </c:pt>
                <c:pt idx="14">
                  <c:v>0.83333333333333337</c:v>
                </c:pt>
                <c:pt idx="15">
                  <c:v>0.8340277777777777</c:v>
                </c:pt>
                <c:pt idx="16">
                  <c:v>0.83472222222222225</c:v>
                </c:pt>
                <c:pt idx="17">
                  <c:v>0.8354166666666667</c:v>
                </c:pt>
                <c:pt idx="18">
                  <c:v>0.83680555555555547</c:v>
                </c:pt>
              </c:numCache>
            </c:numRef>
          </c:xVal>
          <c:yVal>
            <c:numRef>
              <c:f>Data!$AP$80:$AP$98</c:f>
              <c:numCache>
                <c:formatCode>General</c:formatCode>
                <c:ptCount val="19"/>
                <c:pt idx="0">
                  <c:v>0.80198429974354157</c:v>
                </c:pt>
                <c:pt idx="1">
                  <c:v>0.80198429974354157</c:v>
                </c:pt>
                <c:pt idx="2">
                  <c:v>0.81866747982735966</c:v>
                </c:pt>
                <c:pt idx="3">
                  <c:v>0.79046496111423858</c:v>
                </c:pt>
                <c:pt idx="4">
                  <c:v>0.93187477325326828</c:v>
                </c:pt>
                <c:pt idx="5">
                  <c:v>1.020851733700298</c:v>
                </c:pt>
                <c:pt idx="6">
                  <c:v>0.83932284564542015</c:v>
                </c:pt>
                <c:pt idx="7">
                  <c:v>0.84885609140760199</c:v>
                </c:pt>
                <c:pt idx="8">
                  <c:v>0.94617464189654088</c:v>
                </c:pt>
                <c:pt idx="9">
                  <c:v>0.85918377431663207</c:v>
                </c:pt>
                <c:pt idx="10">
                  <c:v>0.86315596005087458</c:v>
                </c:pt>
                <c:pt idx="11">
                  <c:v>1.1181702841892369</c:v>
                </c:pt>
                <c:pt idx="12">
                  <c:v>0.88579741873605633</c:v>
                </c:pt>
                <c:pt idx="13">
                  <c:v>0.9088360959946622</c:v>
                </c:pt>
                <c:pt idx="14">
                  <c:v>0.95570788765872272</c:v>
                </c:pt>
                <c:pt idx="15">
                  <c:v>0.88698907445632902</c:v>
                </c:pt>
                <c:pt idx="16">
                  <c:v>0.92909424323929846</c:v>
                </c:pt>
                <c:pt idx="17">
                  <c:v>0.91956099747711673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Data!$AF$80:$AF$98</c:f>
              <c:numCache>
                <c:formatCode>h:mm</c:formatCode>
                <c:ptCount val="19"/>
                <c:pt idx="0">
                  <c:v>0.81805555555555554</c:v>
                </c:pt>
                <c:pt idx="1">
                  <c:v>0.81874999999999998</c:v>
                </c:pt>
                <c:pt idx="2">
                  <c:v>0.82013888888888886</c:v>
                </c:pt>
                <c:pt idx="3">
                  <c:v>0.8208333333333333</c:v>
                </c:pt>
                <c:pt idx="4">
                  <c:v>0.82152777777777775</c:v>
                </c:pt>
                <c:pt idx="5">
                  <c:v>0.82152777777777775</c:v>
                </c:pt>
                <c:pt idx="6">
                  <c:v>0.8222222222222223</c:v>
                </c:pt>
                <c:pt idx="7">
                  <c:v>0.82500000000000007</c:v>
                </c:pt>
                <c:pt idx="8">
                  <c:v>0.82638888888888884</c:v>
                </c:pt>
                <c:pt idx="9">
                  <c:v>0.82708333333333339</c:v>
                </c:pt>
                <c:pt idx="10">
                  <c:v>0.82847222222222217</c:v>
                </c:pt>
                <c:pt idx="11">
                  <c:v>0.82986111111111116</c:v>
                </c:pt>
                <c:pt idx="12">
                  <c:v>0.8305555555555556</c:v>
                </c:pt>
                <c:pt idx="13">
                  <c:v>0.83194444444444438</c:v>
                </c:pt>
                <c:pt idx="14">
                  <c:v>0.83333333333333337</c:v>
                </c:pt>
                <c:pt idx="15">
                  <c:v>0.8340277777777777</c:v>
                </c:pt>
                <c:pt idx="16">
                  <c:v>0.83472222222222225</c:v>
                </c:pt>
                <c:pt idx="17">
                  <c:v>0.8354166666666667</c:v>
                </c:pt>
                <c:pt idx="18">
                  <c:v>0.83680555555555547</c:v>
                </c:pt>
              </c:numCache>
            </c:numRef>
          </c:xVal>
          <c:yVal>
            <c:numRef>
              <c:f>Data!$AS$80:$AS$98</c:f>
              <c:numCache>
                <c:formatCode>General</c:formatCode>
                <c:ptCount val="19"/>
                <c:pt idx="0">
                  <c:v>0.86395039719772304</c:v>
                </c:pt>
                <c:pt idx="1">
                  <c:v>0.86395039719772304</c:v>
                </c:pt>
                <c:pt idx="2">
                  <c:v>0.90923331456808654</c:v>
                </c:pt>
                <c:pt idx="3">
                  <c:v>0.95372179479160135</c:v>
                </c:pt>
                <c:pt idx="4">
                  <c:v>0.82661185129584447</c:v>
                </c:pt>
                <c:pt idx="5">
                  <c:v>0.84686999854048073</c:v>
                </c:pt>
                <c:pt idx="6">
                  <c:v>0.82343410270845052</c:v>
                </c:pt>
                <c:pt idx="7">
                  <c:v>0.83137847417693533</c:v>
                </c:pt>
                <c:pt idx="8">
                  <c:v>0.85084218427472313</c:v>
                </c:pt>
                <c:pt idx="9">
                  <c:v>0.82422853985529909</c:v>
                </c:pt>
                <c:pt idx="10">
                  <c:v>0.87268920581305642</c:v>
                </c:pt>
                <c:pt idx="11">
                  <c:v>0.87586695440045037</c:v>
                </c:pt>
                <c:pt idx="12">
                  <c:v>0.87110033151935939</c:v>
                </c:pt>
                <c:pt idx="13">
                  <c:v>0.92432762035820759</c:v>
                </c:pt>
                <c:pt idx="14">
                  <c:v>0.89493344592481383</c:v>
                </c:pt>
                <c:pt idx="15">
                  <c:v>0.86792258293196556</c:v>
                </c:pt>
                <c:pt idx="16">
                  <c:v>0.86752536435854133</c:v>
                </c:pt>
                <c:pt idx="17">
                  <c:v>1.0216461708471465</c:v>
                </c:pt>
                <c:pt idx="18">
                  <c:v>0.97874656491732859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16608"/>
        <c:axId val="7318528"/>
      </c:scatterChart>
      <c:valAx>
        <c:axId val="7316608"/>
        <c:scaling>
          <c:orientation val="minMax"/>
        </c:scaling>
        <c:delete val="0"/>
        <c:axPos val="b"/>
        <c:numFmt formatCode="h:mm" sourceLinked="1"/>
        <c:majorTickMark val="out"/>
        <c:minorTickMark val="none"/>
        <c:tickLblPos val="nextTo"/>
        <c:crossAx val="7318528"/>
        <c:crosses val="autoZero"/>
        <c:crossBetween val="midCat"/>
      </c:valAx>
      <c:valAx>
        <c:axId val="7318528"/>
        <c:scaling>
          <c:orientation val="minMax"/>
          <c:max val="2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16608"/>
        <c:crosses val="autoZero"/>
        <c:crossBetween val="midCat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85739282589675E-2"/>
          <c:y val="7.9530699958916831E-2"/>
          <c:w val="0.84447681539807529"/>
          <c:h val="0.8039732761733050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Data!$A$80:$A$94</c:f>
              <c:numCache>
                <c:formatCode>h:mm</c:formatCode>
                <c:ptCount val="15"/>
                <c:pt idx="0">
                  <c:v>0.81736111111111109</c:v>
                </c:pt>
                <c:pt idx="1">
                  <c:v>0.81944444444444453</c:v>
                </c:pt>
                <c:pt idx="2">
                  <c:v>0.8208333333333333</c:v>
                </c:pt>
                <c:pt idx="3">
                  <c:v>0.8222222222222223</c:v>
                </c:pt>
                <c:pt idx="4">
                  <c:v>0.82430555555555562</c:v>
                </c:pt>
                <c:pt idx="5">
                  <c:v>0.8256944444444444</c:v>
                </c:pt>
                <c:pt idx="6">
                  <c:v>0.8256944444444444</c:v>
                </c:pt>
                <c:pt idx="7">
                  <c:v>0.82916666666666661</c:v>
                </c:pt>
                <c:pt idx="8">
                  <c:v>0.8305555555555556</c:v>
                </c:pt>
                <c:pt idx="9">
                  <c:v>0.83124999999999993</c:v>
                </c:pt>
                <c:pt idx="10">
                  <c:v>0.83333333333333337</c:v>
                </c:pt>
                <c:pt idx="11">
                  <c:v>0.8340277777777777</c:v>
                </c:pt>
                <c:pt idx="12">
                  <c:v>0.83472222222222225</c:v>
                </c:pt>
                <c:pt idx="13">
                  <c:v>0.83611111111111114</c:v>
                </c:pt>
                <c:pt idx="14">
                  <c:v>0.83750000000000002</c:v>
                </c:pt>
              </c:numCache>
            </c:numRef>
          </c:xVal>
          <c:yVal>
            <c:numRef>
              <c:f>Data!$AD$80:$AD$94</c:f>
              <c:numCache>
                <c:formatCode>General</c:formatCode>
                <c:ptCount val="15"/>
                <c:pt idx="0">
                  <c:v>0.86186499968724584</c:v>
                </c:pt>
                <c:pt idx="1">
                  <c:v>0.98639302245574523</c:v>
                </c:pt>
                <c:pt idx="2">
                  <c:v>1.0066511697003815</c:v>
                </c:pt>
                <c:pt idx="3">
                  <c:v>1.0704047507349721</c:v>
                </c:pt>
                <c:pt idx="4">
                  <c:v>1.1272070067346385</c:v>
                </c:pt>
                <c:pt idx="5">
                  <c:v>1.1608712808323429</c:v>
                </c:pt>
                <c:pt idx="6">
                  <c:v>1.1608712808323429</c:v>
                </c:pt>
                <c:pt idx="7">
                  <c:v>1.2743764881883195</c:v>
                </c:pt>
                <c:pt idx="8">
                  <c:v>1.3426980828172888</c:v>
                </c:pt>
                <c:pt idx="9">
                  <c:v>1.3401161620900313</c:v>
                </c:pt>
                <c:pt idx="10">
                  <c:v>1.6482584704238863</c:v>
                </c:pt>
                <c:pt idx="11">
                  <c:v>1.4363423615020536</c:v>
                </c:pt>
                <c:pt idx="12">
                  <c:v>1.6940379110110293</c:v>
                </c:pt>
                <c:pt idx="13">
                  <c:v>1.4573949458935382</c:v>
                </c:pt>
                <c:pt idx="14">
                  <c:v>1.573879292550197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01312"/>
        <c:axId val="20302848"/>
      </c:scatterChart>
      <c:valAx>
        <c:axId val="20301312"/>
        <c:scaling>
          <c:orientation val="minMax"/>
        </c:scaling>
        <c:delete val="0"/>
        <c:axPos val="b"/>
        <c:numFmt formatCode="h:mm" sourceLinked="1"/>
        <c:majorTickMark val="out"/>
        <c:minorTickMark val="none"/>
        <c:tickLblPos val="nextTo"/>
        <c:crossAx val="20302848"/>
        <c:crosses val="autoZero"/>
        <c:crossBetween val="midCat"/>
      </c:valAx>
      <c:valAx>
        <c:axId val="20302848"/>
        <c:scaling>
          <c:orientation val="minMax"/>
          <c:max val="1.76"/>
          <c:min val="0.8800000000000001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01312"/>
        <c:crosses val="autoZero"/>
        <c:crossBetween val="midCat"/>
        <c:majorUnit val="8.0000000000000016E-2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b1-in</c:v>
          </c:tx>
          <c:spPr>
            <a:ln w="28575">
              <a:noFill/>
            </a:ln>
          </c:spPr>
          <c:dPt>
            <c:idx val="18"/>
            <c:marker>
              <c:symbol val="none"/>
            </c:marker>
            <c:bubble3D val="0"/>
          </c:dPt>
          <c:xVal>
            <c:numRef>
              <c:f>Data!$A$100:$A$118</c:f>
              <c:numCache>
                <c:formatCode>h:mm</c:formatCode>
                <c:ptCount val="19"/>
                <c:pt idx="0">
                  <c:v>0.9145833333333333</c:v>
                </c:pt>
                <c:pt idx="1">
                  <c:v>0.91527777777777775</c:v>
                </c:pt>
                <c:pt idx="2">
                  <c:v>0.9159722222222223</c:v>
                </c:pt>
                <c:pt idx="3">
                  <c:v>0.91805555555555562</c:v>
                </c:pt>
                <c:pt idx="4">
                  <c:v>0.92013888888888884</c:v>
                </c:pt>
                <c:pt idx="5">
                  <c:v>0.92083333333333339</c:v>
                </c:pt>
                <c:pt idx="6">
                  <c:v>0.92222222222222217</c:v>
                </c:pt>
                <c:pt idx="7">
                  <c:v>0.92499999999999993</c:v>
                </c:pt>
                <c:pt idx="8">
                  <c:v>0.92569444444444438</c:v>
                </c:pt>
                <c:pt idx="9">
                  <c:v>0.92986111111111114</c:v>
                </c:pt>
                <c:pt idx="10">
                  <c:v>0.94374999999999998</c:v>
                </c:pt>
                <c:pt idx="11">
                  <c:v>0.9458333333333333</c:v>
                </c:pt>
                <c:pt idx="12">
                  <c:v>0.94652777777777775</c:v>
                </c:pt>
                <c:pt idx="13">
                  <c:v>0.95416666666666661</c:v>
                </c:pt>
                <c:pt idx="14">
                  <c:v>0.95416666666666661</c:v>
                </c:pt>
                <c:pt idx="15">
                  <c:v>0.9555555555555556</c:v>
                </c:pt>
                <c:pt idx="16">
                  <c:v>0.9555555555555556</c:v>
                </c:pt>
                <c:pt idx="17">
                  <c:v>0.96597222222222223</c:v>
                </c:pt>
                <c:pt idx="18">
                  <c:v>0.97013888888888899</c:v>
                </c:pt>
              </c:numCache>
            </c:numRef>
          </c:xVal>
          <c:yVal>
            <c:numRef>
              <c:f>Data!$D$100:$D$118</c:f>
              <c:numCache>
                <c:formatCode>General</c:formatCode>
                <c:ptCount val="19"/>
                <c:pt idx="0">
                  <c:v>1.7204017601990211</c:v>
                </c:pt>
                <c:pt idx="1">
                  <c:v>1.9102775490180308</c:v>
                </c:pt>
                <c:pt idx="2">
                  <c:v>1.920605520794797</c:v>
                </c:pt>
                <c:pt idx="3">
                  <c:v>1.6933901417059398</c:v>
                </c:pt>
                <c:pt idx="4">
                  <c:v>1.6230804876871854</c:v>
                </c:pt>
                <c:pt idx="5">
                  <c:v>1.6584339295384234</c:v>
                </c:pt>
                <c:pt idx="6">
                  <c:v>1.6937873713896618</c:v>
                </c:pt>
                <c:pt idx="7">
                  <c:v>1.6902123042361656</c:v>
                </c:pt>
                <c:pt idx="8">
                  <c:v>1.6933901417059398</c:v>
                </c:pt>
                <c:pt idx="9">
                  <c:v>1.8240787076504048</c:v>
                </c:pt>
                <c:pt idx="10">
                  <c:v>2.0584442210462544</c:v>
                </c:pt>
                <c:pt idx="11">
                  <c:v>1.872540729064462</c:v>
                </c:pt>
                <c:pt idx="12">
                  <c:v>1.8455291105713809</c:v>
                </c:pt>
                <c:pt idx="13">
                  <c:v>3.475759732565558</c:v>
                </c:pt>
                <c:pt idx="14">
                  <c:v>1.9047163334459258</c:v>
                </c:pt>
                <c:pt idx="15">
                  <c:v>2.1668879247022996</c:v>
                </c:pt>
                <c:pt idx="16">
                  <c:v>1.9714509203111847</c:v>
                </c:pt>
                <c:pt idx="17">
                  <c:v>3.6652382917008466</c:v>
                </c:pt>
                <c:pt idx="18">
                  <c:v>1.097148386439551</c:v>
                </c:pt>
              </c:numCache>
            </c:numRef>
          </c:yVal>
          <c:smooth val="0"/>
        </c:ser>
        <c:ser>
          <c:idx val="1"/>
          <c:order val="1"/>
          <c:tx>
            <c:v>b1-out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Data!$A$100:$A$118</c:f>
              <c:numCache>
                <c:formatCode>h:mm</c:formatCode>
                <c:ptCount val="19"/>
                <c:pt idx="0">
                  <c:v>0.9145833333333333</c:v>
                </c:pt>
                <c:pt idx="1">
                  <c:v>0.91527777777777775</c:v>
                </c:pt>
                <c:pt idx="2">
                  <c:v>0.9159722222222223</c:v>
                </c:pt>
                <c:pt idx="3">
                  <c:v>0.91805555555555562</c:v>
                </c:pt>
                <c:pt idx="4">
                  <c:v>0.92013888888888884</c:v>
                </c:pt>
                <c:pt idx="5">
                  <c:v>0.92083333333333339</c:v>
                </c:pt>
                <c:pt idx="6">
                  <c:v>0.92222222222222217</c:v>
                </c:pt>
                <c:pt idx="7">
                  <c:v>0.92499999999999993</c:v>
                </c:pt>
                <c:pt idx="8">
                  <c:v>0.92569444444444438</c:v>
                </c:pt>
                <c:pt idx="9">
                  <c:v>0.92986111111111114</c:v>
                </c:pt>
                <c:pt idx="10">
                  <c:v>0.94374999999999998</c:v>
                </c:pt>
                <c:pt idx="11">
                  <c:v>0.9458333333333333</c:v>
                </c:pt>
                <c:pt idx="12">
                  <c:v>0.94652777777777775</c:v>
                </c:pt>
                <c:pt idx="13">
                  <c:v>0.95416666666666661</c:v>
                </c:pt>
                <c:pt idx="14">
                  <c:v>0.95416666666666661</c:v>
                </c:pt>
                <c:pt idx="15">
                  <c:v>0.9555555555555556</c:v>
                </c:pt>
                <c:pt idx="16">
                  <c:v>0.9555555555555556</c:v>
                </c:pt>
                <c:pt idx="17">
                  <c:v>0.96597222222222223</c:v>
                </c:pt>
                <c:pt idx="18">
                  <c:v>0.97013888888888899</c:v>
                </c:pt>
              </c:numCache>
            </c:numRef>
          </c:xVal>
          <c:yVal>
            <c:numRef>
              <c:f>Data!$G$100:$G$118</c:f>
              <c:numCache>
                <c:formatCode>General</c:formatCode>
                <c:ptCount val="19"/>
                <c:pt idx="0">
                  <c:v>1.7076904103199242</c:v>
                </c:pt>
                <c:pt idx="1">
                  <c:v>1.7108682477896984</c:v>
                </c:pt>
                <c:pt idx="2">
                  <c:v>1.6425447421895523</c:v>
                </c:pt>
                <c:pt idx="3">
                  <c:v>1.8062033718829249</c:v>
                </c:pt>
                <c:pt idx="4">
                  <c:v>1.9833678108228381</c:v>
                </c:pt>
                <c:pt idx="5">
                  <c:v>1.7871363470642794</c:v>
                </c:pt>
                <c:pt idx="6">
                  <c:v>1.6870344667663915</c:v>
                </c:pt>
                <c:pt idx="7">
                  <c:v>1.6405585937709435</c:v>
                </c:pt>
                <c:pt idx="8">
                  <c:v>1.663200685743085</c:v>
                </c:pt>
                <c:pt idx="9">
                  <c:v>1.7319214210269525</c:v>
                </c:pt>
                <c:pt idx="10">
                  <c:v>2.0651971256695241</c:v>
                </c:pt>
                <c:pt idx="11">
                  <c:v>2.0528830054741491</c:v>
                </c:pt>
                <c:pt idx="12">
                  <c:v>1.9646980156879144</c:v>
                </c:pt>
                <c:pt idx="13">
                  <c:v>1.8502958667760425</c:v>
                </c:pt>
                <c:pt idx="14">
                  <c:v>1.9766149061995677</c:v>
                </c:pt>
                <c:pt idx="15">
                  <c:v>2.0850586098556132</c:v>
                </c:pt>
                <c:pt idx="16">
                  <c:v>1.992106863864717</c:v>
                </c:pt>
                <c:pt idx="17">
                  <c:v>1.8939911319854379</c:v>
                </c:pt>
                <c:pt idx="18">
                  <c:v>1.9662869344228016</c:v>
                </c:pt>
              </c:numCache>
            </c:numRef>
          </c:yVal>
          <c:smooth val="0"/>
        </c:ser>
        <c:ser>
          <c:idx val="2"/>
          <c:order val="2"/>
          <c:tx>
            <c:v>b2-in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Data!$A$100:$A$118</c:f>
              <c:numCache>
                <c:formatCode>h:mm</c:formatCode>
                <c:ptCount val="19"/>
                <c:pt idx="0">
                  <c:v>0.9145833333333333</c:v>
                </c:pt>
                <c:pt idx="1">
                  <c:v>0.91527777777777775</c:v>
                </c:pt>
                <c:pt idx="2">
                  <c:v>0.9159722222222223</c:v>
                </c:pt>
                <c:pt idx="3">
                  <c:v>0.91805555555555562</c:v>
                </c:pt>
                <c:pt idx="4">
                  <c:v>0.92013888888888884</c:v>
                </c:pt>
                <c:pt idx="5">
                  <c:v>0.92083333333333339</c:v>
                </c:pt>
                <c:pt idx="6">
                  <c:v>0.92222222222222217</c:v>
                </c:pt>
                <c:pt idx="7">
                  <c:v>0.92499999999999993</c:v>
                </c:pt>
                <c:pt idx="8">
                  <c:v>0.92569444444444438</c:v>
                </c:pt>
                <c:pt idx="9">
                  <c:v>0.92986111111111114</c:v>
                </c:pt>
                <c:pt idx="10">
                  <c:v>0.94374999999999998</c:v>
                </c:pt>
                <c:pt idx="11">
                  <c:v>0.9458333333333333</c:v>
                </c:pt>
                <c:pt idx="12">
                  <c:v>0.94652777777777775</c:v>
                </c:pt>
                <c:pt idx="13">
                  <c:v>0.95416666666666661</c:v>
                </c:pt>
                <c:pt idx="14">
                  <c:v>0.95416666666666661</c:v>
                </c:pt>
                <c:pt idx="15">
                  <c:v>0.9555555555555556</c:v>
                </c:pt>
                <c:pt idx="16">
                  <c:v>0.9555555555555556</c:v>
                </c:pt>
                <c:pt idx="17">
                  <c:v>0.96597222222222223</c:v>
                </c:pt>
                <c:pt idx="18">
                  <c:v>0.97013888888888899</c:v>
                </c:pt>
              </c:numCache>
            </c:numRef>
          </c:xVal>
          <c:yVal>
            <c:numRef>
              <c:f>Data!$K$100:$K$118</c:f>
              <c:numCache>
                <c:formatCode>General</c:formatCode>
                <c:ptCount val="19"/>
                <c:pt idx="0">
                  <c:v>1.6743231168872945</c:v>
                </c:pt>
                <c:pt idx="1">
                  <c:v>1.8173258030271349</c:v>
                </c:pt>
                <c:pt idx="2">
                  <c:v>4.4100439486791805</c:v>
                </c:pt>
                <c:pt idx="3">
                  <c:v>1.6512837952314314</c:v>
                </c:pt>
                <c:pt idx="4">
                  <c:v>1.6024245441336527</c:v>
                </c:pt>
                <c:pt idx="5">
                  <c:v>1.5813713708963986</c:v>
                </c:pt>
                <c:pt idx="6">
                  <c:v>1.6254638657895157</c:v>
                </c:pt>
                <c:pt idx="7">
                  <c:v>1.6290389329430119</c:v>
                </c:pt>
                <c:pt idx="8">
                  <c:v>1.6937873713896618</c:v>
                </c:pt>
                <c:pt idx="9">
                  <c:v>1.6540644030174838</c:v>
                </c:pt>
                <c:pt idx="10">
                  <c:v>1.9857511889251684</c:v>
                </c:pt>
                <c:pt idx="11">
                  <c:v>1.7664804035107471</c:v>
                </c:pt>
                <c:pt idx="12">
                  <c:v>2.0083932808973102</c:v>
                </c:pt>
                <c:pt idx="13">
                  <c:v>4.0441954099714224</c:v>
                </c:pt>
                <c:pt idx="14">
                  <c:v>1.9360974784599463</c:v>
                </c:pt>
                <c:pt idx="15">
                  <c:v>1.3907011227099451</c:v>
                </c:pt>
                <c:pt idx="16">
                  <c:v>1.9392753159297205</c:v>
                </c:pt>
                <c:pt idx="17">
                  <c:v>2.1792020448976746</c:v>
                </c:pt>
                <c:pt idx="18">
                  <c:v>2.1366984687394441</c:v>
                </c:pt>
              </c:numCache>
            </c:numRef>
          </c:yVal>
          <c:smooth val="0"/>
        </c:ser>
        <c:ser>
          <c:idx val="3"/>
          <c:order val="3"/>
          <c:tx>
            <c:v>b2-out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Data!$A$100:$A$118</c:f>
              <c:numCache>
                <c:formatCode>h:mm</c:formatCode>
                <c:ptCount val="19"/>
                <c:pt idx="0">
                  <c:v>0.9145833333333333</c:v>
                </c:pt>
                <c:pt idx="1">
                  <c:v>0.91527777777777775</c:v>
                </c:pt>
                <c:pt idx="2">
                  <c:v>0.9159722222222223</c:v>
                </c:pt>
                <c:pt idx="3">
                  <c:v>0.91805555555555562</c:v>
                </c:pt>
                <c:pt idx="4">
                  <c:v>0.92013888888888884</c:v>
                </c:pt>
                <c:pt idx="5">
                  <c:v>0.92083333333333339</c:v>
                </c:pt>
                <c:pt idx="6">
                  <c:v>0.92222222222222217</c:v>
                </c:pt>
                <c:pt idx="7">
                  <c:v>0.92499999999999993</c:v>
                </c:pt>
                <c:pt idx="8">
                  <c:v>0.92569444444444438</c:v>
                </c:pt>
                <c:pt idx="9">
                  <c:v>0.92986111111111114</c:v>
                </c:pt>
                <c:pt idx="10">
                  <c:v>0.94374999999999998</c:v>
                </c:pt>
                <c:pt idx="11">
                  <c:v>0.9458333333333333</c:v>
                </c:pt>
                <c:pt idx="12">
                  <c:v>0.94652777777777775</c:v>
                </c:pt>
                <c:pt idx="13">
                  <c:v>0.95416666666666661</c:v>
                </c:pt>
                <c:pt idx="14">
                  <c:v>0.95416666666666661</c:v>
                </c:pt>
                <c:pt idx="15">
                  <c:v>0.9555555555555556</c:v>
                </c:pt>
                <c:pt idx="16">
                  <c:v>0.9555555555555556</c:v>
                </c:pt>
                <c:pt idx="17">
                  <c:v>0.96597222222222223</c:v>
                </c:pt>
                <c:pt idx="18">
                  <c:v>0.97013888888888899</c:v>
                </c:pt>
              </c:numCache>
            </c:numRef>
          </c:xVal>
          <c:yVal>
            <c:numRef>
              <c:f>Data!$N$100:$N$118</c:f>
              <c:numCache>
                <c:formatCode>General</c:formatCode>
                <c:ptCount val="19"/>
                <c:pt idx="0">
                  <c:v>1.145610407853608</c:v>
                </c:pt>
                <c:pt idx="1">
                  <c:v>1.6361890672500039</c:v>
                </c:pt>
                <c:pt idx="2">
                  <c:v>1.6127525159104188</c:v>
                </c:pt>
                <c:pt idx="3">
                  <c:v>1.7013347353803756</c:v>
                </c:pt>
                <c:pt idx="4">
                  <c:v>1.9432476127669385</c:v>
                </c:pt>
                <c:pt idx="5">
                  <c:v>1.7247712867199603</c:v>
                </c:pt>
                <c:pt idx="6">
                  <c:v>1.6596256185895888</c:v>
                </c:pt>
                <c:pt idx="7">
                  <c:v>1.62188879863602</c:v>
                </c:pt>
                <c:pt idx="8">
                  <c:v>1.6171220424313584</c:v>
                </c:pt>
                <c:pt idx="9">
                  <c:v>1.705704261901315</c:v>
                </c:pt>
                <c:pt idx="10">
                  <c:v>1.9845594998740035</c:v>
                </c:pt>
                <c:pt idx="11">
                  <c:v>1.9531783548599828</c:v>
                </c:pt>
                <c:pt idx="12">
                  <c:v>1.9559589626460354</c:v>
                </c:pt>
                <c:pt idx="13">
                  <c:v>1.8558570823481471</c:v>
                </c:pt>
                <c:pt idx="14">
                  <c:v>1.8487069480411551</c:v>
                </c:pt>
                <c:pt idx="15">
                  <c:v>2.0898253660602744</c:v>
                </c:pt>
                <c:pt idx="16">
                  <c:v>1.9007440366087083</c:v>
                </c:pt>
                <c:pt idx="17">
                  <c:v>3.0344375539506627</c:v>
                </c:pt>
                <c:pt idx="18">
                  <c:v>1.9682730828414103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49920"/>
        <c:axId val="20460288"/>
      </c:scatterChart>
      <c:valAx>
        <c:axId val="20449920"/>
        <c:scaling>
          <c:orientation val="minMax"/>
        </c:scaling>
        <c:delete val="0"/>
        <c:axPos val="b"/>
        <c:numFmt formatCode="h:mm" sourceLinked="1"/>
        <c:majorTickMark val="out"/>
        <c:minorTickMark val="none"/>
        <c:tickLblPos val="nextTo"/>
        <c:crossAx val="20460288"/>
        <c:crosses val="autoZero"/>
        <c:crossBetween val="midCat"/>
      </c:valAx>
      <c:valAx>
        <c:axId val="20460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449920"/>
        <c:crosses val="autoZero"/>
        <c:crossBetween val="midCat"/>
        <c:majorUnit val="1"/>
      </c:valAx>
      <c:spPr>
        <a:solidFill>
          <a:schemeClr val="bg1"/>
        </a:solidFill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0.30128</cdr:x>
      <cdr:y>0.22382</cdr:y>
    </cdr:from>
    <cdr:to>
      <cdr:x>0.72653</cdr:x>
      <cdr:y>0.31949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77463" y="864096"/>
          <a:ext cx="1944216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slope = 0.025 </a:t>
          </a:r>
          <a:r>
            <a:rPr lang="el-GR" sz="1400" b="1" dirty="0" smtClean="0"/>
            <a:t>μ</a:t>
          </a:r>
          <a:r>
            <a:rPr lang="en-US" sz="1400" b="1" dirty="0" smtClean="0"/>
            <a:t>m/min</a:t>
          </a:r>
          <a:endParaRPr lang="en-GB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BFA17-B252-4195-85B9-058DDF8FFF15}" type="datetimeFigureOut">
              <a:rPr lang="en-GB" smtClean="0"/>
              <a:t>08/11/2011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B00C5-53A7-49FA-B8E8-37E13DF6D2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63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43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74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74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21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52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94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74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67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20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38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82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60548-3CE9-419B-AA4E-CC0CF8A63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7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2276872"/>
            <a:ext cx="39604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 MD – 31</a:t>
            </a:r>
            <a:r>
              <a:rPr lang="en-US" baseline="30000" dirty="0" smtClean="0"/>
              <a:t>st</a:t>
            </a:r>
            <a:r>
              <a:rPr lang="en-US" dirty="0" smtClean="0"/>
              <a:t> Oct. 2011</a:t>
            </a:r>
          </a:p>
          <a:p>
            <a:endParaRPr lang="en-US" dirty="0"/>
          </a:p>
          <a:p>
            <a:r>
              <a:rPr lang="en-US" dirty="0" smtClean="0"/>
              <a:t>Preliminary analysis of B2 (</a:t>
            </a:r>
            <a:r>
              <a:rPr lang="en-US" dirty="0" err="1" smtClean="0"/>
              <a:t>Pb</a:t>
            </a:r>
            <a:r>
              <a:rPr lang="en-US" dirty="0" smtClean="0"/>
              <a:t>) </a:t>
            </a:r>
            <a:r>
              <a:rPr lang="en-US" dirty="0" err="1" smtClean="0"/>
              <a:t>emittance</a:t>
            </a:r>
            <a:r>
              <a:rPr lang="en-US" dirty="0" smtClean="0"/>
              <a:t> measurements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1600" dirty="0" smtClean="0"/>
              <a:t>Reine Versteegen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2171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/>
          <p:cNvSpPr txBox="1"/>
          <p:nvPr/>
        </p:nvSpPr>
        <p:spPr>
          <a:xfrm>
            <a:off x="7724031" y="332656"/>
            <a:ext cx="14199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b1,b2,b3,b4</a:t>
            </a:r>
            <a:r>
              <a:rPr lang="en-US" sz="1500" dirty="0" smtClean="0"/>
              <a:t> = bunches of </a:t>
            </a:r>
            <a:r>
              <a:rPr lang="en-US" sz="1500" dirty="0" smtClean="0">
                <a:solidFill>
                  <a:srgbClr val="FF0000"/>
                </a:solidFill>
              </a:rPr>
              <a:t>B2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663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Wire scans of </a:t>
            </a:r>
            <a:r>
              <a:rPr lang="en-US" dirty="0" err="1" smtClean="0"/>
              <a:t>Pb</a:t>
            </a:r>
            <a:r>
              <a:rPr lang="en-US" dirty="0" smtClean="0"/>
              <a:t> beam B2, 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fills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51520" y="469414"/>
            <a:ext cx="8221835" cy="5914366"/>
            <a:chOff x="251520" y="469414"/>
            <a:chExt cx="8221835" cy="5914366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1835696" y="2917686"/>
              <a:ext cx="0" cy="2016224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456606" y="3519085"/>
              <a:ext cx="79208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nd</a:t>
              </a:r>
              <a:r>
                <a:rPr lang="en-US" dirty="0" smtClean="0">
                  <a:solidFill>
                    <a:srgbClr val="FF0000"/>
                  </a:solidFill>
                </a:rPr>
                <a:t> fill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3419872" y="2917686"/>
              <a:ext cx="1048" cy="2016224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042878" y="3519085"/>
              <a:ext cx="7560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3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rd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fill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51520" y="469414"/>
              <a:ext cx="8221835" cy="2954285"/>
              <a:chOff x="251520" y="35818"/>
              <a:chExt cx="8221835" cy="3221473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251520" y="35818"/>
                <a:ext cx="8221835" cy="3208526"/>
                <a:chOff x="251520" y="35818"/>
                <a:chExt cx="8221835" cy="3208526"/>
              </a:xfrm>
            </p:grpSpPr>
            <p:graphicFrame>
              <p:nvGraphicFramePr>
                <p:cNvPr id="4" name="Char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84967424"/>
                    </p:ext>
                  </p:extLst>
                </p:nvPr>
              </p:nvGraphicFramePr>
              <p:xfrm>
                <a:off x="480467" y="120144"/>
                <a:ext cx="7992888" cy="3124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63" name="TextBox 62"/>
                <p:cNvSpPr txBox="1"/>
                <p:nvPr/>
              </p:nvSpPr>
              <p:spPr>
                <a:xfrm>
                  <a:off x="251520" y="35818"/>
                  <a:ext cx="86409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/>
                    <a:t>γε</a:t>
                  </a:r>
                  <a:r>
                    <a:rPr lang="en-GB" baseline="-25000" dirty="0" smtClean="0"/>
                    <a:t>x</a:t>
                  </a:r>
                  <a:r>
                    <a:rPr lang="en-US" dirty="0" smtClean="0"/>
                    <a:t>(</a:t>
                  </a:r>
                  <a:r>
                    <a:rPr lang="en-US" dirty="0" err="1" smtClean="0"/>
                    <a:t>Pb</a:t>
                  </a:r>
                  <a:r>
                    <a:rPr lang="en-US" dirty="0" smtClean="0"/>
                    <a:t>)</a:t>
                  </a:r>
                  <a:endParaRPr lang="en-GB" dirty="0"/>
                </a:p>
              </p:txBody>
            </p:sp>
          </p:grpSp>
          <p:sp>
            <p:nvSpPr>
              <p:cNvPr id="75" name="TextBox 74"/>
              <p:cNvSpPr txBox="1"/>
              <p:nvPr/>
            </p:nvSpPr>
            <p:spPr>
              <a:xfrm>
                <a:off x="7092280" y="2949513"/>
                <a:ext cx="559743" cy="30777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  <a:endParaRPr lang="en-GB" sz="1400" dirty="0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251520" y="3753926"/>
              <a:ext cx="8178055" cy="2629854"/>
              <a:chOff x="251520" y="3545160"/>
              <a:chExt cx="8178055" cy="3215953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251520" y="3545160"/>
                <a:ext cx="8178055" cy="3196208"/>
                <a:chOff x="251520" y="3545160"/>
                <a:chExt cx="8178055" cy="3196208"/>
              </a:xfrm>
            </p:grpSpPr>
            <p:graphicFrame>
              <p:nvGraphicFramePr>
                <p:cNvPr id="5" name="Chart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310934315"/>
                    </p:ext>
                  </p:extLst>
                </p:nvPr>
              </p:nvGraphicFramePr>
              <p:xfrm>
                <a:off x="436687" y="3617168"/>
                <a:ext cx="7992888" cy="3124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62" name="TextBox 61"/>
                <p:cNvSpPr txBox="1"/>
                <p:nvPr/>
              </p:nvSpPr>
              <p:spPr>
                <a:xfrm>
                  <a:off x="251520" y="3545160"/>
                  <a:ext cx="86409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/>
                    <a:t>γε</a:t>
                  </a:r>
                  <a:r>
                    <a:rPr lang="en-GB" baseline="-25000" dirty="0" smtClean="0"/>
                    <a:t>y</a:t>
                  </a:r>
                  <a:r>
                    <a:rPr lang="en-US" dirty="0" smtClean="0"/>
                    <a:t>(</a:t>
                  </a:r>
                  <a:r>
                    <a:rPr lang="en-US" dirty="0" err="1" smtClean="0"/>
                    <a:t>Pb</a:t>
                  </a:r>
                  <a:r>
                    <a:rPr lang="en-US" dirty="0" smtClean="0"/>
                    <a:t>)</a:t>
                  </a:r>
                  <a:endParaRPr lang="en-GB" dirty="0"/>
                </a:p>
              </p:txBody>
            </p:sp>
          </p:grpSp>
          <p:sp>
            <p:nvSpPr>
              <p:cNvPr id="76" name="TextBox 75"/>
              <p:cNvSpPr txBox="1"/>
              <p:nvPr/>
            </p:nvSpPr>
            <p:spPr>
              <a:xfrm>
                <a:off x="7092280" y="6453336"/>
                <a:ext cx="559743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  <a:endParaRPr lang="en-GB" sz="1400" dirty="0"/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 flipV="1">
              <a:off x="6074643" y="2917686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751290" y="2917686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6785198" y="2917686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6813773" y="2917686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6215211" y="2917686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6444208" y="2917686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940152" y="3384361"/>
              <a:ext cx="230006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B0F0"/>
                  </a:solidFill>
                </a:rPr>
                <a:t>Injections of proton batches: 1b+18b+72b+72b+72b+72b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V="1">
              <a:off x="4749924" y="2945542"/>
              <a:ext cx="0" cy="2016224"/>
            </a:xfrm>
            <a:prstGeom prst="straightConnector1">
              <a:avLst/>
            </a:prstGeom>
            <a:ln w="15875"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V="1">
              <a:off x="5771753" y="2945542"/>
              <a:ext cx="0" cy="2016224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139952" y="3412217"/>
              <a:ext cx="122413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B0F0"/>
                  </a:solidFill>
                </a:rPr>
                <a:t>1</a:t>
              </a:r>
              <a:r>
                <a:rPr lang="en-US" sz="1400" baseline="30000" dirty="0" smtClean="0">
                  <a:solidFill>
                    <a:srgbClr val="00B0F0"/>
                  </a:solidFill>
                </a:rPr>
                <a:t>st</a:t>
              </a:r>
              <a:r>
                <a:rPr lang="en-US" sz="1400" dirty="0" smtClean="0">
                  <a:solidFill>
                    <a:srgbClr val="00B0F0"/>
                  </a:solidFill>
                </a:rPr>
                <a:t> injection of protons (pilot)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364088" y="3390389"/>
              <a:ext cx="63854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Dump of B1</a:t>
              </a:r>
              <a:endParaRPr lang="en-GB" sz="1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3798565" y="1477630"/>
              <a:ext cx="0" cy="93600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3222898" y="1169749"/>
              <a:ext cx="115212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Dampers ON</a:t>
              </a:r>
              <a:endParaRPr lang="en-GB" sz="1400" dirty="0"/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66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51520" y="404664"/>
            <a:ext cx="8496944" cy="3100846"/>
            <a:chOff x="251520" y="411922"/>
            <a:chExt cx="8496944" cy="3280494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56446624"/>
                </p:ext>
              </p:extLst>
            </p:nvPr>
          </p:nvGraphicFramePr>
          <p:xfrm>
            <a:off x="467544" y="591570"/>
            <a:ext cx="8280920" cy="29542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251520" y="411922"/>
              <a:ext cx="864096" cy="3592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γε</a:t>
              </a:r>
              <a:r>
                <a:rPr lang="en-GB" baseline="-25000" dirty="0" smtClean="0"/>
                <a:t>x</a:t>
              </a:r>
              <a:r>
                <a:rPr lang="en-US" dirty="0" smtClean="0"/>
                <a:t>(</a:t>
              </a:r>
              <a:r>
                <a:rPr lang="en-US" dirty="0" err="1" smtClean="0"/>
                <a:t>Pb</a:t>
              </a:r>
              <a:r>
                <a:rPr lang="en-US" dirty="0" smtClean="0"/>
                <a:t>)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4992" y="3323084"/>
              <a:ext cx="744539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    </a:t>
              </a:r>
              <a:r>
                <a:rPr lang="en-US" sz="1400" dirty="0" smtClean="0"/>
                <a:t>0                      1:10                   2:20                   3:30                  4:40                  5:50     time </a:t>
              </a:r>
              <a:endParaRPr lang="en-GB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51520" y="3458118"/>
            <a:ext cx="8496944" cy="2990195"/>
            <a:chOff x="251520" y="3645024"/>
            <a:chExt cx="8496944" cy="2990195"/>
          </a:xfrm>
        </p:grpSpPr>
        <p:grpSp>
          <p:nvGrpSpPr>
            <p:cNvPr id="18" name="Group 17"/>
            <p:cNvGrpSpPr/>
            <p:nvPr/>
          </p:nvGrpSpPr>
          <p:grpSpPr>
            <a:xfrm>
              <a:off x="251520" y="3645024"/>
              <a:ext cx="8496944" cy="2880320"/>
              <a:chOff x="251520" y="3833192"/>
              <a:chExt cx="8496944" cy="2908177"/>
            </a:xfrm>
          </p:grpSpPr>
          <p:graphicFrame>
            <p:nvGraphicFramePr>
              <p:cNvPr id="7" name="Chart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75414701"/>
                  </p:ext>
                </p:extLst>
              </p:nvPr>
            </p:nvGraphicFramePr>
            <p:xfrm>
              <a:off x="395536" y="3833192"/>
              <a:ext cx="8352928" cy="29081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" name="TextBox 8"/>
              <p:cNvSpPr txBox="1"/>
              <p:nvPr/>
            </p:nvSpPr>
            <p:spPr>
              <a:xfrm>
                <a:off x="251520" y="3833192"/>
                <a:ext cx="864096" cy="3339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γε</a:t>
                </a:r>
                <a:r>
                  <a:rPr lang="en-GB" baseline="-25000" dirty="0" smtClean="0"/>
                  <a:t>y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Pb</a:t>
                </a:r>
                <a:r>
                  <a:rPr lang="en-US" dirty="0" smtClean="0"/>
                  <a:t>)</a:t>
                </a:r>
                <a:endParaRPr lang="en-GB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97843" y="6265887"/>
              <a:ext cx="744539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    </a:t>
              </a:r>
              <a:r>
                <a:rPr lang="en-US" sz="1400" dirty="0" smtClean="0"/>
                <a:t>0                       1:10                   2:20                   3:30                   4:40                   5:50     time </a:t>
              </a:r>
              <a:endParaRPr lang="en-GB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95536" y="11663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Evolution of bunches </a:t>
            </a:r>
            <a:r>
              <a:rPr lang="en-US" dirty="0" err="1" smtClean="0"/>
              <a:t>emittances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fills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724031" y="411922"/>
            <a:ext cx="14199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b1,b2,b3,b4</a:t>
            </a:r>
            <a:r>
              <a:rPr lang="en-US" sz="1500" dirty="0" smtClean="0"/>
              <a:t> = bunches of </a:t>
            </a:r>
            <a:r>
              <a:rPr lang="en-US" sz="1500" dirty="0" smtClean="0">
                <a:solidFill>
                  <a:srgbClr val="FF0000"/>
                </a:solidFill>
              </a:rPr>
              <a:t>B2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8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26064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Compare BGI and wire scans data during 3</a:t>
            </a:r>
            <a:r>
              <a:rPr lang="en-US" baseline="30000" dirty="0" smtClean="0"/>
              <a:t>rd</a:t>
            </a:r>
            <a:r>
              <a:rPr lang="en-US" dirty="0" smtClean="0"/>
              <a:t> fill (x-plane only):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2000" y="745654"/>
            <a:ext cx="4572000" cy="4843586"/>
            <a:chOff x="4572000" y="1709313"/>
            <a:chExt cx="4572000" cy="3395616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0266859"/>
                </p:ext>
              </p:extLst>
            </p:nvPr>
          </p:nvGraphicFramePr>
          <p:xfrm>
            <a:off x="4607496" y="1709313"/>
            <a:ext cx="4536504" cy="31752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4572000" y="1823631"/>
              <a:ext cx="1152128" cy="2265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&lt;</a:t>
              </a:r>
              <a:r>
                <a:rPr lang="el-GR" sz="1500" dirty="0" smtClean="0"/>
                <a:t>γε</a:t>
              </a:r>
              <a:r>
                <a:rPr lang="en-GB" sz="1500" baseline="-25000" dirty="0" smtClean="0"/>
                <a:t>x</a:t>
              </a:r>
              <a:r>
                <a:rPr lang="en-US" sz="1500" dirty="0" smtClean="0"/>
                <a:t>(</a:t>
              </a:r>
              <a:r>
                <a:rPr lang="en-US" sz="1500" dirty="0" err="1" smtClean="0"/>
                <a:t>Pb</a:t>
              </a:r>
              <a:r>
                <a:rPr lang="en-US" sz="1500" dirty="0" smtClean="0"/>
                <a:t>)&gt;</a:t>
              </a:r>
              <a:endParaRPr lang="en-GB" sz="15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48761" y="4797152"/>
              <a:ext cx="5597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time</a:t>
              </a:r>
              <a:endParaRPr lang="en-GB" sz="14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59632" y="254515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slope = 0.008 </a:t>
            </a:r>
            <a:r>
              <a:rPr lang="el-GR" sz="1400" b="1" dirty="0" smtClean="0"/>
              <a:t>μ</a:t>
            </a:r>
            <a:r>
              <a:rPr lang="en-US" sz="1400" b="1" dirty="0" smtClean="0"/>
              <a:t>m/min </a:t>
            </a:r>
            <a:endParaRPr lang="en-GB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660232" y="3769295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slope = 0.010 </a:t>
            </a:r>
            <a:r>
              <a:rPr lang="el-GR" sz="1400" b="1" dirty="0" smtClean="0"/>
              <a:t>μ</a:t>
            </a:r>
            <a:r>
              <a:rPr lang="en-US" sz="1400" b="1" dirty="0" smtClean="0"/>
              <a:t>m/min </a:t>
            </a:r>
            <a:endParaRPr lang="en-GB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25878" y="5426060"/>
            <a:ext cx="2538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BGI with rough calibration  (</a:t>
            </a:r>
            <a:r>
              <a:rPr lang="en-GB" sz="1400" dirty="0" err="1" smtClean="0"/>
              <a:t>Mariusz</a:t>
            </a:r>
            <a:r>
              <a:rPr lang="en-GB" sz="1400" dirty="0" smtClean="0"/>
              <a:t> </a:t>
            </a:r>
            <a:r>
              <a:rPr lang="en-GB" sz="1400" dirty="0" err="1" smtClean="0"/>
              <a:t>Gracjan</a:t>
            </a:r>
            <a:r>
              <a:rPr lang="en-GB" sz="1400" dirty="0" smtClean="0"/>
              <a:t> </a:t>
            </a:r>
            <a:r>
              <a:rPr lang="en-GB" sz="1400" dirty="0" err="1" smtClean="0"/>
              <a:t>Sapinski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grpSp>
        <p:nvGrpSpPr>
          <p:cNvPr id="2" name="Group 1"/>
          <p:cNvGrpSpPr/>
          <p:nvPr/>
        </p:nvGrpSpPr>
        <p:grpSpPr>
          <a:xfrm>
            <a:off x="107504" y="2132855"/>
            <a:ext cx="4506185" cy="2905221"/>
            <a:chOff x="107504" y="2132855"/>
            <a:chExt cx="4506185" cy="2905221"/>
          </a:xfrm>
        </p:grpSpPr>
        <p:grpSp>
          <p:nvGrpSpPr>
            <p:cNvPr id="5" name="Group 4"/>
            <p:cNvGrpSpPr/>
            <p:nvPr/>
          </p:nvGrpSpPr>
          <p:grpSpPr>
            <a:xfrm>
              <a:off x="107504" y="2132855"/>
              <a:ext cx="4506185" cy="2905221"/>
              <a:chOff x="4664332" y="1916832"/>
              <a:chExt cx="4506655" cy="303998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64332" y="1916832"/>
                <a:ext cx="4482694" cy="3039988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8666931" y="2294037"/>
                <a:ext cx="504056" cy="2203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100" dirty="0" smtClean="0"/>
              </a:p>
              <a:p>
                <a:pPr>
                  <a:spcAft>
                    <a:spcPts val="1000"/>
                  </a:spcAft>
                </a:pPr>
                <a:endParaRPr lang="en-US" sz="1100" dirty="0" smtClean="0"/>
              </a:p>
              <a:p>
                <a:r>
                  <a:rPr lang="en-US" sz="1000" dirty="0" smtClean="0"/>
                  <a:t>3.2</a:t>
                </a:r>
              </a:p>
              <a:p>
                <a:pPr>
                  <a:spcAft>
                    <a:spcPts val="1200"/>
                  </a:spcAft>
                </a:pPr>
                <a:endParaRPr lang="en-US" sz="1100" dirty="0" smtClean="0"/>
              </a:p>
              <a:p>
                <a:r>
                  <a:rPr lang="en-US" sz="1000" dirty="0" smtClean="0"/>
                  <a:t>2.8</a:t>
                </a:r>
              </a:p>
              <a:p>
                <a:pPr>
                  <a:spcAft>
                    <a:spcPts val="1100"/>
                  </a:spcAft>
                </a:pPr>
                <a:endParaRPr lang="en-US" sz="1100" dirty="0" smtClean="0"/>
              </a:p>
              <a:p>
                <a:r>
                  <a:rPr lang="en-US" sz="1000" dirty="0" smtClean="0"/>
                  <a:t>2.4</a:t>
                </a:r>
              </a:p>
              <a:p>
                <a:pPr>
                  <a:spcAft>
                    <a:spcPts val="1000"/>
                  </a:spcAft>
                </a:pPr>
                <a:endParaRPr lang="en-US" sz="1100" dirty="0" smtClean="0"/>
              </a:p>
              <a:p>
                <a:r>
                  <a:rPr lang="en-US" sz="1000" dirty="0"/>
                  <a:t>2</a:t>
                </a:r>
                <a:endParaRPr lang="en-GB" sz="1000" dirty="0"/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 flipV="1">
              <a:off x="1043608" y="2493337"/>
              <a:ext cx="3066078" cy="21054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594181" y="2195572"/>
              <a:ext cx="97781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&lt;</a:t>
              </a:r>
              <a:r>
                <a:rPr lang="el-GR" sz="1600" dirty="0" smtClean="0"/>
                <a:t>γε</a:t>
              </a:r>
              <a:r>
                <a:rPr lang="en-GB" sz="1600" baseline="-25000" dirty="0" smtClean="0"/>
                <a:t>x</a:t>
              </a:r>
              <a:r>
                <a:rPr lang="en-US" sz="1600" dirty="0" smtClean="0"/>
                <a:t>(</a:t>
              </a:r>
              <a:r>
                <a:rPr lang="en-US" sz="1600" dirty="0" err="1" smtClean="0"/>
                <a:t>Pb</a:t>
              </a:r>
              <a:r>
                <a:rPr lang="en-US" sz="1600" dirty="0" smtClean="0"/>
                <a:t>)&gt;</a:t>
              </a:r>
              <a:endParaRPr lang="en-GB" sz="1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16216" y="54260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Wire Scanner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779911" y="5896401"/>
            <a:ext cx="4768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WS gives larger </a:t>
            </a:r>
            <a:r>
              <a:rPr lang="en-US" dirty="0" err="1" smtClean="0"/>
              <a:t>emittances</a:t>
            </a:r>
            <a:r>
              <a:rPr lang="en-US" dirty="0" smtClean="0"/>
              <a:t> than BGI…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486916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=15:40       =16:30        =17:20</a:t>
            </a:r>
            <a:endParaRPr lang="en-GB" sz="11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4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043608" y="2689175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slope = 0.008 </a:t>
            </a:r>
            <a:r>
              <a:rPr lang="el-GR" sz="1400" b="1" dirty="0" smtClean="0"/>
              <a:t>μ</a:t>
            </a:r>
            <a:r>
              <a:rPr lang="en-US" sz="1400" b="1" dirty="0" smtClean="0"/>
              <a:t>m/min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88072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>
          <a:xfrm flipV="1">
            <a:off x="3761370" y="2924944"/>
            <a:ext cx="1048" cy="2016224"/>
          </a:xfrm>
          <a:prstGeom prst="straightConnector1">
            <a:avLst/>
          </a:prstGeom>
          <a:ln w="158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84376" y="3266167"/>
            <a:ext cx="7560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4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fill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1015568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fill 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B1</a:t>
            </a:r>
            <a:r>
              <a:rPr lang="en-US" dirty="0" smtClean="0"/>
              <a:t> identical: </a:t>
            </a:r>
            <a:r>
              <a:rPr lang="en-US" dirty="0" smtClean="0">
                <a:solidFill>
                  <a:srgbClr val="00B0F0"/>
                </a:solidFill>
              </a:rPr>
              <a:t>≈ 300 bunches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B2</a:t>
            </a:r>
            <a:r>
              <a:rPr lang="en-US" dirty="0" smtClean="0"/>
              <a:t> = 2 new </a:t>
            </a:r>
            <a:r>
              <a:rPr lang="en-US" dirty="0" err="1" smtClean="0"/>
              <a:t>Pb</a:t>
            </a:r>
            <a:r>
              <a:rPr lang="en-US" dirty="0" smtClean="0"/>
              <a:t> bunches 	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312368" y="548680"/>
            <a:ext cx="4644008" cy="2869157"/>
            <a:chOff x="2483768" y="260648"/>
            <a:chExt cx="4644008" cy="2869157"/>
          </a:xfrm>
        </p:grpSpPr>
        <p:grpSp>
          <p:nvGrpSpPr>
            <p:cNvPr id="7" name="Group 6"/>
            <p:cNvGrpSpPr/>
            <p:nvPr/>
          </p:nvGrpSpPr>
          <p:grpSpPr>
            <a:xfrm>
              <a:off x="2483768" y="260648"/>
              <a:ext cx="4644008" cy="2815208"/>
              <a:chOff x="2483768" y="260648"/>
              <a:chExt cx="4644008" cy="2815208"/>
            </a:xfrm>
          </p:grpSpPr>
          <p:graphicFrame>
            <p:nvGraphicFramePr>
              <p:cNvPr id="5" name="Char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85133999"/>
                  </p:ext>
                </p:extLst>
              </p:nvPr>
            </p:nvGraphicFramePr>
            <p:xfrm>
              <a:off x="2555776" y="332656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2483768" y="260648"/>
                <a:ext cx="86409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γε</a:t>
                </a:r>
                <a:r>
                  <a:rPr lang="en-GB" baseline="-25000" dirty="0" smtClean="0"/>
                  <a:t>x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Pb</a:t>
                </a:r>
                <a:r>
                  <a:rPr lang="en-US" dirty="0" smtClean="0"/>
                  <a:t>)</a:t>
                </a:r>
                <a:endParaRPr lang="en-GB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940152" y="2822028"/>
              <a:ext cx="5597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time</a:t>
              </a:r>
              <a:endParaRPr lang="en-GB" sz="14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12368" y="3645024"/>
            <a:ext cx="4644008" cy="2815208"/>
            <a:chOff x="2483768" y="3422104"/>
            <a:chExt cx="4644008" cy="2815208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93243169"/>
                </p:ext>
              </p:extLst>
            </p:nvPr>
          </p:nvGraphicFramePr>
          <p:xfrm>
            <a:off x="2555776" y="342210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5940151" y="5929535"/>
              <a:ext cx="5597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time</a:t>
              </a:r>
              <a:endParaRPr lang="en-GB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83768" y="3491716"/>
              <a:ext cx="8640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γε</a:t>
              </a:r>
              <a:r>
                <a:rPr lang="en-GB" baseline="-25000" dirty="0" smtClean="0"/>
                <a:t>y</a:t>
              </a:r>
              <a:r>
                <a:rPr lang="en-US" dirty="0" smtClean="0"/>
                <a:t>(</a:t>
              </a:r>
              <a:r>
                <a:rPr lang="en-US" dirty="0" err="1" smtClean="0"/>
                <a:t>Pb</a:t>
              </a:r>
              <a:r>
                <a:rPr lang="en-US" dirty="0" smtClean="0"/>
                <a:t>)</a:t>
              </a:r>
              <a:endParaRPr lang="en-GB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5536" y="11663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Wire scans of </a:t>
            </a:r>
            <a:r>
              <a:rPr lang="en-US" dirty="0" err="1" smtClean="0"/>
              <a:t>Pb</a:t>
            </a:r>
            <a:r>
              <a:rPr lang="en-US" dirty="0" smtClean="0"/>
              <a:t> beam </a:t>
            </a:r>
            <a:r>
              <a:rPr lang="en-US" dirty="0" smtClean="0">
                <a:solidFill>
                  <a:srgbClr val="FF0000"/>
                </a:solidFill>
              </a:rPr>
              <a:t>B2 </a:t>
            </a:r>
            <a:r>
              <a:rPr lang="en-US" dirty="0" smtClean="0"/>
              <a:t>in the presence of proton beam, 4</a:t>
            </a:r>
            <a:r>
              <a:rPr lang="en-US" baseline="30000" dirty="0" smtClean="0"/>
              <a:t>th</a:t>
            </a:r>
            <a:r>
              <a:rPr lang="en-US" dirty="0" smtClean="0"/>
              <a:t> fill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362353" y="560552"/>
            <a:ext cx="14199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b1,b2 </a:t>
            </a:r>
            <a:r>
              <a:rPr lang="en-US" sz="1500" dirty="0" smtClean="0"/>
              <a:t>= bunches of </a:t>
            </a:r>
            <a:r>
              <a:rPr lang="en-US" sz="1500" dirty="0" smtClean="0">
                <a:solidFill>
                  <a:srgbClr val="FF0000"/>
                </a:solidFill>
              </a:rPr>
              <a:t>B2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5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3528" y="2924944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Horizontal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reaches nominal value after 25 min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IBS will be calculated and compared with these data</a:t>
            </a:r>
          </a:p>
          <a:p>
            <a:r>
              <a:rPr lang="en-US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7992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188640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Compare BGI and wire scans data </a:t>
            </a:r>
          </a:p>
          <a:p>
            <a:r>
              <a:rPr lang="en-US" dirty="0" smtClean="0"/>
              <a:t>during 4</a:t>
            </a:r>
            <a:r>
              <a:rPr lang="en-US" baseline="30000" dirty="0" smtClean="0"/>
              <a:t>th</a:t>
            </a:r>
            <a:r>
              <a:rPr lang="en-US" dirty="0" smtClean="0"/>
              <a:t> fill (x-plane only):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16446" y="1162050"/>
            <a:ext cx="4788024" cy="3510250"/>
            <a:chOff x="16446" y="1162050"/>
            <a:chExt cx="4788024" cy="3510250"/>
          </a:xfrm>
        </p:grpSpPr>
        <p:grpSp>
          <p:nvGrpSpPr>
            <p:cNvPr id="8" name="Group 7"/>
            <p:cNvGrpSpPr/>
            <p:nvPr/>
          </p:nvGrpSpPr>
          <p:grpSpPr>
            <a:xfrm>
              <a:off x="16446" y="1162050"/>
              <a:ext cx="4788024" cy="3039988"/>
              <a:chOff x="107504" y="1988840"/>
              <a:chExt cx="4594795" cy="303998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504" y="1988840"/>
                <a:ext cx="4482694" cy="3039988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4126235" y="2382788"/>
                <a:ext cx="576064" cy="2287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200" dirty="0" smtClean="0"/>
                  <a:t>1.44</a:t>
                </a:r>
              </a:p>
              <a:p>
                <a:pPr>
                  <a:spcAft>
                    <a:spcPts val="800"/>
                  </a:spcAft>
                </a:pPr>
                <a:r>
                  <a:rPr lang="en-GB" sz="1200" dirty="0" smtClean="0"/>
                  <a:t>1.36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200" dirty="0" smtClean="0"/>
                  <a:t>1.28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200" dirty="0" smtClean="0"/>
                  <a:t>1.2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200" dirty="0" smtClean="0"/>
                  <a:t>1.12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200" dirty="0" smtClean="0"/>
                  <a:t>1.04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200" dirty="0" smtClean="0"/>
                  <a:t>0.96</a:t>
                </a:r>
              </a:p>
              <a:p>
                <a:r>
                  <a:rPr lang="en-US" sz="1200" dirty="0" smtClean="0"/>
                  <a:t>0.88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563888" y="1162050"/>
              <a:ext cx="11237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&lt;</a:t>
              </a:r>
              <a:r>
                <a:rPr lang="el-GR" dirty="0" smtClean="0"/>
                <a:t>γε</a:t>
              </a:r>
              <a:r>
                <a:rPr lang="en-GB" baseline="-25000" dirty="0" smtClean="0"/>
                <a:t>x</a:t>
              </a:r>
              <a:r>
                <a:rPr lang="en-US" dirty="0" smtClean="0"/>
                <a:t>(</a:t>
              </a:r>
              <a:r>
                <a:rPr lang="en-US" dirty="0" err="1" smtClean="0"/>
                <a:t>Pb</a:t>
              </a:r>
              <a:r>
                <a:rPr lang="en-US" dirty="0" smtClean="0"/>
                <a:t>)&gt;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79712" y="1916832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= 0.016 </a:t>
              </a:r>
              <a:r>
                <a:rPr lang="el-GR" sz="1400" b="1" dirty="0" smtClean="0"/>
                <a:t>μ</a:t>
              </a:r>
              <a:r>
                <a:rPr lang="en-US" sz="1400" b="1" dirty="0" smtClean="0"/>
                <a:t>m/min</a:t>
              </a:r>
              <a:endParaRPr lang="en-GB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63838" y="1681757"/>
              <a:ext cx="1444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*</a:t>
              </a:r>
              <a:r>
                <a:rPr lang="en-US" sz="1400" dirty="0" smtClean="0"/>
                <a:t> 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(p)/</a:t>
              </a:r>
              <a:r>
                <a:rPr lang="el-GR" sz="1400" dirty="0" smtClean="0"/>
                <a:t>γ</a:t>
              </a:r>
              <a:r>
                <a:rPr lang="en-US" sz="1400" dirty="0" smtClean="0"/>
                <a:t>(</a:t>
              </a:r>
              <a:r>
                <a:rPr lang="en-US" sz="1400" dirty="0" err="1" smtClean="0"/>
                <a:t>Pb</a:t>
              </a:r>
              <a:r>
                <a:rPr lang="en-US" sz="1400" dirty="0" smtClean="0"/>
                <a:t>)</a:t>
              </a:r>
              <a:endParaRPr lang="en-GB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25878" y="4149080"/>
              <a:ext cx="25380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BGI with rough calibration  (</a:t>
              </a:r>
              <a:r>
                <a:rPr lang="en-GB" sz="1400" dirty="0" err="1" smtClean="0"/>
                <a:t>Mariusz</a:t>
              </a:r>
              <a:r>
                <a:rPr lang="en-GB" sz="1400" dirty="0" smtClean="0"/>
                <a:t> </a:t>
              </a:r>
              <a:r>
                <a:rPr lang="en-GB" sz="1400" dirty="0" err="1" smtClean="0"/>
                <a:t>Gracjan</a:t>
              </a:r>
              <a:r>
                <a:rPr lang="en-GB" sz="1400" dirty="0" smtClean="0"/>
                <a:t> </a:t>
              </a:r>
              <a:r>
                <a:rPr lang="en-GB" sz="1400" dirty="0" err="1" smtClean="0"/>
                <a:t>Sapinski</a:t>
              </a:r>
              <a:r>
                <a:rPr lang="en-GB" sz="1400" dirty="0" smtClean="0"/>
                <a:t>)</a:t>
              </a:r>
              <a:endParaRPr lang="en-GB" sz="14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85394" y="260648"/>
            <a:ext cx="4693311" cy="4196209"/>
            <a:chOff x="4585394" y="260648"/>
            <a:chExt cx="4693311" cy="4196209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07937260"/>
                </p:ext>
              </p:extLst>
            </p:nvPr>
          </p:nvGraphicFramePr>
          <p:xfrm>
            <a:off x="4706705" y="260648"/>
            <a:ext cx="4572000" cy="38606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4585394" y="404664"/>
              <a:ext cx="10667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&lt;</a:t>
              </a:r>
              <a:r>
                <a:rPr lang="el-GR" dirty="0" smtClean="0"/>
                <a:t>γε</a:t>
              </a:r>
              <a:r>
                <a:rPr lang="en-GB" baseline="-25000" dirty="0" smtClean="0"/>
                <a:t>x</a:t>
              </a:r>
              <a:r>
                <a:rPr lang="en-US" dirty="0" smtClean="0"/>
                <a:t>(</a:t>
              </a:r>
              <a:r>
                <a:rPr lang="en-US" dirty="0" err="1" smtClean="0"/>
                <a:t>Pb</a:t>
              </a:r>
              <a:r>
                <a:rPr lang="en-US" dirty="0" smtClean="0"/>
                <a:t>)&gt;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16216" y="4149080"/>
              <a:ext cx="1224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Wire Scanner</a:t>
              </a:r>
              <a:endParaRPr lang="en-GB" sz="14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7504" y="5013176"/>
            <a:ext cx="40848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WS vs. BGI: Same order of magnitude at the beginning of the fill, but different values for the slope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Slope is bigger than before because of shorter bunches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" t="51308" r="1458" b="7701"/>
          <a:stretch/>
        </p:blipFill>
        <p:spPr>
          <a:xfrm>
            <a:off x="3995936" y="4720602"/>
            <a:ext cx="5014715" cy="1666394"/>
          </a:xfrm>
          <a:prstGeom prst="rect">
            <a:avLst/>
          </a:prstGeom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35124" y="990020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fill :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B1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00B0F0"/>
                </a:solidFill>
              </a:rPr>
              <a:t>2 new p </a:t>
            </a:r>
            <a:r>
              <a:rPr lang="en-US" dirty="0" smtClean="0"/>
              <a:t>bunches </a:t>
            </a:r>
            <a:r>
              <a:rPr lang="en-US" dirty="0" smtClean="0">
                <a:solidFill>
                  <a:srgbClr val="FF0000"/>
                </a:solidFill>
              </a:rPr>
              <a:t>B2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0000"/>
                </a:solidFill>
              </a:rPr>
              <a:t>2 new </a:t>
            </a:r>
            <a:r>
              <a:rPr lang="en-US" dirty="0" err="1" smtClean="0">
                <a:solidFill>
                  <a:srgbClr val="FF0000"/>
                </a:solidFill>
              </a:rPr>
              <a:t>Pb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bunches 	</a:t>
            </a:r>
          </a:p>
          <a:p>
            <a:r>
              <a:rPr lang="en-US" dirty="0" smtClean="0"/>
              <a:t>E = 3.5 Z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2555776" y="548680"/>
            <a:ext cx="4642420" cy="5852393"/>
            <a:chOff x="2555776" y="620688"/>
            <a:chExt cx="4642420" cy="5852393"/>
          </a:xfrm>
        </p:grpSpPr>
        <p:grpSp>
          <p:nvGrpSpPr>
            <p:cNvPr id="15" name="Group 14"/>
            <p:cNvGrpSpPr/>
            <p:nvPr/>
          </p:nvGrpSpPr>
          <p:grpSpPr>
            <a:xfrm>
              <a:off x="2626196" y="620688"/>
              <a:ext cx="4572000" cy="2880320"/>
              <a:chOff x="2626196" y="260648"/>
              <a:chExt cx="4572000" cy="288032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626196" y="260648"/>
                <a:ext cx="4572000" cy="2846566"/>
                <a:chOff x="2195736" y="445314"/>
                <a:chExt cx="4572000" cy="2846566"/>
              </a:xfrm>
            </p:grpSpPr>
            <p:graphicFrame>
              <p:nvGraphicFramePr>
                <p:cNvPr id="4" name="Chart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267439769"/>
                    </p:ext>
                  </p:extLst>
                </p:nvPr>
              </p:nvGraphicFramePr>
              <p:xfrm>
                <a:off x="2195736" y="548680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6" name="TextBox 5"/>
                <p:cNvSpPr txBox="1"/>
                <p:nvPr/>
              </p:nvSpPr>
              <p:spPr>
                <a:xfrm>
                  <a:off x="2195736" y="445314"/>
                  <a:ext cx="86409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/>
                    <a:t>γε</a:t>
                  </a:r>
                  <a:r>
                    <a:rPr lang="en-GB" baseline="-25000" dirty="0" smtClean="0"/>
                    <a:t>x</a:t>
                  </a:r>
                  <a:r>
                    <a:rPr lang="en-US" dirty="0" smtClean="0"/>
                    <a:t>(</a:t>
                  </a:r>
                  <a:r>
                    <a:rPr lang="en-US" dirty="0" err="1" smtClean="0"/>
                    <a:t>Pb</a:t>
                  </a:r>
                  <a:r>
                    <a:rPr lang="en-US" dirty="0" smtClean="0"/>
                    <a:t>)</a:t>
                  </a:r>
                  <a:endParaRPr lang="en-GB" dirty="0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6012160" y="2833191"/>
                <a:ext cx="559743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  <a:endParaRPr lang="en-GB" sz="1400" dirty="0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V="1">
              <a:off x="2932770" y="2996952"/>
              <a:ext cx="1048" cy="2016224"/>
            </a:xfrm>
            <a:prstGeom prst="straightConnector1">
              <a:avLst/>
            </a:prstGeom>
            <a:ln w="158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55776" y="3395325"/>
              <a:ext cx="158417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</a:rPr>
                <a:t>End of ramp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626196" y="3638128"/>
              <a:ext cx="4572000" cy="2834953"/>
              <a:chOff x="2626196" y="3278088"/>
              <a:chExt cx="4572000" cy="2834953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626196" y="3278088"/>
                <a:ext cx="4572000" cy="2815208"/>
                <a:chOff x="2195736" y="3284984"/>
                <a:chExt cx="4572000" cy="2815208"/>
              </a:xfrm>
            </p:grpSpPr>
            <p:graphicFrame>
              <p:nvGraphicFramePr>
                <p:cNvPr id="5" name="Chart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258851495"/>
                    </p:ext>
                  </p:extLst>
                </p:nvPr>
              </p:nvGraphicFramePr>
              <p:xfrm>
                <a:off x="2195736" y="3356992"/>
                <a:ext cx="4572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7" name="TextBox 6"/>
                <p:cNvSpPr txBox="1"/>
                <p:nvPr/>
              </p:nvSpPr>
              <p:spPr>
                <a:xfrm>
                  <a:off x="2195736" y="3284984"/>
                  <a:ext cx="86409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/>
                    <a:t>γε</a:t>
                  </a:r>
                  <a:r>
                    <a:rPr lang="en-GB" baseline="-25000" dirty="0" smtClean="0"/>
                    <a:t>y</a:t>
                  </a:r>
                  <a:r>
                    <a:rPr lang="en-US" dirty="0" smtClean="0"/>
                    <a:t>(</a:t>
                  </a:r>
                  <a:r>
                    <a:rPr lang="en-US" dirty="0" err="1" smtClean="0"/>
                    <a:t>Pb</a:t>
                  </a:r>
                  <a:r>
                    <a:rPr lang="en-US" dirty="0" smtClean="0"/>
                    <a:t>)</a:t>
                  </a:r>
                  <a:endParaRPr lang="en-GB" dirty="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6012160" y="5805264"/>
                <a:ext cx="559743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time</a:t>
                </a:r>
                <a:endParaRPr lang="en-GB" sz="1400" dirty="0"/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395536" y="11663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Wire scans of </a:t>
            </a:r>
            <a:r>
              <a:rPr lang="en-US" dirty="0" err="1" smtClean="0"/>
              <a:t>Pb</a:t>
            </a:r>
            <a:r>
              <a:rPr lang="en-US" dirty="0" smtClean="0"/>
              <a:t> beam B2, 5</a:t>
            </a:r>
            <a:r>
              <a:rPr lang="en-US" baseline="30000" dirty="0" smtClean="0"/>
              <a:t>th</a:t>
            </a:r>
            <a:r>
              <a:rPr lang="en-US" dirty="0" smtClean="0"/>
              <a:t> fill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732240" y="516886"/>
            <a:ext cx="14199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b1,b2</a:t>
            </a:r>
            <a:r>
              <a:rPr lang="en-US" sz="1500" dirty="0" smtClean="0"/>
              <a:t> = bunches of </a:t>
            </a:r>
            <a:r>
              <a:rPr lang="en-US" sz="1500" dirty="0" smtClean="0">
                <a:solidFill>
                  <a:srgbClr val="FF0000"/>
                </a:solidFill>
              </a:rPr>
              <a:t>B2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970" y="3347119"/>
            <a:ext cx="21887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No data before or during the ramp,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No </a:t>
            </a:r>
            <a:r>
              <a:rPr lang="en-US" sz="1600" dirty="0" smtClean="0"/>
              <a:t>significant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 during frequency </a:t>
            </a:r>
            <a:r>
              <a:rPr lang="en-US" sz="1600" dirty="0" err="1" smtClean="0"/>
              <a:t>trimms</a:t>
            </a:r>
            <a:r>
              <a:rPr lang="en-US" sz="1600" dirty="0" smtClean="0"/>
              <a:t> and cogging</a:t>
            </a:r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75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13 - Reine Versteegen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0548-3CE9-419B-AA4E-CC0CF8A6309D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851920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10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426</Words>
  <Application>Microsoft Office PowerPoint</Application>
  <PresentationFormat>On-screen Show (4:3)</PresentationFormat>
  <Paragraphs>111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Reine Versteegen</dc:creator>
  <cp:lastModifiedBy>Reine Versteegen</cp:lastModifiedBy>
  <cp:revision>38</cp:revision>
  <dcterms:created xsi:type="dcterms:W3CDTF">2011-11-07T12:15:49Z</dcterms:created>
  <dcterms:modified xsi:type="dcterms:W3CDTF">2011-11-08T12:43:56Z</dcterms:modified>
</cp:coreProperties>
</file>