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5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58"/>
  </p:normalViewPr>
  <p:slideViewPr>
    <p:cSldViewPr snapToGrid="0">
      <p:cViewPr varScale="1">
        <p:scale>
          <a:sx n="102" d="100"/>
          <a:sy n="102" d="100"/>
        </p:scale>
        <p:origin x="192" y="4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g"/><Relationship Id="rId2" Type="http://schemas.openxmlformats.org/officeDocument/2006/relationships/image" Target="../media/image3.jpg"/><Relationship Id="rId1" Type="http://schemas.openxmlformats.org/officeDocument/2006/relationships/image" Target="../media/image2.jpg"/><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diagrams/_rels/drawing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g"/><Relationship Id="rId2" Type="http://schemas.openxmlformats.org/officeDocument/2006/relationships/image" Target="../media/image3.jpg"/><Relationship Id="rId1" Type="http://schemas.openxmlformats.org/officeDocument/2006/relationships/image" Target="../media/image2.jpg"/><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7838A2-93EC-9947-ADEE-C4A63E2BC339}" type="doc">
      <dgm:prSet loTypeId="urn:microsoft.com/office/officeart/2005/8/layout/pList1" loCatId="" qsTypeId="urn:microsoft.com/office/officeart/2005/8/quickstyle/simple1" qsCatId="simple" csTypeId="urn:microsoft.com/office/officeart/2005/8/colors/accent1_2" csCatId="accent1" phldr="1"/>
      <dgm:spPr/>
      <dgm:t>
        <a:bodyPr/>
        <a:lstStyle/>
        <a:p>
          <a:endParaRPr lang="en-US"/>
        </a:p>
      </dgm:t>
    </dgm:pt>
    <dgm:pt modelId="{412E57FA-ED16-A04B-8F8D-E0CE29AA0F28}">
      <dgm:prSet phldrT="[Text]" custT="1"/>
      <dgm:spPr/>
      <dgm:t>
        <a:bodyPr/>
        <a:lstStyle/>
        <a:p>
          <a:r>
            <a:rPr lang="en-US" sz="2000">
              <a:latin typeface="Bradley Hand" pitchFamily="2" charset="77"/>
            </a:rPr>
            <a:t>Bowling</a:t>
          </a:r>
        </a:p>
      </dgm:t>
    </dgm:pt>
    <dgm:pt modelId="{B03DBCCB-3257-5748-8F01-462B63A1A1BA}" type="parTrans" cxnId="{F68BDD6C-94EF-A043-9226-82AA5299FC90}">
      <dgm:prSet/>
      <dgm:spPr/>
      <dgm:t>
        <a:bodyPr/>
        <a:lstStyle/>
        <a:p>
          <a:endParaRPr lang="en-US">
            <a:latin typeface="Bradley Hand" pitchFamily="2" charset="77"/>
          </a:endParaRPr>
        </a:p>
      </dgm:t>
    </dgm:pt>
    <dgm:pt modelId="{52E9C153-75E3-0744-9381-F5D8746A2A1A}" type="sibTrans" cxnId="{F68BDD6C-94EF-A043-9226-82AA5299FC90}">
      <dgm:prSet/>
      <dgm:spPr/>
      <dgm:t>
        <a:bodyPr/>
        <a:lstStyle/>
        <a:p>
          <a:endParaRPr lang="en-US">
            <a:latin typeface="Bradley Hand" pitchFamily="2" charset="77"/>
          </a:endParaRPr>
        </a:p>
      </dgm:t>
    </dgm:pt>
    <dgm:pt modelId="{4807E383-1C3C-F34C-80C7-2BEAD17AE448}">
      <dgm:prSet phldrT="[Text]" custT="1"/>
      <dgm:spPr/>
      <dgm:t>
        <a:bodyPr/>
        <a:lstStyle/>
        <a:p>
          <a:r>
            <a:rPr lang="en-US" sz="2000">
              <a:latin typeface="Bradley Hand" pitchFamily="2" charset="77"/>
            </a:rPr>
            <a:t>Escape Rooms</a:t>
          </a:r>
        </a:p>
      </dgm:t>
    </dgm:pt>
    <dgm:pt modelId="{C0F46F84-6D6B-6247-B517-1D3653A26EE6}" type="parTrans" cxnId="{2C480103-F7EC-9C44-8EB5-AD65039409CE}">
      <dgm:prSet/>
      <dgm:spPr/>
      <dgm:t>
        <a:bodyPr/>
        <a:lstStyle/>
        <a:p>
          <a:endParaRPr lang="en-US">
            <a:latin typeface="Bradley Hand" pitchFamily="2" charset="77"/>
          </a:endParaRPr>
        </a:p>
      </dgm:t>
    </dgm:pt>
    <dgm:pt modelId="{6DDEEEDC-D173-B743-A5A6-737ACC865B5A}" type="sibTrans" cxnId="{2C480103-F7EC-9C44-8EB5-AD65039409CE}">
      <dgm:prSet/>
      <dgm:spPr/>
      <dgm:t>
        <a:bodyPr/>
        <a:lstStyle/>
        <a:p>
          <a:endParaRPr lang="en-US">
            <a:latin typeface="Bradley Hand" pitchFamily="2" charset="77"/>
          </a:endParaRPr>
        </a:p>
      </dgm:t>
    </dgm:pt>
    <dgm:pt modelId="{3ABBAF10-EC9C-1649-8744-4DE53FEBDEC4}">
      <dgm:prSet custT="1"/>
      <dgm:spPr/>
      <dgm:t>
        <a:bodyPr/>
        <a:lstStyle/>
        <a:p>
          <a:r>
            <a:rPr lang="en-US" sz="2000">
              <a:latin typeface="Bradley Hand" pitchFamily="2" charset="77"/>
            </a:rPr>
            <a:t>VR Games</a:t>
          </a:r>
        </a:p>
      </dgm:t>
    </dgm:pt>
    <dgm:pt modelId="{12C86302-32A8-FA43-8364-95C295207951}" type="parTrans" cxnId="{963424AD-5390-0D40-8BDF-406E17524B0B}">
      <dgm:prSet/>
      <dgm:spPr/>
      <dgm:t>
        <a:bodyPr/>
        <a:lstStyle/>
        <a:p>
          <a:endParaRPr lang="en-US">
            <a:latin typeface="Bradley Hand" pitchFamily="2" charset="77"/>
          </a:endParaRPr>
        </a:p>
      </dgm:t>
    </dgm:pt>
    <dgm:pt modelId="{FECB4D90-F9D5-C743-9525-1CEFA4E85011}" type="sibTrans" cxnId="{963424AD-5390-0D40-8BDF-406E17524B0B}">
      <dgm:prSet/>
      <dgm:spPr/>
      <dgm:t>
        <a:bodyPr/>
        <a:lstStyle/>
        <a:p>
          <a:endParaRPr lang="en-US">
            <a:latin typeface="Bradley Hand" pitchFamily="2" charset="77"/>
          </a:endParaRPr>
        </a:p>
      </dgm:t>
    </dgm:pt>
    <dgm:pt modelId="{DBDF3ECB-637F-9D46-9210-B2026133237F}">
      <dgm:prSet custT="1"/>
      <dgm:spPr/>
      <dgm:t>
        <a:bodyPr/>
        <a:lstStyle/>
        <a:p>
          <a:r>
            <a:rPr lang="en-US" sz="2000">
              <a:latin typeface="Bradley Hand" pitchFamily="2" charset="77"/>
            </a:rPr>
            <a:t>Mafia</a:t>
          </a:r>
        </a:p>
      </dgm:t>
    </dgm:pt>
    <dgm:pt modelId="{F2AD0545-DF2B-0743-9D30-8C1D635AFD6A}" type="parTrans" cxnId="{E1B1917E-EDA6-3B4D-B90A-13BE2388B4D6}">
      <dgm:prSet/>
      <dgm:spPr/>
      <dgm:t>
        <a:bodyPr/>
        <a:lstStyle/>
        <a:p>
          <a:endParaRPr lang="en-US">
            <a:latin typeface="Bradley Hand" pitchFamily="2" charset="77"/>
          </a:endParaRPr>
        </a:p>
      </dgm:t>
    </dgm:pt>
    <dgm:pt modelId="{91F9F4D3-37AC-AA4D-85E7-41B0A657AB94}" type="sibTrans" cxnId="{E1B1917E-EDA6-3B4D-B90A-13BE2388B4D6}">
      <dgm:prSet/>
      <dgm:spPr/>
      <dgm:t>
        <a:bodyPr/>
        <a:lstStyle/>
        <a:p>
          <a:endParaRPr lang="en-US">
            <a:latin typeface="Bradley Hand" pitchFamily="2" charset="77"/>
          </a:endParaRPr>
        </a:p>
      </dgm:t>
    </dgm:pt>
    <dgm:pt modelId="{84A7649F-9FCE-3C41-ACFD-B243C985D1F2}">
      <dgm:prSet custT="1"/>
      <dgm:spPr/>
      <dgm:t>
        <a:bodyPr/>
        <a:lstStyle/>
        <a:p>
          <a:r>
            <a:rPr lang="en-US" sz="2000">
              <a:latin typeface="Bradley Hand" pitchFamily="2" charset="77"/>
            </a:rPr>
            <a:t>Bouldering</a:t>
          </a:r>
        </a:p>
      </dgm:t>
    </dgm:pt>
    <dgm:pt modelId="{5E5C1AF2-126B-1D46-9685-58965F918749}" type="parTrans" cxnId="{2D42A8C4-529E-2F44-94D8-250E56091AAB}">
      <dgm:prSet/>
      <dgm:spPr/>
      <dgm:t>
        <a:bodyPr/>
        <a:lstStyle/>
        <a:p>
          <a:endParaRPr lang="en-US">
            <a:latin typeface="Bradley Hand" pitchFamily="2" charset="77"/>
          </a:endParaRPr>
        </a:p>
      </dgm:t>
    </dgm:pt>
    <dgm:pt modelId="{6F621294-022D-0844-B905-26CF88862110}" type="sibTrans" cxnId="{2D42A8C4-529E-2F44-94D8-250E56091AAB}">
      <dgm:prSet/>
      <dgm:spPr/>
      <dgm:t>
        <a:bodyPr/>
        <a:lstStyle/>
        <a:p>
          <a:endParaRPr lang="en-US">
            <a:latin typeface="Bradley Hand" pitchFamily="2" charset="77"/>
          </a:endParaRPr>
        </a:p>
      </dgm:t>
    </dgm:pt>
    <dgm:pt modelId="{C1EEA7F9-9A5E-AE4C-B82D-04FAD7380A5D}">
      <dgm:prSet custT="1"/>
      <dgm:spPr/>
      <dgm:t>
        <a:bodyPr/>
        <a:lstStyle/>
        <a:p>
          <a:r>
            <a:rPr lang="en-US" sz="2000">
              <a:latin typeface="Bradley Hand" pitchFamily="2" charset="77"/>
            </a:rPr>
            <a:t>Dinner and Bar</a:t>
          </a:r>
        </a:p>
      </dgm:t>
    </dgm:pt>
    <dgm:pt modelId="{81F0ACDA-55C1-3B4B-B31B-2C022D8D31FF}" type="parTrans" cxnId="{50A78516-5CD8-A74E-B1A5-6B4ED31D3F41}">
      <dgm:prSet/>
      <dgm:spPr/>
      <dgm:t>
        <a:bodyPr/>
        <a:lstStyle/>
        <a:p>
          <a:endParaRPr lang="en-US">
            <a:latin typeface="Bradley Hand" pitchFamily="2" charset="77"/>
          </a:endParaRPr>
        </a:p>
      </dgm:t>
    </dgm:pt>
    <dgm:pt modelId="{9E709F39-A63F-0F45-BB2A-B2D69F9E061A}" type="sibTrans" cxnId="{50A78516-5CD8-A74E-B1A5-6B4ED31D3F41}">
      <dgm:prSet/>
      <dgm:spPr/>
      <dgm:t>
        <a:bodyPr/>
        <a:lstStyle/>
        <a:p>
          <a:endParaRPr lang="en-US">
            <a:latin typeface="Bradley Hand" pitchFamily="2" charset="77"/>
          </a:endParaRPr>
        </a:p>
      </dgm:t>
    </dgm:pt>
    <dgm:pt modelId="{DD32AAD5-5895-E24A-8F00-757237F79A4E}">
      <dgm:prSet custT="1"/>
      <dgm:spPr/>
      <dgm:t>
        <a:bodyPr/>
        <a:lstStyle/>
        <a:p>
          <a:r>
            <a:rPr lang="en-US" sz="2000">
              <a:latin typeface="Bradley Hand" pitchFamily="2" charset="77"/>
            </a:rPr>
            <a:t>Mini Golf</a:t>
          </a:r>
        </a:p>
      </dgm:t>
    </dgm:pt>
    <dgm:pt modelId="{F96D132F-1357-6943-955A-55E689C5B313}" type="parTrans" cxnId="{F3CA2E53-AA0E-7449-A105-1E482AC2D56E}">
      <dgm:prSet/>
      <dgm:spPr/>
      <dgm:t>
        <a:bodyPr/>
        <a:lstStyle/>
        <a:p>
          <a:endParaRPr lang="en-US"/>
        </a:p>
      </dgm:t>
    </dgm:pt>
    <dgm:pt modelId="{178C368A-3B8F-E74F-AAB9-C45182716A4A}" type="sibTrans" cxnId="{F3CA2E53-AA0E-7449-A105-1E482AC2D56E}">
      <dgm:prSet/>
      <dgm:spPr/>
      <dgm:t>
        <a:bodyPr/>
        <a:lstStyle/>
        <a:p>
          <a:endParaRPr lang="en-US"/>
        </a:p>
      </dgm:t>
    </dgm:pt>
    <dgm:pt modelId="{DDF553E9-1A57-554A-AFAB-D1F7DCA8CBBE}" type="pres">
      <dgm:prSet presAssocID="{267838A2-93EC-9947-ADEE-C4A63E2BC339}" presName="Name0" presStyleCnt="0">
        <dgm:presLayoutVars>
          <dgm:dir/>
          <dgm:resizeHandles val="exact"/>
        </dgm:presLayoutVars>
      </dgm:prSet>
      <dgm:spPr/>
    </dgm:pt>
    <dgm:pt modelId="{B2219BCA-9DA5-B64A-90D7-847524C6DDCB}" type="pres">
      <dgm:prSet presAssocID="{412E57FA-ED16-A04B-8F8D-E0CE29AA0F28}" presName="compNode" presStyleCnt="0"/>
      <dgm:spPr/>
    </dgm:pt>
    <dgm:pt modelId="{E1C2E5B3-09A1-0743-AEEE-D31FA868AA46}" type="pres">
      <dgm:prSet presAssocID="{412E57FA-ED16-A04B-8F8D-E0CE29AA0F28}" presName="pictRect" presStyleLbl="node1" presStyleIdx="0" presStyleCnt="7" custScaleY="141170" custLinFactNeighborX="-497" custLinFactNeighborY="7132"/>
      <dgm:spPr>
        <a:blipFill>
          <a:blip xmlns:r="http://schemas.openxmlformats.org/officeDocument/2006/relationships" r:embed="rId1"/>
          <a:srcRect/>
          <a:stretch>
            <a:fillRect l="-4000" r="-4000"/>
          </a:stretch>
        </a:blipFill>
      </dgm:spPr>
    </dgm:pt>
    <dgm:pt modelId="{FB40A8C7-1F74-AE43-BD6E-3B36BB8456C1}" type="pres">
      <dgm:prSet presAssocID="{412E57FA-ED16-A04B-8F8D-E0CE29AA0F28}" presName="textRect" presStyleLbl="revTx" presStyleIdx="0" presStyleCnt="7" custLinFactNeighborX="955" custLinFactNeighborY="50752">
        <dgm:presLayoutVars>
          <dgm:bulletEnabled val="1"/>
        </dgm:presLayoutVars>
      </dgm:prSet>
      <dgm:spPr/>
    </dgm:pt>
    <dgm:pt modelId="{E7BFF48F-DF56-9549-A5AC-8972644E66DB}" type="pres">
      <dgm:prSet presAssocID="{52E9C153-75E3-0744-9381-F5D8746A2A1A}" presName="sibTrans" presStyleLbl="sibTrans2D1" presStyleIdx="0" presStyleCnt="0"/>
      <dgm:spPr/>
    </dgm:pt>
    <dgm:pt modelId="{36C6E6E1-F660-DB43-9F0B-41CC16D130C4}" type="pres">
      <dgm:prSet presAssocID="{DD32AAD5-5895-E24A-8F00-757237F79A4E}" presName="compNode" presStyleCnt="0"/>
      <dgm:spPr/>
    </dgm:pt>
    <dgm:pt modelId="{6E4FD50F-89F7-A74F-BF2D-51775705A503}" type="pres">
      <dgm:prSet presAssocID="{DD32AAD5-5895-E24A-8F00-757237F79A4E}" presName="pictRect" presStyleLbl="node1" presStyleIdx="1" presStyleCnt="7" custScaleY="143811" custLinFactNeighborX="161" custLinFactNeighborY="4639"/>
      <dgm:spPr>
        <a:blipFill>
          <a:blip xmlns:r="http://schemas.openxmlformats.org/officeDocument/2006/relationships" r:embed="rId2"/>
          <a:srcRect/>
          <a:stretch>
            <a:fillRect l="-7000" r="-7000"/>
          </a:stretch>
        </a:blipFill>
      </dgm:spPr>
    </dgm:pt>
    <dgm:pt modelId="{DB4B8333-594E-ED4E-9232-83FAEBB769E5}" type="pres">
      <dgm:prSet presAssocID="{DD32AAD5-5895-E24A-8F00-757237F79A4E}" presName="textRect" presStyleLbl="revTx" presStyleIdx="1" presStyleCnt="7" custLinFactNeighborX="161" custLinFactNeighborY="49121">
        <dgm:presLayoutVars>
          <dgm:bulletEnabled val="1"/>
        </dgm:presLayoutVars>
      </dgm:prSet>
      <dgm:spPr/>
    </dgm:pt>
    <dgm:pt modelId="{8AF435A1-C4D9-A54E-8099-620D1674D10C}" type="pres">
      <dgm:prSet presAssocID="{178C368A-3B8F-E74F-AAB9-C45182716A4A}" presName="sibTrans" presStyleLbl="sibTrans2D1" presStyleIdx="0" presStyleCnt="0"/>
      <dgm:spPr/>
    </dgm:pt>
    <dgm:pt modelId="{AAC358C1-830E-4647-AD41-F22BB459FC70}" type="pres">
      <dgm:prSet presAssocID="{4807E383-1C3C-F34C-80C7-2BEAD17AE448}" presName="compNode" presStyleCnt="0"/>
      <dgm:spPr/>
    </dgm:pt>
    <dgm:pt modelId="{689B3ADF-1D43-954A-9626-9266A87CC986}" type="pres">
      <dgm:prSet presAssocID="{4807E383-1C3C-F34C-80C7-2BEAD17AE448}" presName="pictRect" presStyleLbl="node1" presStyleIdx="2" presStyleCnt="7" custScaleY="141170" custLinFactNeighborY="6743"/>
      <dgm:spPr>
        <a:blipFill>
          <a:blip xmlns:r="http://schemas.openxmlformats.org/officeDocument/2006/relationships" r:embed="rId3"/>
          <a:srcRect/>
          <a:stretch>
            <a:fillRect l="-4000" r="-4000"/>
          </a:stretch>
        </a:blipFill>
      </dgm:spPr>
    </dgm:pt>
    <dgm:pt modelId="{207F6C7F-A6D6-E540-BCCF-248EF74DC780}" type="pres">
      <dgm:prSet presAssocID="{4807E383-1C3C-F34C-80C7-2BEAD17AE448}" presName="textRect" presStyleLbl="revTx" presStyleIdx="2" presStyleCnt="7" custLinFactNeighborX="955" custLinFactNeighborY="50752">
        <dgm:presLayoutVars>
          <dgm:bulletEnabled val="1"/>
        </dgm:presLayoutVars>
      </dgm:prSet>
      <dgm:spPr/>
    </dgm:pt>
    <dgm:pt modelId="{BB01C0E6-0BF3-D34C-802D-7AF6B5EBEE25}" type="pres">
      <dgm:prSet presAssocID="{6DDEEEDC-D173-B743-A5A6-737ACC865B5A}" presName="sibTrans" presStyleLbl="sibTrans2D1" presStyleIdx="0" presStyleCnt="0"/>
      <dgm:spPr/>
    </dgm:pt>
    <dgm:pt modelId="{20013666-5DFC-4740-BCC9-0D06FB0159BE}" type="pres">
      <dgm:prSet presAssocID="{3ABBAF10-EC9C-1649-8744-4DE53FEBDEC4}" presName="compNode" presStyleCnt="0"/>
      <dgm:spPr/>
    </dgm:pt>
    <dgm:pt modelId="{F36B6D31-E57B-EF41-9294-4396A0124AED}" type="pres">
      <dgm:prSet presAssocID="{3ABBAF10-EC9C-1649-8744-4DE53FEBDEC4}" presName="pictRect" presStyleLbl="node1" presStyleIdx="3" presStyleCnt="7" custScaleY="141170"/>
      <dgm:spPr>
        <a:blipFill>
          <a:blip xmlns:r="http://schemas.openxmlformats.org/officeDocument/2006/relationships" r:embed="rId4"/>
          <a:srcRect/>
          <a:stretch>
            <a:fillRect l="-2000" r="-2000"/>
          </a:stretch>
        </a:blipFill>
      </dgm:spPr>
    </dgm:pt>
    <dgm:pt modelId="{96A19BC1-55E3-0C44-95B9-956EB974940E}" type="pres">
      <dgm:prSet presAssocID="{3ABBAF10-EC9C-1649-8744-4DE53FEBDEC4}" presName="textRect" presStyleLbl="revTx" presStyleIdx="3" presStyleCnt="7" custScaleY="41869" custLinFactNeighborX="477" custLinFactNeighborY="20950">
        <dgm:presLayoutVars>
          <dgm:bulletEnabled val="1"/>
        </dgm:presLayoutVars>
      </dgm:prSet>
      <dgm:spPr/>
    </dgm:pt>
    <dgm:pt modelId="{9957641D-6B90-2B4F-B09C-06544196FAD4}" type="pres">
      <dgm:prSet presAssocID="{FECB4D90-F9D5-C743-9525-1CEFA4E85011}" presName="sibTrans" presStyleLbl="sibTrans2D1" presStyleIdx="0" presStyleCnt="0"/>
      <dgm:spPr/>
    </dgm:pt>
    <dgm:pt modelId="{09D2BD36-E262-D14F-896B-74A768603035}" type="pres">
      <dgm:prSet presAssocID="{84A7649F-9FCE-3C41-ACFD-B243C985D1F2}" presName="compNode" presStyleCnt="0"/>
      <dgm:spPr/>
    </dgm:pt>
    <dgm:pt modelId="{863FAF86-BD9E-3245-85D6-8E16FAE9DA8D}" type="pres">
      <dgm:prSet presAssocID="{84A7649F-9FCE-3C41-ACFD-B243C985D1F2}" presName="pictRect" presStyleLbl="node1" presStyleIdx="4" presStyleCnt="7" custScaleY="141170"/>
      <dgm:spPr>
        <a:blipFill>
          <a:blip xmlns:r="http://schemas.openxmlformats.org/officeDocument/2006/relationships" r:embed="rId5"/>
          <a:srcRect/>
          <a:stretch>
            <a:fillRect l="-6000" r="-6000"/>
          </a:stretch>
        </a:blipFill>
      </dgm:spPr>
    </dgm:pt>
    <dgm:pt modelId="{17A7BD58-5531-4642-A8E3-68C40E1D5CAD}" type="pres">
      <dgm:prSet presAssocID="{84A7649F-9FCE-3C41-ACFD-B243C985D1F2}" presName="textRect" presStyleLbl="revTx" presStyleIdx="4" presStyleCnt="7" custScaleY="41869" custLinFactNeighborX="477" custLinFactNeighborY="20790">
        <dgm:presLayoutVars>
          <dgm:bulletEnabled val="1"/>
        </dgm:presLayoutVars>
      </dgm:prSet>
      <dgm:spPr/>
    </dgm:pt>
    <dgm:pt modelId="{A4F37D71-3543-854D-8176-EEF4BE2A149A}" type="pres">
      <dgm:prSet presAssocID="{6F621294-022D-0844-B905-26CF88862110}" presName="sibTrans" presStyleLbl="sibTrans2D1" presStyleIdx="0" presStyleCnt="0"/>
      <dgm:spPr/>
    </dgm:pt>
    <dgm:pt modelId="{CF77A46E-3772-2844-95E5-D6F4B5BBF12F}" type="pres">
      <dgm:prSet presAssocID="{DBDF3ECB-637F-9D46-9210-B2026133237F}" presName="compNode" presStyleCnt="0"/>
      <dgm:spPr/>
    </dgm:pt>
    <dgm:pt modelId="{17DB7EA7-F867-214D-99ED-516D6D052CAA}" type="pres">
      <dgm:prSet presAssocID="{DBDF3ECB-637F-9D46-9210-B2026133237F}" presName="pictRect" presStyleLbl="node1" presStyleIdx="5" presStyleCnt="7" custScaleY="141170"/>
      <dgm:spPr>
        <a:blipFill>
          <a:blip xmlns:r="http://schemas.openxmlformats.org/officeDocument/2006/relationships" r:embed="rId6"/>
          <a:srcRect/>
          <a:stretch>
            <a:fillRect l="-9000" r="-9000"/>
          </a:stretch>
        </a:blipFill>
      </dgm:spPr>
    </dgm:pt>
    <dgm:pt modelId="{A9CD36D9-93A5-D94E-92A7-DC4589B837CE}" type="pres">
      <dgm:prSet presAssocID="{DBDF3ECB-637F-9D46-9210-B2026133237F}" presName="textRect" presStyleLbl="revTx" presStyleIdx="5" presStyleCnt="7" custScaleY="41869" custLinFactNeighborX="477" custLinFactNeighborY="20790">
        <dgm:presLayoutVars>
          <dgm:bulletEnabled val="1"/>
        </dgm:presLayoutVars>
      </dgm:prSet>
      <dgm:spPr/>
    </dgm:pt>
    <dgm:pt modelId="{BF4F71F6-5CF3-A247-A97F-45CF4ECBD1C7}" type="pres">
      <dgm:prSet presAssocID="{91F9F4D3-37AC-AA4D-85E7-41B0A657AB94}" presName="sibTrans" presStyleLbl="sibTrans2D1" presStyleIdx="0" presStyleCnt="0"/>
      <dgm:spPr/>
    </dgm:pt>
    <dgm:pt modelId="{D6A319DD-E2EF-DB45-96DA-EA198E796EA2}" type="pres">
      <dgm:prSet presAssocID="{C1EEA7F9-9A5E-AE4C-B82D-04FAD7380A5D}" presName="compNode" presStyleCnt="0"/>
      <dgm:spPr/>
    </dgm:pt>
    <dgm:pt modelId="{017EAC9C-4D84-CD4C-AA4E-4A96E0FEEB41}" type="pres">
      <dgm:prSet presAssocID="{C1EEA7F9-9A5E-AE4C-B82D-04FAD7380A5D}" presName="pictRect" presStyleLbl="node1" presStyleIdx="6" presStyleCnt="7" custScaleY="141170"/>
      <dgm:spPr>
        <a:blipFill>
          <a:blip xmlns:r="http://schemas.openxmlformats.org/officeDocument/2006/relationships" r:embed="rId7"/>
          <a:srcRect/>
          <a:stretch>
            <a:fillRect l="-3000" r="-3000"/>
          </a:stretch>
        </a:blipFill>
      </dgm:spPr>
    </dgm:pt>
    <dgm:pt modelId="{7E366CCA-4DD1-2241-B079-55ED905FDA14}" type="pres">
      <dgm:prSet presAssocID="{C1EEA7F9-9A5E-AE4C-B82D-04FAD7380A5D}" presName="textRect" presStyleLbl="revTx" presStyleIdx="6" presStyleCnt="7" custScaleY="40062" custLinFactNeighborX="477" custLinFactNeighborY="20790">
        <dgm:presLayoutVars>
          <dgm:bulletEnabled val="1"/>
        </dgm:presLayoutVars>
      </dgm:prSet>
      <dgm:spPr/>
    </dgm:pt>
  </dgm:ptLst>
  <dgm:cxnLst>
    <dgm:cxn modelId="{4C504900-1C83-C14B-9A41-97EC5A893831}" type="presOf" srcId="{267838A2-93EC-9947-ADEE-C4A63E2BC339}" destId="{DDF553E9-1A57-554A-AFAB-D1F7DCA8CBBE}" srcOrd="0" destOrd="0" presId="urn:microsoft.com/office/officeart/2005/8/layout/pList1"/>
    <dgm:cxn modelId="{2C480103-F7EC-9C44-8EB5-AD65039409CE}" srcId="{267838A2-93EC-9947-ADEE-C4A63E2BC339}" destId="{4807E383-1C3C-F34C-80C7-2BEAD17AE448}" srcOrd="2" destOrd="0" parTransId="{C0F46F84-6D6B-6247-B517-1D3653A26EE6}" sibTransId="{6DDEEEDC-D173-B743-A5A6-737ACC865B5A}"/>
    <dgm:cxn modelId="{FAF16106-E712-934A-8142-098713BDC0D7}" type="presOf" srcId="{C1EEA7F9-9A5E-AE4C-B82D-04FAD7380A5D}" destId="{7E366CCA-4DD1-2241-B079-55ED905FDA14}" srcOrd="0" destOrd="0" presId="urn:microsoft.com/office/officeart/2005/8/layout/pList1"/>
    <dgm:cxn modelId="{DFD97B0E-EDE6-FD4C-8616-D3141D664DA4}" type="presOf" srcId="{178C368A-3B8F-E74F-AAB9-C45182716A4A}" destId="{8AF435A1-C4D9-A54E-8099-620D1674D10C}" srcOrd="0" destOrd="0" presId="urn:microsoft.com/office/officeart/2005/8/layout/pList1"/>
    <dgm:cxn modelId="{6C175C14-1E13-A24E-954B-2611ED40EE68}" type="presOf" srcId="{84A7649F-9FCE-3C41-ACFD-B243C985D1F2}" destId="{17A7BD58-5531-4642-A8E3-68C40E1D5CAD}" srcOrd="0" destOrd="0" presId="urn:microsoft.com/office/officeart/2005/8/layout/pList1"/>
    <dgm:cxn modelId="{50A78516-5CD8-A74E-B1A5-6B4ED31D3F41}" srcId="{267838A2-93EC-9947-ADEE-C4A63E2BC339}" destId="{C1EEA7F9-9A5E-AE4C-B82D-04FAD7380A5D}" srcOrd="6" destOrd="0" parTransId="{81F0ACDA-55C1-3B4B-B31B-2C022D8D31FF}" sibTransId="{9E709F39-A63F-0F45-BB2A-B2D69F9E061A}"/>
    <dgm:cxn modelId="{D9801318-7A6F-8D4E-A942-60901A0ABA47}" type="presOf" srcId="{6F621294-022D-0844-B905-26CF88862110}" destId="{A4F37D71-3543-854D-8176-EEF4BE2A149A}" srcOrd="0" destOrd="0" presId="urn:microsoft.com/office/officeart/2005/8/layout/pList1"/>
    <dgm:cxn modelId="{6C09331B-4D43-EF4D-9C08-1F4CF862A852}" type="presOf" srcId="{91F9F4D3-37AC-AA4D-85E7-41B0A657AB94}" destId="{BF4F71F6-5CF3-A247-A97F-45CF4ECBD1C7}" srcOrd="0" destOrd="0" presId="urn:microsoft.com/office/officeart/2005/8/layout/pList1"/>
    <dgm:cxn modelId="{5E930E2E-9932-0E41-A3B2-548FB3B56B82}" type="presOf" srcId="{4807E383-1C3C-F34C-80C7-2BEAD17AE448}" destId="{207F6C7F-A6D6-E540-BCCF-248EF74DC780}" srcOrd="0" destOrd="0" presId="urn:microsoft.com/office/officeart/2005/8/layout/pList1"/>
    <dgm:cxn modelId="{C40CA84D-52BB-A147-AA03-35CB50025F30}" type="presOf" srcId="{DD32AAD5-5895-E24A-8F00-757237F79A4E}" destId="{DB4B8333-594E-ED4E-9232-83FAEBB769E5}" srcOrd="0" destOrd="0" presId="urn:microsoft.com/office/officeart/2005/8/layout/pList1"/>
    <dgm:cxn modelId="{1E137F4F-C0B1-6648-8AF9-C928BBCF243A}" type="presOf" srcId="{FECB4D90-F9D5-C743-9525-1CEFA4E85011}" destId="{9957641D-6B90-2B4F-B09C-06544196FAD4}" srcOrd="0" destOrd="0" presId="urn:microsoft.com/office/officeart/2005/8/layout/pList1"/>
    <dgm:cxn modelId="{F3CA2E53-AA0E-7449-A105-1E482AC2D56E}" srcId="{267838A2-93EC-9947-ADEE-C4A63E2BC339}" destId="{DD32AAD5-5895-E24A-8F00-757237F79A4E}" srcOrd="1" destOrd="0" parTransId="{F96D132F-1357-6943-955A-55E689C5B313}" sibTransId="{178C368A-3B8F-E74F-AAB9-C45182716A4A}"/>
    <dgm:cxn modelId="{F68BDD6C-94EF-A043-9226-82AA5299FC90}" srcId="{267838A2-93EC-9947-ADEE-C4A63E2BC339}" destId="{412E57FA-ED16-A04B-8F8D-E0CE29AA0F28}" srcOrd="0" destOrd="0" parTransId="{B03DBCCB-3257-5748-8F01-462B63A1A1BA}" sibTransId="{52E9C153-75E3-0744-9381-F5D8746A2A1A}"/>
    <dgm:cxn modelId="{E1B1917E-EDA6-3B4D-B90A-13BE2388B4D6}" srcId="{267838A2-93EC-9947-ADEE-C4A63E2BC339}" destId="{DBDF3ECB-637F-9D46-9210-B2026133237F}" srcOrd="5" destOrd="0" parTransId="{F2AD0545-DF2B-0743-9D30-8C1D635AFD6A}" sibTransId="{91F9F4D3-37AC-AA4D-85E7-41B0A657AB94}"/>
    <dgm:cxn modelId="{5E5F1089-5A68-AA46-BB16-0AEC7065934B}" type="presOf" srcId="{52E9C153-75E3-0744-9381-F5D8746A2A1A}" destId="{E7BFF48F-DF56-9549-A5AC-8972644E66DB}" srcOrd="0" destOrd="0" presId="urn:microsoft.com/office/officeart/2005/8/layout/pList1"/>
    <dgm:cxn modelId="{3AE8C291-6303-5C42-8490-FCCED3724348}" type="presOf" srcId="{6DDEEEDC-D173-B743-A5A6-737ACC865B5A}" destId="{BB01C0E6-0BF3-D34C-802D-7AF6B5EBEE25}" srcOrd="0" destOrd="0" presId="urn:microsoft.com/office/officeart/2005/8/layout/pList1"/>
    <dgm:cxn modelId="{8131A4A3-C296-0C43-B96F-4761C65FB429}" type="presOf" srcId="{DBDF3ECB-637F-9D46-9210-B2026133237F}" destId="{A9CD36D9-93A5-D94E-92A7-DC4589B837CE}" srcOrd="0" destOrd="0" presId="urn:microsoft.com/office/officeart/2005/8/layout/pList1"/>
    <dgm:cxn modelId="{963424AD-5390-0D40-8BDF-406E17524B0B}" srcId="{267838A2-93EC-9947-ADEE-C4A63E2BC339}" destId="{3ABBAF10-EC9C-1649-8744-4DE53FEBDEC4}" srcOrd="3" destOrd="0" parTransId="{12C86302-32A8-FA43-8364-95C295207951}" sibTransId="{FECB4D90-F9D5-C743-9525-1CEFA4E85011}"/>
    <dgm:cxn modelId="{866DBFB3-4076-0540-8E55-33326F85F9E2}" type="presOf" srcId="{3ABBAF10-EC9C-1649-8744-4DE53FEBDEC4}" destId="{96A19BC1-55E3-0C44-95B9-956EB974940E}" srcOrd="0" destOrd="0" presId="urn:microsoft.com/office/officeart/2005/8/layout/pList1"/>
    <dgm:cxn modelId="{73BCBFC2-6344-1A4D-85AF-916B02490E74}" type="presOf" srcId="{412E57FA-ED16-A04B-8F8D-E0CE29AA0F28}" destId="{FB40A8C7-1F74-AE43-BD6E-3B36BB8456C1}" srcOrd="0" destOrd="0" presId="urn:microsoft.com/office/officeart/2005/8/layout/pList1"/>
    <dgm:cxn modelId="{2D42A8C4-529E-2F44-94D8-250E56091AAB}" srcId="{267838A2-93EC-9947-ADEE-C4A63E2BC339}" destId="{84A7649F-9FCE-3C41-ACFD-B243C985D1F2}" srcOrd="4" destOrd="0" parTransId="{5E5C1AF2-126B-1D46-9685-58965F918749}" sibTransId="{6F621294-022D-0844-B905-26CF88862110}"/>
    <dgm:cxn modelId="{CBFBEA97-135D-2549-8B42-611082FEFB11}" type="presParOf" srcId="{DDF553E9-1A57-554A-AFAB-D1F7DCA8CBBE}" destId="{B2219BCA-9DA5-B64A-90D7-847524C6DDCB}" srcOrd="0" destOrd="0" presId="urn:microsoft.com/office/officeart/2005/8/layout/pList1"/>
    <dgm:cxn modelId="{0A1F54B7-79D8-B046-AFD1-4B0197931549}" type="presParOf" srcId="{B2219BCA-9DA5-B64A-90D7-847524C6DDCB}" destId="{E1C2E5B3-09A1-0743-AEEE-D31FA868AA46}" srcOrd="0" destOrd="0" presId="urn:microsoft.com/office/officeart/2005/8/layout/pList1"/>
    <dgm:cxn modelId="{F90ECB27-78F7-434B-ADFB-70A604290AA8}" type="presParOf" srcId="{B2219BCA-9DA5-B64A-90D7-847524C6DDCB}" destId="{FB40A8C7-1F74-AE43-BD6E-3B36BB8456C1}" srcOrd="1" destOrd="0" presId="urn:microsoft.com/office/officeart/2005/8/layout/pList1"/>
    <dgm:cxn modelId="{FEBCB5FC-187F-064B-B030-AC9D7E855A3C}" type="presParOf" srcId="{DDF553E9-1A57-554A-AFAB-D1F7DCA8CBBE}" destId="{E7BFF48F-DF56-9549-A5AC-8972644E66DB}" srcOrd="1" destOrd="0" presId="urn:microsoft.com/office/officeart/2005/8/layout/pList1"/>
    <dgm:cxn modelId="{B0AC0676-B102-4944-9B2A-13153853A538}" type="presParOf" srcId="{DDF553E9-1A57-554A-AFAB-D1F7DCA8CBBE}" destId="{36C6E6E1-F660-DB43-9F0B-41CC16D130C4}" srcOrd="2" destOrd="0" presId="urn:microsoft.com/office/officeart/2005/8/layout/pList1"/>
    <dgm:cxn modelId="{F9609D58-6AFB-B84D-8FBA-6AB17E5D8CC0}" type="presParOf" srcId="{36C6E6E1-F660-DB43-9F0B-41CC16D130C4}" destId="{6E4FD50F-89F7-A74F-BF2D-51775705A503}" srcOrd="0" destOrd="0" presId="urn:microsoft.com/office/officeart/2005/8/layout/pList1"/>
    <dgm:cxn modelId="{60CFE0F2-7E2B-6C40-B678-A5647A0E4EAC}" type="presParOf" srcId="{36C6E6E1-F660-DB43-9F0B-41CC16D130C4}" destId="{DB4B8333-594E-ED4E-9232-83FAEBB769E5}" srcOrd="1" destOrd="0" presId="urn:microsoft.com/office/officeart/2005/8/layout/pList1"/>
    <dgm:cxn modelId="{3A3D50A8-F332-9E4C-A53B-D106AE364D14}" type="presParOf" srcId="{DDF553E9-1A57-554A-AFAB-D1F7DCA8CBBE}" destId="{8AF435A1-C4D9-A54E-8099-620D1674D10C}" srcOrd="3" destOrd="0" presId="urn:microsoft.com/office/officeart/2005/8/layout/pList1"/>
    <dgm:cxn modelId="{939F8264-23F3-4A4D-B55F-2E9A0EAC4BA1}" type="presParOf" srcId="{DDF553E9-1A57-554A-AFAB-D1F7DCA8CBBE}" destId="{AAC358C1-830E-4647-AD41-F22BB459FC70}" srcOrd="4" destOrd="0" presId="urn:microsoft.com/office/officeart/2005/8/layout/pList1"/>
    <dgm:cxn modelId="{DA56DFBE-BD9F-1B4F-90D1-A11EA540C693}" type="presParOf" srcId="{AAC358C1-830E-4647-AD41-F22BB459FC70}" destId="{689B3ADF-1D43-954A-9626-9266A87CC986}" srcOrd="0" destOrd="0" presId="urn:microsoft.com/office/officeart/2005/8/layout/pList1"/>
    <dgm:cxn modelId="{C49A28E7-657F-A44E-96C5-E7FF5373F06D}" type="presParOf" srcId="{AAC358C1-830E-4647-AD41-F22BB459FC70}" destId="{207F6C7F-A6D6-E540-BCCF-248EF74DC780}" srcOrd="1" destOrd="0" presId="urn:microsoft.com/office/officeart/2005/8/layout/pList1"/>
    <dgm:cxn modelId="{5A425A0D-55B1-C84D-91CD-9FBFAA0C5B34}" type="presParOf" srcId="{DDF553E9-1A57-554A-AFAB-D1F7DCA8CBBE}" destId="{BB01C0E6-0BF3-D34C-802D-7AF6B5EBEE25}" srcOrd="5" destOrd="0" presId="urn:microsoft.com/office/officeart/2005/8/layout/pList1"/>
    <dgm:cxn modelId="{E7604E08-E59B-1340-86B5-B4204754863A}" type="presParOf" srcId="{DDF553E9-1A57-554A-AFAB-D1F7DCA8CBBE}" destId="{20013666-5DFC-4740-BCC9-0D06FB0159BE}" srcOrd="6" destOrd="0" presId="urn:microsoft.com/office/officeart/2005/8/layout/pList1"/>
    <dgm:cxn modelId="{2EFF7C8E-93EB-0F46-9AD8-DCC7CA037B9D}" type="presParOf" srcId="{20013666-5DFC-4740-BCC9-0D06FB0159BE}" destId="{F36B6D31-E57B-EF41-9294-4396A0124AED}" srcOrd="0" destOrd="0" presId="urn:microsoft.com/office/officeart/2005/8/layout/pList1"/>
    <dgm:cxn modelId="{0AADC4F2-2137-9548-96C4-BB1CDA1AD7F3}" type="presParOf" srcId="{20013666-5DFC-4740-BCC9-0D06FB0159BE}" destId="{96A19BC1-55E3-0C44-95B9-956EB974940E}" srcOrd="1" destOrd="0" presId="urn:microsoft.com/office/officeart/2005/8/layout/pList1"/>
    <dgm:cxn modelId="{3257A67B-CC27-534D-AB53-04838AFF3797}" type="presParOf" srcId="{DDF553E9-1A57-554A-AFAB-D1F7DCA8CBBE}" destId="{9957641D-6B90-2B4F-B09C-06544196FAD4}" srcOrd="7" destOrd="0" presId="urn:microsoft.com/office/officeart/2005/8/layout/pList1"/>
    <dgm:cxn modelId="{DD4C4C98-4B17-4445-8854-9D66F66211F9}" type="presParOf" srcId="{DDF553E9-1A57-554A-AFAB-D1F7DCA8CBBE}" destId="{09D2BD36-E262-D14F-896B-74A768603035}" srcOrd="8" destOrd="0" presId="urn:microsoft.com/office/officeart/2005/8/layout/pList1"/>
    <dgm:cxn modelId="{4C6E64C5-EAEA-4D47-821E-7739041BB506}" type="presParOf" srcId="{09D2BD36-E262-D14F-896B-74A768603035}" destId="{863FAF86-BD9E-3245-85D6-8E16FAE9DA8D}" srcOrd="0" destOrd="0" presId="urn:microsoft.com/office/officeart/2005/8/layout/pList1"/>
    <dgm:cxn modelId="{386E51F1-C83F-7746-A567-8315CFF6A4C3}" type="presParOf" srcId="{09D2BD36-E262-D14F-896B-74A768603035}" destId="{17A7BD58-5531-4642-A8E3-68C40E1D5CAD}" srcOrd="1" destOrd="0" presId="urn:microsoft.com/office/officeart/2005/8/layout/pList1"/>
    <dgm:cxn modelId="{4BBFBBEB-54D9-5C45-9DAC-A01998276C9B}" type="presParOf" srcId="{DDF553E9-1A57-554A-AFAB-D1F7DCA8CBBE}" destId="{A4F37D71-3543-854D-8176-EEF4BE2A149A}" srcOrd="9" destOrd="0" presId="urn:microsoft.com/office/officeart/2005/8/layout/pList1"/>
    <dgm:cxn modelId="{44188C48-F8FB-2D4A-A5D5-B37661F8C767}" type="presParOf" srcId="{DDF553E9-1A57-554A-AFAB-D1F7DCA8CBBE}" destId="{CF77A46E-3772-2844-95E5-D6F4B5BBF12F}" srcOrd="10" destOrd="0" presId="urn:microsoft.com/office/officeart/2005/8/layout/pList1"/>
    <dgm:cxn modelId="{28205484-E3C6-824F-AAE4-ECD4B451FE47}" type="presParOf" srcId="{CF77A46E-3772-2844-95E5-D6F4B5BBF12F}" destId="{17DB7EA7-F867-214D-99ED-516D6D052CAA}" srcOrd="0" destOrd="0" presId="urn:microsoft.com/office/officeart/2005/8/layout/pList1"/>
    <dgm:cxn modelId="{1B695C32-31A8-8C4C-A701-68CF565E1E42}" type="presParOf" srcId="{CF77A46E-3772-2844-95E5-D6F4B5BBF12F}" destId="{A9CD36D9-93A5-D94E-92A7-DC4589B837CE}" srcOrd="1" destOrd="0" presId="urn:microsoft.com/office/officeart/2005/8/layout/pList1"/>
    <dgm:cxn modelId="{637C8BAE-CE5D-0542-92F7-23C69A420A9B}" type="presParOf" srcId="{DDF553E9-1A57-554A-AFAB-D1F7DCA8CBBE}" destId="{BF4F71F6-5CF3-A247-A97F-45CF4ECBD1C7}" srcOrd="11" destOrd="0" presId="urn:microsoft.com/office/officeart/2005/8/layout/pList1"/>
    <dgm:cxn modelId="{1A28B4D0-42F0-D648-8E3D-B0B5DCA3A28E}" type="presParOf" srcId="{DDF553E9-1A57-554A-AFAB-D1F7DCA8CBBE}" destId="{D6A319DD-E2EF-DB45-96DA-EA198E796EA2}" srcOrd="12" destOrd="0" presId="urn:microsoft.com/office/officeart/2005/8/layout/pList1"/>
    <dgm:cxn modelId="{17B2BE43-6BD2-644C-A5CA-9E5939176296}" type="presParOf" srcId="{D6A319DD-E2EF-DB45-96DA-EA198E796EA2}" destId="{017EAC9C-4D84-CD4C-AA4E-4A96E0FEEB41}" srcOrd="0" destOrd="0" presId="urn:microsoft.com/office/officeart/2005/8/layout/pList1"/>
    <dgm:cxn modelId="{CE8DAAD0-1E62-A645-A707-A161CAC8BA14}" type="presParOf" srcId="{D6A319DD-E2EF-DB45-96DA-EA198E796EA2}" destId="{7E366CCA-4DD1-2241-B079-55ED905FDA14}" srcOrd="1" destOrd="0" presId="urn:microsoft.com/office/officeart/2005/8/layout/p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C2E5B3-09A1-0743-AEEE-D31FA868AA46}">
      <dsp:nvSpPr>
        <dsp:cNvPr id="0" name=""/>
        <dsp:cNvSpPr/>
      </dsp:nvSpPr>
      <dsp:spPr>
        <a:xfrm>
          <a:off x="0" y="321030"/>
          <a:ext cx="2351314" cy="2287032"/>
        </a:xfrm>
        <a:prstGeom prst="roundRect">
          <a:avLst/>
        </a:prstGeom>
        <a:blipFill>
          <a:blip xmlns:r="http://schemas.openxmlformats.org/officeDocument/2006/relationships" r:embed="rId1"/>
          <a:srcRect/>
          <a:stretch>
            <a:fillRect l="-4000" r="-4000"/>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B40A8C7-1F74-AE43-BD6E-3B36BB8456C1}">
      <dsp:nvSpPr>
        <dsp:cNvPr id="0" name=""/>
        <dsp:cNvSpPr/>
      </dsp:nvSpPr>
      <dsp:spPr>
        <a:xfrm>
          <a:off x="27396" y="2601760"/>
          <a:ext cx="2351314" cy="8723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a:latin typeface="Bradley Hand" pitchFamily="2" charset="77"/>
            </a:rPr>
            <a:t>Bowling</a:t>
          </a:r>
        </a:p>
      </dsp:txBody>
      <dsp:txXfrm>
        <a:off x="27396" y="2601760"/>
        <a:ext cx="2351314" cy="872337"/>
      </dsp:txXfrm>
    </dsp:sp>
    <dsp:sp modelId="{6E4FD50F-89F7-A74F-BF2D-51775705A503}">
      <dsp:nvSpPr>
        <dsp:cNvPr id="0" name=""/>
        <dsp:cNvSpPr/>
      </dsp:nvSpPr>
      <dsp:spPr>
        <a:xfrm>
          <a:off x="2595270" y="269946"/>
          <a:ext cx="2351314" cy="2329817"/>
        </a:xfrm>
        <a:prstGeom prst="roundRect">
          <a:avLst/>
        </a:prstGeom>
        <a:blipFill>
          <a:blip xmlns:r="http://schemas.openxmlformats.org/officeDocument/2006/relationships" r:embed="rId2"/>
          <a:srcRect/>
          <a:stretch>
            <a:fillRect l="-7000" r="-7000"/>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B4B8333-594E-ED4E-9232-83FAEBB769E5}">
      <dsp:nvSpPr>
        <dsp:cNvPr id="0" name=""/>
        <dsp:cNvSpPr/>
      </dsp:nvSpPr>
      <dsp:spPr>
        <a:xfrm>
          <a:off x="2595270" y="2598229"/>
          <a:ext cx="2351314" cy="8723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a:latin typeface="Bradley Hand" pitchFamily="2" charset="77"/>
            </a:rPr>
            <a:t>Mini Golf</a:t>
          </a:r>
        </a:p>
      </dsp:txBody>
      <dsp:txXfrm>
        <a:off x="2595270" y="2598229"/>
        <a:ext cx="2351314" cy="872337"/>
      </dsp:txXfrm>
    </dsp:sp>
    <dsp:sp modelId="{689B3ADF-1D43-954A-9626-9266A87CC986}">
      <dsp:nvSpPr>
        <dsp:cNvPr id="0" name=""/>
        <dsp:cNvSpPr/>
      </dsp:nvSpPr>
      <dsp:spPr>
        <a:xfrm>
          <a:off x="5178029" y="314728"/>
          <a:ext cx="2351314" cy="2287032"/>
        </a:xfrm>
        <a:prstGeom prst="roundRect">
          <a:avLst/>
        </a:prstGeom>
        <a:blipFill>
          <a:blip xmlns:r="http://schemas.openxmlformats.org/officeDocument/2006/relationships" r:embed="rId3"/>
          <a:srcRect/>
          <a:stretch>
            <a:fillRect l="-4000" r="-4000"/>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07F6C7F-A6D6-E540-BCCF-248EF74DC780}">
      <dsp:nvSpPr>
        <dsp:cNvPr id="0" name=""/>
        <dsp:cNvSpPr/>
      </dsp:nvSpPr>
      <dsp:spPr>
        <a:xfrm>
          <a:off x="5200484" y="2601760"/>
          <a:ext cx="2351314" cy="8723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a:latin typeface="Bradley Hand" pitchFamily="2" charset="77"/>
            </a:rPr>
            <a:t>Escape Rooms</a:t>
          </a:r>
        </a:p>
      </dsp:txBody>
      <dsp:txXfrm>
        <a:off x="5200484" y="2601760"/>
        <a:ext cx="2351314" cy="872337"/>
      </dsp:txXfrm>
    </dsp:sp>
    <dsp:sp modelId="{F36B6D31-E57B-EF41-9294-4396A0124AED}">
      <dsp:nvSpPr>
        <dsp:cNvPr id="0" name=""/>
        <dsp:cNvSpPr/>
      </dsp:nvSpPr>
      <dsp:spPr>
        <a:xfrm>
          <a:off x="7764573" y="332262"/>
          <a:ext cx="2351314" cy="2287032"/>
        </a:xfrm>
        <a:prstGeom prst="roundRect">
          <a:avLst/>
        </a:prstGeom>
        <a:blipFill>
          <a:blip xmlns:r="http://schemas.openxmlformats.org/officeDocument/2006/relationships" r:embed="rId4"/>
          <a:srcRect/>
          <a:stretch>
            <a:fillRect l="-2000" r="-2000"/>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6A19BC1-55E3-0C44-95B9-956EB974940E}">
      <dsp:nvSpPr>
        <dsp:cNvPr id="0" name=""/>
        <dsp:cNvSpPr/>
      </dsp:nvSpPr>
      <dsp:spPr>
        <a:xfrm>
          <a:off x="7769514" y="2722110"/>
          <a:ext cx="2351314" cy="365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a:latin typeface="Bradley Hand" pitchFamily="2" charset="77"/>
            </a:rPr>
            <a:t>VR Games</a:t>
          </a:r>
        </a:p>
      </dsp:txBody>
      <dsp:txXfrm>
        <a:off x="7769514" y="2722110"/>
        <a:ext cx="2351314" cy="365238"/>
      </dsp:txXfrm>
    </dsp:sp>
    <dsp:sp modelId="{863FAF86-BD9E-3245-85D6-8E16FAE9DA8D}">
      <dsp:nvSpPr>
        <dsp:cNvPr id="0" name=""/>
        <dsp:cNvSpPr/>
      </dsp:nvSpPr>
      <dsp:spPr>
        <a:xfrm>
          <a:off x="1298213" y="3277197"/>
          <a:ext cx="2351314" cy="2287032"/>
        </a:xfrm>
        <a:prstGeom prst="roundRect">
          <a:avLst/>
        </a:prstGeom>
        <a:blipFill>
          <a:blip xmlns:r="http://schemas.openxmlformats.org/officeDocument/2006/relationships" r:embed="rId5"/>
          <a:srcRect/>
          <a:stretch>
            <a:fillRect l="-6000" r="-6000"/>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7A7BD58-5531-4642-A8E3-68C40E1D5CAD}">
      <dsp:nvSpPr>
        <dsp:cNvPr id="0" name=""/>
        <dsp:cNvSpPr/>
      </dsp:nvSpPr>
      <dsp:spPr>
        <a:xfrm>
          <a:off x="1309428" y="5665649"/>
          <a:ext cx="2351314" cy="365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a:latin typeface="Bradley Hand" pitchFamily="2" charset="77"/>
            </a:rPr>
            <a:t>Bouldering</a:t>
          </a:r>
        </a:p>
      </dsp:txBody>
      <dsp:txXfrm>
        <a:off x="1309428" y="5665649"/>
        <a:ext cx="2351314" cy="365238"/>
      </dsp:txXfrm>
    </dsp:sp>
    <dsp:sp modelId="{17DB7EA7-F867-214D-99ED-516D6D052CAA}">
      <dsp:nvSpPr>
        <dsp:cNvPr id="0" name=""/>
        <dsp:cNvSpPr/>
      </dsp:nvSpPr>
      <dsp:spPr>
        <a:xfrm>
          <a:off x="3884757" y="3277197"/>
          <a:ext cx="2351314" cy="2287032"/>
        </a:xfrm>
        <a:prstGeom prst="roundRect">
          <a:avLst/>
        </a:prstGeom>
        <a:blipFill>
          <a:blip xmlns:r="http://schemas.openxmlformats.org/officeDocument/2006/relationships" r:embed="rId6"/>
          <a:srcRect/>
          <a:stretch>
            <a:fillRect l="-9000" r="-9000"/>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9CD36D9-93A5-D94E-92A7-DC4589B837CE}">
      <dsp:nvSpPr>
        <dsp:cNvPr id="0" name=""/>
        <dsp:cNvSpPr/>
      </dsp:nvSpPr>
      <dsp:spPr>
        <a:xfrm>
          <a:off x="3895973" y="5665649"/>
          <a:ext cx="2351314" cy="365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a:latin typeface="Bradley Hand" pitchFamily="2" charset="77"/>
            </a:rPr>
            <a:t>Mafia</a:t>
          </a:r>
        </a:p>
      </dsp:txBody>
      <dsp:txXfrm>
        <a:off x="3895973" y="5665649"/>
        <a:ext cx="2351314" cy="365238"/>
      </dsp:txXfrm>
    </dsp:sp>
    <dsp:sp modelId="{017EAC9C-4D84-CD4C-AA4E-4A96E0FEEB41}">
      <dsp:nvSpPr>
        <dsp:cNvPr id="0" name=""/>
        <dsp:cNvSpPr/>
      </dsp:nvSpPr>
      <dsp:spPr>
        <a:xfrm>
          <a:off x="6471301" y="3281138"/>
          <a:ext cx="2351314" cy="2287032"/>
        </a:xfrm>
        <a:prstGeom prst="roundRect">
          <a:avLst/>
        </a:prstGeom>
        <a:blipFill>
          <a:blip xmlns:r="http://schemas.openxmlformats.org/officeDocument/2006/relationships" r:embed="rId7"/>
          <a:srcRect/>
          <a:stretch>
            <a:fillRect l="-3000" r="-3000"/>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366CCA-4DD1-2241-B079-55ED905FDA14}">
      <dsp:nvSpPr>
        <dsp:cNvPr id="0" name=""/>
        <dsp:cNvSpPr/>
      </dsp:nvSpPr>
      <dsp:spPr>
        <a:xfrm>
          <a:off x="6482517" y="5677471"/>
          <a:ext cx="2351314" cy="349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a:latin typeface="Bradley Hand" pitchFamily="2" charset="77"/>
            </a:rPr>
            <a:t>Dinner and Bar</a:t>
          </a:r>
        </a:p>
      </dsp:txBody>
      <dsp:txXfrm>
        <a:off x="6482517" y="5677471"/>
        <a:ext cx="2351314" cy="349475"/>
      </dsp:txXfrm>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F3137-9C84-70BF-A65A-1B09FF1DB2F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DC84FF1-2DFB-BC13-DCAB-528AC9ACC7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EB6AA33-88BF-BA71-A940-EB86B992AADC}"/>
              </a:ext>
            </a:extLst>
          </p:cNvPr>
          <p:cNvSpPr>
            <a:spLocks noGrp="1"/>
          </p:cNvSpPr>
          <p:nvPr>
            <p:ph type="dt" sz="half" idx="10"/>
          </p:nvPr>
        </p:nvSpPr>
        <p:spPr/>
        <p:txBody>
          <a:bodyPr/>
          <a:lstStyle/>
          <a:p>
            <a:fld id="{40DCC70C-F5F8-324D-AFA7-44D16617C772}" type="datetimeFigureOut">
              <a:t>11/10/25</a:t>
            </a:fld>
            <a:endParaRPr lang="en-US"/>
          </a:p>
        </p:txBody>
      </p:sp>
      <p:sp>
        <p:nvSpPr>
          <p:cNvPr id="5" name="Footer Placeholder 4">
            <a:extLst>
              <a:ext uri="{FF2B5EF4-FFF2-40B4-BE49-F238E27FC236}">
                <a16:creationId xmlns:a16="http://schemas.microsoft.com/office/drawing/2014/main" id="{53F672AB-0839-1FCC-5F20-9378D5DAAB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56A15B-FB90-A215-5CE2-999A9C9A4BFD}"/>
              </a:ext>
            </a:extLst>
          </p:cNvPr>
          <p:cNvSpPr>
            <a:spLocks noGrp="1"/>
          </p:cNvSpPr>
          <p:nvPr>
            <p:ph type="sldNum" sz="quarter" idx="12"/>
          </p:nvPr>
        </p:nvSpPr>
        <p:spPr/>
        <p:txBody>
          <a:bodyPr/>
          <a:lstStyle/>
          <a:p>
            <a:fld id="{0BCB97C9-C173-9848-A2A4-795168694178}" type="slidenum">
              <a:t>‹#›</a:t>
            </a:fld>
            <a:endParaRPr lang="en-US"/>
          </a:p>
        </p:txBody>
      </p:sp>
    </p:spTree>
    <p:extLst>
      <p:ext uri="{BB962C8B-B14F-4D97-AF65-F5344CB8AC3E}">
        <p14:creationId xmlns:p14="http://schemas.microsoft.com/office/powerpoint/2010/main" val="3247955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25CD9-8913-4683-7DBB-B24A3F67CC8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4199DE7-6754-79BD-09A3-55967AC235E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B1CAFB-EB8B-AE37-09E2-683F3581DEAE}"/>
              </a:ext>
            </a:extLst>
          </p:cNvPr>
          <p:cNvSpPr>
            <a:spLocks noGrp="1"/>
          </p:cNvSpPr>
          <p:nvPr>
            <p:ph type="dt" sz="half" idx="10"/>
          </p:nvPr>
        </p:nvSpPr>
        <p:spPr/>
        <p:txBody>
          <a:bodyPr/>
          <a:lstStyle/>
          <a:p>
            <a:fld id="{40DCC70C-F5F8-324D-AFA7-44D16617C772}" type="datetimeFigureOut">
              <a:t>11/10/25</a:t>
            </a:fld>
            <a:endParaRPr lang="en-US"/>
          </a:p>
        </p:txBody>
      </p:sp>
      <p:sp>
        <p:nvSpPr>
          <p:cNvPr id="5" name="Footer Placeholder 4">
            <a:extLst>
              <a:ext uri="{FF2B5EF4-FFF2-40B4-BE49-F238E27FC236}">
                <a16:creationId xmlns:a16="http://schemas.microsoft.com/office/drawing/2014/main" id="{E6557244-28D4-ABA9-DDD1-B064108464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DB2743-7232-E7FC-0F50-25592E073365}"/>
              </a:ext>
            </a:extLst>
          </p:cNvPr>
          <p:cNvSpPr>
            <a:spLocks noGrp="1"/>
          </p:cNvSpPr>
          <p:nvPr>
            <p:ph type="sldNum" sz="quarter" idx="12"/>
          </p:nvPr>
        </p:nvSpPr>
        <p:spPr/>
        <p:txBody>
          <a:bodyPr/>
          <a:lstStyle/>
          <a:p>
            <a:fld id="{0BCB97C9-C173-9848-A2A4-795168694178}" type="slidenum">
              <a:t>‹#›</a:t>
            </a:fld>
            <a:endParaRPr lang="en-US"/>
          </a:p>
        </p:txBody>
      </p:sp>
    </p:spTree>
    <p:extLst>
      <p:ext uri="{BB962C8B-B14F-4D97-AF65-F5344CB8AC3E}">
        <p14:creationId xmlns:p14="http://schemas.microsoft.com/office/powerpoint/2010/main" val="4061823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E4D3E1F-4E1C-B8AE-1489-79B5F9CBF36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9B5F8FB-B9C9-62F6-F059-BA4674E3EE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63A2D1-EAF7-DA69-340E-977660524CFD}"/>
              </a:ext>
            </a:extLst>
          </p:cNvPr>
          <p:cNvSpPr>
            <a:spLocks noGrp="1"/>
          </p:cNvSpPr>
          <p:nvPr>
            <p:ph type="dt" sz="half" idx="10"/>
          </p:nvPr>
        </p:nvSpPr>
        <p:spPr/>
        <p:txBody>
          <a:bodyPr/>
          <a:lstStyle/>
          <a:p>
            <a:fld id="{40DCC70C-F5F8-324D-AFA7-44D16617C772}" type="datetimeFigureOut">
              <a:t>11/10/25</a:t>
            </a:fld>
            <a:endParaRPr lang="en-US"/>
          </a:p>
        </p:txBody>
      </p:sp>
      <p:sp>
        <p:nvSpPr>
          <p:cNvPr id="5" name="Footer Placeholder 4">
            <a:extLst>
              <a:ext uri="{FF2B5EF4-FFF2-40B4-BE49-F238E27FC236}">
                <a16:creationId xmlns:a16="http://schemas.microsoft.com/office/drawing/2014/main" id="{18EEF5AA-4159-0808-5684-EB4A1F8218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696EAD-A11D-8937-C19D-25A9540D42D4}"/>
              </a:ext>
            </a:extLst>
          </p:cNvPr>
          <p:cNvSpPr>
            <a:spLocks noGrp="1"/>
          </p:cNvSpPr>
          <p:nvPr>
            <p:ph type="sldNum" sz="quarter" idx="12"/>
          </p:nvPr>
        </p:nvSpPr>
        <p:spPr/>
        <p:txBody>
          <a:bodyPr/>
          <a:lstStyle/>
          <a:p>
            <a:fld id="{0BCB97C9-C173-9848-A2A4-795168694178}" type="slidenum">
              <a:t>‹#›</a:t>
            </a:fld>
            <a:endParaRPr lang="en-US"/>
          </a:p>
        </p:txBody>
      </p:sp>
    </p:spTree>
    <p:extLst>
      <p:ext uri="{BB962C8B-B14F-4D97-AF65-F5344CB8AC3E}">
        <p14:creationId xmlns:p14="http://schemas.microsoft.com/office/powerpoint/2010/main" val="3202799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AACDF-4984-FD3E-D515-2E0F3EB36F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B1ED9B-A8D2-1BAF-3C48-2D656B96A32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CFB210-E6AB-EF55-3A59-4B712E36D5AF}"/>
              </a:ext>
            </a:extLst>
          </p:cNvPr>
          <p:cNvSpPr>
            <a:spLocks noGrp="1"/>
          </p:cNvSpPr>
          <p:nvPr>
            <p:ph type="dt" sz="half" idx="10"/>
          </p:nvPr>
        </p:nvSpPr>
        <p:spPr/>
        <p:txBody>
          <a:bodyPr/>
          <a:lstStyle/>
          <a:p>
            <a:fld id="{40DCC70C-F5F8-324D-AFA7-44D16617C772}" type="datetimeFigureOut">
              <a:t>11/10/25</a:t>
            </a:fld>
            <a:endParaRPr lang="en-US"/>
          </a:p>
        </p:txBody>
      </p:sp>
      <p:sp>
        <p:nvSpPr>
          <p:cNvPr id="5" name="Footer Placeholder 4">
            <a:extLst>
              <a:ext uri="{FF2B5EF4-FFF2-40B4-BE49-F238E27FC236}">
                <a16:creationId xmlns:a16="http://schemas.microsoft.com/office/drawing/2014/main" id="{E36F2278-A9BE-9F81-D8A4-80E6E46F89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AB16E3-4F65-C566-B723-F2BA64591D78}"/>
              </a:ext>
            </a:extLst>
          </p:cNvPr>
          <p:cNvSpPr>
            <a:spLocks noGrp="1"/>
          </p:cNvSpPr>
          <p:nvPr>
            <p:ph type="sldNum" sz="quarter" idx="12"/>
          </p:nvPr>
        </p:nvSpPr>
        <p:spPr/>
        <p:txBody>
          <a:bodyPr/>
          <a:lstStyle/>
          <a:p>
            <a:fld id="{0BCB97C9-C173-9848-A2A4-795168694178}" type="slidenum">
              <a:t>‹#›</a:t>
            </a:fld>
            <a:endParaRPr lang="en-US"/>
          </a:p>
        </p:txBody>
      </p:sp>
    </p:spTree>
    <p:extLst>
      <p:ext uri="{BB962C8B-B14F-4D97-AF65-F5344CB8AC3E}">
        <p14:creationId xmlns:p14="http://schemas.microsoft.com/office/powerpoint/2010/main" val="2449193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05CF7-B945-1357-8106-275C07C890C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F8D17AD-5AC9-16F3-E807-3EBF945BE35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E827B2-CBA7-1F41-4CC6-B9B17BE4B9C7}"/>
              </a:ext>
            </a:extLst>
          </p:cNvPr>
          <p:cNvSpPr>
            <a:spLocks noGrp="1"/>
          </p:cNvSpPr>
          <p:nvPr>
            <p:ph type="dt" sz="half" idx="10"/>
          </p:nvPr>
        </p:nvSpPr>
        <p:spPr/>
        <p:txBody>
          <a:bodyPr/>
          <a:lstStyle/>
          <a:p>
            <a:fld id="{40DCC70C-F5F8-324D-AFA7-44D16617C772}" type="datetimeFigureOut">
              <a:t>11/10/25</a:t>
            </a:fld>
            <a:endParaRPr lang="en-US"/>
          </a:p>
        </p:txBody>
      </p:sp>
      <p:sp>
        <p:nvSpPr>
          <p:cNvPr id="5" name="Footer Placeholder 4">
            <a:extLst>
              <a:ext uri="{FF2B5EF4-FFF2-40B4-BE49-F238E27FC236}">
                <a16:creationId xmlns:a16="http://schemas.microsoft.com/office/drawing/2014/main" id="{733D5750-639F-FCF3-54B6-34B0E2175D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BC9B16-5C8D-FBFA-47F3-59E2C4A29E4B}"/>
              </a:ext>
            </a:extLst>
          </p:cNvPr>
          <p:cNvSpPr>
            <a:spLocks noGrp="1"/>
          </p:cNvSpPr>
          <p:nvPr>
            <p:ph type="sldNum" sz="quarter" idx="12"/>
          </p:nvPr>
        </p:nvSpPr>
        <p:spPr/>
        <p:txBody>
          <a:bodyPr/>
          <a:lstStyle/>
          <a:p>
            <a:fld id="{0BCB97C9-C173-9848-A2A4-795168694178}" type="slidenum">
              <a:t>‹#›</a:t>
            </a:fld>
            <a:endParaRPr lang="en-US"/>
          </a:p>
        </p:txBody>
      </p:sp>
    </p:spTree>
    <p:extLst>
      <p:ext uri="{BB962C8B-B14F-4D97-AF65-F5344CB8AC3E}">
        <p14:creationId xmlns:p14="http://schemas.microsoft.com/office/powerpoint/2010/main" val="1827233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5A9F8-62E6-A517-CF69-716D173716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064E7E9-4CEA-DB95-8E70-611809DFB0D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6EEABC-838A-0F59-C61A-1331290EE37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ED41B66-3091-048D-127C-9B32BBF67A8E}"/>
              </a:ext>
            </a:extLst>
          </p:cNvPr>
          <p:cNvSpPr>
            <a:spLocks noGrp="1"/>
          </p:cNvSpPr>
          <p:nvPr>
            <p:ph type="dt" sz="half" idx="10"/>
          </p:nvPr>
        </p:nvSpPr>
        <p:spPr/>
        <p:txBody>
          <a:bodyPr/>
          <a:lstStyle/>
          <a:p>
            <a:fld id="{40DCC70C-F5F8-324D-AFA7-44D16617C772}" type="datetimeFigureOut">
              <a:t>11/10/25</a:t>
            </a:fld>
            <a:endParaRPr lang="en-US"/>
          </a:p>
        </p:txBody>
      </p:sp>
      <p:sp>
        <p:nvSpPr>
          <p:cNvPr id="6" name="Footer Placeholder 5">
            <a:extLst>
              <a:ext uri="{FF2B5EF4-FFF2-40B4-BE49-F238E27FC236}">
                <a16:creationId xmlns:a16="http://schemas.microsoft.com/office/drawing/2014/main" id="{1FF47426-138F-653E-3B60-3A00F05955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725CB9-21B1-E92B-9CF4-9A0008F8FD48}"/>
              </a:ext>
            </a:extLst>
          </p:cNvPr>
          <p:cNvSpPr>
            <a:spLocks noGrp="1"/>
          </p:cNvSpPr>
          <p:nvPr>
            <p:ph type="sldNum" sz="quarter" idx="12"/>
          </p:nvPr>
        </p:nvSpPr>
        <p:spPr/>
        <p:txBody>
          <a:bodyPr/>
          <a:lstStyle/>
          <a:p>
            <a:fld id="{0BCB97C9-C173-9848-A2A4-795168694178}" type="slidenum">
              <a:t>‹#›</a:t>
            </a:fld>
            <a:endParaRPr lang="en-US"/>
          </a:p>
        </p:txBody>
      </p:sp>
    </p:spTree>
    <p:extLst>
      <p:ext uri="{BB962C8B-B14F-4D97-AF65-F5344CB8AC3E}">
        <p14:creationId xmlns:p14="http://schemas.microsoft.com/office/powerpoint/2010/main" val="2469319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680BE-71FF-D7AF-FC25-9309AB9375D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759D140-8C58-3F16-9BFF-9E280D27C7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9F52EAC-AE33-72F0-72CB-9BF037C450E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B6B221A-EE51-F924-8F26-816D9FCA30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1182805-1404-0F6C-9396-62056851579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DAA1661-D643-7FFF-FE16-866C9A11418C}"/>
              </a:ext>
            </a:extLst>
          </p:cNvPr>
          <p:cNvSpPr>
            <a:spLocks noGrp="1"/>
          </p:cNvSpPr>
          <p:nvPr>
            <p:ph type="dt" sz="half" idx="10"/>
          </p:nvPr>
        </p:nvSpPr>
        <p:spPr/>
        <p:txBody>
          <a:bodyPr/>
          <a:lstStyle/>
          <a:p>
            <a:fld id="{40DCC70C-F5F8-324D-AFA7-44D16617C772}" type="datetimeFigureOut">
              <a:t>11/10/25</a:t>
            </a:fld>
            <a:endParaRPr lang="en-US"/>
          </a:p>
        </p:txBody>
      </p:sp>
      <p:sp>
        <p:nvSpPr>
          <p:cNvPr id="8" name="Footer Placeholder 7">
            <a:extLst>
              <a:ext uri="{FF2B5EF4-FFF2-40B4-BE49-F238E27FC236}">
                <a16:creationId xmlns:a16="http://schemas.microsoft.com/office/drawing/2014/main" id="{38B385C7-9E33-8021-8B95-8F417F558E2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BCE39D9-1998-A3F1-739C-75DAFDABD565}"/>
              </a:ext>
            </a:extLst>
          </p:cNvPr>
          <p:cNvSpPr>
            <a:spLocks noGrp="1"/>
          </p:cNvSpPr>
          <p:nvPr>
            <p:ph type="sldNum" sz="quarter" idx="12"/>
          </p:nvPr>
        </p:nvSpPr>
        <p:spPr/>
        <p:txBody>
          <a:bodyPr/>
          <a:lstStyle/>
          <a:p>
            <a:fld id="{0BCB97C9-C173-9848-A2A4-795168694178}" type="slidenum">
              <a:t>‹#›</a:t>
            </a:fld>
            <a:endParaRPr lang="en-US"/>
          </a:p>
        </p:txBody>
      </p:sp>
    </p:spTree>
    <p:extLst>
      <p:ext uri="{BB962C8B-B14F-4D97-AF65-F5344CB8AC3E}">
        <p14:creationId xmlns:p14="http://schemas.microsoft.com/office/powerpoint/2010/main" val="2523928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4AE20-0549-C472-B8D2-E4BCDB996A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484104-1C42-FA3A-07A5-0E77C7531711}"/>
              </a:ext>
            </a:extLst>
          </p:cNvPr>
          <p:cNvSpPr>
            <a:spLocks noGrp="1"/>
          </p:cNvSpPr>
          <p:nvPr>
            <p:ph type="dt" sz="half" idx="10"/>
          </p:nvPr>
        </p:nvSpPr>
        <p:spPr/>
        <p:txBody>
          <a:bodyPr/>
          <a:lstStyle/>
          <a:p>
            <a:fld id="{40DCC70C-F5F8-324D-AFA7-44D16617C772}" type="datetimeFigureOut">
              <a:t>11/10/25</a:t>
            </a:fld>
            <a:endParaRPr lang="en-US"/>
          </a:p>
        </p:txBody>
      </p:sp>
      <p:sp>
        <p:nvSpPr>
          <p:cNvPr id="4" name="Footer Placeholder 3">
            <a:extLst>
              <a:ext uri="{FF2B5EF4-FFF2-40B4-BE49-F238E27FC236}">
                <a16:creationId xmlns:a16="http://schemas.microsoft.com/office/drawing/2014/main" id="{B88B6BD5-6520-CEC3-C362-2DCCE306317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25860FF-B2FA-1868-A8E1-2AFE92D69BD4}"/>
              </a:ext>
            </a:extLst>
          </p:cNvPr>
          <p:cNvSpPr>
            <a:spLocks noGrp="1"/>
          </p:cNvSpPr>
          <p:nvPr>
            <p:ph type="sldNum" sz="quarter" idx="12"/>
          </p:nvPr>
        </p:nvSpPr>
        <p:spPr/>
        <p:txBody>
          <a:bodyPr/>
          <a:lstStyle/>
          <a:p>
            <a:fld id="{0BCB97C9-C173-9848-A2A4-795168694178}" type="slidenum">
              <a:t>‹#›</a:t>
            </a:fld>
            <a:endParaRPr lang="en-US"/>
          </a:p>
        </p:txBody>
      </p:sp>
    </p:spTree>
    <p:extLst>
      <p:ext uri="{BB962C8B-B14F-4D97-AF65-F5344CB8AC3E}">
        <p14:creationId xmlns:p14="http://schemas.microsoft.com/office/powerpoint/2010/main" val="2803446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255D8D-2CE2-76A3-142F-F059A124A9FC}"/>
              </a:ext>
            </a:extLst>
          </p:cNvPr>
          <p:cNvSpPr>
            <a:spLocks noGrp="1"/>
          </p:cNvSpPr>
          <p:nvPr>
            <p:ph type="dt" sz="half" idx="10"/>
          </p:nvPr>
        </p:nvSpPr>
        <p:spPr/>
        <p:txBody>
          <a:bodyPr/>
          <a:lstStyle/>
          <a:p>
            <a:fld id="{40DCC70C-F5F8-324D-AFA7-44D16617C772}" type="datetimeFigureOut">
              <a:t>11/10/25</a:t>
            </a:fld>
            <a:endParaRPr lang="en-US"/>
          </a:p>
        </p:txBody>
      </p:sp>
      <p:sp>
        <p:nvSpPr>
          <p:cNvPr id="3" name="Footer Placeholder 2">
            <a:extLst>
              <a:ext uri="{FF2B5EF4-FFF2-40B4-BE49-F238E27FC236}">
                <a16:creationId xmlns:a16="http://schemas.microsoft.com/office/drawing/2014/main" id="{BDF8DE07-913F-753F-2A81-6C92F4785AD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250C7BF-ED6B-530C-312B-AB4C8DB99718}"/>
              </a:ext>
            </a:extLst>
          </p:cNvPr>
          <p:cNvSpPr>
            <a:spLocks noGrp="1"/>
          </p:cNvSpPr>
          <p:nvPr>
            <p:ph type="sldNum" sz="quarter" idx="12"/>
          </p:nvPr>
        </p:nvSpPr>
        <p:spPr/>
        <p:txBody>
          <a:bodyPr/>
          <a:lstStyle/>
          <a:p>
            <a:fld id="{0BCB97C9-C173-9848-A2A4-795168694178}" type="slidenum">
              <a:t>‹#›</a:t>
            </a:fld>
            <a:endParaRPr lang="en-US"/>
          </a:p>
        </p:txBody>
      </p:sp>
    </p:spTree>
    <p:extLst>
      <p:ext uri="{BB962C8B-B14F-4D97-AF65-F5344CB8AC3E}">
        <p14:creationId xmlns:p14="http://schemas.microsoft.com/office/powerpoint/2010/main" val="3387698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FD53B-E70F-12B7-6A48-F1755C1213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ED0BF2A-D33B-240F-2BE8-508FCCB4EE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D83BE2A-680C-F654-4770-07B4F94101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1453E0-3FC0-E1DB-D563-D8EA770A9945}"/>
              </a:ext>
            </a:extLst>
          </p:cNvPr>
          <p:cNvSpPr>
            <a:spLocks noGrp="1"/>
          </p:cNvSpPr>
          <p:nvPr>
            <p:ph type="dt" sz="half" idx="10"/>
          </p:nvPr>
        </p:nvSpPr>
        <p:spPr/>
        <p:txBody>
          <a:bodyPr/>
          <a:lstStyle/>
          <a:p>
            <a:fld id="{40DCC70C-F5F8-324D-AFA7-44D16617C772}" type="datetimeFigureOut">
              <a:t>11/10/25</a:t>
            </a:fld>
            <a:endParaRPr lang="en-US"/>
          </a:p>
        </p:txBody>
      </p:sp>
      <p:sp>
        <p:nvSpPr>
          <p:cNvPr id="6" name="Footer Placeholder 5">
            <a:extLst>
              <a:ext uri="{FF2B5EF4-FFF2-40B4-BE49-F238E27FC236}">
                <a16:creationId xmlns:a16="http://schemas.microsoft.com/office/drawing/2014/main" id="{39DE9511-0315-CDE1-6961-6C5A69BB2C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4DF4191-EB03-788C-3CD7-891C205B31F7}"/>
              </a:ext>
            </a:extLst>
          </p:cNvPr>
          <p:cNvSpPr>
            <a:spLocks noGrp="1"/>
          </p:cNvSpPr>
          <p:nvPr>
            <p:ph type="sldNum" sz="quarter" idx="12"/>
          </p:nvPr>
        </p:nvSpPr>
        <p:spPr/>
        <p:txBody>
          <a:bodyPr/>
          <a:lstStyle/>
          <a:p>
            <a:fld id="{0BCB97C9-C173-9848-A2A4-795168694178}" type="slidenum">
              <a:t>‹#›</a:t>
            </a:fld>
            <a:endParaRPr lang="en-US"/>
          </a:p>
        </p:txBody>
      </p:sp>
    </p:spTree>
    <p:extLst>
      <p:ext uri="{BB962C8B-B14F-4D97-AF65-F5344CB8AC3E}">
        <p14:creationId xmlns:p14="http://schemas.microsoft.com/office/powerpoint/2010/main" val="2847664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F7A6D-DD34-8E53-2B34-84510B26B9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FB806C6-B89C-0CC0-7471-DFFEB3F4C9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0D74E09-F1FB-C87D-C39E-1005904909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2720B80-09FC-717B-963A-806F4FB9F8C7}"/>
              </a:ext>
            </a:extLst>
          </p:cNvPr>
          <p:cNvSpPr>
            <a:spLocks noGrp="1"/>
          </p:cNvSpPr>
          <p:nvPr>
            <p:ph type="dt" sz="half" idx="10"/>
          </p:nvPr>
        </p:nvSpPr>
        <p:spPr/>
        <p:txBody>
          <a:bodyPr/>
          <a:lstStyle/>
          <a:p>
            <a:fld id="{40DCC70C-F5F8-324D-AFA7-44D16617C772}" type="datetimeFigureOut">
              <a:t>11/10/25</a:t>
            </a:fld>
            <a:endParaRPr lang="en-US"/>
          </a:p>
        </p:txBody>
      </p:sp>
      <p:sp>
        <p:nvSpPr>
          <p:cNvPr id="6" name="Footer Placeholder 5">
            <a:extLst>
              <a:ext uri="{FF2B5EF4-FFF2-40B4-BE49-F238E27FC236}">
                <a16:creationId xmlns:a16="http://schemas.microsoft.com/office/drawing/2014/main" id="{3683B8D5-21EA-C27C-17F6-3AB2A41F74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00B2567-5057-4593-57F0-6AA8B35AABB3}"/>
              </a:ext>
            </a:extLst>
          </p:cNvPr>
          <p:cNvSpPr>
            <a:spLocks noGrp="1"/>
          </p:cNvSpPr>
          <p:nvPr>
            <p:ph type="sldNum" sz="quarter" idx="12"/>
          </p:nvPr>
        </p:nvSpPr>
        <p:spPr/>
        <p:txBody>
          <a:bodyPr/>
          <a:lstStyle/>
          <a:p>
            <a:fld id="{0BCB97C9-C173-9848-A2A4-795168694178}" type="slidenum">
              <a:t>‹#›</a:t>
            </a:fld>
            <a:endParaRPr lang="en-US"/>
          </a:p>
        </p:txBody>
      </p:sp>
    </p:spTree>
    <p:extLst>
      <p:ext uri="{BB962C8B-B14F-4D97-AF65-F5344CB8AC3E}">
        <p14:creationId xmlns:p14="http://schemas.microsoft.com/office/powerpoint/2010/main" val="2757770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8EEDED1-8074-46E6-2DE6-C98A9CFBDE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35E08E1-7D05-7E96-8C67-2607B946F9E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8C6400-A90A-E841-7F53-D93982C4D9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0DCC70C-F5F8-324D-AFA7-44D16617C772}" type="datetimeFigureOut">
              <a:t>11/10/25</a:t>
            </a:fld>
            <a:endParaRPr lang="en-US"/>
          </a:p>
        </p:txBody>
      </p:sp>
      <p:sp>
        <p:nvSpPr>
          <p:cNvPr id="5" name="Footer Placeholder 4">
            <a:extLst>
              <a:ext uri="{FF2B5EF4-FFF2-40B4-BE49-F238E27FC236}">
                <a16:creationId xmlns:a16="http://schemas.microsoft.com/office/drawing/2014/main" id="{2155D8C0-4B7D-CB5F-432D-3E6AFB96098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41813AC-F273-3FB6-CF58-7482C34D9F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BCB97C9-C173-9848-A2A4-795168694178}" type="slidenum">
              <a:t>‹#›</a:t>
            </a:fld>
            <a:endParaRPr lang="en-US"/>
          </a:p>
        </p:txBody>
      </p:sp>
    </p:spTree>
    <p:extLst>
      <p:ext uri="{BB962C8B-B14F-4D97-AF65-F5344CB8AC3E}">
        <p14:creationId xmlns:p14="http://schemas.microsoft.com/office/powerpoint/2010/main" val="3410986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C15E4-2005-DB91-750F-4D53697BAB20}"/>
              </a:ext>
            </a:extLst>
          </p:cNvPr>
          <p:cNvSpPr>
            <a:spLocks noGrp="1"/>
          </p:cNvSpPr>
          <p:nvPr>
            <p:ph type="ctrTitle"/>
          </p:nvPr>
        </p:nvSpPr>
        <p:spPr/>
        <p:txBody>
          <a:bodyPr/>
          <a:lstStyle/>
          <a:p>
            <a:r>
              <a:rPr lang="en-US">
                <a:latin typeface="Bradley Hand" pitchFamily="2" charset="77"/>
                <a:cs typeface="Aldhabi" panose="01000000000000000000" pitchFamily="2" charset="-78"/>
              </a:rPr>
              <a:t>November LHCb Vilnius Team building</a:t>
            </a:r>
          </a:p>
        </p:txBody>
      </p:sp>
      <p:sp>
        <p:nvSpPr>
          <p:cNvPr id="3" name="Subtitle 2">
            <a:extLst>
              <a:ext uri="{FF2B5EF4-FFF2-40B4-BE49-F238E27FC236}">
                <a16:creationId xmlns:a16="http://schemas.microsoft.com/office/drawing/2014/main" id="{C56A548E-86C5-751A-C13B-FC5A7F8A0309}"/>
              </a:ext>
            </a:extLst>
          </p:cNvPr>
          <p:cNvSpPr>
            <a:spLocks noGrp="1"/>
          </p:cNvSpPr>
          <p:nvPr>
            <p:ph type="subTitle" idx="1"/>
          </p:nvPr>
        </p:nvSpPr>
        <p:spPr/>
        <p:txBody>
          <a:bodyPr/>
          <a:lstStyle/>
          <a:p>
            <a:endParaRPr lang="en-US"/>
          </a:p>
        </p:txBody>
      </p:sp>
      <p:pic>
        <p:nvPicPr>
          <p:cNvPr id="1026" name="Picture 2" descr="Single continuous line drawing of business team members unite puzzle pieces  together to one as team building symbol. Employee teamwork concept. Trendy  one line draw design vector graphic illustration 3592725 Vector Art">
            <a:extLst>
              <a:ext uri="{FF2B5EF4-FFF2-40B4-BE49-F238E27FC236}">
                <a16:creationId xmlns:a16="http://schemas.microsoft.com/office/drawing/2014/main" id="{E8DCFCD6-E60E-7B82-A676-5EA2874F05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043" y="3364488"/>
            <a:ext cx="4573913" cy="3493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839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DF9D7-A4A3-50A3-41A0-A794C160D5B3}"/>
              </a:ext>
            </a:extLst>
          </p:cNvPr>
          <p:cNvSpPr>
            <a:spLocks noGrp="1"/>
          </p:cNvSpPr>
          <p:nvPr>
            <p:ph type="title"/>
          </p:nvPr>
        </p:nvSpPr>
        <p:spPr/>
        <p:txBody>
          <a:bodyPr/>
          <a:lstStyle/>
          <a:p>
            <a:r>
              <a:rPr lang="en-US">
                <a:latin typeface="Bradley Hand" pitchFamily="2" charset="77"/>
              </a:rPr>
              <a:t>Dates</a:t>
            </a:r>
          </a:p>
        </p:txBody>
      </p:sp>
      <p:sp>
        <p:nvSpPr>
          <p:cNvPr id="3" name="Content Placeholder 2">
            <a:extLst>
              <a:ext uri="{FF2B5EF4-FFF2-40B4-BE49-F238E27FC236}">
                <a16:creationId xmlns:a16="http://schemas.microsoft.com/office/drawing/2014/main" id="{D39B820F-C861-6936-779A-BA70E07F1873}"/>
              </a:ext>
            </a:extLst>
          </p:cNvPr>
          <p:cNvSpPr>
            <a:spLocks noGrp="1"/>
          </p:cNvSpPr>
          <p:nvPr>
            <p:ph idx="1"/>
          </p:nvPr>
        </p:nvSpPr>
        <p:spPr/>
        <p:txBody>
          <a:bodyPr>
            <a:normAutofit/>
          </a:bodyPr>
          <a:lstStyle/>
          <a:p>
            <a:pPr marL="0" indent="0">
              <a:buNone/>
            </a:pPr>
            <a:r>
              <a:rPr lang="en-US">
                <a:latin typeface="Bradley Hand" pitchFamily="2" charset="77"/>
              </a:rPr>
              <a:t>Adam is in Lithuania on Nov 17– 28</a:t>
            </a:r>
            <a:r>
              <a:rPr lang="en-US" baseline="30000">
                <a:latin typeface="Bradley Hand" pitchFamily="2" charset="77"/>
              </a:rPr>
              <a:t>th</a:t>
            </a:r>
            <a:endParaRPr lang="en-US">
              <a:latin typeface="Bradley Hand" pitchFamily="2" charset="77"/>
            </a:endParaRPr>
          </a:p>
          <a:p>
            <a:pPr marL="0" indent="0">
              <a:buNone/>
            </a:pPr>
            <a:r>
              <a:rPr lang="en-US">
                <a:latin typeface="Bradley Hand" pitchFamily="2" charset="77"/>
              </a:rPr>
              <a:t>Possible dates to have a meeting:</a:t>
            </a:r>
            <a:br>
              <a:rPr lang="en-US">
                <a:latin typeface="Bradley Hand" pitchFamily="2" charset="77"/>
              </a:rPr>
            </a:br>
            <a:endParaRPr lang="en-US">
              <a:latin typeface="Bradley Hand" pitchFamily="2" charset="77"/>
            </a:endParaRPr>
          </a:p>
        </p:txBody>
      </p:sp>
      <p:graphicFrame>
        <p:nvGraphicFramePr>
          <p:cNvPr id="5" name="Table 4">
            <a:extLst>
              <a:ext uri="{FF2B5EF4-FFF2-40B4-BE49-F238E27FC236}">
                <a16:creationId xmlns:a16="http://schemas.microsoft.com/office/drawing/2014/main" id="{CEBB805D-37A0-01BE-F61F-AB107B160A6B}"/>
              </a:ext>
            </a:extLst>
          </p:cNvPr>
          <p:cNvGraphicFramePr>
            <a:graphicFrameLocks noGrp="1"/>
          </p:cNvGraphicFramePr>
          <p:nvPr>
            <p:extLst>
              <p:ext uri="{D42A27DB-BD31-4B8C-83A1-F6EECF244321}">
                <p14:modId xmlns:p14="http://schemas.microsoft.com/office/powerpoint/2010/main" val="413804791"/>
              </p:ext>
            </p:extLst>
          </p:nvPr>
        </p:nvGraphicFramePr>
        <p:xfrm>
          <a:off x="3366266" y="3429000"/>
          <a:ext cx="5459468" cy="2368626"/>
        </p:xfrm>
        <a:graphic>
          <a:graphicData uri="http://schemas.openxmlformats.org/drawingml/2006/table">
            <a:tbl>
              <a:tblPr firstRow="1" bandRow="1">
                <a:tableStyleId>{073A0DAA-6AF3-43AB-8588-CEC1D06C72B9}</a:tableStyleId>
              </a:tblPr>
              <a:tblGrid>
                <a:gridCol w="779924">
                  <a:extLst>
                    <a:ext uri="{9D8B030D-6E8A-4147-A177-3AD203B41FA5}">
                      <a16:colId xmlns:a16="http://schemas.microsoft.com/office/drawing/2014/main" val="2990760063"/>
                    </a:ext>
                  </a:extLst>
                </a:gridCol>
                <a:gridCol w="779924">
                  <a:extLst>
                    <a:ext uri="{9D8B030D-6E8A-4147-A177-3AD203B41FA5}">
                      <a16:colId xmlns:a16="http://schemas.microsoft.com/office/drawing/2014/main" val="3639193092"/>
                    </a:ext>
                  </a:extLst>
                </a:gridCol>
                <a:gridCol w="779924">
                  <a:extLst>
                    <a:ext uri="{9D8B030D-6E8A-4147-A177-3AD203B41FA5}">
                      <a16:colId xmlns:a16="http://schemas.microsoft.com/office/drawing/2014/main" val="4239899029"/>
                    </a:ext>
                  </a:extLst>
                </a:gridCol>
                <a:gridCol w="779924">
                  <a:extLst>
                    <a:ext uri="{9D8B030D-6E8A-4147-A177-3AD203B41FA5}">
                      <a16:colId xmlns:a16="http://schemas.microsoft.com/office/drawing/2014/main" val="339949848"/>
                    </a:ext>
                  </a:extLst>
                </a:gridCol>
                <a:gridCol w="779924">
                  <a:extLst>
                    <a:ext uri="{9D8B030D-6E8A-4147-A177-3AD203B41FA5}">
                      <a16:colId xmlns:a16="http://schemas.microsoft.com/office/drawing/2014/main" val="2295297602"/>
                    </a:ext>
                  </a:extLst>
                </a:gridCol>
                <a:gridCol w="779924">
                  <a:extLst>
                    <a:ext uri="{9D8B030D-6E8A-4147-A177-3AD203B41FA5}">
                      <a16:colId xmlns:a16="http://schemas.microsoft.com/office/drawing/2014/main" val="2839700232"/>
                    </a:ext>
                  </a:extLst>
                </a:gridCol>
                <a:gridCol w="779924">
                  <a:extLst>
                    <a:ext uri="{9D8B030D-6E8A-4147-A177-3AD203B41FA5}">
                      <a16:colId xmlns:a16="http://schemas.microsoft.com/office/drawing/2014/main" val="445595309"/>
                    </a:ext>
                  </a:extLst>
                </a:gridCol>
              </a:tblGrid>
              <a:tr h="780032">
                <a:tc>
                  <a:txBody>
                    <a:bodyPr/>
                    <a:lstStyle/>
                    <a:p>
                      <a:pPr algn="ctr"/>
                      <a:r>
                        <a:rPr lang="en-US" sz="2800">
                          <a:latin typeface="Bradley Hand" pitchFamily="2" charset="77"/>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800">
                          <a:latin typeface="Bradley Hand" pitchFamily="2" charset="77"/>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800">
                          <a:latin typeface="Bradley Hand" pitchFamily="2" charset="77"/>
                        </a:rPr>
                        <a:t>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800">
                          <a:latin typeface="Bradley Hand" pitchFamily="2" charset="77"/>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800">
                          <a:latin typeface="Bradley Hand" pitchFamily="2" charset="77"/>
                        </a:rPr>
                        <a:t>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800">
                          <a:latin typeface="Bradley Hand" pitchFamily="2" charset="77"/>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800">
                          <a:latin typeface="Bradley Hand" pitchFamily="2" charset="77"/>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70305496"/>
                  </a:ext>
                </a:extLst>
              </a:tr>
              <a:tr h="794297">
                <a:tc>
                  <a:txBody>
                    <a:bodyPr/>
                    <a:lstStyle/>
                    <a:p>
                      <a:pPr algn="ctr"/>
                      <a:r>
                        <a:rPr lang="en-US" sz="2800">
                          <a:latin typeface="Bradley Hand" pitchFamily="2" charset="77"/>
                        </a:rPr>
                        <a:t>17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800">
                          <a:latin typeface="Bradley Hand" pitchFamily="2" charset="77"/>
                        </a:rPr>
                        <a:t>18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800">
                          <a:latin typeface="Bradley Hand" pitchFamily="2" charset="77"/>
                        </a:rPr>
                        <a:t>19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US" sz="2800">
                          <a:latin typeface="Bradley Hand" pitchFamily="2" charset="77"/>
                        </a:rPr>
                        <a:t>20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US" sz="2800">
                          <a:latin typeface="Bradley Hand" pitchFamily="2" charset="77"/>
                        </a:rPr>
                        <a:t>21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US" sz="2800">
                          <a:latin typeface="Bradley Hand" pitchFamily="2" charset="77"/>
                        </a:rPr>
                        <a:t>22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US" sz="2800">
                          <a:latin typeface="Bradley Hand" pitchFamily="2" charset="77"/>
                        </a:rPr>
                        <a:t>23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742796813"/>
                  </a:ext>
                </a:extLst>
              </a:tr>
              <a:tr h="794297">
                <a:tc>
                  <a:txBody>
                    <a:bodyPr/>
                    <a:lstStyle/>
                    <a:p>
                      <a:pPr algn="ctr"/>
                      <a:r>
                        <a:rPr lang="en-US" sz="2800">
                          <a:latin typeface="Bradley Hand" pitchFamily="2" charset="77"/>
                        </a:rPr>
                        <a:t>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US" sz="2800">
                          <a:latin typeface="Bradley Hand" pitchFamily="2" charset="77"/>
                        </a:rPr>
                        <a:t>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US" sz="2800">
                          <a:latin typeface="Bradley Hand" pitchFamily="2" charset="77"/>
                        </a:rPr>
                        <a:t>26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US" sz="2800">
                          <a:latin typeface="Bradley Hand" pitchFamily="2" charset="77"/>
                        </a:rPr>
                        <a:t>27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800">
                          <a:latin typeface="Bradley Hand" pitchFamily="2" charset="77"/>
                        </a:rPr>
                        <a:t>28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800">
                          <a:latin typeface="Bradley Hand" pitchFamily="2" charset="77"/>
                        </a:rPr>
                        <a:t>29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800">
                          <a:latin typeface="Bradley Hand" pitchFamily="2" charset="77"/>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92096791"/>
                  </a:ext>
                </a:extLst>
              </a:tr>
            </a:tbl>
          </a:graphicData>
        </a:graphic>
      </p:graphicFrame>
    </p:spTree>
    <p:extLst>
      <p:ext uri="{BB962C8B-B14F-4D97-AF65-F5344CB8AC3E}">
        <p14:creationId xmlns:p14="http://schemas.microsoft.com/office/powerpoint/2010/main" val="816823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40C093-EAED-2430-B293-227524B956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E943B0-B870-5477-C25C-5698E1D05D27}"/>
              </a:ext>
            </a:extLst>
          </p:cNvPr>
          <p:cNvSpPr>
            <a:spLocks noGrp="1"/>
          </p:cNvSpPr>
          <p:nvPr>
            <p:ph type="title"/>
          </p:nvPr>
        </p:nvSpPr>
        <p:spPr>
          <a:xfrm>
            <a:off x="838200" y="-197500"/>
            <a:ext cx="10515600" cy="1325563"/>
          </a:xfrm>
        </p:spPr>
        <p:txBody>
          <a:bodyPr/>
          <a:lstStyle/>
          <a:p>
            <a:pPr algn="ctr"/>
            <a:r>
              <a:rPr lang="en-US">
                <a:latin typeface="Bradley Hand" pitchFamily="2" charset="77"/>
              </a:rPr>
              <a:t>Activities</a:t>
            </a:r>
          </a:p>
        </p:txBody>
      </p:sp>
      <p:sp>
        <p:nvSpPr>
          <p:cNvPr id="3" name="Content Placeholder 2">
            <a:extLst>
              <a:ext uri="{FF2B5EF4-FFF2-40B4-BE49-F238E27FC236}">
                <a16:creationId xmlns:a16="http://schemas.microsoft.com/office/drawing/2014/main" id="{B239FAD3-DD9B-1789-53B3-61DFF1C44870}"/>
              </a:ext>
            </a:extLst>
          </p:cNvPr>
          <p:cNvSpPr>
            <a:spLocks noGrp="1"/>
          </p:cNvSpPr>
          <p:nvPr>
            <p:ph idx="1"/>
          </p:nvPr>
        </p:nvSpPr>
        <p:spPr/>
        <p:txBody>
          <a:bodyPr>
            <a:normAutofit/>
          </a:bodyPr>
          <a:lstStyle/>
          <a:p>
            <a:pPr marL="0" indent="0">
              <a:buNone/>
            </a:pPr>
            <a:br>
              <a:rPr lang="en-US">
                <a:latin typeface="Bradley Hand" pitchFamily="2" charset="77"/>
              </a:rPr>
            </a:br>
            <a:endParaRPr lang="en-US">
              <a:latin typeface="Bradley Hand" pitchFamily="2" charset="77"/>
            </a:endParaRPr>
          </a:p>
        </p:txBody>
      </p:sp>
      <p:graphicFrame>
        <p:nvGraphicFramePr>
          <p:cNvPr id="4" name="Diagram 3">
            <a:extLst>
              <a:ext uri="{FF2B5EF4-FFF2-40B4-BE49-F238E27FC236}">
                <a16:creationId xmlns:a16="http://schemas.microsoft.com/office/drawing/2014/main" id="{49BC9F35-560F-13DA-8348-C8658062EBD5}"/>
              </a:ext>
            </a:extLst>
          </p:cNvPr>
          <p:cNvGraphicFramePr/>
          <p:nvPr>
            <p:extLst>
              <p:ext uri="{D42A27DB-BD31-4B8C-83A1-F6EECF244321}">
                <p14:modId xmlns:p14="http://schemas.microsoft.com/office/powerpoint/2010/main" val="1572327119"/>
              </p:ext>
            </p:extLst>
          </p:nvPr>
        </p:nvGraphicFramePr>
        <p:xfrm>
          <a:off x="1149427" y="681037"/>
          <a:ext cx="10120829" cy="60443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3432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9801B8-690A-F3AA-2AEE-5E1C6245C1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8067E0-A135-202D-1B7F-E295007EB140}"/>
              </a:ext>
            </a:extLst>
          </p:cNvPr>
          <p:cNvSpPr>
            <a:spLocks noGrp="1"/>
          </p:cNvSpPr>
          <p:nvPr>
            <p:ph type="title"/>
          </p:nvPr>
        </p:nvSpPr>
        <p:spPr/>
        <p:txBody>
          <a:bodyPr/>
          <a:lstStyle/>
          <a:p>
            <a:pPr algn="ctr"/>
            <a:r>
              <a:rPr lang="en-US">
                <a:latin typeface="Bradley Hand" pitchFamily="2" charset="77"/>
              </a:rPr>
              <a:t>Scan and choose</a:t>
            </a:r>
            <a:br>
              <a:rPr lang="en-US">
                <a:latin typeface="Bradley Hand" pitchFamily="2" charset="77"/>
              </a:rPr>
            </a:br>
            <a:r>
              <a:rPr lang="en-US" sz="3600" b="1">
                <a:latin typeface="Bradley Hand" pitchFamily="2" charset="77"/>
              </a:rPr>
              <a:t>by November 12th </a:t>
            </a:r>
            <a:endParaRPr lang="en-US" b="1">
              <a:latin typeface="Bradley Hand" pitchFamily="2" charset="77"/>
            </a:endParaRPr>
          </a:p>
        </p:txBody>
      </p:sp>
      <p:pic>
        <p:nvPicPr>
          <p:cNvPr id="4" name="Picture 3">
            <a:extLst>
              <a:ext uri="{FF2B5EF4-FFF2-40B4-BE49-F238E27FC236}">
                <a16:creationId xmlns:a16="http://schemas.microsoft.com/office/drawing/2014/main" id="{F59F0217-09CD-09C4-FB31-1625481BAE23}"/>
              </a:ext>
            </a:extLst>
          </p:cNvPr>
          <p:cNvPicPr>
            <a:picLocks noChangeAspect="1"/>
          </p:cNvPicPr>
          <p:nvPr/>
        </p:nvPicPr>
        <p:blipFill>
          <a:blip r:embed="rId2"/>
          <a:stretch>
            <a:fillRect/>
          </a:stretch>
        </p:blipFill>
        <p:spPr>
          <a:xfrm>
            <a:off x="4189434" y="2597357"/>
            <a:ext cx="3564177" cy="3579606"/>
          </a:xfrm>
          <a:prstGeom prst="rect">
            <a:avLst/>
          </a:prstGeom>
        </p:spPr>
      </p:pic>
    </p:spTree>
    <p:extLst>
      <p:ext uri="{BB962C8B-B14F-4D97-AF65-F5344CB8AC3E}">
        <p14:creationId xmlns:p14="http://schemas.microsoft.com/office/powerpoint/2010/main" val="15195414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933</TotalTime>
  <Words>65</Words>
  <Application>Microsoft Macintosh PowerPoint</Application>
  <PresentationFormat>Widescreen</PresentationFormat>
  <Paragraphs>35</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Aptos</vt:lpstr>
      <vt:lpstr>Aptos Display</vt:lpstr>
      <vt:lpstr>Arial</vt:lpstr>
      <vt:lpstr>Bradley Hand</vt:lpstr>
      <vt:lpstr>Office Theme</vt:lpstr>
      <vt:lpstr>November LHCb Vilnius Team building</vt:lpstr>
      <vt:lpstr>Dates</vt:lpstr>
      <vt:lpstr>Activities</vt:lpstr>
      <vt:lpstr>Scan and choose by November 12th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Rūta Racz</dc:creator>
  <cp:lastModifiedBy>Rūta Racz</cp:lastModifiedBy>
  <cp:revision>1</cp:revision>
  <dcterms:created xsi:type="dcterms:W3CDTF">2025-11-10T17:00:55Z</dcterms:created>
  <dcterms:modified xsi:type="dcterms:W3CDTF">2025-11-11T08:34:00Z</dcterms:modified>
</cp:coreProperties>
</file>