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8" r:id="rId1"/>
    <p:sldMasterId id="2147483753" r:id="rId2"/>
  </p:sldMasterIdLst>
  <p:notesMasterIdLst>
    <p:notesMasterId r:id="rId24"/>
  </p:notesMasterIdLst>
  <p:sldIdLst>
    <p:sldId id="256" r:id="rId3"/>
    <p:sldId id="489" r:id="rId4"/>
    <p:sldId id="483" r:id="rId5"/>
    <p:sldId id="484" r:id="rId6"/>
    <p:sldId id="493" r:id="rId7"/>
    <p:sldId id="500" r:id="rId8"/>
    <p:sldId id="499" r:id="rId9"/>
    <p:sldId id="501" r:id="rId10"/>
    <p:sldId id="502" r:id="rId11"/>
    <p:sldId id="503" r:id="rId12"/>
    <p:sldId id="496" r:id="rId13"/>
    <p:sldId id="497" r:id="rId14"/>
    <p:sldId id="498" r:id="rId15"/>
    <p:sldId id="494" r:id="rId16"/>
    <p:sldId id="495" r:id="rId17"/>
    <p:sldId id="504" r:id="rId18"/>
    <p:sldId id="505" r:id="rId19"/>
    <p:sldId id="490" r:id="rId20"/>
    <p:sldId id="491" r:id="rId21"/>
    <p:sldId id="492" r:id="rId22"/>
    <p:sldId id="506" r:id="rId2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14" userDrawn="1">
          <p15:clr>
            <a:srgbClr val="A4A3A4"/>
          </p15:clr>
        </p15:guide>
        <p15:guide id="2" pos="876" userDrawn="1">
          <p15:clr>
            <a:srgbClr val="A4A3A4"/>
          </p15:clr>
        </p15:guide>
        <p15:guide id="3" pos="4203" userDrawn="1">
          <p15:clr>
            <a:srgbClr val="A4A3A4"/>
          </p15:clr>
        </p15:guide>
        <p15:guide id="4" orient="horz" pos="10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FFFFFF"/>
    <a:srgbClr val="CDC301"/>
    <a:srgbClr val="D8C318"/>
    <a:srgbClr val="92BD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3" autoAdjust="0"/>
    <p:restoredTop sz="74942" autoAdjust="0"/>
  </p:normalViewPr>
  <p:slideViewPr>
    <p:cSldViewPr snapToGrid="0">
      <p:cViewPr varScale="1">
        <p:scale>
          <a:sx n="47" d="100"/>
          <a:sy n="47" d="100"/>
        </p:scale>
        <p:origin x="43" y="317"/>
      </p:cViewPr>
      <p:guideLst>
        <p:guide orient="horz" pos="714"/>
        <p:guide pos="876"/>
        <p:guide pos="4203"/>
        <p:guide orient="horz" pos="1026"/>
      </p:guideLst>
    </p:cSldViewPr>
  </p:slideViewPr>
  <p:notesTextViewPr>
    <p:cViewPr>
      <p:scale>
        <a:sx n="1" d="1"/>
        <a:sy n="1" d="1"/>
      </p:scale>
      <p:origin x="0" y="0"/>
    </p:cViewPr>
  </p:notesTextViewPr>
  <p:sorterViewPr>
    <p:cViewPr varScale="1">
      <p:scale>
        <a:sx n="1" d="1"/>
        <a:sy n="1" d="1"/>
      </p:scale>
      <p:origin x="0" y="-5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B6EC56-A1EB-464A-9BA1-92DDD1E38F81}" type="doc">
      <dgm:prSet loTypeId="urn:microsoft.com/office/officeart/2008/layout/HexagonCluster" loCatId="relationship" qsTypeId="urn:microsoft.com/office/officeart/2005/8/quickstyle/simple3" qsCatId="simple" csTypeId="urn:microsoft.com/office/officeart/2005/8/colors/accent1_2" csCatId="accent1" phldr="1"/>
      <dgm:spPr/>
      <dgm:t>
        <a:bodyPr/>
        <a:lstStyle/>
        <a:p>
          <a:endParaRPr lang="de-DE"/>
        </a:p>
      </dgm:t>
    </dgm:pt>
    <dgm:pt modelId="{75CB6E3E-093A-4732-A47D-7C18ED4C68FA}">
      <dgm:prSet phldrT="[Text]" custT="1"/>
      <dgm:spPr/>
      <dgm:t>
        <a:bodyPr/>
        <a:lstStyle/>
        <a:p>
          <a:r>
            <a:rPr lang="de-DE" sz="1700" dirty="0">
              <a:latin typeface="Arial Narrow" pitchFamily="34" charset="0"/>
            </a:rPr>
            <a:t>Bezug Experiment </a:t>
          </a:r>
          <a:br>
            <a:rPr lang="de-DE" sz="1700" dirty="0">
              <a:latin typeface="Arial Narrow" pitchFamily="34" charset="0"/>
            </a:rPr>
          </a:br>
          <a:r>
            <a:rPr lang="de-DE" sz="1700" dirty="0">
              <a:latin typeface="Arial Narrow" pitchFamily="34" charset="0"/>
              <a:sym typeface="Symbol" panose="05050102010706020507" pitchFamily="18" charset="2"/>
            </a:rPr>
            <a:t>↕</a:t>
          </a:r>
          <a:br>
            <a:rPr lang="de-DE" sz="1700" dirty="0">
              <a:latin typeface="Arial Narrow" pitchFamily="34" charset="0"/>
              <a:sym typeface="Symbol" panose="05050102010706020507" pitchFamily="18" charset="2"/>
            </a:rPr>
          </a:br>
          <a:r>
            <a:rPr lang="de-DE" sz="1700" dirty="0">
              <a:latin typeface="Arial Narrow" pitchFamily="34" charset="0"/>
              <a:sym typeface="Symbol" panose="05050102010706020507" pitchFamily="18" charset="2"/>
            </a:rPr>
            <a:t>Theorie</a:t>
          </a:r>
          <a:endParaRPr lang="de-DE" sz="1700" dirty="0">
            <a:latin typeface="Arial Narrow" pitchFamily="34" charset="0"/>
          </a:endParaRPr>
        </a:p>
      </dgm:t>
    </dgm:pt>
    <dgm:pt modelId="{540C17F3-0850-490F-BF7A-C41D4C14F73D}" type="parTrans" cxnId="{E9684774-F055-4C16-B204-7C05E780F462}">
      <dgm:prSet/>
      <dgm:spPr/>
      <dgm:t>
        <a:bodyPr/>
        <a:lstStyle/>
        <a:p>
          <a:endParaRPr lang="de-DE"/>
        </a:p>
      </dgm:t>
    </dgm:pt>
    <dgm:pt modelId="{CCC45A92-C31A-47B1-BC89-D296375BB5BE}" type="sibTrans" cxnId="{E9684774-F055-4C16-B204-7C05E780F462}">
      <dgm:prSet/>
      <dgm:spPr/>
      <dgm:t>
        <a:bodyPr/>
        <a:lstStyle/>
        <a:p>
          <a:endParaRPr lang="de-DE" sz="1500">
            <a:solidFill>
              <a:schemeClr val="tx1"/>
            </a:solidFill>
            <a:latin typeface="Arial Narrow" pitchFamily="34" charset="0"/>
          </a:endParaRPr>
        </a:p>
      </dgm:t>
    </dgm:pt>
    <dgm:pt modelId="{5CF26EBA-8207-4793-8CFB-1679A77AE17F}">
      <dgm:prSet phldrT="[Text]" custT="1"/>
      <dgm:spPr/>
      <dgm:t>
        <a:bodyPr/>
        <a:lstStyle/>
        <a:p>
          <a:r>
            <a:rPr lang="de-DE" sz="1700" dirty="0">
              <a:latin typeface="Arial Narrow" pitchFamily="34" charset="0"/>
            </a:rPr>
            <a:t>Unmittelbarer Kontakt zur Grundlagen-forschung</a:t>
          </a:r>
        </a:p>
      </dgm:t>
    </dgm:pt>
    <dgm:pt modelId="{99EDB99A-BE2E-4C14-B8E8-A7DF51F8F001}" type="parTrans" cxnId="{20BF91C1-E8A5-4A2D-99A0-A33794193474}">
      <dgm:prSet/>
      <dgm:spPr/>
      <dgm:t>
        <a:bodyPr/>
        <a:lstStyle/>
        <a:p>
          <a:endParaRPr lang="de-DE"/>
        </a:p>
      </dgm:t>
    </dgm:pt>
    <dgm:pt modelId="{2FE4B088-91AF-4C60-90D9-F1845358B4A6}" type="sibTrans" cxnId="{20BF91C1-E8A5-4A2D-99A0-A33794193474}">
      <dgm:prSet/>
      <dgm:spPr/>
      <dgm:t>
        <a:bodyPr/>
        <a:lstStyle/>
        <a:p>
          <a:endParaRPr lang="de-DE" sz="1500">
            <a:solidFill>
              <a:schemeClr val="tx1"/>
            </a:solidFill>
            <a:latin typeface="Arial Narrow" pitchFamily="34" charset="0"/>
          </a:endParaRPr>
        </a:p>
      </dgm:t>
    </dgm:pt>
    <dgm:pt modelId="{8B6CCDDB-74DF-4606-95A8-5427FBBA1F78}">
      <dgm:prSet phldrT="[Text]" custT="1"/>
      <dgm:spPr/>
      <dgm:t>
        <a:bodyPr/>
        <a:lstStyle/>
        <a:p>
          <a:r>
            <a:rPr lang="de-DE" sz="1800" b="1" dirty="0" err="1">
              <a:latin typeface="Arial Narrow" pitchFamily="34" charset="0"/>
            </a:rPr>
            <a:t>Forscher:in</a:t>
          </a:r>
          <a:r>
            <a:rPr lang="de-DE" sz="1800" b="1" dirty="0">
              <a:latin typeface="Arial Narrow" pitchFamily="34" charset="0"/>
            </a:rPr>
            <a:t> für einen Tag</a:t>
          </a:r>
        </a:p>
      </dgm:t>
    </dgm:pt>
    <dgm:pt modelId="{3C09FBED-1F52-4E20-9CA2-72F5881D2872}" type="parTrans" cxnId="{E6C0B4AC-634C-47C5-ADB2-27EC7C0CF182}">
      <dgm:prSet/>
      <dgm:spPr/>
      <dgm:t>
        <a:bodyPr/>
        <a:lstStyle/>
        <a:p>
          <a:endParaRPr lang="de-DE"/>
        </a:p>
      </dgm:t>
    </dgm:pt>
    <dgm:pt modelId="{CAB4046E-5EE2-49DE-8AC5-796415AD6598}" type="sibTrans" cxnId="{E6C0B4AC-634C-47C5-ADB2-27EC7C0CF182}">
      <dgm:prSet/>
      <dgm:spPr/>
      <dgm:t>
        <a:bodyPr/>
        <a:lstStyle/>
        <a:p>
          <a:endParaRPr lang="de-DE" sz="1500">
            <a:solidFill>
              <a:schemeClr val="tx1"/>
            </a:solidFill>
            <a:latin typeface="Arial Narrow" pitchFamily="34" charset="0"/>
          </a:endParaRPr>
        </a:p>
      </dgm:t>
    </dgm:pt>
    <dgm:pt modelId="{9E022DEE-37B5-4EC5-8616-FDC85D684BEA}">
      <dgm:prSet phldrT="[Text]" custT="1"/>
      <dgm:spPr/>
      <dgm:t>
        <a:bodyPr/>
        <a:lstStyle/>
        <a:p>
          <a:r>
            <a:rPr lang="de-DE" sz="1700" kern="1200" dirty="0">
              <a:latin typeface="Arial Narrow" pitchFamily="34" charset="0"/>
              <a:ea typeface="+mn-ea"/>
              <a:cs typeface="+mn-cs"/>
            </a:rPr>
            <a:t>Analyse </a:t>
          </a:r>
          <a:br>
            <a:rPr lang="de-DE" sz="1700" kern="1200" dirty="0">
              <a:latin typeface="Arial Narrow" pitchFamily="34" charset="0"/>
              <a:ea typeface="+mn-ea"/>
              <a:cs typeface="+mn-cs"/>
            </a:rPr>
          </a:br>
          <a:r>
            <a:rPr lang="de-DE" sz="1700" kern="1200" dirty="0">
              <a:latin typeface="Arial Narrow" pitchFamily="34" charset="0"/>
              <a:ea typeface="+mn-ea"/>
              <a:cs typeface="+mn-cs"/>
            </a:rPr>
            <a:t>echter Daten</a:t>
          </a:r>
        </a:p>
      </dgm:t>
    </dgm:pt>
    <dgm:pt modelId="{00985782-41B8-4292-AAF5-0AD7C01FB718}" type="sibTrans" cxnId="{031F9BF8-AD96-4AEF-8203-8D483594FAD8}">
      <dgm:prSet/>
      <dgm:spPr/>
      <dgm:t>
        <a:bodyPr/>
        <a:lstStyle/>
        <a:p>
          <a:endParaRPr lang="de-DE" sz="1500">
            <a:solidFill>
              <a:schemeClr val="tx1"/>
            </a:solidFill>
            <a:latin typeface="Arial Narrow" pitchFamily="34" charset="0"/>
          </a:endParaRPr>
        </a:p>
      </dgm:t>
    </dgm:pt>
    <dgm:pt modelId="{967248A9-A6CF-4357-B1B8-1AC09475BBF9}" type="parTrans" cxnId="{031F9BF8-AD96-4AEF-8203-8D483594FAD8}">
      <dgm:prSet/>
      <dgm:spPr/>
      <dgm:t>
        <a:bodyPr/>
        <a:lstStyle/>
        <a:p>
          <a:endParaRPr lang="de-DE"/>
        </a:p>
      </dgm:t>
    </dgm:pt>
    <dgm:pt modelId="{0882C069-770B-4329-B70F-E619499FA032}" type="pres">
      <dgm:prSet presAssocID="{97B6EC56-A1EB-464A-9BA1-92DDD1E38F81}" presName="Name0" presStyleCnt="0">
        <dgm:presLayoutVars>
          <dgm:chMax val="21"/>
          <dgm:chPref val="21"/>
        </dgm:presLayoutVars>
      </dgm:prSet>
      <dgm:spPr/>
      <dgm:t>
        <a:bodyPr/>
        <a:lstStyle/>
        <a:p>
          <a:endParaRPr lang="de-DE"/>
        </a:p>
      </dgm:t>
    </dgm:pt>
    <dgm:pt modelId="{38E1037A-305F-4B63-A211-4EB03145AD14}" type="pres">
      <dgm:prSet presAssocID="{75CB6E3E-093A-4732-A47D-7C18ED4C68FA}" presName="text1" presStyleCnt="0"/>
      <dgm:spPr/>
    </dgm:pt>
    <dgm:pt modelId="{D24EC1C9-C488-4C5B-A5C5-22A538BB5C6B}" type="pres">
      <dgm:prSet presAssocID="{75CB6E3E-093A-4732-A47D-7C18ED4C68FA}" presName="textRepeatNode" presStyleLbl="alignNode1" presStyleIdx="0" presStyleCnt="4" custLinFactNeighborX="-187" custLinFactNeighborY="-1219">
        <dgm:presLayoutVars>
          <dgm:chMax val="0"/>
          <dgm:chPref val="0"/>
          <dgm:bulletEnabled val="1"/>
        </dgm:presLayoutVars>
      </dgm:prSet>
      <dgm:spPr/>
      <dgm:t>
        <a:bodyPr/>
        <a:lstStyle/>
        <a:p>
          <a:endParaRPr lang="de-DE"/>
        </a:p>
      </dgm:t>
    </dgm:pt>
    <dgm:pt modelId="{7622C626-1A03-422C-8576-9C8DCDB2B80E}" type="pres">
      <dgm:prSet presAssocID="{75CB6E3E-093A-4732-A47D-7C18ED4C68FA}" presName="textaccent1" presStyleCnt="0"/>
      <dgm:spPr/>
    </dgm:pt>
    <dgm:pt modelId="{0C723E31-99CC-4179-9DD1-263100DC3F30}" type="pres">
      <dgm:prSet presAssocID="{75CB6E3E-093A-4732-A47D-7C18ED4C68FA}" presName="accentRepeatNode" presStyleLbl="solidAlignAcc1" presStyleIdx="0" presStyleCnt="8" custLinFactX="49944" custLinFactY="-159331" custLinFactNeighborX="100000" custLinFactNeighborY="-200000"/>
      <dgm:spPr/>
    </dgm:pt>
    <dgm:pt modelId="{CA3C88AC-D547-4A84-BA49-00CF9EEF7042}" type="pres">
      <dgm:prSet presAssocID="{CCC45A92-C31A-47B1-BC89-D296375BB5BE}" presName="image1" presStyleCnt="0"/>
      <dgm:spPr/>
    </dgm:pt>
    <dgm:pt modelId="{FE931CAF-C9B8-46AD-8AD8-3D85C0BD5641}" type="pres">
      <dgm:prSet presAssocID="{CCC45A92-C31A-47B1-BC89-D296375BB5BE}" presName="imageRepeatNode" presStyleLbl="alignAcc1" presStyleIdx="0" presStyleCnt="4" custLinFactNeighborX="-187" custLinFactNeighborY="-1219"/>
      <dgm:spPr/>
      <dgm:t>
        <a:bodyPr/>
        <a:lstStyle/>
        <a:p>
          <a:endParaRPr lang="de-DE"/>
        </a:p>
      </dgm:t>
    </dgm:pt>
    <dgm:pt modelId="{CC5B6B07-2C64-4E09-AF98-4FD364750EAA}" type="pres">
      <dgm:prSet presAssocID="{CCC45A92-C31A-47B1-BC89-D296375BB5BE}" presName="imageaccent1" presStyleCnt="0"/>
      <dgm:spPr/>
    </dgm:pt>
    <dgm:pt modelId="{79FC27B3-1437-40A2-B1F4-188E148751A7}" type="pres">
      <dgm:prSet presAssocID="{CCC45A92-C31A-47B1-BC89-D296375BB5BE}" presName="accentRepeatNode" presStyleLbl="solidAlignAcc1" presStyleIdx="1" presStyleCnt="8" custLinFactX="44319" custLinFactY="-172378" custLinFactNeighborX="100000" custLinFactNeighborY="-200000"/>
      <dgm:spPr/>
    </dgm:pt>
    <dgm:pt modelId="{2DD44C08-136E-46BA-9ACA-A10ABD8A27B0}" type="pres">
      <dgm:prSet presAssocID="{8B6CCDDB-74DF-4606-95A8-5427FBBA1F78}" presName="text2" presStyleCnt="0"/>
      <dgm:spPr/>
    </dgm:pt>
    <dgm:pt modelId="{66DA27CE-D5B8-4D8F-BC29-8124604D1263}" type="pres">
      <dgm:prSet presAssocID="{8B6CCDDB-74DF-4606-95A8-5427FBBA1F78}" presName="textRepeatNode" presStyleLbl="alignNode1" presStyleIdx="1" presStyleCnt="4">
        <dgm:presLayoutVars>
          <dgm:chMax val="0"/>
          <dgm:chPref val="0"/>
          <dgm:bulletEnabled val="1"/>
        </dgm:presLayoutVars>
      </dgm:prSet>
      <dgm:spPr/>
      <dgm:t>
        <a:bodyPr/>
        <a:lstStyle/>
        <a:p>
          <a:endParaRPr lang="de-DE"/>
        </a:p>
      </dgm:t>
    </dgm:pt>
    <dgm:pt modelId="{793D8D98-1818-4C5E-AA26-F1D71DC52AC1}" type="pres">
      <dgm:prSet presAssocID="{8B6CCDDB-74DF-4606-95A8-5427FBBA1F78}" presName="textaccent2" presStyleCnt="0"/>
      <dgm:spPr/>
    </dgm:pt>
    <dgm:pt modelId="{62877E04-BA84-47A4-9842-03C4205B065A}" type="pres">
      <dgm:prSet presAssocID="{8B6CCDDB-74DF-4606-95A8-5427FBBA1F78}" presName="accentRepeatNode" presStyleLbl="solidAlignAcc1" presStyleIdx="2" presStyleCnt="8" custLinFactX="77557" custLinFactNeighborX="100000" custLinFactNeighborY="88717"/>
      <dgm:spPr/>
    </dgm:pt>
    <dgm:pt modelId="{658C009D-B687-4D93-99A4-976BDEB79E5B}" type="pres">
      <dgm:prSet presAssocID="{CAB4046E-5EE2-49DE-8AC5-796415AD6598}" presName="image2" presStyleCnt="0"/>
      <dgm:spPr/>
    </dgm:pt>
    <dgm:pt modelId="{4B8038C2-B847-4368-AFAB-09996E583C9F}" type="pres">
      <dgm:prSet presAssocID="{CAB4046E-5EE2-49DE-8AC5-796415AD6598}" presName="imageRepeatNode" presStyleLbl="alignAcc1" presStyleIdx="1" presStyleCnt="4"/>
      <dgm:spPr/>
      <dgm:t>
        <a:bodyPr/>
        <a:lstStyle/>
        <a:p>
          <a:endParaRPr lang="de-DE"/>
        </a:p>
      </dgm:t>
    </dgm:pt>
    <dgm:pt modelId="{8264E26B-9F75-4020-B639-633F8270C314}" type="pres">
      <dgm:prSet presAssocID="{CAB4046E-5EE2-49DE-8AC5-796415AD6598}" presName="imageaccent2" presStyleCnt="0"/>
      <dgm:spPr/>
    </dgm:pt>
    <dgm:pt modelId="{9C81A809-4D13-4448-9235-90FC3E0A780B}" type="pres">
      <dgm:prSet presAssocID="{CAB4046E-5EE2-49DE-8AC5-796415AD6598}" presName="accentRepeatNode" presStyleLbl="solidAlignAcc1" presStyleIdx="3" presStyleCnt="8"/>
      <dgm:spPr/>
    </dgm:pt>
    <dgm:pt modelId="{13E3E530-4AE3-4CC4-8D83-0BF6F949735C}" type="pres">
      <dgm:prSet presAssocID="{5CF26EBA-8207-4793-8CFB-1679A77AE17F}" presName="text3" presStyleCnt="0"/>
      <dgm:spPr/>
    </dgm:pt>
    <dgm:pt modelId="{B76E189B-4AD2-4BC3-BA07-50D2BA062F4E}" type="pres">
      <dgm:prSet presAssocID="{5CF26EBA-8207-4793-8CFB-1679A77AE17F}" presName="textRepeatNode" presStyleLbl="alignNode1" presStyleIdx="2" presStyleCnt="4" custLinFactNeighborX="-187" custLinFactNeighborY="-1219">
        <dgm:presLayoutVars>
          <dgm:chMax val="0"/>
          <dgm:chPref val="0"/>
          <dgm:bulletEnabled val="1"/>
        </dgm:presLayoutVars>
      </dgm:prSet>
      <dgm:spPr/>
      <dgm:t>
        <a:bodyPr/>
        <a:lstStyle/>
        <a:p>
          <a:endParaRPr lang="de-DE"/>
        </a:p>
      </dgm:t>
    </dgm:pt>
    <dgm:pt modelId="{35CB6EC4-2117-4028-AEFF-936E7F62E4A9}" type="pres">
      <dgm:prSet presAssocID="{5CF26EBA-8207-4793-8CFB-1679A77AE17F}" presName="textaccent3" presStyleCnt="0"/>
      <dgm:spPr/>
    </dgm:pt>
    <dgm:pt modelId="{6F7890AE-450B-4232-B221-61DCFBFE0D59}" type="pres">
      <dgm:prSet presAssocID="{5CF26EBA-8207-4793-8CFB-1679A77AE17F}" presName="accentRepeatNode" presStyleLbl="solidAlignAcc1" presStyleIdx="4" presStyleCnt="8" custLinFactX="-200000" custLinFactY="303693" custLinFactNeighborX="-203899" custLinFactNeighborY="400000"/>
      <dgm:spPr/>
    </dgm:pt>
    <dgm:pt modelId="{577B3261-7F02-4339-BC31-65E9F271D568}" type="pres">
      <dgm:prSet presAssocID="{2FE4B088-91AF-4C60-90D9-F1845358B4A6}" presName="image3" presStyleCnt="0"/>
      <dgm:spPr/>
    </dgm:pt>
    <dgm:pt modelId="{5FD1B85F-8B53-480C-B1A2-B84E56D39E2D}" type="pres">
      <dgm:prSet presAssocID="{2FE4B088-91AF-4C60-90D9-F1845358B4A6}" presName="imageRepeatNode" presStyleLbl="alignAcc1" presStyleIdx="2" presStyleCnt="4" custLinFactNeighborX="910" custLinFactNeighborY="2424"/>
      <dgm:spPr/>
      <dgm:t>
        <a:bodyPr/>
        <a:lstStyle/>
        <a:p>
          <a:endParaRPr lang="de-DE"/>
        </a:p>
      </dgm:t>
    </dgm:pt>
    <dgm:pt modelId="{AF406653-0D07-46C8-B018-421446F0BF2C}" type="pres">
      <dgm:prSet presAssocID="{2FE4B088-91AF-4C60-90D9-F1845358B4A6}" presName="imageaccent3" presStyleCnt="0"/>
      <dgm:spPr/>
    </dgm:pt>
    <dgm:pt modelId="{5437E028-7363-4D41-8FB1-729C521DAC22}" type="pres">
      <dgm:prSet presAssocID="{2FE4B088-91AF-4C60-90D9-F1845358B4A6}" presName="accentRepeatNode" presStyleLbl="solidAlignAcc1" presStyleIdx="5" presStyleCnt="8" custLinFactX="254536" custLinFactY="168373" custLinFactNeighborX="300000" custLinFactNeighborY="200000"/>
      <dgm:spPr/>
    </dgm:pt>
    <dgm:pt modelId="{56DBABC2-83B6-48C1-9BC2-0084068D8C3D}" type="pres">
      <dgm:prSet presAssocID="{9E022DEE-37B5-4EC5-8616-FDC85D684BEA}" presName="text4" presStyleCnt="0"/>
      <dgm:spPr/>
    </dgm:pt>
    <dgm:pt modelId="{8755060A-56DF-4340-8762-21503156815E}" type="pres">
      <dgm:prSet presAssocID="{9E022DEE-37B5-4EC5-8616-FDC85D684BEA}" presName="textRepeatNode" presStyleLbl="alignNode1" presStyleIdx="3" presStyleCnt="4">
        <dgm:presLayoutVars>
          <dgm:chMax val="0"/>
          <dgm:chPref val="0"/>
          <dgm:bulletEnabled val="1"/>
        </dgm:presLayoutVars>
      </dgm:prSet>
      <dgm:spPr/>
      <dgm:t>
        <a:bodyPr/>
        <a:lstStyle/>
        <a:p>
          <a:endParaRPr lang="de-DE"/>
        </a:p>
      </dgm:t>
    </dgm:pt>
    <dgm:pt modelId="{B83DFFC3-2FE7-4FE8-ADA9-97D5D5560B13}" type="pres">
      <dgm:prSet presAssocID="{9E022DEE-37B5-4EC5-8616-FDC85D684BEA}" presName="textaccent4" presStyleCnt="0"/>
      <dgm:spPr/>
    </dgm:pt>
    <dgm:pt modelId="{73F1EF9C-EAB7-43AE-9D46-FE21A89878A0}" type="pres">
      <dgm:prSet presAssocID="{9E022DEE-37B5-4EC5-8616-FDC85D684BEA}" presName="accentRepeatNode" presStyleLbl="solidAlignAcc1" presStyleIdx="6" presStyleCnt="8" custLinFactX="-407112" custLinFactY="40500" custLinFactNeighborX="-500000" custLinFactNeighborY="100000"/>
      <dgm:spPr/>
    </dgm:pt>
    <dgm:pt modelId="{1A1E3B75-2E25-4E58-81C5-53379722EB09}" type="pres">
      <dgm:prSet presAssocID="{00985782-41B8-4292-AAF5-0AD7C01FB718}" presName="image4" presStyleCnt="0"/>
      <dgm:spPr/>
    </dgm:pt>
    <dgm:pt modelId="{F18B6638-1376-41A5-A292-C896C3C1A063}" type="pres">
      <dgm:prSet presAssocID="{00985782-41B8-4292-AAF5-0AD7C01FB718}" presName="imageRepeatNode" presStyleLbl="alignAcc1" presStyleIdx="3" presStyleCnt="4" custLinFactX="-70817" custLinFactY="7554" custLinFactNeighborX="-100000" custLinFactNeighborY="100000"/>
      <dgm:spPr/>
      <dgm:t>
        <a:bodyPr/>
        <a:lstStyle/>
        <a:p>
          <a:endParaRPr lang="de-DE"/>
        </a:p>
      </dgm:t>
    </dgm:pt>
    <dgm:pt modelId="{F2171A39-53B6-4386-BE14-2C45B33B5484}" type="pres">
      <dgm:prSet presAssocID="{00985782-41B8-4292-AAF5-0AD7C01FB718}" presName="imageaccent4" presStyleCnt="0"/>
      <dgm:spPr/>
    </dgm:pt>
    <dgm:pt modelId="{CB145C1A-6571-4A7F-9F95-A6CE061ECB51}" type="pres">
      <dgm:prSet presAssocID="{00985782-41B8-4292-AAF5-0AD7C01FB718}" presName="accentRepeatNode" presStyleLbl="solidAlignAcc1" presStyleIdx="7" presStyleCnt="8" custLinFactX="-400000" custLinFactY="-4988" custLinFactNeighborX="-469854" custLinFactNeighborY="-100000"/>
      <dgm:spPr/>
    </dgm:pt>
  </dgm:ptLst>
  <dgm:cxnLst>
    <dgm:cxn modelId="{13BD4532-C5CD-4496-8990-7A8CFB0BC4E2}" type="presOf" srcId="{00985782-41B8-4292-AAF5-0AD7C01FB718}" destId="{F18B6638-1376-41A5-A292-C896C3C1A063}" srcOrd="0" destOrd="0" presId="urn:microsoft.com/office/officeart/2008/layout/HexagonCluster"/>
    <dgm:cxn modelId="{031F9BF8-AD96-4AEF-8203-8D483594FAD8}" srcId="{97B6EC56-A1EB-464A-9BA1-92DDD1E38F81}" destId="{9E022DEE-37B5-4EC5-8616-FDC85D684BEA}" srcOrd="3" destOrd="0" parTransId="{967248A9-A6CF-4357-B1B8-1AC09475BBF9}" sibTransId="{00985782-41B8-4292-AAF5-0AD7C01FB718}"/>
    <dgm:cxn modelId="{8533BD3D-6437-43F8-BE93-91364229897A}" type="presOf" srcId="{2FE4B088-91AF-4C60-90D9-F1845358B4A6}" destId="{5FD1B85F-8B53-480C-B1A2-B84E56D39E2D}" srcOrd="0" destOrd="0" presId="urn:microsoft.com/office/officeart/2008/layout/HexagonCluster"/>
    <dgm:cxn modelId="{F54F20A5-176A-4A42-BE1F-06A223658E01}" type="presOf" srcId="{CAB4046E-5EE2-49DE-8AC5-796415AD6598}" destId="{4B8038C2-B847-4368-AFAB-09996E583C9F}" srcOrd="0" destOrd="0" presId="urn:microsoft.com/office/officeart/2008/layout/HexagonCluster"/>
    <dgm:cxn modelId="{0511EAC3-D67B-4090-9EF7-41B97398C9F5}" type="presOf" srcId="{75CB6E3E-093A-4732-A47D-7C18ED4C68FA}" destId="{D24EC1C9-C488-4C5B-A5C5-22A538BB5C6B}" srcOrd="0" destOrd="0" presId="urn:microsoft.com/office/officeart/2008/layout/HexagonCluster"/>
    <dgm:cxn modelId="{25D315AC-D5A4-414D-A670-26A58A8DC598}" type="presOf" srcId="{9E022DEE-37B5-4EC5-8616-FDC85D684BEA}" destId="{8755060A-56DF-4340-8762-21503156815E}" srcOrd="0" destOrd="0" presId="urn:microsoft.com/office/officeart/2008/layout/HexagonCluster"/>
    <dgm:cxn modelId="{FB1014FB-6A52-4558-B20F-90C55DA59D6D}" type="presOf" srcId="{97B6EC56-A1EB-464A-9BA1-92DDD1E38F81}" destId="{0882C069-770B-4329-B70F-E619499FA032}" srcOrd="0" destOrd="0" presId="urn:microsoft.com/office/officeart/2008/layout/HexagonCluster"/>
    <dgm:cxn modelId="{E9684774-F055-4C16-B204-7C05E780F462}" srcId="{97B6EC56-A1EB-464A-9BA1-92DDD1E38F81}" destId="{75CB6E3E-093A-4732-A47D-7C18ED4C68FA}" srcOrd="0" destOrd="0" parTransId="{540C17F3-0850-490F-BF7A-C41D4C14F73D}" sibTransId="{CCC45A92-C31A-47B1-BC89-D296375BB5BE}"/>
    <dgm:cxn modelId="{E6C0B4AC-634C-47C5-ADB2-27EC7C0CF182}" srcId="{97B6EC56-A1EB-464A-9BA1-92DDD1E38F81}" destId="{8B6CCDDB-74DF-4606-95A8-5427FBBA1F78}" srcOrd="1" destOrd="0" parTransId="{3C09FBED-1F52-4E20-9CA2-72F5881D2872}" sibTransId="{CAB4046E-5EE2-49DE-8AC5-796415AD6598}"/>
    <dgm:cxn modelId="{DA7FCACA-81F5-44E1-B567-FBF83750D5C0}" type="presOf" srcId="{CCC45A92-C31A-47B1-BC89-D296375BB5BE}" destId="{FE931CAF-C9B8-46AD-8AD8-3D85C0BD5641}" srcOrd="0" destOrd="0" presId="urn:microsoft.com/office/officeart/2008/layout/HexagonCluster"/>
    <dgm:cxn modelId="{99FF5F62-4F94-4873-A905-35040A111268}" type="presOf" srcId="{5CF26EBA-8207-4793-8CFB-1679A77AE17F}" destId="{B76E189B-4AD2-4BC3-BA07-50D2BA062F4E}" srcOrd="0" destOrd="0" presId="urn:microsoft.com/office/officeart/2008/layout/HexagonCluster"/>
    <dgm:cxn modelId="{20BF91C1-E8A5-4A2D-99A0-A33794193474}" srcId="{97B6EC56-A1EB-464A-9BA1-92DDD1E38F81}" destId="{5CF26EBA-8207-4793-8CFB-1679A77AE17F}" srcOrd="2" destOrd="0" parTransId="{99EDB99A-BE2E-4C14-B8E8-A7DF51F8F001}" sibTransId="{2FE4B088-91AF-4C60-90D9-F1845358B4A6}"/>
    <dgm:cxn modelId="{627E2095-CC5F-46D0-ADD2-6B3F1EC7300C}" type="presOf" srcId="{8B6CCDDB-74DF-4606-95A8-5427FBBA1F78}" destId="{66DA27CE-D5B8-4D8F-BC29-8124604D1263}" srcOrd="0" destOrd="0" presId="urn:microsoft.com/office/officeart/2008/layout/HexagonCluster"/>
    <dgm:cxn modelId="{95F6A351-95BA-479E-A2EA-91206D69A483}" type="presParOf" srcId="{0882C069-770B-4329-B70F-E619499FA032}" destId="{38E1037A-305F-4B63-A211-4EB03145AD14}" srcOrd="0" destOrd="0" presId="urn:microsoft.com/office/officeart/2008/layout/HexagonCluster"/>
    <dgm:cxn modelId="{E5DF5CAE-0ED7-4D71-9259-259AFE4DDF49}" type="presParOf" srcId="{38E1037A-305F-4B63-A211-4EB03145AD14}" destId="{D24EC1C9-C488-4C5B-A5C5-22A538BB5C6B}" srcOrd="0" destOrd="0" presId="urn:microsoft.com/office/officeart/2008/layout/HexagonCluster"/>
    <dgm:cxn modelId="{B0937A44-1217-4445-A7B1-DF23F0509F47}" type="presParOf" srcId="{0882C069-770B-4329-B70F-E619499FA032}" destId="{7622C626-1A03-422C-8576-9C8DCDB2B80E}" srcOrd="1" destOrd="0" presId="urn:microsoft.com/office/officeart/2008/layout/HexagonCluster"/>
    <dgm:cxn modelId="{922CF486-2969-4017-8F7A-487B837B5AC9}" type="presParOf" srcId="{7622C626-1A03-422C-8576-9C8DCDB2B80E}" destId="{0C723E31-99CC-4179-9DD1-263100DC3F30}" srcOrd="0" destOrd="0" presId="urn:microsoft.com/office/officeart/2008/layout/HexagonCluster"/>
    <dgm:cxn modelId="{BAA491A8-B728-4645-AE50-72D9B17CBCDA}" type="presParOf" srcId="{0882C069-770B-4329-B70F-E619499FA032}" destId="{CA3C88AC-D547-4A84-BA49-00CF9EEF7042}" srcOrd="2" destOrd="0" presId="urn:microsoft.com/office/officeart/2008/layout/HexagonCluster"/>
    <dgm:cxn modelId="{55B373CF-50C6-413A-A90C-3AAE97C6A540}" type="presParOf" srcId="{CA3C88AC-D547-4A84-BA49-00CF9EEF7042}" destId="{FE931CAF-C9B8-46AD-8AD8-3D85C0BD5641}" srcOrd="0" destOrd="0" presId="urn:microsoft.com/office/officeart/2008/layout/HexagonCluster"/>
    <dgm:cxn modelId="{0C152EB8-4C81-4594-91B5-D3FA8565ABB2}" type="presParOf" srcId="{0882C069-770B-4329-B70F-E619499FA032}" destId="{CC5B6B07-2C64-4E09-AF98-4FD364750EAA}" srcOrd="3" destOrd="0" presId="urn:microsoft.com/office/officeart/2008/layout/HexagonCluster"/>
    <dgm:cxn modelId="{99D181BC-4D34-413C-85E9-21CF8E162F67}" type="presParOf" srcId="{CC5B6B07-2C64-4E09-AF98-4FD364750EAA}" destId="{79FC27B3-1437-40A2-B1F4-188E148751A7}" srcOrd="0" destOrd="0" presId="urn:microsoft.com/office/officeart/2008/layout/HexagonCluster"/>
    <dgm:cxn modelId="{06079A25-CB26-4C67-9C85-EA37F408E799}" type="presParOf" srcId="{0882C069-770B-4329-B70F-E619499FA032}" destId="{2DD44C08-136E-46BA-9ACA-A10ABD8A27B0}" srcOrd="4" destOrd="0" presId="urn:microsoft.com/office/officeart/2008/layout/HexagonCluster"/>
    <dgm:cxn modelId="{EEF04FFF-6ADA-412E-B29E-9AC4E246151A}" type="presParOf" srcId="{2DD44C08-136E-46BA-9ACA-A10ABD8A27B0}" destId="{66DA27CE-D5B8-4D8F-BC29-8124604D1263}" srcOrd="0" destOrd="0" presId="urn:microsoft.com/office/officeart/2008/layout/HexagonCluster"/>
    <dgm:cxn modelId="{D55642D4-10A7-4AFB-9639-960D95BE06C0}" type="presParOf" srcId="{0882C069-770B-4329-B70F-E619499FA032}" destId="{793D8D98-1818-4C5E-AA26-F1D71DC52AC1}" srcOrd="5" destOrd="0" presId="urn:microsoft.com/office/officeart/2008/layout/HexagonCluster"/>
    <dgm:cxn modelId="{416BAA76-4015-4E21-BE21-87BA52D6058C}" type="presParOf" srcId="{793D8D98-1818-4C5E-AA26-F1D71DC52AC1}" destId="{62877E04-BA84-47A4-9842-03C4205B065A}" srcOrd="0" destOrd="0" presId="urn:microsoft.com/office/officeart/2008/layout/HexagonCluster"/>
    <dgm:cxn modelId="{231CADF0-60DD-45FC-9D3B-D3DA624B1F8D}" type="presParOf" srcId="{0882C069-770B-4329-B70F-E619499FA032}" destId="{658C009D-B687-4D93-99A4-976BDEB79E5B}" srcOrd="6" destOrd="0" presId="urn:microsoft.com/office/officeart/2008/layout/HexagonCluster"/>
    <dgm:cxn modelId="{97A18C3A-FA62-4F73-B666-FD7543E1387F}" type="presParOf" srcId="{658C009D-B687-4D93-99A4-976BDEB79E5B}" destId="{4B8038C2-B847-4368-AFAB-09996E583C9F}" srcOrd="0" destOrd="0" presId="urn:microsoft.com/office/officeart/2008/layout/HexagonCluster"/>
    <dgm:cxn modelId="{508E0C6F-3811-4D6F-AC86-A77EC6A6DA51}" type="presParOf" srcId="{0882C069-770B-4329-B70F-E619499FA032}" destId="{8264E26B-9F75-4020-B639-633F8270C314}" srcOrd="7" destOrd="0" presId="urn:microsoft.com/office/officeart/2008/layout/HexagonCluster"/>
    <dgm:cxn modelId="{C40999D3-7F20-49D9-9820-5029EB295051}" type="presParOf" srcId="{8264E26B-9F75-4020-B639-633F8270C314}" destId="{9C81A809-4D13-4448-9235-90FC3E0A780B}" srcOrd="0" destOrd="0" presId="urn:microsoft.com/office/officeart/2008/layout/HexagonCluster"/>
    <dgm:cxn modelId="{67D830C5-82DD-4671-AB78-BC862BBAE079}" type="presParOf" srcId="{0882C069-770B-4329-B70F-E619499FA032}" destId="{13E3E530-4AE3-4CC4-8D83-0BF6F949735C}" srcOrd="8" destOrd="0" presId="urn:microsoft.com/office/officeart/2008/layout/HexagonCluster"/>
    <dgm:cxn modelId="{ED0AFE84-916B-47E4-A071-4ED056C592EE}" type="presParOf" srcId="{13E3E530-4AE3-4CC4-8D83-0BF6F949735C}" destId="{B76E189B-4AD2-4BC3-BA07-50D2BA062F4E}" srcOrd="0" destOrd="0" presId="urn:microsoft.com/office/officeart/2008/layout/HexagonCluster"/>
    <dgm:cxn modelId="{9FD86EB9-EF75-41AE-9D72-C5C16B0EA704}" type="presParOf" srcId="{0882C069-770B-4329-B70F-E619499FA032}" destId="{35CB6EC4-2117-4028-AEFF-936E7F62E4A9}" srcOrd="9" destOrd="0" presId="urn:microsoft.com/office/officeart/2008/layout/HexagonCluster"/>
    <dgm:cxn modelId="{1651CE2E-EF7E-44F4-82DB-278BC36294EA}" type="presParOf" srcId="{35CB6EC4-2117-4028-AEFF-936E7F62E4A9}" destId="{6F7890AE-450B-4232-B221-61DCFBFE0D59}" srcOrd="0" destOrd="0" presId="urn:microsoft.com/office/officeart/2008/layout/HexagonCluster"/>
    <dgm:cxn modelId="{4808EC70-13EC-4960-AA1B-A89208D1F1F9}" type="presParOf" srcId="{0882C069-770B-4329-B70F-E619499FA032}" destId="{577B3261-7F02-4339-BC31-65E9F271D568}" srcOrd="10" destOrd="0" presId="urn:microsoft.com/office/officeart/2008/layout/HexagonCluster"/>
    <dgm:cxn modelId="{B8C4FD5C-DAD1-499B-9D37-8B1FE26FE02B}" type="presParOf" srcId="{577B3261-7F02-4339-BC31-65E9F271D568}" destId="{5FD1B85F-8B53-480C-B1A2-B84E56D39E2D}" srcOrd="0" destOrd="0" presId="urn:microsoft.com/office/officeart/2008/layout/HexagonCluster"/>
    <dgm:cxn modelId="{779F03A7-858F-42AC-A5F9-4FE0D333007B}" type="presParOf" srcId="{0882C069-770B-4329-B70F-E619499FA032}" destId="{AF406653-0D07-46C8-B018-421446F0BF2C}" srcOrd="11" destOrd="0" presId="urn:microsoft.com/office/officeart/2008/layout/HexagonCluster"/>
    <dgm:cxn modelId="{DC5717FA-73D4-475B-BA63-A44DE78EF47B}" type="presParOf" srcId="{AF406653-0D07-46C8-B018-421446F0BF2C}" destId="{5437E028-7363-4D41-8FB1-729C521DAC22}" srcOrd="0" destOrd="0" presId="urn:microsoft.com/office/officeart/2008/layout/HexagonCluster"/>
    <dgm:cxn modelId="{48A30E2C-9A41-45EE-A855-B866C12ABAA2}" type="presParOf" srcId="{0882C069-770B-4329-B70F-E619499FA032}" destId="{56DBABC2-83B6-48C1-9BC2-0084068D8C3D}" srcOrd="12" destOrd="0" presId="urn:microsoft.com/office/officeart/2008/layout/HexagonCluster"/>
    <dgm:cxn modelId="{AE3B3AEC-EA19-414E-8A07-E5F5BCEB22AA}" type="presParOf" srcId="{56DBABC2-83B6-48C1-9BC2-0084068D8C3D}" destId="{8755060A-56DF-4340-8762-21503156815E}" srcOrd="0" destOrd="0" presId="urn:microsoft.com/office/officeart/2008/layout/HexagonCluster"/>
    <dgm:cxn modelId="{793CC136-90EB-472D-9B33-0F71287DAFC2}" type="presParOf" srcId="{0882C069-770B-4329-B70F-E619499FA032}" destId="{B83DFFC3-2FE7-4FE8-ADA9-97D5D5560B13}" srcOrd="13" destOrd="0" presId="urn:microsoft.com/office/officeart/2008/layout/HexagonCluster"/>
    <dgm:cxn modelId="{A1A3A13F-2105-4553-9207-7A994722FCB9}" type="presParOf" srcId="{B83DFFC3-2FE7-4FE8-ADA9-97D5D5560B13}" destId="{73F1EF9C-EAB7-43AE-9D46-FE21A89878A0}" srcOrd="0" destOrd="0" presId="urn:microsoft.com/office/officeart/2008/layout/HexagonCluster"/>
    <dgm:cxn modelId="{EC0D6D0B-4F40-4319-A973-E5DE87025807}" type="presParOf" srcId="{0882C069-770B-4329-B70F-E619499FA032}" destId="{1A1E3B75-2E25-4E58-81C5-53379722EB09}" srcOrd="14" destOrd="0" presId="urn:microsoft.com/office/officeart/2008/layout/HexagonCluster"/>
    <dgm:cxn modelId="{EE4D42F2-58EA-4EA4-809C-52966979A9BD}" type="presParOf" srcId="{1A1E3B75-2E25-4E58-81C5-53379722EB09}" destId="{F18B6638-1376-41A5-A292-C896C3C1A063}" srcOrd="0" destOrd="0" presId="urn:microsoft.com/office/officeart/2008/layout/HexagonCluster"/>
    <dgm:cxn modelId="{F22BCADE-04CA-4F0E-8B86-32349B9B8BD6}" type="presParOf" srcId="{0882C069-770B-4329-B70F-E619499FA032}" destId="{F2171A39-53B6-4386-BE14-2C45B33B5484}" srcOrd="15" destOrd="0" presId="urn:microsoft.com/office/officeart/2008/layout/HexagonCluster"/>
    <dgm:cxn modelId="{2D8BAAD0-C9D2-4540-A4F3-5E3B308B5F27}" type="presParOf" srcId="{F2171A39-53B6-4386-BE14-2C45B33B5484}" destId="{CB145C1A-6571-4A7F-9F95-A6CE061ECB51}"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C1C9-C488-4C5B-A5C5-22A538BB5C6B}">
      <dsp:nvSpPr>
        <dsp:cNvPr id="0" name=""/>
        <dsp:cNvSpPr/>
      </dsp:nvSpPr>
      <dsp:spPr>
        <a:xfrm>
          <a:off x="1453764" y="3404512"/>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dirty="0">
              <a:latin typeface="Arial Narrow" pitchFamily="34" charset="0"/>
            </a:rPr>
            <a:t>Bezug Experiment </a:t>
          </a:r>
          <a:br>
            <a:rPr lang="de-DE" sz="1700" kern="1200" dirty="0">
              <a:latin typeface="Arial Narrow" pitchFamily="34" charset="0"/>
            </a:rPr>
          </a:br>
          <a:r>
            <a:rPr lang="de-DE" sz="1700" kern="1200" dirty="0">
              <a:latin typeface="Arial Narrow" pitchFamily="34" charset="0"/>
              <a:sym typeface="Symbol" panose="05050102010706020507" pitchFamily="18" charset="2"/>
            </a:rPr>
            <a:t>↕</a:t>
          </a:r>
          <a:br>
            <a:rPr lang="de-DE" sz="1700" kern="1200" dirty="0">
              <a:latin typeface="Arial Narrow" pitchFamily="34" charset="0"/>
              <a:sym typeface="Symbol" panose="05050102010706020507" pitchFamily="18" charset="2"/>
            </a:rPr>
          </a:br>
          <a:r>
            <a:rPr lang="de-DE" sz="1700" kern="1200" dirty="0">
              <a:latin typeface="Arial Narrow" pitchFamily="34" charset="0"/>
              <a:sym typeface="Symbol" panose="05050102010706020507" pitchFamily="18" charset="2"/>
            </a:rPr>
            <a:t>Theorie</a:t>
          </a:r>
          <a:endParaRPr lang="de-DE" sz="1700" kern="1200" dirty="0">
            <a:latin typeface="Arial Narrow" pitchFamily="34" charset="0"/>
          </a:endParaRPr>
        </a:p>
      </dsp:txBody>
      <dsp:txXfrm>
        <a:off x="1719561" y="3632668"/>
        <a:ext cx="1184716" cy="1016942"/>
      </dsp:txXfrm>
    </dsp:sp>
    <dsp:sp modelId="{0C723E31-99CC-4179-9DD1-263100DC3F30}">
      <dsp:nvSpPr>
        <dsp:cNvPr id="0" name=""/>
        <dsp:cNvSpPr/>
      </dsp:nvSpPr>
      <dsp:spPr>
        <a:xfrm>
          <a:off x="1811087" y="3452656"/>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E931CAF-C9B8-46AD-8AD8-3D85C0BD5641}">
      <dsp:nvSpPr>
        <dsp:cNvPr id="0" name=""/>
        <dsp:cNvSpPr/>
      </dsp:nvSpPr>
      <dsp:spPr>
        <a:xfrm>
          <a:off x="0" y="2603677"/>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79FC27B3-1437-40A2-B1F4-188E148751A7}">
      <dsp:nvSpPr>
        <dsp:cNvPr id="0" name=""/>
        <dsp:cNvSpPr/>
      </dsp:nvSpPr>
      <dsp:spPr>
        <a:xfrm>
          <a:off x="1451261" y="3247222"/>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6DA27CE-D5B8-4D8F-BC29-8124604D1263}">
      <dsp:nvSpPr>
        <dsp:cNvPr id="0" name=""/>
        <dsp:cNvSpPr/>
      </dsp:nvSpPr>
      <dsp:spPr>
        <a:xfrm>
          <a:off x="2912435" y="2610352"/>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de-DE" sz="1800" b="1" kern="1200" dirty="0" err="1">
              <a:latin typeface="Arial Narrow" pitchFamily="34" charset="0"/>
            </a:rPr>
            <a:t>Forscher:in</a:t>
          </a:r>
          <a:r>
            <a:rPr lang="de-DE" sz="1800" b="1" kern="1200" dirty="0">
              <a:latin typeface="Arial Narrow" pitchFamily="34" charset="0"/>
            </a:rPr>
            <a:t> für einen Tag</a:t>
          </a:r>
        </a:p>
      </dsp:txBody>
      <dsp:txXfrm>
        <a:off x="3178232" y="2838508"/>
        <a:ext cx="1184716" cy="1016942"/>
      </dsp:txXfrm>
    </dsp:sp>
    <dsp:sp modelId="{62877E04-BA84-47A4-9842-03C4205B065A}">
      <dsp:nvSpPr>
        <dsp:cNvPr id="0" name=""/>
        <dsp:cNvSpPr/>
      </dsp:nvSpPr>
      <dsp:spPr>
        <a:xfrm>
          <a:off x="4443903" y="4031036"/>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B8038C2-B847-4368-AFAB-09996E583C9F}">
      <dsp:nvSpPr>
        <dsp:cNvPr id="0" name=""/>
        <dsp:cNvSpPr/>
      </dsp:nvSpPr>
      <dsp:spPr>
        <a:xfrm>
          <a:off x="4375458" y="3420136"/>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C81A809-4D13-4448-9235-90FC3E0A780B}">
      <dsp:nvSpPr>
        <dsp:cNvPr id="0" name=""/>
        <dsp:cNvSpPr/>
      </dsp:nvSpPr>
      <dsp:spPr>
        <a:xfrm>
          <a:off x="4414774" y="4080104"/>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B76E189B-4AD2-4BC3-BA07-50D2BA062F4E}">
      <dsp:nvSpPr>
        <dsp:cNvPr id="0" name=""/>
        <dsp:cNvSpPr/>
      </dsp:nvSpPr>
      <dsp:spPr>
        <a:xfrm>
          <a:off x="1453764" y="1798563"/>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dirty="0">
              <a:latin typeface="Arial Narrow" pitchFamily="34" charset="0"/>
            </a:rPr>
            <a:t>Unmittelbarer Kontakt zur Grundlagen-forschung</a:t>
          </a:r>
        </a:p>
      </dsp:txBody>
      <dsp:txXfrm>
        <a:off x="1719561" y="2026719"/>
        <a:ext cx="1184716" cy="1016942"/>
      </dsp:txXfrm>
    </dsp:sp>
    <dsp:sp modelId="{6F7890AE-450B-4232-B221-61DCFBFE0D59}">
      <dsp:nvSpPr>
        <dsp:cNvPr id="0" name=""/>
        <dsp:cNvSpPr/>
      </dsp:nvSpPr>
      <dsp:spPr>
        <a:xfrm>
          <a:off x="1815862" y="3062678"/>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FD1B85F-8B53-480C-B1A2-B84E56D39E2D}">
      <dsp:nvSpPr>
        <dsp:cNvPr id="0" name=""/>
        <dsp:cNvSpPr/>
      </dsp:nvSpPr>
      <dsp:spPr>
        <a:xfrm>
          <a:off x="2928053" y="1040114"/>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437E028-7363-4D41-8FB1-729C521DAC22}">
      <dsp:nvSpPr>
        <dsp:cNvPr id="0" name=""/>
        <dsp:cNvSpPr/>
      </dsp:nvSpPr>
      <dsp:spPr>
        <a:xfrm>
          <a:off x="4062832" y="2293822"/>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8755060A-56DF-4340-8762-21503156815E}">
      <dsp:nvSpPr>
        <dsp:cNvPr id="0" name=""/>
        <dsp:cNvSpPr/>
      </dsp:nvSpPr>
      <dsp:spPr>
        <a:xfrm>
          <a:off x="4375458" y="1814187"/>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dirty="0">
              <a:latin typeface="Arial Narrow" pitchFamily="34" charset="0"/>
              <a:ea typeface="+mn-ea"/>
              <a:cs typeface="+mn-cs"/>
            </a:rPr>
            <a:t>Analyse </a:t>
          </a:r>
          <a:br>
            <a:rPr lang="de-DE" sz="1700" kern="1200" dirty="0">
              <a:latin typeface="Arial Narrow" pitchFamily="34" charset="0"/>
              <a:ea typeface="+mn-ea"/>
              <a:cs typeface="+mn-cs"/>
            </a:rPr>
          </a:br>
          <a:r>
            <a:rPr lang="de-DE" sz="1700" kern="1200" dirty="0">
              <a:latin typeface="Arial Narrow" pitchFamily="34" charset="0"/>
              <a:ea typeface="+mn-ea"/>
              <a:cs typeface="+mn-cs"/>
            </a:rPr>
            <a:t>echter Daten</a:t>
          </a:r>
        </a:p>
      </dsp:txBody>
      <dsp:txXfrm>
        <a:off x="4641255" y="2042343"/>
        <a:ext cx="1184716" cy="1016942"/>
      </dsp:txXfrm>
    </dsp:sp>
    <dsp:sp modelId="{73F1EF9C-EAB7-43AE-9D46-FE21A89878A0}">
      <dsp:nvSpPr>
        <dsp:cNvPr id="0" name=""/>
        <dsp:cNvSpPr/>
      </dsp:nvSpPr>
      <dsp:spPr>
        <a:xfrm>
          <a:off x="4033823" y="2707175"/>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18B6638-1376-41A5-A292-C896C3C1A063}">
      <dsp:nvSpPr>
        <dsp:cNvPr id="0" name=""/>
        <dsp:cNvSpPr/>
      </dsp:nvSpPr>
      <dsp:spPr>
        <a:xfrm>
          <a:off x="2912778" y="4208516"/>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B145C1A-6571-4A7F-9F95-A6CE061ECB51}">
      <dsp:nvSpPr>
        <dsp:cNvPr id="0" name=""/>
        <dsp:cNvSpPr/>
      </dsp:nvSpPr>
      <dsp:spPr>
        <a:xfrm>
          <a:off x="4447956" y="2468650"/>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B9C05-D12D-445F-9B93-E8B06C945ACB}" type="datetimeFigureOut">
              <a:rPr lang="de-DE" smtClean="0"/>
              <a:t>25.03.2025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0780E3-FF10-45A8-9E0B-F5510624FA35}" type="slidenum">
              <a:rPr lang="de-DE" smtClean="0"/>
              <a:t>‹Nr.›</a:t>
            </a:fld>
            <a:endParaRPr lang="de-DE"/>
          </a:p>
        </p:txBody>
      </p:sp>
    </p:spTree>
    <p:extLst>
      <p:ext uri="{BB962C8B-B14F-4D97-AF65-F5344CB8AC3E}">
        <p14:creationId xmlns:p14="http://schemas.microsoft.com/office/powerpoint/2010/main" val="1546896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buNone/>
            </a:pPr>
            <a:r>
              <a:rPr lang="de-DE" sz="1200" dirty="0"/>
              <a:t>Im Netzwerk Teilchenwelt haben sich </a:t>
            </a:r>
            <a:r>
              <a:rPr lang="de-DE" sz="1200" dirty="0" err="1"/>
              <a:t>Wissenschaftler:iInnen</a:t>
            </a:r>
            <a:r>
              <a:rPr lang="de-DE" sz="1200" dirty="0"/>
              <a:t> aus 30 Forschungsinstituten in ganz Deutschland und CERN zusammengeschlossen.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Netzwerk Teilchenwelt  ist ein Projekt zur Vermittlung von Teilchenphysik, Astroteilchenphysik</a:t>
            </a:r>
            <a:r>
              <a:rPr lang="de-DE" sz="1200" baseline="0" dirty="0"/>
              <a:t> sowie Kern- und Hadronenphysik</a:t>
            </a:r>
            <a:r>
              <a:rPr lang="de-DE" sz="1200" dirty="0"/>
              <a:t> an Jugendliche im Alter von 15-19 Jahren sowie Lehrkräfte</a:t>
            </a:r>
          </a:p>
          <a:p>
            <a:endParaRPr lang="en-US"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a:t>
            </a:fld>
            <a:endParaRPr lang="de-DE"/>
          </a:p>
        </p:txBody>
      </p:sp>
    </p:spTree>
    <p:extLst>
      <p:ext uri="{BB962C8B-B14F-4D97-AF65-F5344CB8AC3E}">
        <p14:creationId xmlns:p14="http://schemas.microsoft.com/office/powerpoint/2010/main" val="1812928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300" dirty="0">
                <a:cs typeface="Arial" panose="020B0604020202020204" pitchFamily="34" charset="0"/>
              </a:rPr>
              <a:t>Das </a:t>
            </a:r>
            <a:r>
              <a:rPr lang="de-DE" sz="1300" b="1" dirty="0">
                <a:cs typeface="Arial" panose="020B0604020202020204" pitchFamily="34" charset="0"/>
              </a:rPr>
              <a:t>Konzept</a:t>
            </a:r>
            <a:r>
              <a:rPr lang="de-DE" sz="1300" dirty="0">
                <a:cs typeface="Arial" panose="020B0604020202020204" pitchFamily="34" charset="0"/>
              </a:rPr>
              <a:t>:</a:t>
            </a:r>
          </a:p>
          <a:p>
            <a:pPr>
              <a:lnSpc>
                <a:spcPct val="150000"/>
              </a:lnSpc>
            </a:pPr>
            <a:r>
              <a:rPr lang="de-DE" sz="1300" dirty="0">
                <a:cs typeface="Arial" panose="020B0604020202020204" pitchFamily="34" charset="0"/>
              </a:rPr>
              <a:t>Jugendliche und Lehrkräfte haben die Möglichkeit durch das Netzwerk einen unmittelbaren Kontakt zur Grundlagenforschung und natürlich den persönlichen Kontakt zu jungen Wissenschaftlern zu bekommen. Sie bekommen einen Einblick in die Arbeitswelt der Wissenschaftler und können selbst </a:t>
            </a:r>
            <a:r>
              <a:rPr lang="de-DE" sz="1300" b="1" dirty="0">
                <a:cs typeface="Arial" panose="020B0604020202020204" pitchFamily="34" charset="0"/>
              </a:rPr>
              <a:t>für einen Tag als Forscher handeln</a:t>
            </a:r>
            <a:r>
              <a:rPr lang="de-DE" sz="1300" dirty="0">
                <a:cs typeface="Arial" panose="020B0604020202020204" pitchFamily="34" charset="0"/>
              </a:rPr>
              <a:t>. Mit echten Daten vom CERN oder bei eigenen Messungen von Teilchen, die aus dem Kosmos kommen, lernen sie, wie man Elektronen, Quarks und Co. untersucht und sind dabei ganz nach an der aktuellen Forschung. Denn natürlich dürfen die neuesten Erkenntnisse aus der Forschung und das </a:t>
            </a:r>
            <a:r>
              <a:rPr lang="de-DE" sz="1300" dirty="0" err="1">
                <a:cs typeface="Arial" panose="020B0604020202020204" pitchFamily="34" charset="0"/>
              </a:rPr>
              <a:t>Higgs</a:t>
            </a:r>
            <a:r>
              <a:rPr lang="de-DE" sz="1300" dirty="0">
                <a:cs typeface="Arial" panose="020B0604020202020204" pitchFamily="34" charset="0"/>
              </a:rPr>
              <a:t>-Teilchen nicht fehlen.</a:t>
            </a:r>
          </a:p>
          <a:p>
            <a:endParaRPr lang="de-DE" b="0" baseline="0" dirty="0">
              <a:latin typeface="Arial" panose="020B0604020202020204" pitchFamily="34" charset="0"/>
              <a:cs typeface="Arial" panose="020B0604020202020204" pitchFamily="34" charset="0"/>
            </a:endParaRPr>
          </a:p>
          <a:p>
            <a:endParaRPr lang="de-DE" dirty="0"/>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3</a:t>
            </a:fld>
            <a:endParaRPr lang="de-DE"/>
          </a:p>
        </p:txBody>
      </p:sp>
    </p:spTree>
    <p:extLst>
      <p:ext uri="{BB962C8B-B14F-4D97-AF65-F5344CB8AC3E}">
        <p14:creationId xmlns:p14="http://schemas.microsoft.com/office/powerpoint/2010/main" val="3858409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80143" indent="-180143">
              <a:buFont typeface="Arial" panose="020B0604020202020204" pitchFamily="34" charset="0"/>
              <a:buChar char="•"/>
            </a:pPr>
            <a:r>
              <a:rPr lang="de-DE" baseline="0" dirty="0"/>
              <a:t>Jugendliche nehmen im Basisprogramm z.B. an einer </a:t>
            </a:r>
            <a:r>
              <a:rPr lang="de-DE" baseline="0" dirty="0" err="1"/>
              <a:t>Masterclass</a:t>
            </a:r>
            <a:r>
              <a:rPr lang="de-DE" baseline="0" dirty="0"/>
              <a:t> (Teilchenphysik oder Astroteilchenphysik) teil. </a:t>
            </a:r>
          </a:p>
          <a:p>
            <a:pPr marL="180143" indent="-180143">
              <a:buFont typeface="Arial" panose="020B0604020202020204" pitchFamily="34" charset="0"/>
              <a:buChar char="•"/>
            </a:pPr>
            <a:r>
              <a:rPr lang="de-DE" baseline="0" dirty="0"/>
              <a:t>Im Qualifizierungsprogramm steht die Vermittlung ihres bereits erworbenen Wissens im Vordergrund. Das kann z.B. durch eine Präsentation in der Schule zum Thema Astro-/Teilchenphysik, eine Projektarbeit oder die Unterstützung als Tutor bei einer </a:t>
            </a:r>
            <a:r>
              <a:rPr lang="de-DE" baseline="0" dirty="0" err="1"/>
              <a:t>Masterclass</a:t>
            </a:r>
            <a:r>
              <a:rPr lang="de-DE" baseline="0" dirty="0"/>
              <a:t> geschehen. </a:t>
            </a:r>
          </a:p>
          <a:p>
            <a:pPr marL="180143" indent="-180143">
              <a:buFont typeface="Arial" panose="020B0604020202020204" pitchFamily="34" charset="0"/>
              <a:buChar char="•"/>
            </a:pPr>
            <a:r>
              <a:rPr lang="de-DE" dirty="0"/>
              <a:t>Aktive Mitglieder des Netzwerks Teilchenwelt können sich für </a:t>
            </a:r>
            <a:r>
              <a:rPr lang="de-DE" b="1" dirty="0"/>
              <a:t>Workshops am CERN</a:t>
            </a:r>
            <a:r>
              <a:rPr lang="de-DE" dirty="0"/>
              <a:t> bewerben, um das internationale Forschungszentrum zu besuchen, Kenntnisse zu vertiefen,</a:t>
            </a:r>
            <a:r>
              <a:rPr lang="de-DE" baseline="0" dirty="0"/>
              <a:t> </a:t>
            </a:r>
            <a:r>
              <a:rPr lang="de-DE" dirty="0"/>
              <a:t>den </a:t>
            </a:r>
            <a:r>
              <a:rPr lang="de-DE" dirty="0" err="1"/>
              <a:t>Forscher:innen</a:t>
            </a:r>
            <a:r>
              <a:rPr lang="de-DE" dirty="0"/>
              <a:t> über die Schulter zu schauen und Gleichgesinnte zu treffen. Reise und Unterkunft werden vom Netzwerk finanziert.</a:t>
            </a:r>
          </a:p>
          <a:p>
            <a:pPr marL="180143" indent="-180143">
              <a:buFont typeface="Arial" panose="020B0604020202020204" pitchFamily="34" charset="0"/>
              <a:buChar char="•"/>
            </a:pPr>
            <a:r>
              <a:rPr lang="de-DE" dirty="0"/>
              <a:t>Außerdem ist es möglich, Forschungsarbeiten für die Schule oder einen Wettbewerb wie Jugend forscht anzufertigen, betreut von </a:t>
            </a:r>
            <a:r>
              <a:rPr lang="de-DE" dirty="0" err="1"/>
              <a:t>Teilchenwelt-Vermittler:innen</a:t>
            </a:r>
            <a:r>
              <a:rPr lang="de-DE" dirty="0"/>
              <a:t>.</a:t>
            </a:r>
            <a:r>
              <a:rPr lang="de-DE" baseline="0" dirty="0"/>
              <a:t> Ein Teil der Forschungsarbeit kann unter Umständen sogar während der</a:t>
            </a:r>
            <a:r>
              <a:rPr lang="de-DE" dirty="0"/>
              <a:t> </a:t>
            </a:r>
            <a:r>
              <a:rPr lang="de-DE" b="1" dirty="0"/>
              <a:t>Projektwochen am CERN</a:t>
            </a:r>
            <a:r>
              <a:rPr lang="de-DE" dirty="0"/>
              <a:t> durchgeführt werden.</a:t>
            </a:r>
          </a:p>
          <a:p>
            <a:pPr marL="180143" indent="-180143">
              <a:buFont typeface="Arial" panose="020B0604020202020204" pitchFamily="34" charset="0"/>
              <a:buChar char="•"/>
            </a:pPr>
            <a:r>
              <a:rPr lang="de-DE" dirty="0"/>
              <a:t>Darüber</a:t>
            </a:r>
            <a:r>
              <a:rPr lang="de-DE" baseline="0" dirty="0"/>
              <a:t> hinaus </a:t>
            </a:r>
            <a:r>
              <a:rPr lang="de-DE" dirty="0"/>
              <a:t>kann man sich im Studium</a:t>
            </a:r>
            <a:r>
              <a:rPr lang="de-DE" baseline="0" dirty="0"/>
              <a:t> </a:t>
            </a:r>
            <a:r>
              <a:rPr lang="de-DE" dirty="0"/>
              <a:t>für unser </a:t>
            </a:r>
            <a:r>
              <a:rPr lang="de-DE" b="1" dirty="0"/>
              <a:t>Fellow-Programm</a:t>
            </a:r>
            <a:r>
              <a:rPr lang="de-DE" b="1" baseline="0" dirty="0"/>
              <a:t> </a:t>
            </a:r>
            <a:r>
              <a:rPr lang="de-DE" baseline="0" dirty="0"/>
              <a:t>anmelden und dadurch direkten Zugang zu den Forschungsgruppen bekommen. </a:t>
            </a:r>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4</a:t>
            </a:fld>
            <a:endParaRPr lang="de-DE"/>
          </a:p>
        </p:txBody>
      </p:sp>
    </p:spTree>
    <p:extLst>
      <p:ext uri="{BB962C8B-B14F-4D97-AF65-F5344CB8AC3E}">
        <p14:creationId xmlns:p14="http://schemas.microsoft.com/office/powerpoint/2010/main" val="2737819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80143" indent="-180143">
              <a:buFontTx/>
              <a:buChar char="-"/>
            </a:pPr>
            <a:endParaRPr lang="de-DE" sz="1300"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16</a:t>
            </a:fld>
            <a:endParaRPr lang="de-DE"/>
          </a:p>
        </p:txBody>
      </p:sp>
    </p:spTree>
    <p:extLst>
      <p:ext uri="{BB962C8B-B14F-4D97-AF65-F5344CB8AC3E}">
        <p14:creationId xmlns:p14="http://schemas.microsoft.com/office/powerpoint/2010/main" val="17278419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tiff"/><Relationship Id="rId2" Type="http://schemas.openxmlformats.org/officeDocument/2006/relationships/image" Target="../media/image8.emf"/><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4696" y="1545956"/>
            <a:ext cx="5111320" cy="1646302"/>
          </a:xfrm>
          <a:prstGeom prst="rect">
            <a:avLst/>
          </a:prstGeom>
        </p:spPr>
        <p:txBody>
          <a:bodyPr anchor="b">
            <a:noAutofit/>
          </a:bodyPr>
          <a:lstStyle>
            <a:lvl1pPr algn="r">
              <a:defRPr sz="4800" b="1" i="0">
                <a:solidFill>
                  <a:srgbClr val="013476"/>
                </a:solidFill>
                <a:latin typeface="+mn-lt"/>
              </a:defRPr>
            </a:lvl1pPr>
          </a:lstStyle>
          <a:p>
            <a:r>
              <a:rPr lang="de-DE" dirty="0"/>
              <a:t>Mastertitelformat bearbeiten</a:t>
            </a:r>
            <a:endParaRPr lang="en-US" dirty="0"/>
          </a:p>
        </p:txBody>
      </p:sp>
      <p:sp>
        <p:nvSpPr>
          <p:cNvPr id="3" name="Subtitle 2"/>
          <p:cNvSpPr>
            <a:spLocks noGrp="1"/>
          </p:cNvSpPr>
          <p:nvPr>
            <p:ph type="subTitle" idx="1"/>
          </p:nvPr>
        </p:nvSpPr>
        <p:spPr>
          <a:xfrm>
            <a:off x="5764696" y="3216713"/>
            <a:ext cx="5111320" cy="1096899"/>
          </a:xfrm>
          <a:prstGeom prst="rect">
            <a:avLst/>
          </a:prstGeom>
        </p:spPr>
        <p:txBody>
          <a:bodyPr anchor="t"/>
          <a:lstStyle>
            <a:lvl1pPr marL="0" indent="0" algn="r">
              <a:buNone/>
              <a:defRPr b="0" i="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Master-Untertitelformat bearbeiten</a:t>
            </a:r>
            <a:endParaRPr lang="en-US" dirty="0"/>
          </a:p>
        </p:txBody>
      </p:sp>
    </p:spTree>
    <p:extLst>
      <p:ext uri="{BB962C8B-B14F-4D97-AF65-F5344CB8AC3E}">
        <p14:creationId xmlns:p14="http://schemas.microsoft.com/office/powerpoint/2010/main" val="19883258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Überschrif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4162" y="663276"/>
            <a:ext cx="10036851" cy="972000"/>
          </a:xfrm>
          <a:prstGeom prst="rect">
            <a:avLst/>
          </a:prstGeom>
        </p:spPr>
        <p:txBody>
          <a:bodyPr anchor="ctr"/>
          <a:lstStyle>
            <a:lvl1pPr>
              <a:defRPr sz="3200" b="1">
                <a:solidFill>
                  <a:srgbClr val="003477"/>
                </a:solidFill>
              </a:defRPr>
            </a:lvl1pPr>
          </a:lstStyle>
          <a:p>
            <a:r>
              <a:rPr lang="de-DE"/>
              <a:t>Titelmasterformat durch Klicken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10608501" y="6392504"/>
            <a:ext cx="745299"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1294163" y="6392504"/>
            <a:ext cx="1153432" cy="365125"/>
          </a:xfrm>
          <a:prstGeom prst="rect">
            <a:avLst/>
          </a:prstGeom>
        </p:spPr>
        <p:txBody>
          <a:bodyPr anchor="ctr"/>
          <a:lstStyle>
            <a:lvl1pPr algn="l">
              <a:defRPr sz="1200">
                <a:solidFill>
                  <a:schemeClr val="accent6">
                    <a:lumMod val="60000"/>
                    <a:lumOff val="40000"/>
                  </a:schemeClr>
                </a:solidFill>
              </a:defRPr>
            </a:lvl1pPr>
          </a:lstStyle>
          <a:p>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2639616" y="6392504"/>
            <a:ext cx="7872875"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Netzwerk Teilchenwelt - Angebote und Materialien</a:t>
            </a:r>
            <a:endParaRPr lang="de-DE" dirty="0"/>
          </a:p>
        </p:txBody>
      </p:sp>
    </p:spTree>
    <p:extLst>
      <p:ext uri="{BB962C8B-B14F-4D97-AF65-F5344CB8AC3E}">
        <p14:creationId xmlns:p14="http://schemas.microsoft.com/office/powerpoint/2010/main" val="4170720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Kleiner Titel &amp; Text">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8"/>
            <a:ext cx="10035547" cy="1325563"/>
          </a:xfrm>
        </p:spPr>
        <p:txBody>
          <a:bodyPr/>
          <a:lstStyle>
            <a:lvl1pPr>
              <a:defRPr sz="3200" b="0">
                <a:solidFill>
                  <a:srgbClr val="002060"/>
                </a:solidFill>
              </a:defRPr>
            </a:lvl1pPr>
          </a:lstStyle>
          <a:p>
            <a:r>
              <a:rPr lang="de-DE"/>
              <a:t>Titelmasterformat durch Klicken bearbeiten</a:t>
            </a:r>
            <a:endParaRPr lang="de-DE" dirty="0"/>
          </a:p>
        </p:txBody>
      </p:sp>
      <p:sp>
        <p:nvSpPr>
          <p:cNvPr id="5" name="Foliennummernplatzhalter 4"/>
          <p:cNvSpPr>
            <a:spLocks noGrp="1"/>
          </p:cNvSpPr>
          <p:nvPr>
            <p:ph type="sldNum" sz="quarter" idx="12"/>
          </p:nvPr>
        </p:nvSpPr>
        <p:spPr>
          <a:xfrm>
            <a:off x="8610600" y="6356362"/>
            <a:ext cx="27432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10" name="Textplatzhalter 2"/>
          <p:cNvSpPr>
            <a:spLocks noGrp="1"/>
          </p:cNvSpPr>
          <p:nvPr>
            <p:ph type="body" idx="1" hasCustomPrompt="1"/>
          </p:nvPr>
        </p:nvSpPr>
        <p:spPr>
          <a:xfrm>
            <a:off x="1295467" y="2060849"/>
            <a:ext cx="10051984"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6" name="Date Placeholder 3"/>
          <p:cNvSpPr>
            <a:spLocks noGrp="1"/>
          </p:cNvSpPr>
          <p:nvPr>
            <p:ph type="dt" sz="half" idx="10"/>
          </p:nvPr>
        </p:nvSpPr>
        <p:spPr>
          <a:xfrm>
            <a:off x="838200" y="6356362"/>
            <a:ext cx="1513885" cy="365125"/>
          </a:xfrm>
          <a:prstGeom prst="rect">
            <a:avLst/>
          </a:prstGeom>
        </p:spPr>
        <p:txBody>
          <a:bodyPr anchor="ctr"/>
          <a:lstStyle>
            <a:lvl1pPr>
              <a:defRPr sz="1200">
                <a:solidFill>
                  <a:srgbClr val="013476"/>
                </a:solidFill>
                <a:latin typeface="Arial Narrow" panose="020B0606020202030204" pitchFamily="34" charset="0"/>
              </a:defRPr>
            </a:lvl1pPr>
          </a:lstStyle>
          <a:p>
            <a:endParaRPr lang="de-DE" dirty="0"/>
          </a:p>
        </p:txBody>
      </p:sp>
    </p:spTree>
    <p:extLst>
      <p:ext uri="{BB962C8B-B14F-4D97-AF65-F5344CB8AC3E}">
        <p14:creationId xmlns:p14="http://schemas.microsoft.com/office/powerpoint/2010/main" val="3938473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Letzte Foli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6240017" y="6045212"/>
            <a:ext cx="2027767" cy="676275"/>
          </a:xfrm>
        </p:spPr>
        <p:txBody>
          <a:bodyPr/>
          <a:lstStyle>
            <a:lvl1pPr>
              <a:defRPr/>
            </a:lvl1pPr>
          </a:lstStyle>
          <a:p>
            <a:r>
              <a:rPr lang="de-DE" dirty="0"/>
              <a:t>Logo</a:t>
            </a:r>
          </a:p>
        </p:txBody>
      </p:sp>
      <p:sp>
        <p:nvSpPr>
          <p:cNvPr id="6" name="Date Placeholder 3"/>
          <p:cNvSpPr>
            <a:spLocks noGrp="1"/>
          </p:cNvSpPr>
          <p:nvPr>
            <p:ph type="dt" sz="half" idx="10"/>
          </p:nvPr>
        </p:nvSpPr>
        <p:spPr>
          <a:xfrm>
            <a:off x="838200" y="6356362"/>
            <a:ext cx="1513885" cy="365125"/>
          </a:xfrm>
        </p:spPr>
        <p:txBody>
          <a:bodyPr/>
          <a:lstStyle/>
          <a:p>
            <a:endParaRPr lang="de-DE" dirty="0"/>
          </a:p>
        </p:txBody>
      </p:sp>
      <p:sp>
        <p:nvSpPr>
          <p:cNvPr id="9" name="Textplatzhalter 2"/>
          <p:cNvSpPr>
            <a:spLocks noGrp="1"/>
          </p:cNvSpPr>
          <p:nvPr>
            <p:ph type="body" idx="1"/>
          </p:nvPr>
        </p:nvSpPr>
        <p:spPr>
          <a:xfrm>
            <a:off x="3119670" y="836713"/>
            <a:ext cx="6240693"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pic>
        <p:nvPicPr>
          <p:cNvPr id="14" name="Grafik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67124" y="1484784"/>
            <a:ext cx="720000" cy="540000"/>
          </a:xfrm>
          <a:prstGeom prst="rect">
            <a:avLst/>
          </a:prstGeom>
        </p:spPr>
      </p:pic>
      <p:sp>
        <p:nvSpPr>
          <p:cNvPr id="15" name="Textfeld 14"/>
          <p:cNvSpPr txBox="1"/>
          <p:nvPr/>
        </p:nvSpPr>
        <p:spPr>
          <a:xfrm>
            <a:off x="9695829" y="1196753"/>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16" name="Textfeld 15"/>
          <p:cNvSpPr txBox="1"/>
          <p:nvPr/>
        </p:nvSpPr>
        <p:spPr>
          <a:xfrm>
            <a:off x="9695829" y="156745"/>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17" name="Grafik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60940" y="447668"/>
            <a:ext cx="2094619" cy="461052"/>
          </a:xfrm>
          <a:prstGeom prst="rect">
            <a:avLst/>
          </a:prstGeom>
        </p:spPr>
      </p:pic>
      <p:sp>
        <p:nvSpPr>
          <p:cNvPr id="18" name="Textfeld 17"/>
          <p:cNvSpPr txBox="1"/>
          <p:nvPr/>
        </p:nvSpPr>
        <p:spPr>
          <a:xfrm>
            <a:off x="9695829" y="2303614"/>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19" name="Grafik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56289" y="2640110"/>
            <a:ext cx="1346007" cy="428850"/>
          </a:xfrm>
          <a:prstGeom prst="rect">
            <a:avLst/>
          </a:prstGeom>
        </p:spPr>
      </p:pic>
      <p:pic>
        <p:nvPicPr>
          <p:cNvPr id="21" name="Grafik 20"/>
          <p:cNvPicPr>
            <a:picLocks noChangeAspect="1"/>
          </p:cNvPicPr>
          <p:nvPr/>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9854469" y="4848082"/>
            <a:ext cx="2101088" cy="597143"/>
          </a:xfrm>
          <a:prstGeom prst="rect">
            <a:avLst/>
          </a:prstGeom>
        </p:spPr>
      </p:pic>
      <p:pic>
        <p:nvPicPr>
          <p:cNvPr id="22" name="Grafik 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854469" y="3627864"/>
            <a:ext cx="2101088" cy="1097280"/>
          </a:xfrm>
          <a:prstGeom prst="rect">
            <a:avLst/>
          </a:prstGeom>
        </p:spPr>
      </p:pic>
      <p:sp>
        <p:nvSpPr>
          <p:cNvPr id="23" name="Textfeld 22"/>
          <p:cNvSpPr txBox="1"/>
          <p:nvPr/>
        </p:nvSpPr>
        <p:spPr>
          <a:xfrm>
            <a:off x="9656928" y="3311726"/>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pic>
        <p:nvPicPr>
          <p:cNvPr id="3" name="Grafik 2">
            <a:extLst>
              <a:ext uri="{FF2B5EF4-FFF2-40B4-BE49-F238E27FC236}">
                <a16:creationId xmlns:a16="http://schemas.microsoft.com/office/drawing/2014/main" id="{4184E6D1-E163-4704-B428-C25C082A8AA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816000" y="1494000"/>
            <a:ext cx="900000" cy="675000"/>
          </a:xfrm>
          <a:prstGeom prst="rect">
            <a:avLst/>
          </a:prstGeom>
        </p:spPr>
      </p:pic>
    </p:spTree>
    <p:extLst>
      <p:ext uri="{BB962C8B-B14F-4D97-AF65-F5344CB8AC3E}">
        <p14:creationId xmlns:p14="http://schemas.microsoft.com/office/powerpoint/2010/main" val="3046156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pic>
        <p:nvPicPr>
          <p:cNvPr id="4" name="Bild 6" descr="hg neutral.png"/>
          <p:cNvPicPr>
            <a:picLocks noChangeAspect="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385234" y="-7938"/>
            <a:ext cx="12962467" cy="687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Inhaltsplatzhalter 2"/>
          <p:cNvSpPr>
            <a:spLocks noGrp="1"/>
          </p:cNvSpPr>
          <p:nvPr>
            <p:ph idx="1" hasCustomPrompt="1"/>
          </p:nvPr>
        </p:nvSpPr>
        <p:spPr>
          <a:xfrm>
            <a:off x="609600" y="1287465"/>
            <a:ext cx="10972800" cy="4579936"/>
          </a:xfrm>
        </p:spPr>
        <p:txBody>
          <a:bodyPr/>
          <a:lstStyle>
            <a:lvl1pPr>
              <a:defRPr>
                <a:solidFill>
                  <a:srgbClr val="003478"/>
                </a:solidFill>
              </a:defRPr>
            </a:lvl1pPr>
            <a:lvl2pPr>
              <a:defRPr>
                <a:solidFill>
                  <a:srgbClr val="003478"/>
                </a:solidFill>
              </a:defRPr>
            </a:lvl2pPr>
            <a:lvl3pPr>
              <a:defRPr>
                <a:solidFill>
                  <a:srgbClr val="85C714"/>
                </a:solidFill>
              </a:defRPr>
            </a:lvl3pPr>
            <a:lvl4pPr>
              <a:defRPr>
                <a:solidFill>
                  <a:schemeClr val="tx2">
                    <a:lumMod val="50000"/>
                  </a:schemeClr>
                </a:solidFill>
              </a:defRPr>
            </a:lvl4pPr>
            <a:lvl5pPr>
              <a:defRPr>
                <a:solidFill>
                  <a:schemeClr val="tx2">
                    <a:lumMod val="50000"/>
                  </a:schemeClr>
                </a:solidFill>
              </a:defRPr>
            </a:lvl5pPr>
          </a:lstStyle>
          <a:p>
            <a:pPr lvl="0"/>
            <a:r>
              <a:rPr lang="de-DE" dirty="0"/>
              <a:t>Mastertextformat bearbeiten</a:t>
            </a:r>
          </a:p>
          <a:p>
            <a:pPr lvl="1"/>
            <a:r>
              <a:rPr lang="de-DE" dirty="0"/>
              <a:t>Zweite Ebene</a:t>
            </a:r>
          </a:p>
          <a:p>
            <a:pPr lvl="2"/>
            <a:r>
              <a:rPr lang="de-DE" dirty="0"/>
              <a:t>Dritte Ebene</a:t>
            </a:r>
          </a:p>
        </p:txBody>
      </p:sp>
      <p:sp>
        <p:nvSpPr>
          <p:cNvPr id="8" name="Titel 1"/>
          <p:cNvSpPr>
            <a:spLocks noGrp="1"/>
          </p:cNvSpPr>
          <p:nvPr>
            <p:ph type="title" hasCustomPrompt="1"/>
          </p:nvPr>
        </p:nvSpPr>
        <p:spPr>
          <a:xfrm>
            <a:off x="609600" y="304801"/>
            <a:ext cx="10972800" cy="669927"/>
          </a:xfrm>
        </p:spPr>
        <p:txBody>
          <a:bodyPr anchor="t"/>
          <a:lstStyle>
            <a:lvl1pPr algn="l">
              <a:spcAft>
                <a:spcPts val="0"/>
              </a:spcAft>
              <a:defRPr sz="3600" b="0" cap="none">
                <a:solidFill>
                  <a:srgbClr val="0CC6DE"/>
                </a:solidFill>
              </a:defRPr>
            </a:lvl1pPr>
          </a:lstStyle>
          <a:p>
            <a:r>
              <a:rPr lang="de-DE" dirty="0"/>
              <a:t>Mastertitelformat bearbeiten</a:t>
            </a:r>
          </a:p>
        </p:txBody>
      </p:sp>
      <p:sp>
        <p:nvSpPr>
          <p:cNvPr id="9" name="Foliennummernplatzhalter 3"/>
          <p:cNvSpPr>
            <a:spLocks noGrp="1"/>
          </p:cNvSpPr>
          <p:nvPr>
            <p:ph type="sldNum" sz="quarter" idx="4"/>
          </p:nvPr>
        </p:nvSpPr>
        <p:spPr>
          <a:xfrm>
            <a:off x="8825408" y="6356351"/>
            <a:ext cx="2743200" cy="365125"/>
          </a:xfrm>
          <a:prstGeom prst="rect">
            <a:avLst/>
          </a:prstGeom>
        </p:spPr>
        <p:txBody>
          <a:bodyPr vert="horz" lIns="91440" tIns="45720" rIns="91440" bIns="45720" rtlCol="0" anchor="ctr"/>
          <a:lstStyle>
            <a:lvl1pPr algn="r">
              <a:defRPr sz="1200">
                <a:solidFill>
                  <a:srgbClr val="003478"/>
                </a:solidFill>
              </a:defRPr>
            </a:lvl1pPr>
          </a:lstStyle>
          <a:p>
            <a:fld id="{37E3BC05-FAFE-4AC8-BE3C-DB615240BD44}" type="slidenum">
              <a:rPr lang="de-DE" smtClean="0"/>
              <a:pPr/>
              <a:t>‹Nr.›</a:t>
            </a:fld>
            <a:endParaRPr lang="de-DE" dirty="0"/>
          </a:p>
        </p:txBody>
      </p:sp>
      <p:pic>
        <p:nvPicPr>
          <p:cNvPr id="10" name="Bild 8" descr="mc-logo.png"/>
          <p:cNvPicPr>
            <a:picLocks noChangeAspect="1"/>
          </p:cNvPicPr>
          <p:nvPr userDrawn="1"/>
        </p:nvPicPr>
        <p:blipFill>
          <a:blip r:embed="rId3" cstate="screen">
            <a:extLst>
              <a:ext uri="{28A0092B-C50C-407E-A947-70E740481C1C}">
                <a14:useLocalDpi xmlns:a14="http://schemas.microsoft.com/office/drawing/2010/main" val="0"/>
              </a:ext>
            </a:extLst>
          </a:blip>
          <a:srcRect/>
          <a:stretch>
            <a:fillRect/>
          </a:stretch>
        </p:blipFill>
        <p:spPr bwMode="auto">
          <a:xfrm>
            <a:off x="9280193" y="6390963"/>
            <a:ext cx="990667" cy="29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Bild 9" descr="ipogg.png"/>
          <p:cNvPicPr>
            <a:picLocks noChangeAspect="1"/>
          </p:cNvPicPr>
          <p:nvPr userDrawn="1"/>
        </p:nvPicPr>
        <p:blipFill>
          <a:blip r:embed="rId4" cstate="screen">
            <a:extLst>
              <a:ext uri="{28A0092B-C50C-407E-A947-70E740481C1C}">
                <a14:useLocalDpi xmlns:a14="http://schemas.microsoft.com/office/drawing/2010/main" val="0"/>
              </a:ext>
            </a:extLst>
          </a:blip>
          <a:srcRect/>
          <a:stretch>
            <a:fillRect/>
          </a:stretch>
        </p:blipFill>
        <p:spPr bwMode="auto">
          <a:xfrm>
            <a:off x="8610600" y="6380131"/>
            <a:ext cx="577320" cy="3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Datumsplatzhalter 1"/>
          <p:cNvSpPr>
            <a:spLocks noGrp="1"/>
          </p:cNvSpPr>
          <p:nvPr>
            <p:ph type="dt" sz="half" idx="2"/>
          </p:nvPr>
        </p:nvSpPr>
        <p:spPr>
          <a:xfrm>
            <a:off x="623392" y="6356351"/>
            <a:ext cx="2743200" cy="365125"/>
          </a:xfrm>
          <a:prstGeom prst="rect">
            <a:avLst/>
          </a:prstGeom>
        </p:spPr>
        <p:txBody>
          <a:bodyPr vert="horz" lIns="91440" tIns="45720" rIns="91440" bIns="45720" rtlCol="0" anchor="ctr"/>
          <a:lstStyle>
            <a:lvl1pPr algn="l">
              <a:defRPr sz="1200">
                <a:solidFill>
                  <a:srgbClr val="003478"/>
                </a:solidFill>
              </a:defRPr>
            </a:lvl1pPr>
          </a:lstStyle>
          <a:p>
            <a:fld id="{6262FAFF-4E69-45CD-8CDF-9B434C77792F}" type="datetime1">
              <a:rPr lang="de-DE" smtClean="0"/>
              <a:t>25.03.2025</a:t>
            </a:fld>
            <a:endParaRPr lang="de-DE" dirty="0"/>
          </a:p>
        </p:txBody>
      </p:sp>
      <p:sp>
        <p:nvSpPr>
          <p:cNvPr id="13" name="Fußzeilenplatzhalter 2"/>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rgbClr val="003478"/>
                </a:solidFill>
              </a:defRPr>
            </a:lvl1pPr>
          </a:lstStyle>
          <a:p>
            <a:endParaRPr lang="de-DE" dirty="0"/>
          </a:p>
        </p:txBody>
      </p:sp>
    </p:spTree>
    <p:extLst>
      <p:ext uri="{BB962C8B-B14F-4D97-AF65-F5344CB8AC3E}">
        <p14:creationId xmlns:p14="http://schemas.microsoft.com/office/powerpoint/2010/main" val="3506245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4696" y="1545956"/>
            <a:ext cx="5111320" cy="1646302"/>
          </a:xfrm>
          <a:prstGeom prst="rect">
            <a:avLst/>
          </a:prstGeom>
        </p:spPr>
        <p:txBody>
          <a:bodyPr anchor="b">
            <a:noAutofit/>
          </a:bodyPr>
          <a:lstStyle>
            <a:lvl1pPr algn="r">
              <a:defRPr sz="4800" b="1" i="0">
                <a:solidFill>
                  <a:srgbClr val="013476"/>
                </a:solidFill>
                <a:latin typeface="+mn-lt"/>
              </a:defRPr>
            </a:lvl1pPr>
          </a:lstStyle>
          <a:p>
            <a:r>
              <a:rPr lang="de-DE" dirty="0"/>
              <a:t>Mastertitelformat bearbeiten</a:t>
            </a:r>
            <a:endParaRPr lang="en-US" dirty="0"/>
          </a:p>
        </p:txBody>
      </p:sp>
      <p:sp>
        <p:nvSpPr>
          <p:cNvPr id="3" name="Subtitle 2"/>
          <p:cNvSpPr>
            <a:spLocks noGrp="1"/>
          </p:cNvSpPr>
          <p:nvPr>
            <p:ph type="subTitle" idx="1"/>
          </p:nvPr>
        </p:nvSpPr>
        <p:spPr>
          <a:xfrm>
            <a:off x="5764696" y="3216713"/>
            <a:ext cx="5111320" cy="1096899"/>
          </a:xfrm>
          <a:prstGeom prst="rect">
            <a:avLst/>
          </a:prstGeom>
        </p:spPr>
        <p:txBody>
          <a:bodyPr anchor="t"/>
          <a:lstStyle>
            <a:lvl1pPr marL="0" indent="0" algn="r">
              <a:buNone/>
              <a:defRPr b="0" i="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Master-Untertitelformat bearbeiten</a:t>
            </a:r>
            <a:endParaRPr lang="en-US" dirty="0"/>
          </a:p>
        </p:txBody>
      </p:sp>
    </p:spTree>
    <p:extLst>
      <p:ext uri="{BB962C8B-B14F-4D97-AF65-F5344CB8AC3E}">
        <p14:creationId xmlns:p14="http://schemas.microsoft.com/office/powerpoint/2010/main" val="2503950422"/>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6"/>
            <a:ext cx="10035547" cy="972000"/>
          </a:xfrm>
          <a:prstGeom prst="rect">
            <a:avLst/>
          </a:prstGeom>
        </p:spPr>
        <p:txBody>
          <a:bodyPr anchor="ctr"/>
          <a:lstStyle>
            <a:lvl1pPr>
              <a:defRPr sz="3200" b="1" i="0">
                <a:solidFill>
                  <a:srgbClr val="003477"/>
                </a:solidFill>
                <a:latin typeface="+mn-lt"/>
              </a:defRPr>
            </a:lvl1pPr>
          </a:lstStyle>
          <a:p>
            <a:r>
              <a:rPr lang="de-DE" dirty="0"/>
              <a:t>Mastertitelformat bearbeiten</a:t>
            </a:r>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hasCustomPrompt="1"/>
          </p:nvPr>
        </p:nvSpPr>
        <p:spPr>
          <a:xfrm>
            <a:off x="1295467" y="1772817"/>
            <a:ext cx="10062245" cy="4535487"/>
          </a:xfrm>
          <a:prstGeom prst="rect">
            <a:avLst/>
          </a:prstGeom>
        </p:spPr>
        <p:txBody>
          <a:bodyPr/>
          <a:lstStyle>
            <a:lvl1pPr marL="358775" marR="0" indent="-358775"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b="0" i="0">
                <a:latin typeface="+mn-lt"/>
              </a:defRPr>
            </a:lvl1pPr>
            <a:lvl2pPr>
              <a:defRPr b="0" i="0">
                <a:latin typeface="+mn-lt"/>
              </a:defRPr>
            </a:lvl2pPr>
            <a:lvl3pPr>
              <a:defRPr b="0" i="0">
                <a:latin typeface="+mn-lt"/>
              </a:defRPr>
            </a:lvl3pPr>
          </a:lstStyle>
          <a:p>
            <a:pPr marL="228600" marR="0" lvl="0" indent="-228600"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a:pPr>
            <a:r>
              <a:rPr lang="de-DE" dirty="0"/>
              <a:t>Mastertextformat bearbeiten </a:t>
            </a:r>
            <a:r>
              <a:rPr lang="de-DE" dirty="0" err="1"/>
              <a:t>nmbf</a:t>
            </a:r>
            <a:r>
              <a:rPr lang="de-DE" dirty="0"/>
              <a:t> </a:t>
            </a:r>
            <a:r>
              <a:rPr lang="de-DE" dirty="0" err="1"/>
              <a:t>akjbfn</a:t>
            </a:r>
            <a:r>
              <a:rPr lang="de-DE" dirty="0"/>
              <a:t> </a:t>
            </a:r>
            <a:r>
              <a:rPr lang="de-DE" dirty="0" err="1"/>
              <a:t>fojnfk</a:t>
            </a:r>
            <a:r>
              <a:rPr lang="de-DE" dirty="0"/>
              <a:t> </a:t>
            </a:r>
            <a:r>
              <a:rPr lang="de-DE" dirty="0" err="1"/>
              <a:t>fekn</a:t>
            </a:r>
            <a:r>
              <a:rPr lang="de-DE" dirty="0"/>
              <a:t> </a:t>
            </a:r>
            <a:r>
              <a:rPr lang="de-DE" dirty="0" err="1"/>
              <a:t>qefonwgkn</a:t>
            </a:r>
            <a:r>
              <a:rPr lang="de-DE" dirty="0"/>
              <a:t> </a:t>
            </a:r>
            <a:r>
              <a:rPr lang="de-DE" dirty="0" err="1"/>
              <a:t>knefk</a:t>
            </a:r>
            <a:r>
              <a:rPr lang="de-DE" dirty="0"/>
              <a:t> </a:t>
            </a:r>
            <a:r>
              <a:rPr lang="de-DE" dirty="0" err="1"/>
              <a:t>vlknvaökjgngG</a:t>
            </a:r>
            <a:r>
              <a:rPr lang="de-DE" dirty="0"/>
              <a:t> GJRK</a:t>
            </a:r>
          </a:p>
          <a:p>
            <a:pPr lvl="1"/>
            <a:r>
              <a:rPr lang="de-DE" dirty="0"/>
              <a:t>Zweite Ebene</a:t>
            </a:r>
          </a:p>
          <a:p>
            <a:pPr lvl="2"/>
            <a:r>
              <a:rPr lang="de-DE" dirty="0"/>
              <a:t>Dritte Ebene</a:t>
            </a:r>
          </a:p>
        </p:txBody>
      </p:sp>
      <p:sp>
        <p:nvSpPr>
          <p:cNvPr id="3" name="Fußzeilenplatzhalter 2">
            <a:extLst>
              <a:ext uri="{FF2B5EF4-FFF2-40B4-BE49-F238E27FC236}">
                <a16:creationId xmlns:a16="http://schemas.microsoft.com/office/drawing/2014/main" id="{6B693C69-6B5D-B343-89BF-D4921FDB02C6}"/>
              </a:ext>
            </a:extLst>
          </p:cNvPr>
          <p:cNvSpPr>
            <a:spLocks noGrp="1"/>
          </p:cNvSpPr>
          <p:nvPr>
            <p:ph type="ftr" sz="quarter" idx="14"/>
          </p:nvPr>
        </p:nvSpPr>
        <p:spPr/>
        <p:txBody>
          <a:bodyPr/>
          <a:lstStyle>
            <a:lvl1pPr>
              <a:defRPr sz="1400"/>
            </a:lvl1pPr>
          </a:lstStyle>
          <a:p>
            <a:r>
              <a:rPr lang="de-DE"/>
              <a:t>Netzwerk Teilchenwelt - Angebote und Materialien</a:t>
            </a:r>
            <a:endParaRPr lang="de-DE" dirty="0"/>
          </a:p>
        </p:txBody>
      </p:sp>
      <p:sp>
        <p:nvSpPr>
          <p:cNvPr id="5" name="Foliennummernplatzhalter 4">
            <a:extLst>
              <a:ext uri="{FF2B5EF4-FFF2-40B4-BE49-F238E27FC236}">
                <a16:creationId xmlns:a16="http://schemas.microsoft.com/office/drawing/2014/main" id="{C0D621EE-3415-6F4B-939D-6A0CAB098EA7}"/>
              </a:ext>
            </a:extLst>
          </p:cNvPr>
          <p:cNvSpPr>
            <a:spLocks noGrp="1"/>
          </p:cNvSpPr>
          <p:nvPr>
            <p:ph type="sldNum" sz="quarter" idx="15"/>
          </p:nvPr>
        </p:nvSpPr>
        <p:spPr>
          <a:xfrm>
            <a:off x="11078312" y="6366858"/>
            <a:ext cx="819776" cy="354340"/>
          </a:xfrm>
        </p:spPr>
        <p:txBody>
          <a:bodyPr/>
          <a:lstStyle>
            <a:lvl1pPr>
              <a:defRPr sz="1400"/>
            </a:lvl1pPr>
          </a:lstStyle>
          <a:p>
            <a:fld id="{13EBA283-81CD-428D-9703-4AE41BDC50AA}" type="slidenum">
              <a:rPr lang="de-DE" smtClean="0"/>
              <a:pPr/>
              <a:t>‹Nr.›</a:t>
            </a:fld>
            <a:endParaRPr lang="de-DE" dirty="0"/>
          </a:p>
        </p:txBody>
      </p:sp>
    </p:spTree>
    <p:extLst>
      <p:ext uri="{BB962C8B-B14F-4D97-AF65-F5344CB8AC3E}">
        <p14:creationId xmlns:p14="http://schemas.microsoft.com/office/powerpoint/2010/main" val="174612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737437E-4C9E-4D44-85F5-628D977B9371}"/>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4DCF5FD0-50CA-9841-87B4-3B14391A98AA}"/>
              </a:ext>
            </a:extLst>
          </p:cNvPr>
          <p:cNvSpPr>
            <a:spLocks noGrp="1"/>
          </p:cNvSpPr>
          <p:nvPr>
            <p:ph type="ftr" sz="quarter" idx="11"/>
          </p:nvPr>
        </p:nvSpPr>
        <p:spPr/>
        <p:txBody>
          <a:bodyPr/>
          <a:lstStyle/>
          <a:p>
            <a:pPr algn="l"/>
            <a:r>
              <a:rPr lang="de-DE"/>
              <a:t>Netzwerk Teilchenwelt - Angebote und Materialien</a:t>
            </a:r>
            <a:endParaRPr lang="de-DE" dirty="0"/>
          </a:p>
        </p:txBody>
      </p:sp>
    </p:spTree>
    <p:extLst>
      <p:ext uri="{BB962C8B-B14F-4D97-AF65-F5344CB8AC3E}">
        <p14:creationId xmlns:p14="http://schemas.microsoft.com/office/powerpoint/2010/main" val="22537867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solidFill>
          <a:srgbClr val="FFF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73C30-3A15-3044-A1C8-8276787AF0D3}"/>
              </a:ext>
            </a:extLst>
          </p:cNvPr>
          <p:cNvSpPr>
            <a:spLocks noGrp="1"/>
          </p:cNvSpPr>
          <p:nvPr>
            <p:ph type="title"/>
          </p:nvPr>
        </p:nvSpPr>
        <p:spPr/>
        <p:txBody>
          <a:bodyPr/>
          <a:lstStyle/>
          <a:p>
            <a:r>
              <a:rPr lang="de-DE"/>
              <a:t>Mastertitelformat bearbeiten</a:t>
            </a:r>
          </a:p>
        </p:txBody>
      </p:sp>
      <p:sp>
        <p:nvSpPr>
          <p:cNvPr id="3" name="Foliennummernplatzhalter 2">
            <a:extLst>
              <a:ext uri="{FF2B5EF4-FFF2-40B4-BE49-F238E27FC236}">
                <a16:creationId xmlns:a16="http://schemas.microsoft.com/office/drawing/2014/main" id="{F62D1D09-77AF-4746-B58D-F2EF66D800AE}"/>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D3367B71-E31D-734A-8046-EE345161C74F}"/>
              </a:ext>
            </a:extLst>
          </p:cNvPr>
          <p:cNvSpPr>
            <a:spLocks noGrp="1"/>
          </p:cNvSpPr>
          <p:nvPr>
            <p:ph type="ftr" sz="quarter" idx="11"/>
          </p:nvPr>
        </p:nvSpPr>
        <p:spPr/>
        <p:txBody>
          <a:bodyPr/>
          <a:lstStyle/>
          <a:p>
            <a:pPr algn="l"/>
            <a:r>
              <a:rPr lang="de-DE"/>
              <a:t>Netzwerk Teilchenwelt - Angebote und Materialien</a:t>
            </a:r>
            <a:endParaRPr lang="de-DE" dirty="0"/>
          </a:p>
        </p:txBody>
      </p:sp>
    </p:spTree>
    <p:extLst>
      <p:ext uri="{BB962C8B-B14F-4D97-AF65-F5344CB8AC3E}">
        <p14:creationId xmlns:p14="http://schemas.microsoft.com/office/powerpoint/2010/main" val="31974045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ocial Media">
    <p:bg>
      <p:bgPr>
        <a:solidFill>
          <a:srgbClr val="FFFFFF"/>
        </a:solidFill>
        <a:effectLst/>
      </p:bgPr>
    </p:bg>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E2E93C44-C20E-5C46-A76B-48EDE94441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7784200">
            <a:off x="-4949219" y="-8154265"/>
            <a:ext cx="22534786" cy="22232968"/>
          </a:xfrm>
          <a:prstGeom prst="rect">
            <a:avLst/>
          </a:prstGeom>
        </p:spPr>
      </p:pic>
    </p:spTree>
    <p:extLst>
      <p:ext uri="{BB962C8B-B14F-4D97-AF65-F5344CB8AC3E}">
        <p14:creationId xmlns:p14="http://schemas.microsoft.com/office/powerpoint/2010/main" val="36791462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Kleiner Titel &amp; Tex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8"/>
            <a:ext cx="10035547" cy="1325563"/>
          </a:xfrm>
        </p:spPr>
        <p:txBody>
          <a:bodyPr/>
          <a:lstStyle>
            <a:lvl1pPr>
              <a:defRPr sz="3200" b="0">
                <a:solidFill>
                  <a:srgbClr val="002060"/>
                </a:solidFill>
              </a:defRPr>
            </a:lvl1pPr>
          </a:lstStyle>
          <a:p>
            <a:r>
              <a:rPr lang="de-DE"/>
              <a:t>Titelmasterformat durch Klicken bearbeiten</a:t>
            </a:r>
            <a:endParaRPr lang="de-DE" dirty="0"/>
          </a:p>
        </p:txBody>
      </p:sp>
      <p:sp>
        <p:nvSpPr>
          <p:cNvPr id="5" name="Foliennummernplatzhalter 4"/>
          <p:cNvSpPr>
            <a:spLocks noGrp="1"/>
          </p:cNvSpPr>
          <p:nvPr>
            <p:ph type="sldNum" sz="quarter" idx="12"/>
          </p:nvPr>
        </p:nvSpPr>
        <p:spPr>
          <a:xfrm>
            <a:off x="8610600" y="6356362"/>
            <a:ext cx="27432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838200" y="6356362"/>
            <a:ext cx="1513885" cy="365125"/>
          </a:xfrm>
        </p:spPr>
        <p:txBody>
          <a:bodyPr/>
          <a:lstStyle>
            <a:lvl1pPr>
              <a:defRPr>
                <a:solidFill>
                  <a:srgbClr val="013476"/>
                </a:solidFill>
              </a:defRPr>
            </a:lvl1pPr>
          </a:lstStyle>
          <a:p>
            <a:endParaRPr lang="de-DE" dirty="0"/>
          </a:p>
        </p:txBody>
      </p:sp>
      <p:sp>
        <p:nvSpPr>
          <p:cNvPr id="7" name="Footer Placeholder 4"/>
          <p:cNvSpPr>
            <a:spLocks noGrp="1"/>
          </p:cNvSpPr>
          <p:nvPr>
            <p:ph type="ftr" sz="quarter" idx="11"/>
          </p:nvPr>
        </p:nvSpPr>
        <p:spPr>
          <a:xfrm>
            <a:off x="2543605" y="6356361"/>
            <a:ext cx="5472608" cy="365125"/>
          </a:xfrm>
        </p:spPr>
        <p:txBody>
          <a:bodyPr/>
          <a:lstStyle>
            <a:lvl1pPr algn="l">
              <a:defRPr>
                <a:solidFill>
                  <a:srgbClr val="013476"/>
                </a:solidFill>
                <a:latin typeface="Arial Narrow" panose="020B0606020202030204" pitchFamily="34" charset="0"/>
              </a:defRPr>
            </a:lvl1pPr>
          </a:lstStyle>
          <a:p>
            <a:pPr algn="ctr"/>
            <a:r>
              <a:rPr lang="de-DE"/>
              <a:t>Netzwerk Teilchenwelt - Angebote und Materialien</a:t>
            </a:r>
            <a:endParaRPr lang="de-DE" dirty="0"/>
          </a:p>
        </p:txBody>
      </p:sp>
      <p:sp>
        <p:nvSpPr>
          <p:cNvPr id="10" name="Textplatzhalter 2"/>
          <p:cNvSpPr>
            <a:spLocks noGrp="1"/>
          </p:cNvSpPr>
          <p:nvPr>
            <p:ph type="body" idx="1" hasCustomPrompt="1"/>
          </p:nvPr>
        </p:nvSpPr>
        <p:spPr>
          <a:xfrm>
            <a:off x="1295467" y="2060849"/>
            <a:ext cx="10051984"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Tree>
    <p:extLst>
      <p:ext uri="{BB962C8B-B14F-4D97-AF65-F5344CB8AC3E}">
        <p14:creationId xmlns:p14="http://schemas.microsoft.com/office/powerpoint/2010/main" val="231939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6"/>
            <a:ext cx="10035547" cy="972000"/>
          </a:xfrm>
          <a:prstGeom prst="rect">
            <a:avLst/>
          </a:prstGeom>
        </p:spPr>
        <p:txBody>
          <a:bodyPr anchor="ctr"/>
          <a:lstStyle>
            <a:lvl1pPr>
              <a:defRPr sz="3200" b="1" i="0">
                <a:solidFill>
                  <a:srgbClr val="003477"/>
                </a:solidFill>
                <a:latin typeface="+mn-lt"/>
              </a:defRPr>
            </a:lvl1pPr>
          </a:lstStyle>
          <a:p>
            <a:r>
              <a:rPr lang="de-DE" dirty="0"/>
              <a:t>Mastertitelformat bearbeiten</a:t>
            </a:r>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hasCustomPrompt="1"/>
          </p:nvPr>
        </p:nvSpPr>
        <p:spPr>
          <a:xfrm>
            <a:off x="1295467" y="1772817"/>
            <a:ext cx="10062245" cy="4535487"/>
          </a:xfrm>
          <a:prstGeom prst="rect">
            <a:avLst/>
          </a:prstGeom>
        </p:spPr>
        <p:txBody>
          <a:bodyPr/>
          <a:lstStyle>
            <a:lvl1pPr marL="358775" marR="0" indent="-358775"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b="0" i="0">
                <a:latin typeface="+mn-lt"/>
              </a:defRPr>
            </a:lvl1pPr>
            <a:lvl2pPr>
              <a:defRPr b="0" i="0">
                <a:latin typeface="+mn-lt"/>
              </a:defRPr>
            </a:lvl2pPr>
            <a:lvl3pPr>
              <a:defRPr b="0" i="0">
                <a:latin typeface="+mn-lt"/>
              </a:defRPr>
            </a:lvl3pPr>
          </a:lstStyle>
          <a:p>
            <a:pPr marL="228600" marR="0" lvl="0" indent="-228600"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a:pPr>
            <a:r>
              <a:rPr lang="de-DE" dirty="0"/>
              <a:t>Mastertextformat bearbeiten </a:t>
            </a:r>
            <a:r>
              <a:rPr lang="de-DE" dirty="0" err="1"/>
              <a:t>nmbf</a:t>
            </a:r>
            <a:r>
              <a:rPr lang="de-DE" dirty="0"/>
              <a:t> </a:t>
            </a:r>
            <a:r>
              <a:rPr lang="de-DE" dirty="0" err="1"/>
              <a:t>akjbfn</a:t>
            </a:r>
            <a:r>
              <a:rPr lang="de-DE" dirty="0"/>
              <a:t> </a:t>
            </a:r>
            <a:r>
              <a:rPr lang="de-DE" dirty="0" err="1"/>
              <a:t>fojnfk</a:t>
            </a:r>
            <a:r>
              <a:rPr lang="de-DE" dirty="0"/>
              <a:t> </a:t>
            </a:r>
            <a:r>
              <a:rPr lang="de-DE" dirty="0" err="1"/>
              <a:t>fekn</a:t>
            </a:r>
            <a:r>
              <a:rPr lang="de-DE" dirty="0"/>
              <a:t> </a:t>
            </a:r>
            <a:r>
              <a:rPr lang="de-DE" dirty="0" err="1"/>
              <a:t>qefonwgkn</a:t>
            </a:r>
            <a:r>
              <a:rPr lang="de-DE" dirty="0"/>
              <a:t> </a:t>
            </a:r>
            <a:r>
              <a:rPr lang="de-DE" dirty="0" err="1"/>
              <a:t>knefk</a:t>
            </a:r>
            <a:r>
              <a:rPr lang="de-DE" dirty="0"/>
              <a:t> </a:t>
            </a:r>
            <a:r>
              <a:rPr lang="de-DE" dirty="0" err="1"/>
              <a:t>vlknvaökjgngG</a:t>
            </a:r>
            <a:r>
              <a:rPr lang="de-DE" dirty="0"/>
              <a:t> GJRK</a:t>
            </a:r>
          </a:p>
          <a:p>
            <a:pPr lvl="1"/>
            <a:r>
              <a:rPr lang="de-DE" dirty="0"/>
              <a:t>Zweite Ebene</a:t>
            </a:r>
          </a:p>
          <a:p>
            <a:pPr lvl="2"/>
            <a:r>
              <a:rPr lang="de-DE" dirty="0"/>
              <a:t>Dritte Ebene</a:t>
            </a:r>
          </a:p>
        </p:txBody>
      </p:sp>
      <p:sp>
        <p:nvSpPr>
          <p:cNvPr id="3" name="Fußzeilenplatzhalter 2">
            <a:extLst>
              <a:ext uri="{FF2B5EF4-FFF2-40B4-BE49-F238E27FC236}">
                <a16:creationId xmlns:a16="http://schemas.microsoft.com/office/drawing/2014/main" id="{6B693C69-6B5D-B343-89BF-D4921FDB02C6}"/>
              </a:ext>
            </a:extLst>
          </p:cNvPr>
          <p:cNvSpPr>
            <a:spLocks noGrp="1"/>
          </p:cNvSpPr>
          <p:nvPr>
            <p:ph type="ftr" sz="quarter" idx="14"/>
          </p:nvPr>
        </p:nvSpPr>
        <p:spPr/>
        <p:txBody>
          <a:bodyPr/>
          <a:lstStyle>
            <a:lvl1pPr>
              <a:defRPr sz="1400"/>
            </a:lvl1pPr>
          </a:lstStyle>
          <a:p>
            <a:r>
              <a:rPr lang="de-DE"/>
              <a:t>Netzwerk Teilchenwelt - Angebote und Materialien</a:t>
            </a:r>
            <a:endParaRPr lang="de-DE" dirty="0"/>
          </a:p>
        </p:txBody>
      </p:sp>
      <p:sp>
        <p:nvSpPr>
          <p:cNvPr id="5" name="Foliennummernplatzhalter 4">
            <a:extLst>
              <a:ext uri="{FF2B5EF4-FFF2-40B4-BE49-F238E27FC236}">
                <a16:creationId xmlns:a16="http://schemas.microsoft.com/office/drawing/2014/main" id="{C0D621EE-3415-6F4B-939D-6A0CAB098EA7}"/>
              </a:ext>
            </a:extLst>
          </p:cNvPr>
          <p:cNvSpPr>
            <a:spLocks noGrp="1"/>
          </p:cNvSpPr>
          <p:nvPr>
            <p:ph type="sldNum" sz="quarter" idx="15"/>
          </p:nvPr>
        </p:nvSpPr>
        <p:spPr>
          <a:xfrm>
            <a:off x="11078312" y="6366858"/>
            <a:ext cx="819776" cy="354340"/>
          </a:xfrm>
        </p:spPr>
        <p:txBody>
          <a:bodyPr/>
          <a:lstStyle>
            <a:lvl1pPr>
              <a:defRPr sz="1400"/>
            </a:lvl1pPr>
          </a:lstStyle>
          <a:p>
            <a:fld id="{13EBA283-81CD-428D-9703-4AE41BDC50AA}" type="slidenum">
              <a:rPr lang="de-DE" smtClean="0"/>
              <a:pPr/>
              <a:t>‹Nr.›</a:t>
            </a:fld>
            <a:endParaRPr lang="de-DE" dirty="0"/>
          </a:p>
        </p:txBody>
      </p:sp>
    </p:spTree>
    <p:extLst>
      <p:ext uri="{BB962C8B-B14F-4D97-AF65-F5344CB8AC3E}">
        <p14:creationId xmlns:p14="http://schemas.microsoft.com/office/powerpoint/2010/main" val="3671726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737437E-4C9E-4D44-85F5-628D977B9371}"/>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4DCF5FD0-50CA-9841-87B4-3B14391A98AA}"/>
              </a:ext>
            </a:extLst>
          </p:cNvPr>
          <p:cNvSpPr>
            <a:spLocks noGrp="1"/>
          </p:cNvSpPr>
          <p:nvPr>
            <p:ph type="ftr" sz="quarter" idx="11"/>
          </p:nvPr>
        </p:nvSpPr>
        <p:spPr/>
        <p:txBody>
          <a:bodyPr/>
          <a:lstStyle/>
          <a:p>
            <a:pPr algn="l"/>
            <a:r>
              <a:rPr lang="de-DE"/>
              <a:t>Netzwerk Teilchenwelt - Angebote und Materialien</a:t>
            </a:r>
            <a:endParaRPr lang="de-DE" dirty="0"/>
          </a:p>
        </p:txBody>
      </p:sp>
    </p:spTree>
    <p:extLst>
      <p:ext uri="{BB962C8B-B14F-4D97-AF65-F5344CB8AC3E}">
        <p14:creationId xmlns:p14="http://schemas.microsoft.com/office/powerpoint/2010/main" val="3086186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solidFill>
          <a:srgbClr val="FFF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73C30-3A15-3044-A1C8-8276787AF0D3}"/>
              </a:ext>
            </a:extLst>
          </p:cNvPr>
          <p:cNvSpPr>
            <a:spLocks noGrp="1"/>
          </p:cNvSpPr>
          <p:nvPr>
            <p:ph type="title"/>
          </p:nvPr>
        </p:nvSpPr>
        <p:spPr/>
        <p:txBody>
          <a:bodyPr/>
          <a:lstStyle/>
          <a:p>
            <a:r>
              <a:rPr lang="de-DE"/>
              <a:t>Mastertitelformat bearbeiten</a:t>
            </a:r>
          </a:p>
        </p:txBody>
      </p:sp>
      <p:sp>
        <p:nvSpPr>
          <p:cNvPr id="3" name="Foliennummernplatzhalter 2">
            <a:extLst>
              <a:ext uri="{FF2B5EF4-FFF2-40B4-BE49-F238E27FC236}">
                <a16:creationId xmlns:a16="http://schemas.microsoft.com/office/drawing/2014/main" id="{F62D1D09-77AF-4746-B58D-F2EF66D800AE}"/>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D3367B71-E31D-734A-8046-EE345161C74F}"/>
              </a:ext>
            </a:extLst>
          </p:cNvPr>
          <p:cNvSpPr>
            <a:spLocks noGrp="1"/>
          </p:cNvSpPr>
          <p:nvPr>
            <p:ph type="ftr" sz="quarter" idx="11"/>
          </p:nvPr>
        </p:nvSpPr>
        <p:spPr/>
        <p:txBody>
          <a:bodyPr/>
          <a:lstStyle/>
          <a:p>
            <a:pPr algn="l"/>
            <a:r>
              <a:rPr lang="de-DE"/>
              <a:t>Netzwerk Teilchenwelt - Angebote und Materialien</a:t>
            </a:r>
            <a:endParaRPr lang="de-DE" dirty="0"/>
          </a:p>
        </p:txBody>
      </p:sp>
    </p:spTree>
    <p:extLst>
      <p:ext uri="{BB962C8B-B14F-4D97-AF65-F5344CB8AC3E}">
        <p14:creationId xmlns:p14="http://schemas.microsoft.com/office/powerpoint/2010/main" val="3437060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bg>
      <p:bgPr>
        <a:solidFill>
          <a:srgbClr val="FFFFFF"/>
        </a:solidFill>
        <a:effectLst/>
      </p:bgPr>
    </p:bg>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E2E93C44-C20E-5C46-A76B-48EDE94441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7784200">
            <a:off x="-4949219" y="-8154265"/>
            <a:ext cx="22534786" cy="22232968"/>
          </a:xfrm>
          <a:prstGeom prst="rect">
            <a:avLst/>
          </a:prstGeom>
        </p:spPr>
      </p:pic>
      <p:grpSp>
        <p:nvGrpSpPr>
          <p:cNvPr id="10" name="Gruppieren 9">
            <a:extLst>
              <a:ext uri="{FF2B5EF4-FFF2-40B4-BE49-F238E27FC236}">
                <a16:creationId xmlns:a16="http://schemas.microsoft.com/office/drawing/2014/main" id="{35844C35-E5A9-CF4B-A547-B4C102CABF25}"/>
              </a:ext>
            </a:extLst>
          </p:cNvPr>
          <p:cNvGrpSpPr/>
          <p:nvPr userDrawn="1"/>
        </p:nvGrpSpPr>
        <p:grpSpPr>
          <a:xfrm>
            <a:off x="3478529" y="2346667"/>
            <a:ext cx="5234941" cy="1368078"/>
            <a:chOff x="2023108" y="1748790"/>
            <a:chExt cx="5234941" cy="1368078"/>
          </a:xfrm>
        </p:grpSpPr>
        <p:sp>
          <p:nvSpPr>
            <p:cNvPr id="8" name="Textfeld 7">
              <a:extLst>
                <a:ext uri="{FF2B5EF4-FFF2-40B4-BE49-F238E27FC236}">
                  <a16:creationId xmlns:a16="http://schemas.microsoft.com/office/drawing/2014/main" id="{9FE81C44-CF2A-1D4F-80BB-DEB48D668888}"/>
                </a:ext>
              </a:extLst>
            </p:cNvPr>
            <p:cNvSpPr txBox="1"/>
            <p:nvPr userDrawn="1"/>
          </p:nvSpPr>
          <p:spPr>
            <a:xfrm flipH="1">
              <a:off x="2023108" y="1748790"/>
              <a:ext cx="5234941" cy="1231106"/>
            </a:xfrm>
            <a:prstGeom prst="rect">
              <a:avLst/>
            </a:prstGeom>
            <a:noFill/>
          </p:spPr>
          <p:txBody>
            <a:bodyPr wrap="square" rtlCol="0">
              <a:spAutoFit/>
            </a:bodyPr>
            <a:lstStyle/>
            <a:p>
              <a:pPr marL="0" indent="0">
                <a:lnSpc>
                  <a:spcPct val="90000"/>
                </a:lnSpc>
                <a:spcBef>
                  <a:spcPts val="1000"/>
                </a:spcBef>
                <a:buClr>
                  <a:srgbClr val="CCCC00"/>
                </a:buClr>
                <a:buSzPct val="90000"/>
                <a:buFont typeface="Arial Narrow" panose="020B0606020202030204" pitchFamily="34" charset="0"/>
                <a:buNone/>
              </a:pPr>
              <a:r>
                <a:rPr lang="de-DE" sz="8000" b="0" i="0" dirty="0">
                  <a:solidFill>
                    <a:schemeClr val="accent4"/>
                  </a:solidFill>
                  <a:latin typeface="MetaOT-Book" panose="02000503040000020004" pitchFamily="2" charset="77"/>
                </a:rPr>
                <a:t>FOLLOW US</a:t>
              </a:r>
            </a:p>
          </p:txBody>
        </p:sp>
        <p:sp>
          <p:nvSpPr>
            <p:cNvPr id="9" name="Textfeld 8">
              <a:extLst>
                <a:ext uri="{FF2B5EF4-FFF2-40B4-BE49-F238E27FC236}">
                  <a16:creationId xmlns:a16="http://schemas.microsoft.com/office/drawing/2014/main" id="{9D92C424-FB8E-9247-B252-F4F0261CC5C8}"/>
                </a:ext>
              </a:extLst>
            </p:cNvPr>
            <p:cNvSpPr txBox="1"/>
            <p:nvPr userDrawn="1"/>
          </p:nvSpPr>
          <p:spPr>
            <a:xfrm flipH="1">
              <a:off x="2160270" y="2682903"/>
              <a:ext cx="4937760" cy="433965"/>
            </a:xfrm>
            <a:prstGeom prst="rect">
              <a:avLst/>
            </a:prstGeom>
            <a:noFill/>
          </p:spPr>
          <p:txBody>
            <a:bodyPr wrap="square" rtlCol="0">
              <a:spAutoFit/>
            </a:bodyPr>
            <a:lstStyle/>
            <a:p>
              <a:pPr marL="0" indent="0" algn="ctr">
                <a:lnSpc>
                  <a:spcPct val="90000"/>
                </a:lnSpc>
                <a:spcBef>
                  <a:spcPts val="1000"/>
                </a:spcBef>
                <a:buClr>
                  <a:srgbClr val="CCCC00"/>
                </a:buClr>
                <a:buSzPct val="90000"/>
                <a:buFont typeface="Arial Narrow" panose="020B0606020202030204" pitchFamily="34" charset="0"/>
                <a:buNone/>
              </a:pPr>
              <a:r>
                <a:rPr lang="de-DE" sz="2400" b="0" i="0" dirty="0">
                  <a:solidFill>
                    <a:schemeClr val="accent4"/>
                  </a:solidFill>
                  <a:latin typeface="MetaOT-Book" panose="02000503040000020004" pitchFamily="2" charset="77"/>
                </a:rPr>
                <a:t>on </a:t>
              </a:r>
              <a:r>
                <a:rPr lang="de-DE" sz="2400" b="0" i="0" dirty="0" err="1">
                  <a:solidFill>
                    <a:schemeClr val="accent4"/>
                  </a:solidFill>
                  <a:latin typeface="MetaOT-Book" panose="02000503040000020004" pitchFamily="2" charset="77"/>
                </a:rPr>
                <a:t>Social</a:t>
              </a:r>
              <a:r>
                <a:rPr lang="de-DE" sz="2400" b="0" i="0" dirty="0">
                  <a:solidFill>
                    <a:schemeClr val="accent4"/>
                  </a:solidFill>
                  <a:latin typeface="MetaOT-Book" panose="02000503040000020004" pitchFamily="2" charset="77"/>
                </a:rPr>
                <a:t> Media</a:t>
              </a:r>
            </a:p>
          </p:txBody>
        </p:sp>
      </p:grpSp>
      <p:grpSp>
        <p:nvGrpSpPr>
          <p:cNvPr id="19" name="Gruppieren 18">
            <a:extLst>
              <a:ext uri="{FF2B5EF4-FFF2-40B4-BE49-F238E27FC236}">
                <a16:creationId xmlns:a16="http://schemas.microsoft.com/office/drawing/2014/main" id="{7947D3F7-4293-1D4B-A4F0-499824D36415}"/>
              </a:ext>
            </a:extLst>
          </p:cNvPr>
          <p:cNvGrpSpPr/>
          <p:nvPr userDrawn="1"/>
        </p:nvGrpSpPr>
        <p:grpSpPr>
          <a:xfrm>
            <a:off x="4504552" y="4019470"/>
            <a:ext cx="3182893" cy="629388"/>
            <a:chOff x="4282377" y="4253218"/>
            <a:chExt cx="3182893" cy="629388"/>
          </a:xfrm>
        </p:grpSpPr>
        <p:pic>
          <p:nvPicPr>
            <p:cNvPr id="13" name="Grafik 12">
              <a:extLst>
                <a:ext uri="{FF2B5EF4-FFF2-40B4-BE49-F238E27FC236}">
                  <a16:creationId xmlns:a16="http://schemas.microsoft.com/office/drawing/2014/main" id="{8287AA7B-C1C1-6741-95FF-10C74CAA87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466612" y="4253218"/>
              <a:ext cx="629388" cy="629388"/>
            </a:xfrm>
            <a:prstGeom prst="rect">
              <a:avLst/>
            </a:prstGeom>
          </p:spPr>
        </p:pic>
        <p:pic>
          <p:nvPicPr>
            <p:cNvPr id="14" name="Grafik 13">
              <a:extLst>
                <a:ext uri="{FF2B5EF4-FFF2-40B4-BE49-F238E27FC236}">
                  <a16:creationId xmlns:a16="http://schemas.microsoft.com/office/drawing/2014/main" id="{58A55E02-073B-DC44-BF32-3E62A221B8E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282377" y="4253218"/>
              <a:ext cx="629388" cy="629388"/>
            </a:xfrm>
            <a:prstGeom prst="rect">
              <a:avLst/>
            </a:prstGeom>
          </p:spPr>
        </p:pic>
        <p:pic>
          <p:nvPicPr>
            <p:cNvPr id="15" name="Grafik 14">
              <a:extLst>
                <a:ext uri="{FF2B5EF4-FFF2-40B4-BE49-F238E27FC236}">
                  <a16:creationId xmlns:a16="http://schemas.microsoft.com/office/drawing/2014/main" id="{B5C61A6D-2D98-354E-8F3E-0E2A689AE032}"/>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650847" y="4281835"/>
              <a:ext cx="814423" cy="573436"/>
            </a:xfrm>
            <a:prstGeom prst="rect">
              <a:avLst/>
            </a:prstGeom>
          </p:spPr>
        </p:pic>
        <p:cxnSp>
          <p:nvCxnSpPr>
            <p:cNvPr id="17" name="Gerade Verbindung 16">
              <a:extLst>
                <a:ext uri="{FF2B5EF4-FFF2-40B4-BE49-F238E27FC236}">
                  <a16:creationId xmlns:a16="http://schemas.microsoft.com/office/drawing/2014/main" id="{CCFD458F-4EB7-A547-A232-91BB9A565E71}"/>
                </a:ext>
              </a:extLst>
            </p:cNvPr>
            <p:cNvCxnSpPr/>
            <p:nvPr userDrawn="1"/>
          </p:nvCxnSpPr>
          <p:spPr>
            <a:xfrm>
              <a:off x="5168348" y="4281835"/>
              <a:ext cx="0" cy="573436"/>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Gerade Verbindung 17">
              <a:extLst>
                <a:ext uri="{FF2B5EF4-FFF2-40B4-BE49-F238E27FC236}">
                  <a16:creationId xmlns:a16="http://schemas.microsoft.com/office/drawing/2014/main" id="{C9D398EC-4D72-EA48-90D5-30C1C6ABE0CB}"/>
                </a:ext>
              </a:extLst>
            </p:cNvPr>
            <p:cNvCxnSpPr/>
            <p:nvPr userDrawn="1"/>
          </p:nvCxnSpPr>
          <p:spPr>
            <a:xfrm>
              <a:off x="6361043" y="4281835"/>
              <a:ext cx="0" cy="573436"/>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16100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534511" y="979565"/>
            <a:ext cx="11135072" cy="4351338"/>
          </a:xfrm>
        </p:spPr>
        <p:txBody>
          <a:bodyPr/>
          <a:lstStyle>
            <a:lvl1pPr marL="171450" indent="-171450">
              <a:buFont typeface="Wingdings" panose="05000000000000000000" pitchFamily="2" charset="2"/>
              <a:buChar char="§"/>
              <a:defRPr sz="2000"/>
            </a:lvl1pPr>
            <a:lvl2pPr marL="514350" indent="-171450">
              <a:buFont typeface="Arial" panose="020B0604020202020204" pitchFamily="34" charset="0"/>
              <a:buChar char="•"/>
              <a:defRPr sz="1800"/>
            </a:lvl2pPr>
            <a:lvl3pPr>
              <a:defRPr sz="1200"/>
            </a:lvl3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7" name="Titelplatzhalter 1"/>
          <p:cNvSpPr>
            <a:spLocks noGrp="1"/>
          </p:cNvSpPr>
          <p:nvPr>
            <p:ph type="title"/>
          </p:nvPr>
        </p:nvSpPr>
        <p:spPr>
          <a:xfrm>
            <a:off x="523877" y="12701"/>
            <a:ext cx="11172825" cy="958850"/>
          </a:xfrm>
          <a:prstGeom prst="rect">
            <a:avLst/>
          </a:prstGeom>
        </p:spPr>
        <p:txBody>
          <a:bodyPr vert="horz" lIns="91440" tIns="45720" rIns="91440" bIns="45720" rtlCol="0" anchor="ctr">
            <a:noAutofit/>
          </a:bodyPr>
          <a:lstStyle/>
          <a:p>
            <a:r>
              <a:rPr lang="de-DE" dirty="0"/>
              <a:t>Titelmasterformat durch Klicken bearbeiten</a:t>
            </a:r>
          </a:p>
        </p:txBody>
      </p:sp>
      <p:sp>
        <p:nvSpPr>
          <p:cNvPr id="8" name="Datumsplatzhalter 3"/>
          <p:cNvSpPr>
            <a:spLocks noGrp="1"/>
          </p:cNvSpPr>
          <p:nvPr>
            <p:ph type="dt" sz="half" idx="2"/>
          </p:nvPr>
        </p:nvSpPr>
        <p:spPr>
          <a:xfrm>
            <a:off x="514349" y="6356352"/>
            <a:ext cx="3067051" cy="365125"/>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de-DE" dirty="0">
              <a:solidFill>
                <a:prstClr val="black">
                  <a:tint val="75000"/>
                </a:prstClr>
              </a:solidFill>
            </a:endParaRPr>
          </a:p>
        </p:txBody>
      </p:sp>
      <p:sp>
        <p:nvSpPr>
          <p:cNvPr id="9" name="Fußzeilenplatzhalt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r>
              <a:rPr lang="de-DE">
                <a:solidFill>
                  <a:prstClr val="black">
                    <a:tint val="75000"/>
                  </a:prstClr>
                </a:solidFill>
              </a:rPr>
              <a:t>Netzwerk Teilchenwelt - Angebote und Materialien</a:t>
            </a:r>
            <a:endParaRPr lang="de-DE" dirty="0">
              <a:solidFill>
                <a:prstClr val="black">
                  <a:tint val="75000"/>
                </a:prstClr>
              </a:solidFill>
            </a:endParaRPr>
          </a:p>
        </p:txBody>
      </p:sp>
      <p:sp>
        <p:nvSpPr>
          <p:cNvPr id="10" name="Foliennummernplatzhalter 5"/>
          <p:cNvSpPr>
            <a:spLocks noGrp="1"/>
          </p:cNvSpPr>
          <p:nvPr>
            <p:ph type="sldNum" sz="quarter" idx="4"/>
          </p:nvPr>
        </p:nvSpPr>
        <p:spPr>
          <a:xfrm>
            <a:off x="8610601" y="6356352"/>
            <a:ext cx="3076575"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11C5BE8C-9F8F-44AB-AE64-AC69ABD3DD03}"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1446469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
Zweite Ebene
Dritte Ebene
Vierte Ebene
Fünfte Ebene</a:t>
            </a:r>
            <a:endParaRPr lang="en-US" dirty="0"/>
          </a:p>
        </p:txBody>
      </p:sp>
      <p:sp>
        <p:nvSpPr>
          <p:cNvPr id="5" name="Footer Placeholder 4"/>
          <p:cNvSpPr>
            <a:spLocks noGrp="1"/>
          </p:cNvSpPr>
          <p:nvPr>
            <p:ph type="ftr" sz="quarter" idx="11"/>
          </p:nvPr>
        </p:nvSpPr>
        <p:spPr>
          <a:xfrm>
            <a:off x="3359696" y="6609582"/>
            <a:ext cx="5868651" cy="277199"/>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a:ln>
                  <a:noFill/>
                </a:ln>
                <a:solidFill>
                  <a:prstClr val="black"/>
                </a:solidFill>
                <a:effectLst/>
                <a:uLnTx/>
                <a:uFillTx/>
                <a:latin typeface="Arial"/>
                <a:ea typeface="+mn-ea"/>
                <a:cs typeface="+mn-cs"/>
              </a:rPr>
              <a:t>Netzwerk Teilchenwelt - Angebote und Materialien</a:t>
            </a:r>
            <a:endParaRPr kumimoji="0" lang="de-DE"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8" name="Textplatzhalter 7"/>
          <p:cNvSpPr>
            <a:spLocks noGrp="1"/>
          </p:cNvSpPr>
          <p:nvPr>
            <p:ph type="body" sz="quarter" idx="13" hasCustomPrompt="1"/>
          </p:nvPr>
        </p:nvSpPr>
        <p:spPr>
          <a:xfrm>
            <a:off x="407988" y="817500"/>
            <a:ext cx="11376024" cy="379252"/>
          </a:xfrm>
        </p:spPr>
        <p:txBody>
          <a:bodyPr/>
          <a:lstStyle>
            <a:lvl1pPr marL="0" indent="0">
              <a:spcAft>
                <a:spcPts val="0"/>
              </a:spcAft>
              <a:buNone/>
              <a:defRPr b="1">
                <a:solidFill>
                  <a:schemeClr val="accent2"/>
                </a:solidFill>
              </a:defRPr>
            </a:lvl1pPr>
            <a:lvl2pPr marL="266700" indent="0">
              <a:buNone/>
              <a:defRPr/>
            </a:lvl2pPr>
          </a:lstStyle>
          <a:p>
            <a:pPr lvl="0"/>
            <a:r>
              <a:rPr lang="de-DE" dirty="0"/>
              <a:t>Unterüberschrift</a:t>
            </a:r>
          </a:p>
        </p:txBody>
      </p:sp>
    </p:spTree>
    <p:extLst>
      <p:ext uri="{BB962C8B-B14F-4D97-AF65-F5344CB8AC3E}">
        <p14:creationId xmlns:p14="http://schemas.microsoft.com/office/powerpoint/2010/main" val="601155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extLst>
      <p:ext uri="{BB962C8B-B14F-4D97-AF65-F5344CB8AC3E}">
        <p14:creationId xmlns:p14="http://schemas.microsoft.com/office/powerpoint/2010/main" val="2501280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6" name="PlaceHolder 2"/>
          <p:cNvSpPr>
            <a:spLocks noGrp="1"/>
          </p:cNvSpPr>
          <p:nvPr>
            <p:ph type="subTitle"/>
          </p:nvPr>
        </p:nvSpPr>
        <p:spPr>
          <a:xfrm>
            <a:off x="3600000" y="4516560"/>
            <a:ext cx="5148360" cy="1899720"/>
          </a:xfrm>
          <a:prstGeom prst="rect">
            <a:avLst/>
          </a:prstGeom>
        </p:spPr>
        <p:txBody>
          <a:bodyPr lIns="0" tIns="0" rIns="0" bIns="0" anchor="ctr">
            <a:noAutofit/>
          </a:bodyPr>
          <a:lstStyle/>
          <a:p>
            <a:pPr algn="ctr"/>
            <a:endParaRPr lang="de-DE" sz="3200" b="0" strike="noStrike" spc="-1">
              <a:latin typeface="Arial"/>
            </a:endParaRPr>
          </a:p>
        </p:txBody>
      </p:sp>
    </p:spTree>
    <p:extLst>
      <p:ext uri="{BB962C8B-B14F-4D97-AF65-F5344CB8AC3E}">
        <p14:creationId xmlns:p14="http://schemas.microsoft.com/office/powerpoint/2010/main" val="4004711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16.xml"/><Relationship Id="rId7"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1066833" y="706093"/>
            <a:ext cx="10058333"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1066833" y="1827752"/>
            <a:ext cx="10058332" cy="4351337"/>
          </a:xfrm>
          <a:prstGeom prst="rect">
            <a:avLst/>
          </a:prstGeom>
        </p:spPr>
        <p:txBody>
          <a:bodyPr vert="horz" lIns="91440" tIns="45720" rIns="91440" bIns="45720" rtlCol="0">
            <a:normAutofit/>
          </a:bodyPr>
          <a:lstStyle/>
          <a:p>
            <a:pPr lvl="0"/>
            <a:r>
              <a:rPr lang="de-DE" dirty="0"/>
              <a:t>Mastertextformat bearbeiten ,</a:t>
            </a:r>
            <a:r>
              <a:rPr lang="de-DE" dirty="0" err="1"/>
              <a:t>mn,mnre</a:t>
            </a:r>
            <a:r>
              <a:rPr lang="de-DE" dirty="0"/>
              <a:t> wer </a:t>
            </a:r>
            <a:r>
              <a:rPr lang="de-DE" dirty="0" err="1"/>
              <a:t>rw</a:t>
            </a:r>
            <a:r>
              <a:rPr lang="de-DE" dirty="0"/>
              <a:t> m </a:t>
            </a:r>
            <a:r>
              <a:rPr lang="de-DE" dirty="0" err="1"/>
              <a:t>ewnm</a:t>
            </a:r>
            <a:r>
              <a:rPr lang="de-DE" dirty="0"/>
              <a:t> </a:t>
            </a:r>
            <a:r>
              <a:rPr lang="de-DE" dirty="0" err="1"/>
              <a:t>fwn</a:t>
            </a:r>
            <a:r>
              <a:rPr lang="de-DE" dirty="0"/>
              <a:t> </a:t>
            </a:r>
            <a:r>
              <a:rPr lang="de-DE" dirty="0" err="1"/>
              <a:t>fwk</a:t>
            </a:r>
            <a:r>
              <a:rPr lang="de-DE" dirty="0"/>
              <a:t> </a:t>
            </a:r>
            <a:r>
              <a:rPr lang="de-DE" dirty="0" err="1"/>
              <a:t>fkj</a:t>
            </a:r>
            <a:r>
              <a:rPr lang="de-DE" dirty="0"/>
              <a:t> </a:t>
            </a:r>
            <a:r>
              <a:rPr lang="de-DE" dirty="0" err="1"/>
              <a:t>fqekj</a:t>
            </a:r>
            <a:r>
              <a:rPr lang="de-DE" dirty="0"/>
              <a:t> </a:t>
            </a:r>
            <a:r>
              <a:rPr lang="de-DE" dirty="0" err="1"/>
              <a:t>fk</a:t>
            </a:r>
            <a:r>
              <a:rPr lang="de-DE" dirty="0"/>
              <a:t> </a:t>
            </a:r>
            <a:r>
              <a:rPr lang="de-DE" dirty="0" err="1"/>
              <a:t>fk</a:t>
            </a:r>
            <a:r>
              <a:rPr lang="de-DE" dirty="0"/>
              <a:t> </a:t>
            </a:r>
            <a:r>
              <a:rPr lang="de-DE" dirty="0" err="1"/>
              <a:t>fqkj</a:t>
            </a:r>
            <a:r>
              <a:rPr lang="de-DE" dirty="0"/>
              <a:t> </a:t>
            </a:r>
            <a:r>
              <a:rPr lang="de-DE" dirty="0" err="1"/>
              <a:t>fqekj</a:t>
            </a:r>
            <a:r>
              <a:rPr lang="de-DE" dirty="0"/>
              <a:t> </a:t>
            </a:r>
            <a:r>
              <a:rPr lang="de-DE" dirty="0" err="1"/>
              <a:t>feqkj</a:t>
            </a:r>
            <a:r>
              <a:rPr lang="de-DE" dirty="0"/>
              <a:t> </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11125165" y="6372333"/>
            <a:ext cx="870892" cy="348865"/>
          </a:xfrm>
          <a:prstGeom prst="rect">
            <a:avLst/>
          </a:prstGeom>
        </p:spPr>
        <p:txBody>
          <a:bodyPr anchor="ctr"/>
          <a:lstStyle>
            <a:lvl1pPr algn="ctr">
              <a:defRPr sz="1200" b="0" i="0">
                <a:solidFill>
                  <a:schemeClr val="accent6">
                    <a:lumMod val="60000"/>
                    <a:lumOff val="40000"/>
                  </a:schemeClr>
                </a:solidFill>
                <a:latin typeface="+mn-lt"/>
              </a:defRPr>
            </a:lvl1pPr>
          </a:lstStyle>
          <a:p>
            <a:fld id="{13EBA283-81CD-428D-9703-4AE41BDC50AA}" type="slidenum">
              <a:rPr lang="de-DE" smtClean="0"/>
              <a:pPr/>
              <a:t>‹Nr.›</a:t>
            </a:fld>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202231" y="6372333"/>
            <a:ext cx="7872875" cy="348865"/>
          </a:xfrm>
          <a:prstGeom prst="rect">
            <a:avLst/>
          </a:prstGeom>
        </p:spPr>
        <p:txBody>
          <a:bodyPr anchor="ctr"/>
          <a:lstStyle>
            <a:lvl1pPr algn="l">
              <a:defRPr sz="1200" b="0" i="0">
                <a:solidFill>
                  <a:schemeClr val="accent6">
                    <a:lumMod val="60000"/>
                    <a:lumOff val="40000"/>
                  </a:schemeClr>
                </a:solidFill>
                <a:latin typeface="+mn-lt"/>
              </a:defRPr>
            </a:lvl1pPr>
          </a:lstStyle>
          <a:p>
            <a:r>
              <a:rPr lang="de-DE"/>
              <a:t>Netzwerk Teilchenwelt - Angebote und Materialien</a:t>
            </a:r>
            <a:endParaRPr lang="de-DE" dirty="0"/>
          </a:p>
        </p:txBody>
      </p:sp>
    </p:spTree>
    <p:extLst>
      <p:ext uri="{BB962C8B-B14F-4D97-AF65-F5344CB8AC3E}">
        <p14:creationId xmlns:p14="http://schemas.microsoft.com/office/powerpoint/2010/main" val="69636536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7" r:id="rId3"/>
    <p:sldLayoutId id="2147483738" r:id="rId4"/>
    <p:sldLayoutId id="2147483736" r:id="rId5"/>
    <p:sldLayoutId id="2147483776" r:id="rId6"/>
    <p:sldLayoutId id="2147483778" r:id="rId7"/>
    <p:sldLayoutId id="2147483779" r:id="rId8"/>
    <p:sldLayoutId id="2147483780" r:id="rId9"/>
    <p:sldLayoutId id="2147483782" r:id="rId10"/>
    <p:sldLayoutId id="2147483783" r:id="rId11"/>
    <p:sldLayoutId id="2147483784" r:id="rId12"/>
    <p:sldLayoutId id="2147483785" r:id="rId13"/>
  </p:sldLayoutIdLst>
  <p:hf hdr="0" ftr="0" dt="0"/>
  <p:txStyles>
    <p:titleStyle>
      <a:lvl1pPr algn="l" defTabSz="914400" rtl="0" eaLnBrk="1" latinLnBrk="0" hangingPunct="1">
        <a:lnSpc>
          <a:spcPct val="90000"/>
        </a:lnSpc>
        <a:spcBef>
          <a:spcPct val="0"/>
        </a:spcBef>
        <a:buNone/>
        <a:defRPr sz="3200" b="1" i="0" kern="1200">
          <a:solidFill>
            <a:srgbClr val="003477"/>
          </a:solidFill>
          <a:latin typeface="+mn-lt"/>
          <a:ea typeface="+mj-ea"/>
          <a:cs typeface="+mj-cs"/>
        </a:defRPr>
      </a:lvl1pPr>
    </p:titleStyle>
    <p:body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1066833" y="706093"/>
            <a:ext cx="10058333"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1066833" y="1827752"/>
            <a:ext cx="10058332" cy="4351337"/>
          </a:xfrm>
          <a:prstGeom prst="rect">
            <a:avLst/>
          </a:prstGeom>
        </p:spPr>
        <p:txBody>
          <a:bodyPr vert="horz" lIns="91440" tIns="45720" rIns="91440" bIns="45720" rtlCol="0">
            <a:normAutofit/>
          </a:bodyPr>
          <a:lstStyle/>
          <a:p>
            <a:pPr lvl="0"/>
            <a:r>
              <a:rPr lang="de-DE" dirty="0"/>
              <a:t>Mastertextformat bearbeiten ,</a:t>
            </a:r>
            <a:r>
              <a:rPr lang="de-DE" dirty="0" err="1"/>
              <a:t>mn,mnre</a:t>
            </a:r>
            <a:r>
              <a:rPr lang="de-DE" dirty="0"/>
              <a:t> wer </a:t>
            </a:r>
            <a:r>
              <a:rPr lang="de-DE" dirty="0" err="1"/>
              <a:t>rw</a:t>
            </a:r>
            <a:r>
              <a:rPr lang="de-DE" dirty="0"/>
              <a:t> m </a:t>
            </a:r>
            <a:r>
              <a:rPr lang="de-DE" dirty="0" err="1"/>
              <a:t>ewnm</a:t>
            </a:r>
            <a:r>
              <a:rPr lang="de-DE" dirty="0"/>
              <a:t> </a:t>
            </a:r>
            <a:r>
              <a:rPr lang="de-DE" dirty="0" err="1"/>
              <a:t>fwn</a:t>
            </a:r>
            <a:r>
              <a:rPr lang="de-DE" dirty="0"/>
              <a:t> </a:t>
            </a:r>
            <a:r>
              <a:rPr lang="de-DE" dirty="0" err="1"/>
              <a:t>fwk</a:t>
            </a:r>
            <a:r>
              <a:rPr lang="de-DE" dirty="0"/>
              <a:t> </a:t>
            </a:r>
            <a:r>
              <a:rPr lang="de-DE" dirty="0" err="1"/>
              <a:t>fkj</a:t>
            </a:r>
            <a:r>
              <a:rPr lang="de-DE" dirty="0"/>
              <a:t> </a:t>
            </a:r>
            <a:r>
              <a:rPr lang="de-DE" dirty="0" err="1"/>
              <a:t>fqekj</a:t>
            </a:r>
            <a:r>
              <a:rPr lang="de-DE" dirty="0"/>
              <a:t> </a:t>
            </a:r>
            <a:r>
              <a:rPr lang="de-DE" dirty="0" err="1"/>
              <a:t>fk</a:t>
            </a:r>
            <a:r>
              <a:rPr lang="de-DE" dirty="0"/>
              <a:t> </a:t>
            </a:r>
            <a:r>
              <a:rPr lang="de-DE" dirty="0" err="1"/>
              <a:t>fk</a:t>
            </a:r>
            <a:r>
              <a:rPr lang="de-DE" dirty="0"/>
              <a:t> </a:t>
            </a:r>
            <a:r>
              <a:rPr lang="de-DE" dirty="0" err="1"/>
              <a:t>fqkj</a:t>
            </a:r>
            <a:r>
              <a:rPr lang="de-DE" dirty="0"/>
              <a:t> </a:t>
            </a:r>
            <a:r>
              <a:rPr lang="de-DE" dirty="0" err="1"/>
              <a:t>fqekj</a:t>
            </a:r>
            <a:r>
              <a:rPr lang="de-DE" dirty="0"/>
              <a:t> </a:t>
            </a:r>
            <a:r>
              <a:rPr lang="de-DE" dirty="0" err="1"/>
              <a:t>feqkj</a:t>
            </a:r>
            <a:r>
              <a:rPr lang="de-DE" dirty="0"/>
              <a:t> </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10896533" y="6092687"/>
            <a:ext cx="1093236" cy="648682"/>
          </a:xfrm>
          <a:prstGeom prst="rect">
            <a:avLst/>
          </a:prstGeom>
        </p:spPr>
        <p:txBody>
          <a:bodyPr anchor="ctr"/>
          <a:lstStyle>
            <a:lvl1pPr algn="r">
              <a:defRPr sz="3200" b="0" i="0">
                <a:solidFill>
                  <a:schemeClr val="accent6">
                    <a:lumMod val="60000"/>
                    <a:lumOff val="40000"/>
                  </a:schemeClr>
                </a:solidFill>
                <a:latin typeface="+mn-lt"/>
              </a:defRPr>
            </a:lvl1pPr>
          </a:lstStyle>
          <a:p>
            <a:fld id="{13EBA283-81CD-428D-9703-4AE41BDC50AA}" type="slidenum">
              <a:rPr lang="de-DE" smtClean="0"/>
              <a:pPr/>
              <a:t>‹Nr.›</a:t>
            </a:fld>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202231" y="6372333"/>
            <a:ext cx="7872875" cy="348865"/>
          </a:xfrm>
          <a:prstGeom prst="rect">
            <a:avLst/>
          </a:prstGeom>
        </p:spPr>
        <p:txBody>
          <a:bodyPr anchor="ctr"/>
          <a:lstStyle>
            <a:lvl1pPr algn="l">
              <a:defRPr sz="1200" b="0" i="0">
                <a:solidFill>
                  <a:schemeClr val="accent6">
                    <a:lumMod val="60000"/>
                    <a:lumOff val="40000"/>
                  </a:schemeClr>
                </a:solidFill>
                <a:latin typeface="+mn-lt"/>
              </a:defRPr>
            </a:lvl1pPr>
          </a:lstStyle>
          <a:p>
            <a:r>
              <a:rPr lang="de-DE"/>
              <a:t>Netzwerk Teilchenwelt - Angebote und Materialien</a:t>
            </a:r>
            <a:endParaRPr lang="de-DE" dirty="0"/>
          </a:p>
        </p:txBody>
      </p:sp>
    </p:spTree>
    <p:extLst>
      <p:ext uri="{BB962C8B-B14F-4D97-AF65-F5344CB8AC3E}">
        <p14:creationId xmlns:p14="http://schemas.microsoft.com/office/powerpoint/2010/main" val="3181240900"/>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81" r:id="rId6"/>
  </p:sldLayoutIdLst>
  <p:hf hdr="0" ftr="0" dt="0"/>
  <p:txStyles>
    <p:titleStyle>
      <a:lvl1pPr algn="l" defTabSz="914400" rtl="0" eaLnBrk="1" latinLnBrk="0" hangingPunct="1">
        <a:lnSpc>
          <a:spcPct val="90000"/>
        </a:lnSpc>
        <a:spcBef>
          <a:spcPct val="0"/>
        </a:spcBef>
        <a:buNone/>
        <a:defRPr sz="3200" b="1" i="0" kern="1200">
          <a:solidFill>
            <a:srgbClr val="003477"/>
          </a:solidFill>
          <a:latin typeface="+mn-lt"/>
          <a:ea typeface="+mj-ea"/>
          <a:cs typeface="+mj-cs"/>
        </a:defRPr>
      </a:lvl1pPr>
    </p:titleStyle>
    <p:body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teilchenwelt.de/aktuelles/newsletter/"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hyperlink" Target="https://www.youtube.com/watch?v=KgzjjWgi54s"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13.tiff"/><Relationship Id="rId3" Type="http://schemas.openxmlformats.org/officeDocument/2006/relationships/image" Target="../media/image39.jpeg"/><Relationship Id="rId7" Type="http://schemas.openxmlformats.org/officeDocument/2006/relationships/image" Target="../media/image43.jpeg"/><Relationship Id="rId12" Type="http://schemas.openxmlformats.org/officeDocument/2006/relationships/image" Target="../media/image46.png"/><Relationship Id="rId2" Type="http://schemas.openxmlformats.org/officeDocument/2006/relationships/hyperlink" Target="http://www.teilchenwelt.de/" TargetMode="External"/><Relationship Id="rId1" Type="http://schemas.openxmlformats.org/officeDocument/2006/relationships/slideLayout" Target="../slideLayouts/slideLayout2.xml"/><Relationship Id="rId6" Type="http://schemas.openxmlformats.org/officeDocument/2006/relationships/image" Target="../media/image42.tiff"/><Relationship Id="rId11" Type="http://schemas.openxmlformats.org/officeDocument/2006/relationships/image" Target="../media/image45.png"/><Relationship Id="rId5" Type="http://schemas.openxmlformats.org/officeDocument/2006/relationships/image" Target="../media/image41.png"/><Relationship Id="rId10" Type="http://schemas.openxmlformats.org/officeDocument/2006/relationships/image" Target="../media/image44.png"/><Relationship Id="rId4" Type="http://schemas.openxmlformats.org/officeDocument/2006/relationships/image" Target="../media/image40.png"/><Relationship Id="rId9" Type="http://schemas.openxmlformats.org/officeDocument/2006/relationships/hyperlink" Target="mailto:mail@teilchenwelt.d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hyperlink" Target="https://atlas.cern/discover/collaboration"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9.tiff"/></Relationships>
</file>

<file path=ppt/slides/_rels/slide2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22.jpeg"/><Relationship Id="rId4" Type="http://schemas.openxmlformats.org/officeDocument/2006/relationships/diagramLayout" Target="../diagrams/layout1.xml"/><Relationship Id="rId9" Type="http://schemas.openxmlformats.org/officeDocument/2006/relationships/image" Target="../media/image21.tiff"/></Relationships>
</file>

<file path=ppt/slides/_rels/slide4.xml.rels><?xml version="1.0" encoding="UTF-8" standalone="yes"?>
<Relationships xmlns="http://schemas.openxmlformats.org/package/2006/relationships"><Relationship Id="rId3" Type="http://schemas.openxmlformats.org/officeDocument/2006/relationships/image" Target="../media/image23.jpeg"/><Relationship Id="rId7" Type="http://schemas.microsoft.com/office/2007/relationships/hdphoto" Target="../media/hdphoto1.wdp"/><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2D62FC-32A7-49DC-9379-B8A560EBB08E}"/>
              </a:ext>
            </a:extLst>
          </p:cNvPr>
          <p:cNvSpPr>
            <a:spLocks noGrp="1"/>
          </p:cNvSpPr>
          <p:nvPr>
            <p:ph type="ctrTitle"/>
          </p:nvPr>
        </p:nvSpPr>
        <p:spPr>
          <a:xfrm>
            <a:off x="5994608" y="3715873"/>
            <a:ext cx="5111320" cy="1646302"/>
          </a:xfrm>
        </p:spPr>
        <p:txBody>
          <a:bodyPr>
            <a:noAutofit/>
          </a:bodyPr>
          <a:lstStyle/>
          <a:p>
            <a:pPr algn="ctr">
              <a:lnSpc>
                <a:spcPct val="100000"/>
              </a:lnSpc>
              <a:spcBef>
                <a:spcPts val="0"/>
              </a:spcBef>
            </a:pPr>
            <a:r>
              <a:rPr lang="de-DE" sz="4000" dirty="0"/>
              <a:t>Netzwerk Teilchenwelt</a:t>
            </a:r>
            <a:br>
              <a:rPr lang="de-DE" sz="4000" dirty="0"/>
            </a:br>
            <a:r>
              <a:rPr lang="de-DE" sz="2000" dirty="0"/>
              <a:t/>
            </a:r>
            <a:br>
              <a:rPr lang="de-DE" sz="2000" dirty="0"/>
            </a:br>
            <a:r>
              <a:rPr lang="de-DE" sz="2000" b="0" dirty="0">
                <a:solidFill>
                  <a:srgbClr val="013476"/>
                </a:solidFill>
              </a:rPr>
              <a:t>Die Tür zur Welt der kleinsten Teilchen</a:t>
            </a:r>
            <a:br>
              <a:rPr lang="de-DE" sz="2000" b="0" dirty="0">
                <a:solidFill>
                  <a:srgbClr val="013476"/>
                </a:solidFill>
              </a:rPr>
            </a:br>
            <a:r>
              <a:rPr lang="de-DE" sz="2000" b="0" dirty="0">
                <a:solidFill>
                  <a:srgbClr val="013476"/>
                </a:solidFill>
              </a:rPr>
              <a:t>für Jugendliche und Lehrkräfte</a:t>
            </a:r>
            <a:br>
              <a:rPr lang="de-DE" sz="2000" b="0" dirty="0">
                <a:solidFill>
                  <a:srgbClr val="013476"/>
                </a:solidFill>
              </a:rPr>
            </a:br>
            <a:r>
              <a:rPr lang="de-DE" sz="2000" b="0" dirty="0"/>
              <a:t/>
            </a:r>
            <a:br>
              <a:rPr lang="de-DE" sz="2000" b="0" dirty="0"/>
            </a:br>
            <a:r>
              <a:rPr lang="de-DE" sz="2400" dirty="0"/>
              <a:t/>
            </a:r>
            <a:br>
              <a:rPr lang="de-DE" sz="2400" dirty="0"/>
            </a:br>
            <a:endParaRPr lang="de-DE" sz="2600" b="0" dirty="0"/>
          </a:p>
        </p:txBody>
      </p:sp>
    </p:spTree>
    <p:extLst>
      <p:ext uri="{BB962C8B-B14F-4D97-AF65-F5344CB8AC3E}">
        <p14:creationId xmlns:p14="http://schemas.microsoft.com/office/powerpoint/2010/main" val="2496014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C4146-FF11-5DE9-F316-388D11BCA32B}"/>
            </a:ext>
          </a:extLst>
        </p:cNvPr>
        <p:cNvGrpSpPr/>
        <p:nvPr/>
      </p:nvGrpSpPr>
      <p:grpSpPr>
        <a:xfrm>
          <a:off x="0" y="0"/>
          <a:ext cx="0" cy="0"/>
          <a:chOff x="0" y="0"/>
          <a:chExt cx="0" cy="0"/>
        </a:xfrm>
      </p:grpSpPr>
      <p:pic>
        <p:nvPicPr>
          <p:cNvPr id="6146" name="Picture 2" descr="Equilibrium and Change: The physics behind Big Bang Nucleosynthesis «  Einstein-Online">
            <a:extLst>
              <a:ext uri="{FF2B5EF4-FFF2-40B4-BE49-F238E27FC236}">
                <a16:creationId xmlns:a16="http://schemas.microsoft.com/office/drawing/2014/main" id="{CDF17751-D661-99F6-1FB3-8E8A8FC1643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735262" y="68263"/>
            <a:ext cx="6721475" cy="6721475"/>
          </a:xfrm>
          <a:prstGeom prst="rect">
            <a:avLst/>
          </a:prstGeom>
          <a:solidFill>
            <a:srgbClr val="FFFFFF"/>
          </a:solidFill>
          <a:extLst/>
        </p:spPr>
      </p:pic>
      <p:sp>
        <p:nvSpPr>
          <p:cNvPr id="4" name="Slide Number Placeholder 3" hidden="1">
            <a:extLst>
              <a:ext uri="{FF2B5EF4-FFF2-40B4-BE49-F238E27FC236}">
                <a16:creationId xmlns:a16="http://schemas.microsoft.com/office/drawing/2014/main" id="{23E3CDDD-C027-EB73-7C06-ECCE73EB71D3}"/>
              </a:ext>
            </a:extLst>
          </p:cNvPr>
          <p:cNvSpPr>
            <a:spLocks noGrp="1"/>
          </p:cNvSpPr>
          <p:nvPr>
            <p:ph type="sldNum" sz="quarter" idx="4294967295"/>
          </p:nvPr>
        </p:nvSpPr>
        <p:spPr>
          <a:xfrm>
            <a:off x="8610601" y="6356352"/>
            <a:ext cx="3076575" cy="365125"/>
          </a:xfrm>
        </p:spPr>
        <p:txBody>
          <a:bodyPr anchor="ctr">
            <a:normAutofit/>
          </a:bodyPr>
          <a:lstStyle/>
          <a:p>
            <a:pPr>
              <a:spcAft>
                <a:spcPts val="600"/>
              </a:spcAft>
            </a:pPr>
            <a:fld id="{13EBA283-81CD-428D-9703-4AE41BDC50AA}" type="slidenum">
              <a:rPr lang="de-DE" smtClean="0">
                <a:solidFill>
                  <a:prstClr val="black">
                    <a:tint val="75000"/>
                  </a:prstClr>
                </a:solidFill>
              </a:rPr>
              <a:pPr>
                <a:spcAft>
                  <a:spcPts val="600"/>
                </a:spcAft>
              </a:pPr>
              <a:t>10</a:t>
            </a:fld>
            <a:endParaRPr lang="de-DE">
              <a:solidFill>
                <a:prstClr val="black">
                  <a:tint val="75000"/>
                </a:prstClr>
              </a:solidFill>
            </a:endParaRPr>
          </a:p>
        </p:txBody>
      </p:sp>
    </p:spTree>
    <p:extLst>
      <p:ext uri="{BB962C8B-B14F-4D97-AF65-F5344CB8AC3E}">
        <p14:creationId xmlns:p14="http://schemas.microsoft.com/office/powerpoint/2010/main" val="3671468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490C4-2F7A-4C63-2DFF-8D6C8058F3F8}"/>
            </a:ext>
          </a:extLst>
        </p:cNvPr>
        <p:cNvGrpSpPr/>
        <p:nvPr/>
      </p:nvGrpSpPr>
      <p:grpSpPr>
        <a:xfrm>
          <a:off x="0" y="0"/>
          <a:ext cx="0" cy="0"/>
          <a:chOff x="0" y="0"/>
          <a:chExt cx="0" cy="0"/>
        </a:xfrm>
      </p:grpSpPr>
      <p:pic>
        <p:nvPicPr>
          <p:cNvPr id="10" name="Picture 9" descr="A group of people standing in front of a wall&#10;&#10;AI-generated content may be incorrect.">
            <a:extLst>
              <a:ext uri="{FF2B5EF4-FFF2-40B4-BE49-F238E27FC236}">
                <a16:creationId xmlns:a16="http://schemas.microsoft.com/office/drawing/2014/main" id="{CD618D05-6D77-33EE-F9FD-A159611FFE93}"/>
              </a:ext>
            </a:extLst>
          </p:cNvPr>
          <p:cNvPicPr>
            <a:picLocks noChangeAspect="1"/>
          </p:cNvPicPr>
          <p:nvPr/>
        </p:nvPicPr>
        <p:blipFill>
          <a:blip r:embed="rId2" cstate="hqprint">
            <a:extLst>
              <a:ext uri="{28A0092B-C50C-407E-A947-70E740481C1C}">
                <a14:useLocalDpi xmlns:a14="http://schemas.microsoft.com/office/drawing/2010/main" val="0"/>
              </a:ext>
            </a:extLst>
          </a:blip>
          <a:srcRect t="18724" r="2" b="1145"/>
          <a:stretch/>
        </p:blipFill>
        <p:spPr>
          <a:xfrm>
            <a:off x="1295467" y="1772817"/>
            <a:ext cx="10062245" cy="4535487"/>
          </a:xfrm>
          <a:prstGeom prst="rect">
            <a:avLst/>
          </a:prstGeom>
          <a:noFill/>
        </p:spPr>
      </p:pic>
      <p:sp>
        <p:nvSpPr>
          <p:cNvPr id="4" name="Slide Number Placeholder 3">
            <a:extLst>
              <a:ext uri="{FF2B5EF4-FFF2-40B4-BE49-F238E27FC236}">
                <a16:creationId xmlns:a16="http://schemas.microsoft.com/office/drawing/2014/main" id="{79F216CB-DE13-732D-4825-54823AC9AC82}"/>
              </a:ext>
            </a:extLst>
          </p:cNvPr>
          <p:cNvSpPr>
            <a:spLocks noGrp="1"/>
          </p:cNvSpPr>
          <p:nvPr>
            <p:ph type="sldNum" sz="quarter" idx="15"/>
          </p:nvPr>
        </p:nvSpPr>
        <p:spPr>
          <a:xfrm>
            <a:off x="11078312" y="6366858"/>
            <a:ext cx="819776" cy="354340"/>
          </a:xfrm>
        </p:spPr>
        <p:txBody>
          <a:bodyPr anchor="ctr">
            <a:normAutofit/>
          </a:bodyPr>
          <a:lstStyle/>
          <a:p>
            <a:pPr>
              <a:spcAft>
                <a:spcPts val="600"/>
              </a:spcAft>
            </a:pPr>
            <a:fld id="{13EBA283-81CD-428D-9703-4AE41BDC50AA}" type="slidenum">
              <a:rPr lang="de-DE" smtClean="0"/>
              <a:pPr>
                <a:spcAft>
                  <a:spcPts val="600"/>
                </a:spcAft>
              </a:pPr>
              <a:t>11</a:t>
            </a:fld>
            <a:endParaRPr lang="de-DE"/>
          </a:p>
        </p:txBody>
      </p:sp>
      <p:sp>
        <p:nvSpPr>
          <p:cNvPr id="11" name="Title 1">
            <a:extLst>
              <a:ext uri="{FF2B5EF4-FFF2-40B4-BE49-F238E27FC236}">
                <a16:creationId xmlns:a16="http://schemas.microsoft.com/office/drawing/2014/main" id="{0F01CD20-3428-D98F-0680-259F3F249EF9}"/>
              </a:ext>
            </a:extLst>
          </p:cNvPr>
          <p:cNvSpPr>
            <a:spLocks noGrp="1"/>
          </p:cNvSpPr>
          <p:nvPr>
            <p:ph type="title"/>
          </p:nvPr>
        </p:nvSpPr>
        <p:spPr>
          <a:xfrm>
            <a:off x="1295467" y="663276"/>
            <a:ext cx="10035547" cy="972000"/>
          </a:xfrm>
        </p:spPr>
        <p:txBody>
          <a:bodyPr/>
          <a:lstStyle/>
          <a:p>
            <a:r>
              <a:rPr lang="de-DE" dirty="0" smtClean="0"/>
              <a:t>Workshop am CERN</a:t>
            </a:r>
            <a:endParaRPr lang="de-DE" dirty="0"/>
          </a:p>
        </p:txBody>
      </p:sp>
    </p:spTree>
    <p:extLst>
      <p:ext uri="{BB962C8B-B14F-4D97-AF65-F5344CB8AC3E}">
        <p14:creationId xmlns:p14="http://schemas.microsoft.com/office/powerpoint/2010/main" val="3055629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0AB416-CECF-C818-9B86-F3A4F33BBA45}"/>
            </a:ext>
          </a:extLst>
        </p:cNvPr>
        <p:cNvGrpSpPr/>
        <p:nvPr/>
      </p:nvGrpSpPr>
      <p:grpSpPr>
        <a:xfrm>
          <a:off x="0" y="0"/>
          <a:ext cx="0" cy="0"/>
          <a:chOff x="0" y="0"/>
          <a:chExt cx="0" cy="0"/>
        </a:xfrm>
      </p:grpSpPr>
      <p:pic>
        <p:nvPicPr>
          <p:cNvPr id="3" name="Picture 2" descr="A white tunnel with a tunnel on the side of the road&#10;&#10;AI-generated content may be incorrect.">
            <a:extLst>
              <a:ext uri="{FF2B5EF4-FFF2-40B4-BE49-F238E27FC236}">
                <a16:creationId xmlns:a16="http://schemas.microsoft.com/office/drawing/2014/main" id="{51B1690D-734D-03D0-8AA2-668B22F21BBD}"/>
              </a:ext>
            </a:extLst>
          </p:cNvPr>
          <p:cNvPicPr>
            <a:picLocks noChangeAspect="1"/>
          </p:cNvPicPr>
          <p:nvPr/>
        </p:nvPicPr>
        <p:blipFill>
          <a:blip r:embed="rId2">
            <a:extLst>
              <a:ext uri="{28A0092B-C50C-407E-A947-70E740481C1C}">
                <a14:useLocalDpi xmlns:a14="http://schemas.microsoft.com/office/drawing/2010/main" val="0"/>
              </a:ext>
            </a:extLst>
          </a:blip>
          <a:srcRect t="36149" r="1" b="30045"/>
          <a:stretch/>
        </p:blipFill>
        <p:spPr>
          <a:xfrm>
            <a:off x="1295467" y="1772817"/>
            <a:ext cx="10062245" cy="4535487"/>
          </a:xfrm>
          <a:prstGeom prst="rect">
            <a:avLst/>
          </a:prstGeom>
          <a:noFill/>
        </p:spPr>
      </p:pic>
      <p:sp>
        <p:nvSpPr>
          <p:cNvPr id="4" name="Slide Number Placeholder 3">
            <a:extLst>
              <a:ext uri="{FF2B5EF4-FFF2-40B4-BE49-F238E27FC236}">
                <a16:creationId xmlns:a16="http://schemas.microsoft.com/office/drawing/2014/main" id="{07D5390F-1C87-DC5E-3155-FEAAACEB4761}"/>
              </a:ext>
            </a:extLst>
          </p:cNvPr>
          <p:cNvSpPr>
            <a:spLocks noGrp="1"/>
          </p:cNvSpPr>
          <p:nvPr>
            <p:ph type="sldNum" sz="quarter" idx="15"/>
          </p:nvPr>
        </p:nvSpPr>
        <p:spPr>
          <a:xfrm>
            <a:off x="11078312" y="6366858"/>
            <a:ext cx="819776" cy="354340"/>
          </a:xfrm>
        </p:spPr>
        <p:txBody>
          <a:bodyPr anchor="ctr">
            <a:normAutofit/>
          </a:bodyPr>
          <a:lstStyle/>
          <a:p>
            <a:pPr>
              <a:spcAft>
                <a:spcPts val="600"/>
              </a:spcAft>
            </a:pPr>
            <a:fld id="{13EBA283-81CD-428D-9703-4AE41BDC50AA}" type="slidenum">
              <a:rPr lang="de-DE" smtClean="0"/>
              <a:pPr>
                <a:spcAft>
                  <a:spcPts val="600"/>
                </a:spcAft>
              </a:pPr>
              <a:t>12</a:t>
            </a:fld>
            <a:endParaRPr lang="de-DE"/>
          </a:p>
        </p:txBody>
      </p:sp>
    </p:spTree>
    <p:extLst>
      <p:ext uri="{BB962C8B-B14F-4D97-AF65-F5344CB8AC3E}">
        <p14:creationId xmlns:p14="http://schemas.microsoft.com/office/powerpoint/2010/main" val="259907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C05AAE-5E92-63DC-5514-2119EB83D776}"/>
            </a:ext>
          </a:extLst>
        </p:cNvPr>
        <p:cNvGrpSpPr/>
        <p:nvPr/>
      </p:nvGrpSpPr>
      <p:grpSpPr>
        <a:xfrm>
          <a:off x="0" y="0"/>
          <a:ext cx="0" cy="0"/>
          <a:chOff x="0" y="0"/>
          <a:chExt cx="0" cy="0"/>
        </a:xfrm>
      </p:grpSpPr>
      <p:pic>
        <p:nvPicPr>
          <p:cNvPr id="5" name="Picture 4" descr="A ferris wheel next to a body of water&#10;&#10;AI-generated content may be incorrect.">
            <a:extLst>
              <a:ext uri="{FF2B5EF4-FFF2-40B4-BE49-F238E27FC236}">
                <a16:creationId xmlns:a16="http://schemas.microsoft.com/office/drawing/2014/main" id="{73E9B834-2ABC-FA2C-B67D-3FBF93564964}"/>
              </a:ext>
            </a:extLst>
          </p:cNvPr>
          <p:cNvPicPr>
            <a:picLocks noChangeAspect="1"/>
          </p:cNvPicPr>
          <p:nvPr/>
        </p:nvPicPr>
        <p:blipFill>
          <a:blip r:embed="rId2" cstate="hqprint">
            <a:extLst>
              <a:ext uri="{28A0092B-C50C-407E-A947-70E740481C1C}">
                <a14:useLocalDpi xmlns:a14="http://schemas.microsoft.com/office/drawing/2010/main" val="0"/>
              </a:ext>
            </a:extLst>
          </a:blip>
          <a:srcRect t="36921" r="2" b="2981"/>
          <a:stretch/>
        </p:blipFill>
        <p:spPr>
          <a:xfrm>
            <a:off x="1295467" y="1772817"/>
            <a:ext cx="10062245" cy="4535487"/>
          </a:xfrm>
          <a:prstGeom prst="rect">
            <a:avLst/>
          </a:prstGeom>
          <a:noFill/>
        </p:spPr>
      </p:pic>
      <p:sp>
        <p:nvSpPr>
          <p:cNvPr id="4" name="Slide Number Placeholder 3">
            <a:extLst>
              <a:ext uri="{FF2B5EF4-FFF2-40B4-BE49-F238E27FC236}">
                <a16:creationId xmlns:a16="http://schemas.microsoft.com/office/drawing/2014/main" id="{93162813-A5A8-EF4F-0583-0A05A86AF3B1}"/>
              </a:ext>
            </a:extLst>
          </p:cNvPr>
          <p:cNvSpPr>
            <a:spLocks noGrp="1"/>
          </p:cNvSpPr>
          <p:nvPr>
            <p:ph type="sldNum" sz="quarter" idx="15"/>
          </p:nvPr>
        </p:nvSpPr>
        <p:spPr>
          <a:xfrm>
            <a:off x="11078312" y="6366858"/>
            <a:ext cx="819776" cy="354340"/>
          </a:xfrm>
        </p:spPr>
        <p:txBody>
          <a:bodyPr anchor="ctr">
            <a:normAutofit/>
          </a:bodyPr>
          <a:lstStyle/>
          <a:p>
            <a:pPr>
              <a:spcAft>
                <a:spcPts val="600"/>
              </a:spcAft>
            </a:pPr>
            <a:fld id="{13EBA283-81CD-428D-9703-4AE41BDC50AA}" type="slidenum">
              <a:rPr lang="de-DE" smtClean="0"/>
              <a:pPr>
                <a:spcAft>
                  <a:spcPts val="600"/>
                </a:spcAft>
              </a:pPr>
              <a:t>13</a:t>
            </a:fld>
            <a:endParaRPr lang="de-DE"/>
          </a:p>
        </p:txBody>
      </p:sp>
    </p:spTree>
    <p:extLst>
      <p:ext uri="{BB962C8B-B14F-4D97-AF65-F5344CB8AC3E}">
        <p14:creationId xmlns:p14="http://schemas.microsoft.com/office/powerpoint/2010/main" val="38650201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F31DE4-6CF2-442C-AE12-7F4243B138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E417E9-DC8B-5CC7-6343-21028EF81FC1}"/>
              </a:ext>
            </a:extLst>
          </p:cNvPr>
          <p:cNvSpPr>
            <a:spLocks noGrp="1"/>
          </p:cNvSpPr>
          <p:nvPr>
            <p:ph type="title"/>
          </p:nvPr>
        </p:nvSpPr>
        <p:spPr/>
        <p:txBody>
          <a:bodyPr/>
          <a:lstStyle/>
          <a:p>
            <a:r>
              <a:rPr lang="de-DE" dirty="0"/>
              <a:t>Meine Erfahrungen </a:t>
            </a:r>
            <a:r>
              <a:rPr lang="de-DE" dirty="0" smtClean="0"/>
              <a:t>im Netzwerk Teilchenwelt </a:t>
            </a:r>
            <a:r>
              <a:rPr lang="de-DE" dirty="0" smtClean="0">
                <a:highlight>
                  <a:srgbClr val="FFFF00"/>
                </a:highlight>
              </a:rPr>
              <a:t>als </a:t>
            </a:r>
            <a:r>
              <a:rPr lang="de-DE" dirty="0">
                <a:highlight>
                  <a:srgbClr val="FFFF00"/>
                </a:highlight>
              </a:rPr>
              <a:t>Fellow  </a:t>
            </a:r>
          </a:p>
        </p:txBody>
      </p:sp>
      <p:sp>
        <p:nvSpPr>
          <p:cNvPr id="3" name="Content Placeholder 2">
            <a:extLst>
              <a:ext uri="{FF2B5EF4-FFF2-40B4-BE49-F238E27FC236}">
                <a16:creationId xmlns:a16="http://schemas.microsoft.com/office/drawing/2014/main" id="{1316E8C0-24BB-E3A2-6DEE-4A5841DF4973}"/>
              </a:ext>
            </a:extLst>
          </p:cNvPr>
          <p:cNvSpPr>
            <a:spLocks noGrp="1"/>
          </p:cNvSpPr>
          <p:nvPr>
            <p:ph sz="quarter" idx="13"/>
          </p:nvPr>
        </p:nvSpPr>
        <p:spPr>
          <a:xfrm>
            <a:off x="1295467" y="1772817"/>
            <a:ext cx="10487230" cy="4535487"/>
          </a:xfrm>
        </p:spPr>
        <p:txBody>
          <a:bodyPr>
            <a:normAutofit lnSpcReduction="10000"/>
          </a:bodyPr>
          <a:lstStyle/>
          <a:p>
            <a:r>
              <a:rPr lang="de-DE" dirty="0"/>
              <a:t>International </a:t>
            </a:r>
            <a:r>
              <a:rPr lang="de-DE" dirty="0" err="1"/>
              <a:t>Masterclass</a:t>
            </a:r>
            <a:r>
              <a:rPr lang="de-DE" dirty="0"/>
              <a:t> </a:t>
            </a:r>
          </a:p>
          <a:p>
            <a:r>
              <a:rPr lang="de-DE" dirty="0"/>
              <a:t>International </a:t>
            </a:r>
            <a:r>
              <a:rPr lang="de-DE" dirty="0" err="1"/>
              <a:t>Masterclass</a:t>
            </a:r>
            <a:r>
              <a:rPr lang="de-DE" dirty="0"/>
              <a:t> </a:t>
            </a:r>
          </a:p>
          <a:p>
            <a:r>
              <a:rPr lang="de-DE" dirty="0"/>
              <a:t>Masterclass – </a:t>
            </a:r>
            <a:r>
              <a:rPr lang="de-DE" dirty="0" smtClean="0"/>
              <a:t>Nukleare </a:t>
            </a:r>
            <a:r>
              <a:rPr lang="de-DE" dirty="0"/>
              <a:t>Astrophysik </a:t>
            </a:r>
          </a:p>
          <a:p>
            <a:r>
              <a:rPr lang="de-DE" dirty="0"/>
              <a:t>CERN-Workshop </a:t>
            </a:r>
          </a:p>
          <a:p>
            <a:endParaRPr lang="de-DE" dirty="0"/>
          </a:p>
          <a:p>
            <a:r>
              <a:rPr lang="de-DE" dirty="0"/>
              <a:t>Vorträge zu verschiedensten Themen der modernen Physik </a:t>
            </a:r>
          </a:p>
          <a:p>
            <a:pPr lvl="1"/>
            <a:r>
              <a:rPr lang="de-DE" dirty="0"/>
              <a:t>Innovationsrausch: Eine verunsicherte Gesellschaft zwischen Fortschritt und Risiko </a:t>
            </a:r>
            <a:r>
              <a:rPr lang="de-DE" dirty="0" smtClean="0"/>
              <a:t>(Ranga Yogeshwar)</a:t>
            </a:r>
            <a:endParaRPr lang="de-DE" dirty="0"/>
          </a:p>
          <a:p>
            <a:pPr lvl="1"/>
            <a:r>
              <a:rPr lang="de-DE" dirty="0"/>
              <a:t>Mit kosmischen Kräften den Durchblick behalten </a:t>
            </a:r>
          </a:p>
          <a:p>
            <a:pPr lvl="1"/>
            <a:r>
              <a:rPr lang="de-DE" dirty="0"/>
              <a:t>Der Mikrokosmos unterm Super-Mikroskop: Präzissionsmessungen am LHC </a:t>
            </a:r>
          </a:p>
          <a:p>
            <a:endParaRPr lang="de-DE" dirty="0"/>
          </a:p>
          <a:p>
            <a:r>
              <a:rPr lang="de-DE" dirty="0"/>
              <a:t>Viele weitere Veranstaltungen als Bachelor- und Master-Student </a:t>
            </a:r>
          </a:p>
        </p:txBody>
      </p:sp>
      <p:sp>
        <p:nvSpPr>
          <p:cNvPr id="4" name="Slide Number Placeholder 3">
            <a:extLst>
              <a:ext uri="{FF2B5EF4-FFF2-40B4-BE49-F238E27FC236}">
                <a16:creationId xmlns:a16="http://schemas.microsoft.com/office/drawing/2014/main" id="{60DCA322-EF08-AD0C-4823-341EC120884A}"/>
              </a:ext>
            </a:extLst>
          </p:cNvPr>
          <p:cNvSpPr>
            <a:spLocks noGrp="1"/>
          </p:cNvSpPr>
          <p:nvPr>
            <p:ph type="sldNum" sz="quarter" idx="15"/>
          </p:nvPr>
        </p:nvSpPr>
        <p:spPr/>
        <p:txBody>
          <a:bodyPr/>
          <a:lstStyle/>
          <a:p>
            <a:fld id="{13EBA283-81CD-428D-9703-4AE41BDC50AA}" type="slidenum">
              <a:rPr lang="de-DE" smtClean="0"/>
              <a:pPr/>
              <a:t>14</a:t>
            </a:fld>
            <a:endParaRPr lang="de-DE" dirty="0"/>
          </a:p>
        </p:txBody>
      </p:sp>
    </p:spTree>
    <p:extLst>
      <p:ext uri="{BB962C8B-B14F-4D97-AF65-F5344CB8AC3E}">
        <p14:creationId xmlns:p14="http://schemas.microsoft.com/office/powerpoint/2010/main" val="2116994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838E9-FFED-7E44-7047-E862139BC8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1B75EB-CCC9-84EB-55E9-615C08045FE4}"/>
              </a:ext>
            </a:extLst>
          </p:cNvPr>
          <p:cNvSpPr>
            <a:spLocks noGrp="1"/>
          </p:cNvSpPr>
          <p:nvPr>
            <p:ph type="title"/>
          </p:nvPr>
        </p:nvSpPr>
        <p:spPr/>
        <p:txBody>
          <a:bodyPr/>
          <a:lstStyle/>
          <a:p>
            <a:r>
              <a:rPr lang="de-DE" dirty="0"/>
              <a:t>Weitere Veranstaltungen </a:t>
            </a:r>
            <a:r>
              <a:rPr lang="de-DE" dirty="0" smtClean="0"/>
              <a:t>von Netzwerk Teilchenwelt </a:t>
            </a:r>
            <a:endParaRPr lang="de-DE" dirty="0"/>
          </a:p>
        </p:txBody>
      </p:sp>
      <p:sp>
        <p:nvSpPr>
          <p:cNvPr id="3" name="Content Placeholder 2">
            <a:extLst>
              <a:ext uri="{FF2B5EF4-FFF2-40B4-BE49-F238E27FC236}">
                <a16:creationId xmlns:a16="http://schemas.microsoft.com/office/drawing/2014/main" id="{F717ED84-7EBA-DA2B-B552-A35315E398A4}"/>
              </a:ext>
            </a:extLst>
          </p:cNvPr>
          <p:cNvSpPr>
            <a:spLocks noGrp="1"/>
          </p:cNvSpPr>
          <p:nvPr>
            <p:ph sz="quarter" idx="13"/>
          </p:nvPr>
        </p:nvSpPr>
        <p:spPr/>
        <p:txBody>
          <a:bodyPr>
            <a:normAutofit/>
          </a:bodyPr>
          <a:lstStyle/>
          <a:p>
            <a:r>
              <a:rPr lang="de-DE" dirty="0" smtClean="0"/>
              <a:t>Teilchenphysik-Akademie </a:t>
            </a:r>
            <a:r>
              <a:rPr lang="de-DE" dirty="0"/>
              <a:t>in Mainz </a:t>
            </a:r>
          </a:p>
          <a:p>
            <a:pPr lvl="1"/>
            <a:r>
              <a:rPr lang="de-DE" dirty="0"/>
              <a:t>5. August bis 14. August 2025 </a:t>
            </a:r>
          </a:p>
          <a:p>
            <a:pPr lvl="1"/>
            <a:r>
              <a:rPr lang="de-DE" dirty="0"/>
              <a:t>Für Schüler-/innen der Oberstufe </a:t>
            </a:r>
          </a:p>
          <a:p>
            <a:pPr lvl="1"/>
            <a:r>
              <a:rPr lang="de-DE" dirty="0"/>
              <a:t>Gemeinsam mit Forschern </a:t>
            </a:r>
            <a:r>
              <a:rPr lang="de-DE" dirty="0" smtClean="0"/>
              <a:t>experimentieren </a:t>
            </a:r>
            <a:endParaRPr lang="de-DE" dirty="0"/>
          </a:p>
          <a:p>
            <a:pPr lvl="1"/>
            <a:r>
              <a:rPr lang="de-DE" dirty="0"/>
              <a:t>Vorträge, Vorlesungen und Workshops zur Kern- und Teilchenphysik </a:t>
            </a:r>
            <a:endParaRPr lang="de-DE" dirty="0" smtClean="0"/>
          </a:p>
          <a:p>
            <a:pPr lvl="1"/>
            <a:r>
              <a:rPr lang="de-DE" dirty="0" smtClean="0"/>
              <a:t>Gleichgesinnte treffen</a:t>
            </a:r>
          </a:p>
          <a:p>
            <a:pPr lvl="1"/>
            <a:r>
              <a:rPr lang="de-DE" dirty="0" smtClean="0"/>
              <a:t>Kostenfrei</a:t>
            </a:r>
          </a:p>
          <a:p>
            <a:pPr lvl="1"/>
            <a:r>
              <a:rPr lang="de-DE" dirty="0" smtClean="0"/>
              <a:t>Weitere Infos auf dem Flyer in der Tasche</a:t>
            </a:r>
            <a:endParaRPr lang="de-DE" dirty="0"/>
          </a:p>
          <a:p>
            <a:pPr lvl="1"/>
            <a:endParaRPr lang="de-DE" dirty="0"/>
          </a:p>
          <a:p>
            <a:pPr marL="355600" lvl="1" indent="0">
              <a:buNone/>
            </a:pPr>
            <a:endParaRPr lang="de-DE" dirty="0"/>
          </a:p>
          <a:p>
            <a:r>
              <a:rPr lang="de-DE" dirty="0"/>
              <a:t>Für alle aus Sachsen – ihr müsstet ab dem </a:t>
            </a:r>
            <a:r>
              <a:rPr lang="de-DE" dirty="0" smtClean="0"/>
              <a:t>11.8</a:t>
            </a:r>
            <a:r>
              <a:rPr lang="de-DE" dirty="0"/>
              <a:t>. freigestellt werden </a:t>
            </a:r>
          </a:p>
          <a:p>
            <a:r>
              <a:rPr lang="de-DE" dirty="0"/>
              <a:t>Für alle aus Brandenburg – für euch liegt das in den Ferien </a:t>
            </a:r>
          </a:p>
        </p:txBody>
      </p:sp>
      <p:sp>
        <p:nvSpPr>
          <p:cNvPr id="4" name="Slide Number Placeholder 3">
            <a:extLst>
              <a:ext uri="{FF2B5EF4-FFF2-40B4-BE49-F238E27FC236}">
                <a16:creationId xmlns:a16="http://schemas.microsoft.com/office/drawing/2014/main" id="{B5263A10-72F4-17C2-3AE6-51D6540AFD48}"/>
              </a:ext>
            </a:extLst>
          </p:cNvPr>
          <p:cNvSpPr>
            <a:spLocks noGrp="1"/>
          </p:cNvSpPr>
          <p:nvPr>
            <p:ph type="sldNum" sz="quarter" idx="15"/>
          </p:nvPr>
        </p:nvSpPr>
        <p:spPr/>
        <p:txBody>
          <a:bodyPr/>
          <a:lstStyle/>
          <a:p>
            <a:fld id="{13EBA283-81CD-428D-9703-4AE41BDC50AA}" type="slidenum">
              <a:rPr lang="de-DE" smtClean="0"/>
              <a:pPr/>
              <a:t>15</a:t>
            </a:fld>
            <a:endParaRPr lang="de-DE" dirty="0"/>
          </a:p>
        </p:txBody>
      </p:sp>
      <p:pic>
        <p:nvPicPr>
          <p:cNvPr id="5" name="Grafik 4"/>
          <p:cNvPicPr>
            <a:picLocks noChangeAspect="1"/>
          </p:cNvPicPr>
          <p:nvPr/>
        </p:nvPicPr>
        <p:blipFill>
          <a:blip r:embed="rId2"/>
          <a:stretch>
            <a:fillRect/>
          </a:stretch>
        </p:blipFill>
        <p:spPr>
          <a:xfrm rot="1059062">
            <a:off x="8942194" y="1864356"/>
            <a:ext cx="1978697" cy="3012345"/>
          </a:xfrm>
          <a:prstGeom prst="rect">
            <a:avLst/>
          </a:prstGeom>
        </p:spPr>
      </p:pic>
    </p:spTree>
    <p:extLst>
      <p:ext uri="{BB962C8B-B14F-4D97-AF65-F5344CB8AC3E}">
        <p14:creationId xmlns:p14="http://schemas.microsoft.com/office/powerpoint/2010/main" val="1775315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a:t>Mitmachen bei Netzwerk Teilchenwelt</a:t>
            </a:r>
          </a:p>
        </p:txBody>
      </p:sp>
      <p:sp>
        <p:nvSpPr>
          <p:cNvPr id="6" name="Textplatzhalter 2"/>
          <p:cNvSpPr>
            <a:spLocks noGrp="1"/>
          </p:cNvSpPr>
          <p:nvPr>
            <p:ph sz="quarter" idx="13"/>
          </p:nvPr>
        </p:nvSpPr>
        <p:spPr>
          <a:xfrm>
            <a:off x="1295466" y="1635276"/>
            <a:ext cx="9640011" cy="4535487"/>
          </a:xfrm>
        </p:spPr>
        <p:txBody>
          <a:bodyPr>
            <a:normAutofit/>
          </a:bodyPr>
          <a:lstStyle/>
          <a:p>
            <a:pPr>
              <a:lnSpc>
                <a:spcPct val="100000"/>
              </a:lnSpc>
              <a:spcBef>
                <a:spcPts val="0"/>
              </a:spcBef>
              <a:tabLst>
                <a:tab pos="269875" algn="l"/>
              </a:tabLst>
            </a:pPr>
            <a:r>
              <a:rPr lang="de-DE" sz="2800" dirty="0"/>
              <a:t>Newsletter abonnieren </a:t>
            </a:r>
          </a:p>
          <a:p>
            <a:pPr lvl="1">
              <a:lnSpc>
                <a:spcPct val="100000"/>
              </a:lnSpc>
              <a:spcBef>
                <a:spcPts val="0"/>
              </a:spcBef>
              <a:tabLst>
                <a:tab pos="269875" algn="l"/>
              </a:tabLst>
            </a:pPr>
            <a:r>
              <a:rPr lang="de-DE" sz="2400" dirty="0">
                <a:hlinkClick r:id="rId3"/>
              </a:rPr>
              <a:t>https://www.teilchenwelt.de/aktuelles/newsletter/</a:t>
            </a:r>
            <a:endParaRPr lang="de-DE" sz="2400" dirty="0"/>
          </a:p>
          <a:p>
            <a:pPr lvl="1">
              <a:lnSpc>
                <a:spcPct val="100000"/>
              </a:lnSpc>
              <a:spcBef>
                <a:spcPts val="0"/>
              </a:spcBef>
              <a:tabLst>
                <a:tab pos="269875" algn="l"/>
              </a:tabLst>
            </a:pPr>
            <a:r>
              <a:rPr lang="de-DE" sz="2400" dirty="0"/>
              <a:t>Info über </a:t>
            </a:r>
            <a:r>
              <a:rPr lang="de-DE" sz="2400" dirty="0" smtClean="0"/>
              <a:t> weiterführende Programme</a:t>
            </a:r>
            <a:endParaRPr lang="de-DE" sz="2400" dirty="0"/>
          </a:p>
          <a:p>
            <a:pPr lvl="1">
              <a:lnSpc>
                <a:spcPct val="100000"/>
              </a:lnSpc>
              <a:spcBef>
                <a:spcPts val="0"/>
              </a:spcBef>
              <a:tabLst>
                <a:tab pos="269875" algn="l"/>
              </a:tabLst>
            </a:pPr>
            <a:r>
              <a:rPr lang="de-DE" sz="2400" dirty="0"/>
              <a:t>Einladung zu lokalen Veranstaltungen</a:t>
            </a:r>
          </a:p>
          <a:p>
            <a:pPr lvl="1">
              <a:lnSpc>
                <a:spcPct val="100000"/>
              </a:lnSpc>
              <a:spcBef>
                <a:spcPts val="0"/>
              </a:spcBef>
              <a:tabLst>
                <a:tab pos="269875" algn="l"/>
              </a:tabLst>
            </a:pPr>
            <a:r>
              <a:rPr lang="de-DE" sz="2400" dirty="0"/>
              <a:t>Vorträge, Ausstellungen, Wettbewerbe </a:t>
            </a:r>
            <a:r>
              <a:rPr lang="de-DE" sz="2400" dirty="0" err="1"/>
              <a:t>uvm</a:t>
            </a:r>
            <a:r>
              <a:rPr lang="de-DE" sz="2400" dirty="0"/>
              <a:t>.</a:t>
            </a:r>
          </a:p>
          <a:p>
            <a:pPr lvl="1">
              <a:lnSpc>
                <a:spcPct val="100000"/>
              </a:lnSpc>
              <a:spcBef>
                <a:spcPts val="0"/>
              </a:spcBef>
              <a:tabLst>
                <a:tab pos="269875" algn="l"/>
              </a:tabLst>
            </a:pPr>
            <a:r>
              <a:rPr lang="de-DE" sz="2400" dirty="0"/>
              <a:t>Neue Materialien und Spiele</a:t>
            </a:r>
          </a:p>
          <a:p>
            <a:pPr lvl="1">
              <a:lnSpc>
                <a:spcPct val="100000"/>
              </a:lnSpc>
              <a:spcBef>
                <a:spcPts val="0"/>
              </a:spcBef>
              <a:tabLst>
                <a:tab pos="269875" algn="l"/>
              </a:tabLst>
            </a:pPr>
            <a:endParaRPr lang="de-DE" sz="2400" dirty="0"/>
          </a:p>
          <a:p>
            <a:pPr lvl="1">
              <a:lnSpc>
                <a:spcPct val="100000"/>
              </a:lnSpc>
              <a:spcBef>
                <a:spcPts val="0"/>
              </a:spcBef>
              <a:tabLst>
                <a:tab pos="269875" algn="l"/>
              </a:tabLst>
            </a:pPr>
            <a:endParaRPr lang="de-DE" sz="2400" dirty="0"/>
          </a:p>
          <a:p>
            <a:pPr lvl="1">
              <a:lnSpc>
                <a:spcPct val="100000"/>
              </a:lnSpc>
              <a:spcBef>
                <a:spcPts val="0"/>
              </a:spcBef>
              <a:tabLst>
                <a:tab pos="269875" algn="l"/>
              </a:tabLst>
            </a:pPr>
            <a:endParaRPr lang="de-DE" sz="2400" dirty="0"/>
          </a:p>
          <a:p>
            <a:pPr>
              <a:lnSpc>
                <a:spcPct val="100000"/>
              </a:lnSpc>
              <a:spcBef>
                <a:spcPts val="0"/>
              </a:spcBef>
              <a:tabLst>
                <a:tab pos="269875" algn="l"/>
              </a:tabLst>
            </a:pPr>
            <a:r>
              <a:rPr lang="de-DE" sz="2800" dirty="0"/>
              <a:t>Video Deine Möglichkeiten im Netzwerk Teilchenwelt</a:t>
            </a:r>
          </a:p>
          <a:p>
            <a:pPr lvl="1">
              <a:lnSpc>
                <a:spcPct val="100000"/>
              </a:lnSpc>
              <a:spcBef>
                <a:spcPts val="0"/>
              </a:spcBef>
              <a:tabLst>
                <a:tab pos="269875" algn="l"/>
              </a:tabLst>
            </a:pPr>
            <a:r>
              <a:rPr lang="de-DE" sz="2400" dirty="0">
                <a:hlinkClick r:id="rId4"/>
              </a:rPr>
              <a:t>https://www.youtube.com/watch?v=KgzjjWgi54s</a:t>
            </a:r>
            <a:endParaRPr lang="de-DE" sz="2400" dirty="0"/>
          </a:p>
          <a:p>
            <a:pPr lvl="1">
              <a:lnSpc>
                <a:spcPct val="100000"/>
              </a:lnSpc>
              <a:spcBef>
                <a:spcPts val="0"/>
              </a:spcBef>
              <a:tabLst>
                <a:tab pos="269875" algn="l"/>
              </a:tabLst>
            </a:pPr>
            <a:endParaRPr lang="de-DE" sz="2400" dirty="0"/>
          </a:p>
          <a:p>
            <a:pPr marL="0" indent="0">
              <a:lnSpc>
                <a:spcPct val="100000"/>
              </a:lnSpc>
              <a:spcBef>
                <a:spcPts val="0"/>
              </a:spcBef>
              <a:buNone/>
              <a:tabLst>
                <a:tab pos="269875" algn="l"/>
              </a:tabLst>
            </a:pPr>
            <a:endParaRPr lang="de-DE" sz="1600" dirty="0"/>
          </a:p>
        </p:txBody>
      </p:sp>
      <p:pic>
        <p:nvPicPr>
          <p:cNvPr id="10" name="Grafik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18312" y="1635276"/>
            <a:ext cx="2160000" cy="2160000"/>
          </a:xfrm>
          <a:prstGeom prst="rect">
            <a:avLst/>
          </a:prstGeom>
          <a:ln>
            <a:solidFill>
              <a:srgbClr val="013476"/>
            </a:solidFill>
          </a:ln>
        </p:spPr>
      </p:pic>
      <p:pic>
        <p:nvPicPr>
          <p:cNvPr id="11" name="Grafik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918312" y="4304469"/>
            <a:ext cx="2160000" cy="2160000"/>
          </a:xfrm>
          <a:prstGeom prst="rect">
            <a:avLst/>
          </a:prstGeom>
          <a:ln>
            <a:solidFill>
              <a:srgbClr val="013476"/>
            </a:solidFill>
          </a:ln>
        </p:spPr>
      </p:pic>
      <p:sp>
        <p:nvSpPr>
          <p:cNvPr id="3" name="Foliennummernplatzhalter 2"/>
          <p:cNvSpPr>
            <a:spLocks noGrp="1"/>
          </p:cNvSpPr>
          <p:nvPr>
            <p:ph type="sldNum" sz="quarter" idx="15"/>
          </p:nvPr>
        </p:nvSpPr>
        <p:spPr/>
        <p:txBody>
          <a:bodyPr/>
          <a:lstStyle/>
          <a:p>
            <a:fld id="{13EBA283-81CD-428D-9703-4AE41BDC50AA}" type="slidenum">
              <a:rPr lang="de-DE" smtClean="0"/>
              <a:pPr/>
              <a:t>16</a:t>
            </a:fld>
            <a:endParaRPr lang="de-DE" dirty="0"/>
          </a:p>
        </p:txBody>
      </p:sp>
    </p:spTree>
    <p:extLst>
      <p:ext uri="{BB962C8B-B14F-4D97-AF65-F5344CB8AC3E}">
        <p14:creationId xmlns:p14="http://schemas.microsoft.com/office/powerpoint/2010/main" val="1307295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3"/>
          </p:nvPr>
        </p:nvSpPr>
        <p:spPr>
          <a:xfrm>
            <a:off x="1393362" y="1170339"/>
            <a:ext cx="8577875" cy="4599516"/>
          </a:xfrm>
        </p:spPr>
        <p:txBody>
          <a:bodyPr>
            <a:normAutofit/>
          </a:bodyPr>
          <a:lstStyle/>
          <a:p>
            <a:pPr marL="0" lvl="0" indent="0">
              <a:buClr>
                <a:srgbClr val="CDC301"/>
              </a:buClr>
              <a:buNone/>
            </a:pPr>
            <a:r>
              <a:rPr lang="de-DE" sz="3600" dirty="0"/>
              <a:t>Wir freuen uns, Euch wiederzusehen!</a:t>
            </a:r>
            <a:endParaRPr lang="de-DE" sz="3600" dirty="0">
              <a:hlinkClick r:id="rId2"/>
            </a:endParaRPr>
          </a:p>
          <a:p>
            <a:pPr marL="0" indent="0">
              <a:buNone/>
            </a:pPr>
            <a:endParaRPr lang="de-DE" sz="2200" dirty="0"/>
          </a:p>
        </p:txBody>
      </p:sp>
      <p:sp>
        <p:nvSpPr>
          <p:cNvPr id="9" name="Textfeld 8"/>
          <p:cNvSpPr txBox="1"/>
          <p:nvPr/>
        </p:nvSpPr>
        <p:spPr>
          <a:xfrm>
            <a:off x="10340922" y="206827"/>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02060"/>
                </a:solidFill>
                <a:latin typeface="Arial Narrow" panose="020B0606020202030204" pitchFamily="34" charset="0"/>
              </a:rPr>
              <a:t>PROJEKTLEITUNG</a:t>
            </a:r>
          </a:p>
        </p:txBody>
      </p:sp>
      <p:sp>
        <p:nvSpPr>
          <p:cNvPr id="10" name="Textfeld 9"/>
          <p:cNvSpPr txBox="1"/>
          <p:nvPr/>
        </p:nvSpPr>
        <p:spPr>
          <a:xfrm>
            <a:off x="10340922" y="1338192"/>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02060"/>
                </a:solidFill>
                <a:latin typeface="Arial Narrow" panose="020B0606020202030204" pitchFamily="34" charset="0"/>
              </a:rPr>
              <a:t>PARTNER</a:t>
            </a:r>
          </a:p>
        </p:txBody>
      </p:sp>
      <p:sp>
        <p:nvSpPr>
          <p:cNvPr id="12" name="Textfeld 11"/>
          <p:cNvSpPr txBox="1"/>
          <p:nvPr/>
        </p:nvSpPr>
        <p:spPr>
          <a:xfrm>
            <a:off x="10340922" y="3982127"/>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02060"/>
                </a:solidFill>
                <a:latin typeface="Arial Narrow" panose="020B0606020202030204" pitchFamily="34" charset="0"/>
              </a:rPr>
              <a:t>FÖRDERER</a:t>
            </a:r>
          </a:p>
        </p:txBody>
      </p:sp>
      <p:sp>
        <p:nvSpPr>
          <p:cNvPr id="13" name="Textfeld 12"/>
          <p:cNvSpPr txBox="1"/>
          <p:nvPr/>
        </p:nvSpPr>
        <p:spPr>
          <a:xfrm>
            <a:off x="10340922" y="2609321"/>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02060"/>
                </a:solidFill>
                <a:latin typeface="Arial Narrow" panose="020B0606020202030204" pitchFamily="34" charset="0"/>
              </a:rPr>
              <a:t>SCHIRMHERRSCHAFT</a:t>
            </a:r>
          </a:p>
        </p:txBody>
      </p:sp>
      <p:pic>
        <p:nvPicPr>
          <p:cNvPr id="15" name="Grafik 14"/>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0426156" y="469931"/>
            <a:ext cx="1597753" cy="468932"/>
          </a:xfrm>
          <a:prstGeom prst="rect">
            <a:avLst/>
          </a:prstGeom>
        </p:spPr>
      </p:pic>
      <p:pic>
        <p:nvPicPr>
          <p:cNvPr id="17" name="Grafik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3509" y="1600255"/>
            <a:ext cx="682846" cy="677156"/>
          </a:xfrm>
          <a:prstGeom prst="rect">
            <a:avLst/>
          </a:prstGeom>
        </p:spPr>
      </p:pic>
      <p:pic>
        <p:nvPicPr>
          <p:cNvPr id="18" name="Grafik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31014" y="1572266"/>
            <a:ext cx="684000" cy="684000"/>
          </a:xfrm>
          <a:prstGeom prst="rect">
            <a:avLst/>
          </a:prstGeom>
        </p:spPr>
      </p:pic>
      <p:pic>
        <p:nvPicPr>
          <p:cNvPr id="19" name="Grafik 1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23509" y="2926666"/>
            <a:ext cx="1277983" cy="543431"/>
          </a:xfrm>
          <a:prstGeom prst="rect">
            <a:avLst/>
          </a:prstGeom>
        </p:spPr>
      </p:pic>
      <p:pic>
        <p:nvPicPr>
          <p:cNvPr id="20" name="Grafik 1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426156" y="4299472"/>
            <a:ext cx="1334138" cy="466659"/>
          </a:xfrm>
          <a:prstGeom prst="rect">
            <a:avLst/>
          </a:prstGeom>
        </p:spPr>
      </p:pic>
      <p:pic>
        <p:nvPicPr>
          <p:cNvPr id="21" name="Grafik 2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405509" y="5117178"/>
            <a:ext cx="1575816" cy="1097280"/>
          </a:xfrm>
          <a:prstGeom prst="rect">
            <a:avLst/>
          </a:prstGeom>
        </p:spPr>
      </p:pic>
      <p:sp>
        <p:nvSpPr>
          <p:cNvPr id="26" name="Rechteck 25"/>
          <p:cNvSpPr/>
          <p:nvPr/>
        </p:nvSpPr>
        <p:spPr>
          <a:xfrm>
            <a:off x="1393362" y="2277411"/>
            <a:ext cx="4540701" cy="2262158"/>
          </a:xfrm>
          <a:prstGeom prst="rect">
            <a:avLst/>
          </a:prstGeom>
        </p:spPr>
        <p:txBody>
          <a:bodyPr wrap="square">
            <a:spAutoFit/>
          </a:bodyPr>
          <a:lstStyle/>
          <a:p>
            <a:pPr>
              <a:spcAft>
                <a:spcPts val="600"/>
              </a:spcAft>
            </a:pPr>
            <a:r>
              <a:rPr lang="de-DE" sz="2800" dirty="0">
                <a:solidFill>
                  <a:srgbClr val="013476"/>
                </a:solidFill>
                <a:hlinkClick r:id="rId2"/>
              </a:rPr>
              <a:t>www.teilchenwelt.de</a:t>
            </a:r>
            <a:endParaRPr lang="de-DE" sz="2800" dirty="0">
              <a:solidFill>
                <a:srgbClr val="013476"/>
              </a:solidFill>
            </a:endParaRPr>
          </a:p>
          <a:p>
            <a:r>
              <a:rPr lang="de-DE" sz="2800" dirty="0">
                <a:solidFill>
                  <a:srgbClr val="FFFFFF"/>
                </a:solidFill>
                <a:hlinkClick r:id="rId9"/>
              </a:rPr>
              <a:t>info@teilchenwelt.de</a:t>
            </a:r>
            <a:endParaRPr lang="de-DE" sz="2800" dirty="0">
              <a:solidFill>
                <a:srgbClr val="FFFFFF"/>
              </a:solidFill>
            </a:endParaRPr>
          </a:p>
          <a:p>
            <a:endParaRPr lang="de-DE" sz="2800" dirty="0">
              <a:solidFill>
                <a:srgbClr val="FFFFFF"/>
              </a:solidFill>
            </a:endParaRPr>
          </a:p>
          <a:p>
            <a:endParaRPr lang="de-DE" sz="2800" dirty="0">
              <a:solidFill>
                <a:srgbClr val="FFFFFF"/>
              </a:solidFill>
            </a:endParaRPr>
          </a:p>
          <a:p>
            <a:endParaRPr lang="de-DE" sz="2400" dirty="0">
              <a:solidFill>
                <a:srgbClr val="FFFFFF"/>
              </a:solidFill>
            </a:endParaRPr>
          </a:p>
        </p:txBody>
      </p:sp>
      <p:pic>
        <p:nvPicPr>
          <p:cNvPr id="2" name="Grafik 1"/>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2823945" y="4614712"/>
            <a:ext cx="1080000" cy="1080000"/>
          </a:xfrm>
          <a:prstGeom prst="rect">
            <a:avLst/>
          </a:prstGeom>
        </p:spPr>
      </p:pic>
      <p:pic>
        <p:nvPicPr>
          <p:cNvPr id="4" name="Grafik 3"/>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a:off x="1144405" y="4614712"/>
            <a:ext cx="1080000" cy="1080000"/>
          </a:xfrm>
          <a:prstGeom prst="rect">
            <a:avLst/>
          </a:prstGeom>
        </p:spPr>
      </p:pic>
      <p:pic>
        <p:nvPicPr>
          <p:cNvPr id="5" name="Grafik 4"/>
          <p:cNvPicPr>
            <a:picLocks noChangeAspect="1"/>
          </p:cNvPicPr>
          <p:nvPr/>
        </p:nvPicPr>
        <p:blipFill>
          <a:blip r:embed="rId12" cstate="hqprint">
            <a:extLst>
              <a:ext uri="{28A0092B-C50C-407E-A947-70E740481C1C}">
                <a14:useLocalDpi xmlns:a14="http://schemas.microsoft.com/office/drawing/2010/main" val="0"/>
              </a:ext>
            </a:extLst>
          </a:blip>
          <a:stretch>
            <a:fillRect/>
          </a:stretch>
        </p:blipFill>
        <p:spPr>
          <a:xfrm>
            <a:off x="4854063" y="4614712"/>
            <a:ext cx="1080000" cy="1080000"/>
          </a:xfrm>
          <a:prstGeom prst="rect">
            <a:avLst/>
          </a:prstGeom>
        </p:spPr>
      </p:pic>
      <p:sp>
        <p:nvSpPr>
          <p:cNvPr id="6" name="Foliennummernplatzhalter 5"/>
          <p:cNvSpPr>
            <a:spLocks noGrp="1"/>
          </p:cNvSpPr>
          <p:nvPr>
            <p:ph type="sldNum" sz="quarter" idx="15"/>
          </p:nvPr>
        </p:nvSpPr>
        <p:spPr/>
        <p:txBody>
          <a:bodyPr/>
          <a:lstStyle/>
          <a:p>
            <a:fld id="{13EBA283-81CD-428D-9703-4AE41BDC50AA}" type="slidenum">
              <a:rPr lang="de-DE" smtClean="0"/>
              <a:pPr/>
              <a:t>17</a:t>
            </a:fld>
            <a:endParaRPr lang="de-DE" dirty="0"/>
          </a:p>
        </p:txBody>
      </p:sp>
    </p:spTree>
    <p:extLst>
      <p:ext uri="{BB962C8B-B14F-4D97-AF65-F5344CB8AC3E}">
        <p14:creationId xmlns:p14="http://schemas.microsoft.com/office/powerpoint/2010/main" val="14230169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ATLAS Kollaboration am CERN</a:t>
            </a:r>
            <a:endParaRPr lang="en-US" dirty="0"/>
          </a:p>
        </p:txBody>
      </p:sp>
      <p:sp>
        <p:nvSpPr>
          <p:cNvPr id="7" name="Inhaltsplatzhalter 6"/>
          <p:cNvSpPr>
            <a:spLocks noGrp="1"/>
          </p:cNvSpPr>
          <p:nvPr>
            <p:ph sz="quarter" idx="13"/>
          </p:nvPr>
        </p:nvSpPr>
        <p:spPr/>
        <p:txBody>
          <a:bodyPr/>
          <a:lstStyle/>
          <a:p>
            <a:r>
              <a:rPr lang="de-DE" dirty="0"/>
              <a:t>3.000 Forschende</a:t>
            </a:r>
          </a:p>
          <a:p>
            <a:r>
              <a:rPr lang="de-DE" dirty="0"/>
              <a:t>1.200 Doktorandinnen und Doktoranden</a:t>
            </a:r>
          </a:p>
          <a:p>
            <a:r>
              <a:rPr lang="de-DE" dirty="0"/>
              <a:t>42 Länder</a:t>
            </a:r>
          </a:p>
          <a:p>
            <a:r>
              <a:rPr lang="de-DE" dirty="0"/>
              <a:t>182 Unis / Forschungsinstitute</a:t>
            </a:r>
          </a:p>
          <a:p>
            <a:pPr marL="0" indent="0">
              <a:buNone/>
            </a:pPr>
            <a:endParaRPr lang="de-DE" dirty="0"/>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4243859"/>
            <a:ext cx="2817164" cy="2064444"/>
          </a:xfrm>
          <a:prstGeom prst="rect">
            <a:avLst/>
          </a:prstGeom>
        </p:spPr>
      </p:pic>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1985" y="4243859"/>
            <a:ext cx="3345824" cy="2064444"/>
          </a:xfrm>
          <a:prstGeom prst="rect">
            <a:avLst/>
          </a:prstGeom>
        </p:spPr>
      </p:pic>
      <p:sp>
        <p:nvSpPr>
          <p:cNvPr id="10" name="Textfeld 9"/>
          <p:cNvSpPr txBox="1"/>
          <p:nvPr/>
        </p:nvSpPr>
        <p:spPr>
          <a:xfrm>
            <a:off x="2639616" y="6308304"/>
            <a:ext cx="6048672" cy="774571"/>
          </a:xfrm>
          <a:prstGeom prst="rect">
            <a:avLst/>
          </a:prstGeom>
          <a:noFill/>
        </p:spPr>
        <p:txBody>
          <a:bodyPr wrap="square" rtlCol="0">
            <a:spAutoFit/>
          </a:bodyPr>
          <a:lstStyle/>
          <a:p>
            <a:pPr>
              <a:lnSpc>
                <a:spcPct val="90000"/>
              </a:lnSpc>
              <a:spcBef>
                <a:spcPts val="1000"/>
              </a:spcBef>
              <a:buClr>
                <a:srgbClr val="CCCC00"/>
              </a:buClr>
              <a:buSzPct val="90000"/>
            </a:pPr>
            <a:r>
              <a:rPr lang="en-US" sz="2000" dirty="0">
                <a:hlinkClick r:id="rId4"/>
              </a:rPr>
              <a:t>https://atlas.cern/discover/collaboration</a:t>
            </a:r>
            <a:r>
              <a:rPr lang="en-US" sz="2000" dirty="0"/>
              <a:t> </a:t>
            </a:r>
          </a:p>
          <a:p>
            <a:pPr marL="228600" indent="-228600">
              <a:lnSpc>
                <a:spcPct val="90000"/>
              </a:lnSpc>
              <a:spcBef>
                <a:spcPts val="1000"/>
              </a:spcBef>
              <a:buClr>
                <a:srgbClr val="CCCC00"/>
              </a:buClr>
              <a:buSzPct val="90000"/>
              <a:buFont typeface="Arial Narrow" panose="020B0606020202030204" pitchFamily="34" charset="0"/>
              <a:buChar char="►"/>
            </a:pPr>
            <a:endParaRPr lang="en-US" sz="20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219907208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nhaltsplatzhalter 9"/>
          <p:cNvSpPr>
            <a:spLocks noGrp="1"/>
          </p:cNvSpPr>
          <p:nvPr>
            <p:ph idx="1"/>
          </p:nvPr>
        </p:nvSpPr>
        <p:spPr/>
        <p:txBody>
          <a:bodyPr/>
          <a:lstStyle/>
          <a:p>
            <a:pPr>
              <a:buClr>
                <a:schemeClr val="tx1"/>
              </a:buClr>
            </a:pPr>
            <a:r>
              <a:rPr lang="de-DE" dirty="0" smtClean="0"/>
              <a:t>64 </a:t>
            </a:r>
            <a:r>
              <a:rPr lang="de-DE" dirty="0"/>
              <a:t>Länder</a:t>
            </a:r>
          </a:p>
          <a:p>
            <a:pPr>
              <a:buClr>
                <a:schemeClr val="tx1"/>
              </a:buClr>
            </a:pPr>
            <a:r>
              <a:rPr lang="de-DE" dirty="0"/>
              <a:t>&gt; 220 Unis und Forschungsinstitute</a:t>
            </a:r>
          </a:p>
        </p:txBody>
      </p:sp>
      <p:sp>
        <p:nvSpPr>
          <p:cNvPr id="3" name="Titel 2"/>
          <p:cNvSpPr>
            <a:spLocks noGrp="1"/>
          </p:cNvSpPr>
          <p:nvPr>
            <p:ph type="title"/>
          </p:nvPr>
        </p:nvSpPr>
        <p:spPr/>
        <p:txBody>
          <a:bodyPr/>
          <a:lstStyle/>
          <a:p>
            <a:r>
              <a:rPr lang="de-DE" dirty="0"/>
              <a:t>International Masterclasses</a:t>
            </a:r>
          </a:p>
        </p:txBody>
      </p:sp>
      <p:pic>
        <p:nvPicPr>
          <p:cNvPr id="2" name="Grafik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35645" y="2516977"/>
            <a:ext cx="6208295" cy="3270407"/>
          </a:xfrm>
          <a:prstGeom prst="rect">
            <a:avLst/>
          </a:prstGeom>
          <a:ln>
            <a:solidFill>
              <a:srgbClr val="013476"/>
            </a:solidFill>
          </a:ln>
        </p:spPr>
      </p:pic>
      <p:pic>
        <p:nvPicPr>
          <p:cNvPr id="4" name="Grafik 3"/>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057824" y="2516977"/>
            <a:ext cx="4698906" cy="3270407"/>
          </a:xfrm>
          <a:prstGeom prst="rect">
            <a:avLst/>
          </a:prstGeom>
          <a:ln>
            <a:solidFill>
              <a:srgbClr val="013476"/>
            </a:solidFill>
          </a:ln>
        </p:spPr>
      </p:pic>
    </p:spTree>
    <p:extLst>
      <p:ext uri="{BB962C8B-B14F-4D97-AF65-F5344CB8AC3E}">
        <p14:creationId xmlns:p14="http://schemas.microsoft.com/office/powerpoint/2010/main" val="136983226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8188036" y="1241433"/>
            <a:ext cx="3781964" cy="5519623"/>
          </a:xfrm>
          <a:prstGeom prst="rect">
            <a:avLst/>
          </a:prstGeom>
        </p:spPr>
      </p:pic>
      <p:sp>
        <p:nvSpPr>
          <p:cNvPr id="2" name="Titel 1"/>
          <p:cNvSpPr>
            <a:spLocks noGrp="1"/>
          </p:cNvSpPr>
          <p:nvPr>
            <p:ph type="title"/>
          </p:nvPr>
        </p:nvSpPr>
        <p:spPr/>
        <p:txBody>
          <a:bodyPr anchor="ctr">
            <a:normAutofit/>
          </a:bodyPr>
          <a:lstStyle/>
          <a:p>
            <a:r>
              <a:rPr lang="de-DE" dirty="0">
                <a:solidFill>
                  <a:srgbClr val="013476"/>
                </a:solidFill>
              </a:rPr>
              <a:t>Dies ist eine Veranstaltung von ...</a:t>
            </a:r>
          </a:p>
        </p:txBody>
      </p:sp>
      <p:sp>
        <p:nvSpPr>
          <p:cNvPr id="4" name="Inhaltsplatzhalter 3"/>
          <p:cNvSpPr>
            <a:spLocks noGrp="1"/>
          </p:cNvSpPr>
          <p:nvPr>
            <p:ph sz="quarter" idx="13"/>
          </p:nvPr>
        </p:nvSpPr>
        <p:spPr>
          <a:xfrm>
            <a:off x="1295468" y="1772818"/>
            <a:ext cx="6295778" cy="4438202"/>
          </a:xfrm>
        </p:spPr>
        <p:txBody>
          <a:bodyPr>
            <a:noAutofit/>
          </a:bodyPr>
          <a:lstStyle/>
          <a:p>
            <a:pPr>
              <a:lnSpc>
                <a:spcPct val="100000"/>
              </a:lnSpc>
              <a:spcBef>
                <a:spcPts val="600"/>
              </a:spcBef>
            </a:pPr>
            <a:r>
              <a:rPr lang="de-DE" b="1" dirty="0"/>
              <a:t>TU Dresden</a:t>
            </a:r>
          </a:p>
          <a:p>
            <a:pPr>
              <a:lnSpc>
                <a:spcPct val="100000"/>
              </a:lnSpc>
              <a:spcBef>
                <a:spcPts val="600"/>
              </a:spcBef>
            </a:pPr>
            <a:r>
              <a:rPr lang="de-DE" dirty="0"/>
              <a:t>als Teil von Netzwerk Teilchenwelt</a:t>
            </a:r>
          </a:p>
          <a:p>
            <a:pPr lvl="1"/>
            <a:r>
              <a:rPr lang="de-DE" sz="2400" dirty="0"/>
              <a:t>Verbund aus 34 Forschungseinrichtungen          in Deutschland + CERN</a:t>
            </a:r>
          </a:p>
          <a:p>
            <a:pPr lvl="1"/>
            <a:r>
              <a:rPr lang="de-DE" sz="2400" dirty="0"/>
              <a:t>200 engagierte Wissenschaftler:innen </a:t>
            </a:r>
          </a:p>
          <a:p>
            <a:pPr lvl="1"/>
            <a:r>
              <a:rPr lang="de-DE" sz="2400" dirty="0"/>
              <a:t>3.000 Jugendliche und Lehrkräfte nehmen pro Jahr an unseren Veranstaltungen teil</a:t>
            </a:r>
          </a:p>
          <a:p>
            <a:pPr>
              <a:lnSpc>
                <a:spcPct val="100000"/>
              </a:lnSpc>
              <a:spcBef>
                <a:spcPts val="600"/>
              </a:spcBef>
            </a:pPr>
            <a:endParaRPr lang="de-DE" dirty="0"/>
          </a:p>
          <a:p>
            <a:pPr>
              <a:lnSpc>
                <a:spcPct val="100000"/>
              </a:lnSpc>
              <a:spcBef>
                <a:spcPts val="600"/>
              </a:spcBef>
            </a:pPr>
            <a:r>
              <a:rPr lang="de-DE" dirty="0"/>
              <a:t>Gemeinsames Ziel: Forschung erlebbar machen!</a:t>
            </a:r>
          </a:p>
          <a:p>
            <a:pPr marL="0" indent="0">
              <a:lnSpc>
                <a:spcPct val="100000"/>
              </a:lnSpc>
              <a:spcBef>
                <a:spcPts val="600"/>
              </a:spcBef>
              <a:buNone/>
            </a:pPr>
            <a:endParaRPr lang="de-DE" dirty="0"/>
          </a:p>
        </p:txBody>
      </p:sp>
      <p:sp>
        <p:nvSpPr>
          <p:cNvPr id="12" name="Inhaltsplatzhalter 2"/>
          <p:cNvSpPr txBox="1">
            <a:spLocks/>
          </p:cNvSpPr>
          <p:nvPr/>
        </p:nvSpPr>
        <p:spPr>
          <a:xfrm>
            <a:off x="7164302" y="5506535"/>
            <a:ext cx="5489766" cy="1481142"/>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66700" indent="-266700">
              <a:lnSpc>
                <a:spcPct val="100000"/>
              </a:lnSpc>
              <a:spcBef>
                <a:spcPts val="600"/>
              </a:spcBef>
            </a:pPr>
            <a:endParaRPr lang="de-DE" sz="2200" dirty="0">
              <a:solidFill>
                <a:srgbClr val="013476"/>
              </a:solidFill>
            </a:endParaRPr>
          </a:p>
        </p:txBody>
      </p:sp>
      <p:pic>
        <p:nvPicPr>
          <p:cNvPr id="9" name="Grafik 8"/>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8994052" y="625368"/>
            <a:ext cx="2336962" cy="735860"/>
          </a:xfrm>
          <a:prstGeom prst="rect">
            <a:avLst/>
          </a:prstGeom>
        </p:spPr>
      </p:pic>
      <p:sp>
        <p:nvSpPr>
          <p:cNvPr id="3" name="Foliennummernplatzhalter 2"/>
          <p:cNvSpPr>
            <a:spLocks noGrp="1"/>
          </p:cNvSpPr>
          <p:nvPr>
            <p:ph type="sldNum" sz="quarter" idx="15"/>
          </p:nvPr>
        </p:nvSpPr>
        <p:spPr/>
        <p:txBody>
          <a:bodyPr/>
          <a:lstStyle/>
          <a:p>
            <a:fld id="{13EBA283-81CD-428D-9703-4AE41BDC50AA}" type="slidenum">
              <a:rPr lang="de-DE" smtClean="0"/>
              <a:pPr/>
              <a:t>2</a:t>
            </a:fld>
            <a:endParaRPr lang="de-DE" dirty="0"/>
          </a:p>
        </p:txBody>
      </p:sp>
    </p:spTree>
    <p:extLst>
      <p:ext uri="{BB962C8B-B14F-4D97-AF65-F5344CB8AC3E}">
        <p14:creationId xmlns:p14="http://schemas.microsoft.com/office/powerpoint/2010/main" val="41827368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Jetzt gleich: Videokonferenz</a:t>
            </a:r>
            <a:endParaRPr lang="en-US" dirty="0"/>
          </a:p>
        </p:txBody>
      </p:sp>
      <p:sp>
        <p:nvSpPr>
          <p:cNvPr id="5" name="Inhaltsplatzhalter 4"/>
          <p:cNvSpPr>
            <a:spLocks noGrp="1"/>
          </p:cNvSpPr>
          <p:nvPr>
            <p:ph sz="quarter" idx="13"/>
          </p:nvPr>
        </p:nvSpPr>
        <p:spPr>
          <a:xfrm>
            <a:off x="6223428" y="1635276"/>
            <a:ext cx="7546684" cy="5050724"/>
          </a:xfrm>
        </p:spPr>
        <p:txBody>
          <a:bodyPr/>
          <a:lstStyle/>
          <a:p>
            <a:r>
              <a:rPr lang="de-DE" dirty="0"/>
              <a:t>Jugendliche in</a:t>
            </a:r>
          </a:p>
          <a:p>
            <a:pPr lvl="1"/>
            <a:r>
              <a:rPr lang="de-DE" dirty="0"/>
              <a:t>Bern </a:t>
            </a:r>
          </a:p>
          <a:p>
            <a:pPr lvl="1"/>
            <a:r>
              <a:rPr lang="de-DE" dirty="0"/>
              <a:t>Bonn</a:t>
            </a:r>
          </a:p>
          <a:p>
            <a:pPr lvl="1"/>
            <a:r>
              <a:rPr lang="de-DE" dirty="0" err="1"/>
              <a:t>Kutaisi</a:t>
            </a:r>
            <a:endParaRPr lang="de-DE" dirty="0"/>
          </a:p>
          <a:p>
            <a:pPr lvl="1"/>
            <a:r>
              <a:rPr lang="de-DE" dirty="0"/>
              <a:t>Rom</a:t>
            </a:r>
          </a:p>
          <a:p>
            <a:pPr lvl="1"/>
            <a:r>
              <a:rPr lang="de-DE" dirty="0"/>
              <a:t>Valencia</a:t>
            </a:r>
          </a:p>
          <a:p>
            <a:pPr lvl="1"/>
            <a:r>
              <a:rPr lang="de-DE" b="1" dirty="0"/>
              <a:t>Dresden</a:t>
            </a:r>
          </a:p>
          <a:p>
            <a:pPr lvl="1"/>
            <a:endParaRPr lang="de-DE" dirty="0"/>
          </a:p>
          <a:p>
            <a:pPr marL="355600" lvl="1" indent="0">
              <a:buNone/>
            </a:pPr>
            <a:endParaRPr lang="en-US" dirty="0"/>
          </a:p>
          <a:p>
            <a:r>
              <a:rPr lang="de-DE" dirty="0"/>
              <a:t>CERN</a:t>
            </a:r>
          </a:p>
          <a:p>
            <a:pPr lvl="1"/>
            <a:r>
              <a:rPr lang="de-DE" dirty="0"/>
              <a:t>Martin</a:t>
            </a:r>
          </a:p>
          <a:p>
            <a:pPr lvl="1"/>
            <a:r>
              <a:rPr lang="de-DE" dirty="0"/>
              <a:t>Matt</a:t>
            </a:r>
          </a:p>
          <a:p>
            <a:pPr lvl="1"/>
            <a:endParaRPr lang="de-DE" dirty="0"/>
          </a:p>
          <a:p>
            <a:pPr lvl="1"/>
            <a:endParaRPr lang="de-DE" dirty="0"/>
          </a:p>
          <a:p>
            <a:pPr lvl="1"/>
            <a:endParaRPr lang="de-DE" dirty="0"/>
          </a:p>
          <a:p>
            <a:pPr lvl="1"/>
            <a:endParaRPr lang="de-DE" dirty="0"/>
          </a:p>
          <a:p>
            <a:pPr lvl="1"/>
            <a:endParaRPr lang="de-DE" dirty="0"/>
          </a:p>
        </p:txBody>
      </p:sp>
      <p:pic>
        <p:nvPicPr>
          <p:cNvPr id="6" name="Grafik 5"/>
          <p:cNvPicPr>
            <a:picLocks noChangeAspect="1"/>
          </p:cNvPicPr>
          <p:nvPr/>
        </p:nvPicPr>
        <p:blipFill>
          <a:blip r:embed="rId2"/>
          <a:stretch>
            <a:fillRect/>
          </a:stretch>
        </p:blipFill>
        <p:spPr>
          <a:xfrm>
            <a:off x="1428652" y="1451104"/>
            <a:ext cx="3975390" cy="4412991"/>
          </a:xfrm>
          <a:prstGeom prst="rect">
            <a:avLst/>
          </a:prstGeom>
        </p:spPr>
      </p:pic>
      <p:sp>
        <p:nvSpPr>
          <p:cNvPr id="11" name="Rechteck 10"/>
          <p:cNvSpPr/>
          <p:nvPr/>
        </p:nvSpPr>
        <p:spPr>
          <a:xfrm>
            <a:off x="2388637" y="1451104"/>
            <a:ext cx="671804" cy="247708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8504404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2 min Miniumfrage zur heutigen Masterclass</a:t>
            </a:r>
            <a:endParaRPr lang="de-DE" dirty="0"/>
          </a:p>
        </p:txBody>
      </p:sp>
      <p:sp>
        <p:nvSpPr>
          <p:cNvPr id="4" name="Foliennummernplatzhalter 3"/>
          <p:cNvSpPr>
            <a:spLocks noGrp="1"/>
          </p:cNvSpPr>
          <p:nvPr>
            <p:ph type="sldNum" sz="quarter" idx="15"/>
          </p:nvPr>
        </p:nvSpPr>
        <p:spPr/>
        <p:txBody>
          <a:bodyPr/>
          <a:lstStyle/>
          <a:p>
            <a:fld id="{13EBA283-81CD-428D-9703-4AE41BDC50AA}" type="slidenum">
              <a:rPr lang="de-DE" smtClean="0"/>
              <a:pPr/>
              <a:t>21</a:t>
            </a:fld>
            <a:endParaRPr lang="de-DE" dirty="0"/>
          </a:p>
        </p:txBody>
      </p:sp>
      <p:pic>
        <p:nvPicPr>
          <p:cNvPr id="5" name="Grafik 4"/>
          <p:cNvPicPr>
            <a:picLocks noChangeAspect="1"/>
          </p:cNvPicPr>
          <p:nvPr/>
        </p:nvPicPr>
        <p:blipFill>
          <a:blip r:embed="rId2"/>
          <a:stretch>
            <a:fillRect/>
          </a:stretch>
        </p:blipFill>
        <p:spPr>
          <a:xfrm>
            <a:off x="2978725" y="1620882"/>
            <a:ext cx="4761017" cy="5237118"/>
          </a:xfrm>
          <a:prstGeom prst="rect">
            <a:avLst/>
          </a:prstGeom>
        </p:spPr>
      </p:pic>
    </p:spTree>
    <p:extLst>
      <p:ext uri="{BB962C8B-B14F-4D97-AF65-F5344CB8AC3E}">
        <p14:creationId xmlns:p14="http://schemas.microsoft.com/office/powerpoint/2010/main" val="2800896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a:t>Das Konzept</a:t>
            </a:r>
          </a:p>
        </p:txBody>
      </p:sp>
      <p:graphicFrame>
        <p:nvGraphicFramePr>
          <p:cNvPr id="6" name="Diagramm 5"/>
          <p:cNvGraphicFramePr/>
          <p:nvPr>
            <p:extLst>
              <p:ext uri="{D42A27DB-BD31-4B8C-83A1-F6EECF244321}">
                <p14:modId xmlns:p14="http://schemas.microsoft.com/office/powerpoint/2010/main" val="1135654962"/>
              </p:ext>
            </p:extLst>
          </p:nvPr>
        </p:nvGraphicFramePr>
        <p:xfrm>
          <a:off x="990920" y="660849"/>
          <a:ext cx="7560840" cy="59001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feld 6"/>
          <p:cNvSpPr txBox="1"/>
          <p:nvPr/>
        </p:nvSpPr>
        <p:spPr>
          <a:xfrm>
            <a:off x="4242466" y="2129001"/>
            <a:ext cx="1215196" cy="615553"/>
          </a:xfrm>
          <a:prstGeom prst="rect">
            <a:avLst/>
          </a:prstGeom>
          <a:noFill/>
        </p:spPr>
        <p:txBody>
          <a:bodyPr wrap="square" rtlCol="0">
            <a:spAutoFit/>
          </a:bodyPr>
          <a:lstStyle/>
          <a:p>
            <a:pPr algn="ctr"/>
            <a:r>
              <a:rPr lang="de-DE" sz="1700" dirty="0">
                <a:latin typeface="Arial Narrow" pitchFamily="34" charset="0"/>
              </a:rPr>
              <a:t>Authentische Erfahrungen</a:t>
            </a:r>
          </a:p>
        </p:txBody>
      </p:sp>
      <p:sp>
        <p:nvSpPr>
          <p:cNvPr id="8" name="Textfeld 7"/>
          <p:cNvSpPr txBox="1"/>
          <p:nvPr/>
        </p:nvSpPr>
        <p:spPr>
          <a:xfrm>
            <a:off x="5527425" y="4314706"/>
            <a:ext cx="1343129" cy="877163"/>
          </a:xfrm>
          <a:prstGeom prst="rect">
            <a:avLst/>
          </a:prstGeom>
          <a:noFill/>
        </p:spPr>
        <p:txBody>
          <a:bodyPr wrap="square" rtlCol="0">
            <a:spAutoFit/>
          </a:bodyPr>
          <a:lstStyle/>
          <a:p>
            <a:pPr lvl="0" algn="ctr"/>
            <a:r>
              <a:rPr lang="de-DE" sz="1700" dirty="0">
                <a:latin typeface="Arial Narrow" pitchFamily="34" charset="0"/>
              </a:rPr>
              <a:t>Eigene „</a:t>
            </a:r>
            <a:r>
              <a:rPr lang="de-DE" sz="1700" dirty="0" err="1">
                <a:latin typeface="Arial Narrow" pitchFamily="34" charset="0"/>
              </a:rPr>
              <a:t>hands</a:t>
            </a:r>
            <a:r>
              <a:rPr lang="de-DE" sz="1700" dirty="0">
                <a:latin typeface="Arial Narrow" pitchFamily="34" charset="0"/>
              </a:rPr>
              <a:t>-on“ Aktivitäten</a:t>
            </a:r>
          </a:p>
        </p:txBody>
      </p:sp>
      <p:sp>
        <p:nvSpPr>
          <p:cNvPr id="9" name="Textfeld 8"/>
          <p:cNvSpPr txBox="1"/>
          <p:nvPr/>
        </p:nvSpPr>
        <p:spPr>
          <a:xfrm>
            <a:off x="1095662" y="3595583"/>
            <a:ext cx="1479434" cy="877163"/>
          </a:xfrm>
          <a:prstGeom prst="rect">
            <a:avLst/>
          </a:prstGeom>
          <a:noFill/>
        </p:spPr>
        <p:txBody>
          <a:bodyPr wrap="square" rtlCol="0">
            <a:spAutoFit/>
          </a:bodyPr>
          <a:lstStyle/>
          <a:p>
            <a:pPr algn="ctr"/>
            <a:r>
              <a:rPr lang="de-DE" sz="1700" dirty="0">
                <a:latin typeface="Arial Narrow" pitchFamily="34" charset="0"/>
              </a:rPr>
              <a:t>Einblick in den Forschungs-prozess</a:t>
            </a:r>
          </a:p>
        </p:txBody>
      </p:sp>
      <p:pic>
        <p:nvPicPr>
          <p:cNvPr id="12" name="Grafik 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29975" y="4587027"/>
            <a:ext cx="3096000" cy="2060117"/>
          </a:xfrm>
          <a:prstGeom prst="rect">
            <a:avLst/>
          </a:prstGeom>
        </p:spPr>
      </p:pic>
      <p:sp>
        <p:nvSpPr>
          <p:cNvPr id="17" name="Textfeld 16"/>
          <p:cNvSpPr txBox="1"/>
          <p:nvPr/>
        </p:nvSpPr>
        <p:spPr>
          <a:xfrm>
            <a:off x="4051032" y="5062165"/>
            <a:ext cx="1404385" cy="1138773"/>
          </a:xfrm>
          <a:prstGeom prst="rect">
            <a:avLst/>
          </a:prstGeom>
          <a:noFill/>
        </p:spPr>
        <p:txBody>
          <a:bodyPr wrap="square" rtlCol="0">
            <a:spAutoFit/>
          </a:bodyPr>
          <a:lstStyle/>
          <a:p>
            <a:pPr lvl="0" algn="ctr"/>
            <a:r>
              <a:rPr lang="de-DE" sz="1700" dirty="0">
                <a:latin typeface="Arial Narrow" pitchFamily="34" charset="0"/>
              </a:rPr>
              <a:t>Persönlicher Kontakt zu </a:t>
            </a:r>
            <a:r>
              <a:rPr lang="de-DE" sz="1700" dirty="0" err="1">
                <a:latin typeface="Arial Narrow" pitchFamily="34" charset="0"/>
              </a:rPr>
              <a:t>Wissenschaft-ler:innen</a:t>
            </a:r>
            <a:endParaRPr lang="de-DE" sz="1700" dirty="0">
              <a:latin typeface="Arial Narrow" pitchFamily="34" charset="0"/>
            </a:endParaRPr>
          </a:p>
        </p:txBody>
      </p:sp>
      <p:pic>
        <p:nvPicPr>
          <p:cNvPr id="4" name="Grafik 3"/>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7929974" y="2396992"/>
            <a:ext cx="3096000" cy="2102192"/>
          </a:xfrm>
          <a:prstGeom prst="rect">
            <a:avLst/>
          </a:prstGeom>
        </p:spPr>
      </p:pic>
      <p:pic>
        <p:nvPicPr>
          <p:cNvPr id="3" name="Grafik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929974" y="249029"/>
            <a:ext cx="3096000" cy="2060120"/>
          </a:xfrm>
          <a:prstGeom prst="rect">
            <a:avLst/>
          </a:prstGeom>
        </p:spPr>
      </p:pic>
      <p:sp>
        <p:nvSpPr>
          <p:cNvPr id="11" name="Foliennummernplatzhalter 10"/>
          <p:cNvSpPr>
            <a:spLocks noGrp="1"/>
          </p:cNvSpPr>
          <p:nvPr>
            <p:ph type="sldNum" sz="quarter" idx="15"/>
          </p:nvPr>
        </p:nvSpPr>
        <p:spPr/>
        <p:txBody>
          <a:bodyPr/>
          <a:lstStyle/>
          <a:p>
            <a:fld id="{13EBA283-81CD-428D-9703-4AE41BDC50AA}" type="slidenum">
              <a:rPr lang="de-DE" smtClean="0"/>
              <a:pPr/>
              <a:t>3</a:t>
            </a:fld>
            <a:endParaRPr lang="de-DE" dirty="0"/>
          </a:p>
        </p:txBody>
      </p:sp>
    </p:spTree>
    <p:extLst>
      <p:ext uri="{BB962C8B-B14F-4D97-AF65-F5344CB8AC3E}">
        <p14:creationId xmlns:p14="http://schemas.microsoft.com/office/powerpoint/2010/main" val="1304744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nhaltsplatzhalter 14">
            <a:extLst>
              <a:ext uri="{FF2B5EF4-FFF2-40B4-BE49-F238E27FC236}">
                <a16:creationId xmlns:a16="http://schemas.microsoft.com/office/drawing/2014/main" id="{C6F67C69-9E0F-440B-B041-02E025838D68}"/>
              </a:ext>
            </a:extLst>
          </p:cNvPr>
          <p:cNvPicPr>
            <a:picLocks noGrp="1" noChangeAspect="1"/>
          </p:cNvPicPr>
          <p:nvPr>
            <p:ph sz="quarter" idx="13"/>
          </p:nvPr>
        </p:nvPicPr>
        <p:blipFill>
          <a:blip r:embed="rId3" cstate="hqprint">
            <a:extLst>
              <a:ext uri="{28A0092B-C50C-407E-A947-70E740481C1C}">
                <a14:useLocalDpi xmlns:a14="http://schemas.microsoft.com/office/drawing/2010/main" val="0"/>
              </a:ext>
            </a:extLst>
          </a:blip>
          <a:stretch>
            <a:fillRect/>
          </a:stretch>
        </p:blipFill>
        <p:spPr>
          <a:xfrm>
            <a:off x="7831272" y="4733860"/>
            <a:ext cx="2664594" cy="1776396"/>
          </a:xfrm>
        </p:spPr>
      </p:pic>
      <p:pic>
        <p:nvPicPr>
          <p:cNvPr id="7" name="Grafik 6">
            <a:extLst>
              <a:ext uri="{FF2B5EF4-FFF2-40B4-BE49-F238E27FC236}">
                <a16:creationId xmlns:a16="http://schemas.microsoft.com/office/drawing/2014/main" id="{37E8FFDA-6152-4DB1-BB4A-A0C7D1AB3476}"/>
              </a:ext>
            </a:extLst>
          </p:cNvPr>
          <p:cNvPicPr>
            <a:picLocks noChangeAspect="1"/>
          </p:cNvPicPr>
          <p:nvPr/>
        </p:nvPicPr>
        <p:blipFill>
          <a:blip r:embed="rId4"/>
          <a:stretch>
            <a:fillRect/>
          </a:stretch>
        </p:blipFill>
        <p:spPr>
          <a:xfrm>
            <a:off x="1118508" y="1235942"/>
            <a:ext cx="9778025" cy="3324251"/>
          </a:xfrm>
          <a:prstGeom prst="rect">
            <a:avLst/>
          </a:prstGeom>
        </p:spPr>
      </p:pic>
      <p:sp>
        <p:nvSpPr>
          <p:cNvPr id="2" name="Titel 1"/>
          <p:cNvSpPr>
            <a:spLocks noGrp="1"/>
          </p:cNvSpPr>
          <p:nvPr>
            <p:ph type="title"/>
          </p:nvPr>
        </p:nvSpPr>
        <p:spPr/>
        <p:txBody>
          <a:bodyPr/>
          <a:lstStyle/>
          <a:p>
            <a:r>
              <a:rPr lang="de-DE" dirty="0"/>
              <a:t>Mehrstufiges Angebot für Jugendliche</a:t>
            </a:r>
          </a:p>
        </p:txBody>
      </p:sp>
      <p:pic>
        <p:nvPicPr>
          <p:cNvPr id="10" name="Grafik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13885" y="4702015"/>
            <a:ext cx="2726872" cy="1800000"/>
          </a:xfrm>
          <a:prstGeom prst="rect">
            <a:avLst/>
          </a:prstGeom>
        </p:spPr>
      </p:pic>
      <p:pic>
        <p:nvPicPr>
          <p:cNvPr id="12" name="Grafik 11"/>
          <p:cNvPicPr>
            <a:picLocks noChangeAspect="1"/>
          </p:cNvPicPr>
          <p:nvPr/>
        </p:nvPicPr>
        <p:blipFill rotWithShape="1">
          <a:blip r:embed="rId6" cstate="screen">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rcRect/>
          <a:stretch/>
        </p:blipFill>
        <p:spPr>
          <a:xfrm>
            <a:off x="4770234" y="4702015"/>
            <a:ext cx="2531560" cy="1800000"/>
          </a:xfrm>
          <a:prstGeom prst="rect">
            <a:avLst/>
          </a:prstGeom>
        </p:spPr>
      </p:pic>
      <p:sp>
        <p:nvSpPr>
          <p:cNvPr id="11" name="Pfeil nach rechts 10"/>
          <p:cNvSpPr/>
          <p:nvPr/>
        </p:nvSpPr>
        <p:spPr>
          <a:xfrm rot="1637574">
            <a:off x="277039" y="3978868"/>
            <a:ext cx="1944216" cy="1224136"/>
          </a:xfrm>
          <a:prstGeom prst="rightArrow">
            <a:avLst/>
          </a:prstGeom>
          <a:gradFill flip="none" rotWithShape="1">
            <a:gsLst>
              <a:gs pos="0">
                <a:schemeClr val="lt1">
                  <a:tint val="66000"/>
                  <a:satMod val="160000"/>
                </a:schemeClr>
              </a:gs>
              <a:gs pos="50000">
                <a:schemeClr val="lt1">
                  <a:tint val="44500"/>
                  <a:satMod val="160000"/>
                </a:schemeClr>
              </a:gs>
              <a:gs pos="100000">
                <a:schemeClr val="lt1">
                  <a:tint val="23500"/>
                  <a:satMod val="160000"/>
                </a:schemeClr>
              </a:gs>
            </a:gsLst>
            <a:lin ang="2700000" scaled="1"/>
            <a:tileRect/>
          </a:gradFill>
          <a:ln>
            <a:solidFill>
              <a:schemeClr val="bg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a:t>Du bist hier!</a:t>
            </a:r>
          </a:p>
        </p:txBody>
      </p:sp>
      <p:sp>
        <p:nvSpPr>
          <p:cNvPr id="13" name="Pfeil nach rechts 12"/>
          <p:cNvSpPr/>
          <p:nvPr/>
        </p:nvSpPr>
        <p:spPr>
          <a:xfrm rot="1797045">
            <a:off x="6625030" y="3989568"/>
            <a:ext cx="1883006" cy="1224136"/>
          </a:xfrm>
          <a:prstGeom prst="rightArrow">
            <a:avLst/>
          </a:prstGeom>
          <a:gradFill flip="none" rotWithShape="1">
            <a:gsLst>
              <a:gs pos="0">
                <a:schemeClr val="lt1">
                  <a:tint val="66000"/>
                  <a:satMod val="160000"/>
                </a:schemeClr>
              </a:gs>
              <a:gs pos="50000">
                <a:schemeClr val="lt1">
                  <a:tint val="44500"/>
                  <a:satMod val="160000"/>
                </a:schemeClr>
              </a:gs>
              <a:gs pos="100000">
                <a:schemeClr val="lt1">
                  <a:tint val="23500"/>
                  <a:satMod val="160000"/>
                </a:schemeClr>
              </a:gs>
            </a:gsLst>
            <a:lin ang="2700000" scaled="1"/>
            <a:tileRect/>
          </a:gradFill>
          <a:ln>
            <a:solidFill>
              <a:schemeClr val="bg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a:t>Wie kommst Du da hin??</a:t>
            </a:r>
          </a:p>
        </p:txBody>
      </p:sp>
      <p:sp>
        <p:nvSpPr>
          <p:cNvPr id="4" name="Foliennummernplatzhalter 3"/>
          <p:cNvSpPr>
            <a:spLocks noGrp="1"/>
          </p:cNvSpPr>
          <p:nvPr>
            <p:ph type="sldNum" sz="quarter" idx="15"/>
          </p:nvPr>
        </p:nvSpPr>
        <p:spPr/>
        <p:txBody>
          <a:bodyPr/>
          <a:lstStyle/>
          <a:p>
            <a:fld id="{13EBA283-81CD-428D-9703-4AE41BDC50AA}" type="slidenum">
              <a:rPr lang="de-DE" smtClean="0"/>
              <a:pPr/>
              <a:t>4</a:t>
            </a:fld>
            <a:endParaRPr lang="de-DE" dirty="0"/>
          </a:p>
        </p:txBody>
      </p:sp>
      <p:sp>
        <p:nvSpPr>
          <p:cNvPr id="3" name="Textfeld 2">
            <a:extLst>
              <a:ext uri="{FF2B5EF4-FFF2-40B4-BE49-F238E27FC236}">
                <a16:creationId xmlns:a16="http://schemas.microsoft.com/office/drawing/2014/main" id="{625697B0-7AC3-4F60-BC7C-C5E309CDE490}"/>
              </a:ext>
            </a:extLst>
          </p:cNvPr>
          <p:cNvSpPr txBox="1"/>
          <p:nvPr/>
        </p:nvSpPr>
        <p:spPr>
          <a:xfrm>
            <a:off x="7831272" y="6526173"/>
            <a:ext cx="2132237" cy="829971"/>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13476"/>
                </a:solidFill>
              </a:rPr>
              <a:t>Teilchenphysik-Akademie in Mainz                      </a:t>
            </a:r>
            <a:r>
              <a:rPr lang="de-DE" sz="800" dirty="0">
                <a:solidFill>
                  <a:srgbClr val="013476"/>
                </a:solidFill>
                <a:effectLst/>
                <a:ea typeface="Calibri" panose="020F0502020204030204" pitchFamily="34" charset="0"/>
                <a:cs typeface="Calibri" panose="020F0502020204030204" pitchFamily="34" charset="0"/>
              </a:rPr>
              <a:t>© </a:t>
            </a:r>
            <a:r>
              <a:rPr lang="de-DE" sz="800" dirty="0" smtClean="0">
                <a:solidFill>
                  <a:srgbClr val="013476"/>
                </a:solidFill>
                <a:effectLst/>
                <a:ea typeface="Calibri" panose="020F0502020204030204" pitchFamily="34" charset="0"/>
                <a:cs typeface="Calibri" panose="020F0502020204030204" pitchFamily="34" charset="0"/>
              </a:rPr>
              <a:t>Heike </a:t>
            </a:r>
            <a:r>
              <a:rPr lang="de-DE" sz="800" dirty="0">
                <a:solidFill>
                  <a:srgbClr val="013476"/>
                </a:solidFill>
                <a:effectLst/>
                <a:ea typeface="Calibri" panose="020F0502020204030204" pitchFamily="34" charset="0"/>
                <a:cs typeface="Calibri" panose="020F0502020204030204" pitchFamily="34" charset="0"/>
              </a:rPr>
              <a:t>Vormstein</a:t>
            </a:r>
            <a:endParaRPr lang="de-DE" sz="800" dirty="0">
              <a:solidFill>
                <a:srgbClr val="013476"/>
              </a:solidFill>
              <a:effectLst/>
              <a:ea typeface="Calibri" panose="020F0502020204030204" pitchFamily="34" charset="0"/>
              <a:cs typeface="Times New Roman" panose="02020603050405020304" pitchFamily="18" charset="0"/>
            </a:endParaRPr>
          </a:p>
          <a:p>
            <a:pPr marL="228600" indent="-228600">
              <a:lnSpc>
                <a:spcPct val="90000"/>
              </a:lnSpc>
              <a:spcBef>
                <a:spcPts val="1000"/>
              </a:spcBef>
              <a:buClr>
                <a:srgbClr val="CCCC00"/>
              </a:buClr>
              <a:buSzPct val="90000"/>
              <a:buFont typeface="Arial Narrow" panose="020B0606020202030204" pitchFamily="34" charset="0"/>
              <a:buChar char="►"/>
            </a:pP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1363785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E6A6D-C998-7C9C-4A47-85FE92F4D9A9}"/>
              </a:ext>
            </a:extLst>
          </p:cNvPr>
          <p:cNvSpPr>
            <a:spLocks noGrp="1"/>
          </p:cNvSpPr>
          <p:nvPr>
            <p:ph type="title"/>
          </p:nvPr>
        </p:nvSpPr>
        <p:spPr/>
        <p:txBody>
          <a:bodyPr/>
          <a:lstStyle/>
          <a:p>
            <a:r>
              <a:rPr lang="de-DE" dirty="0"/>
              <a:t>Meine Erfahrungen </a:t>
            </a:r>
            <a:r>
              <a:rPr lang="de-DE" dirty="0" smtClean="0"/>
              <a:t>im Netzwerk Teilchenwelt </a:t>
            </a:r>
            <a:endParaRPr lang="de-DE" dirty="0"/>
          </a:p>
        </p:txBody>
      </p:sp>
      <p:sp>
        <p:nvSpPr>
          <p:cNvPr id="3" name="Content Placeholder 2">
            <a:extLst>
              <a:ext uri="{FF2B5EF4-FFF2-40B4-BE49-F238E27FC236}">
                <a16:creationId xmlns:a16="http://schemas.microsoft.com/office/drawing/2014/main" id="{900656C0-BD89-B501-2E0C-9262B488D090}"/>
              </a:ext>
            </a:extLst>
          </p:cNvPr>
          <p:cNvSpPr>
            <a:spLocks noGrp="1"/>
          </p:cNvSpPr>
          <p:nvPr>
            <p:ph sz="quarter" idx="13"/>
          </p:nvPr>
        </p:nvSpPr>
        <p:spPr/>
        <p:txBody>
          <a:bodyPr/>
          <a:lstStyle/>
          <a:p>
            <a:r>
              <a:rPr lang="de-DE" dirty="0"/>
              <a:t>International </a:t>
            </a:r>
            <a:r>
              <a:rPr lang="de-DE" dirty="0" err="1"/>
              <a:t>Masterclass</a:t>
            </a:r>
            <a:r>
              <a:rPr lang="de-DE" dirty="0"/>
              <a:t> </a:t>
            </a:r>
          </a:p>
          <a:p>
            <a:r>
              <a:rPr lang="de-DE" dirty="0"/>
              <a:t>International </a:t>
            </a:r>
            <a:r>
              <a:rPr lang="de-DE" dirty="0" err="1"/>
              <a:t>Cosmic</a:t>
            </a:r>
            <a:r>
              <a:rPr lang="de-DE" dirty="0"/>
              <a:t> Day  </a:t>
            </a:r>
          </a:p>
          <a:p>
            <a:r>
              <a:rPr lang="de-DE" dirty="0"/>
              <a:t>Masterclass – </a:t>
            </a:r>
            <a:r>
              <a:rPr lang="de-DE" dirty="0" smtClean="0"/>
              <a:t>Nukleare </a:t>
            </a:r>
            <a:r>
              <a:rPr lang="de-DE" dirty="0"/>
              <a:t>Astrophysik </a:t>
            </a:r>
          </a:p>
          <a:p>
            <a:r>
              <a:rPr lang="de-DE" dirty="0"/>
              <a:t>CERN-Workshop </a:t>
            </a:r>
          </a:p>
          <a:p>
            <a:endParaRPr lang="de-DE" dirty="0"/>
          </a:p>
          <a:p>
            <a:endParaRPr lang="de-DE" dirty="0"/>
          </a:p>
        </p:txBody>
      </p:sp>
      <p:sp>
        <p:nvSpPr>
          <p:cNvPr id="4" name="Slide Number Placeholder 3">
            <a:extLst>
              <a:ext uri="{FF2B5EF4-FFF2-40B4-BE49-F238E27FC236}">
                <a16:creationId xmlns:a16="http://schemas.microsoft.com/office/drawing/2014/main" id="{7A30F598-1817-5662-DBB5-C8C4D0EBE92A}"/>
              </a:ext>
            </a:extLst>
          </p:cNvPr>
          <p:cNvSpPr>
            <a:spLocks noGrp="1"/>
          </p:cNvSpPr>
          <p:nvPr>
            <p:ph type="sldNum" sz="quarter" idx="15"/>
          </p:nvPr>
        </p:nvSpPr>
        <p:spPr/>
        <p:txBody>
          <a:bodyPr/>
          <a:lstStyle/>
          <a:p>
            <a:fld id="{13EBA283-81CD-428D-9703-4AE41BDC50AA}" type="slidenum">
              <a:rPr lang="de-DE" smtClean="0"/>
              <a:pPr/>
              <a:t>5</a:t>
            </a:fld>
            <a:endParaRPr lang="de-DE" dirty="0"/>
          </a:p>
        </p:txBody>
      </p:sp>
    </p:spTree>
    <p:extLst>
      <p:ext uri="{BB962C8B-B14F-4D97-AF65-F5344CB8AC3E}">
        <p14:creationId xmlns:p14="http://schemas.microsoft.com/office/powerpoint/2010/main" val="3548401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F47D8D-4190-65F3-4A41-0036469FA8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6B44725-81B1-4B65-737A-93A858AC79DA}"/>
              </a:ext>
            </a:extLst>
          </p:cNvPr>
          <p:cNvSpPr>
            <a:spLocks noGrp="1"/>
          </p:cNvSpPr>
          <p:nvPr>
            <p:ph type="sldNum" sz="quarter" idx="15"/>
          </p:nvPr>
        </p:nvSpPr>
        <p:spPr>
          <a:xfrm>
            <a:off x="11078312" y="6366858"/>
            <a:ext cx="819776" cy="354340"/>
          </a:xfrm>
        </p:spPr>
        <p:txBody>
          <a:bodyPr anchor="ctr">
            <a:normAutofit/>
          </a:bodyPr>
          <a:lstStyle/>
          <a:p>
            <a:pPr>
              <a:spcAft>
                <a:spcPts val="600"/>
              </a:spcAft>
            </a:pPr>
            <a:fld id="{13EBA283-81CD-428D-9703-4AE41BDC50AA}" type="slidenum">
              <a:rPr lang="de-DE" smtClean="0"/>
              <a:pPr>
                <a:spcAft>
                  <a:spcPts val="600"/>
                </a:spcAft>
              </a:pPr>
              <a:t>6</a:t>
            </a:fld>
            <a:endParaRPr lang="de-DE"/>
          </a:p>
        </p:txBody>
      </p:sp>
      <p:pic>
        <p:nvPicPr>
          <p:cNvPr id="2050" name="Picture 2" descr="Jugendliche werten ATLAS Daten aus">
            <a:extLst>
              <a:ext uri="{FF2B5EF4-FFF2-40B4-BE49-F238E27FC236}">
                <a16:creationId xmlns:a16="http://schemas.microsoft.com/office/drawing/2014/main" id="{822F212E-92CD-4535-E427-A305D9856D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8457" y="1914525"/>
            <a:ext cx="4572000" cy="30289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Jugendliche bei der International Masterclass 2016">
            <a:extLst>
              <a:ext uri="{FF2B5EF4-FFF2-40B4-BE49-F238E27FC236}">
                <a16:creationId xmlns:a16="http://schemas.microsoft.com/office/drawing/2014/main" id="{0821BD2E-40AD-22EA-891A-3950EA840F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6312" y="1914525"/>
            <a:ext cx="4572000" cy="30289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307A50B-B330-176D-E20A-31836CDAAF8D}"/>
              </a:ext>
            </a:extLst>
          </p:cNvPr>
          <p:cNvSpPr>
            <a:spLocks noGrp="1"/>
          </p:cNvSpPr>
          <p:nvPr>
            <p:ph type="title"/>
          </p:nvPr>
        </p:nvSpPr>
        <p:spPr>
          <a:xfrm>
            <a:off x="1295467" y="663276"/>
            <a:ext cx="10035547" cy="972000"/>
          </a:xfrm>
        </p:spPr>
        <p:txBody>
          <a:bodyPr/>
          <a:lstStyle/>
          <a:p>
            <a:r>
              <a:rPr lang="de-DE" dirty="0"/>
              <a:t>International </a:t>
            </a:r>
            <a:r>
              <a:rPr lang="de-DE" dirty="0" err="1"/>
              <a:t>Masterclass</a:t>
            </a:r>
            <a:r>
              <a:rPr lang="de-DE" dirty="0"/>
              <a:t> </a:t>
            </a:r>
          </a:p>
        </p:txBody>
      </p:sp>
    </p:spTree>
    <p:extLst>
      <p:ext uri="{BB962C8B-B14F-4D97-AF65-F5344CB8AC3E}">
        <p14:creationId xmlns:p14="http://schemas.microsoft.com/office/powerpoint/2010/main" val="2613797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1F5081-8CB3-D458-176D-7FC58D1AFD6C}"/>
            </a:ext>
          </a:extLst>
        </p:cNvPr>
        <p:cNvGrpSpPr/>
        <p:nvPr/>
      </p:nvGrpSpPr>
      <p:grpSpPr>
        <a:xfrm>
          <a:off x="0" y="0"/>
          <a:ext cx="0" cy="0"/>
          <a:chOff x="0" y="0"/>
          <a:chExt cx="0" cy="0"/>
        </a:xfrm>
      </p:grpSpPr>
      <p:pic>
        <p:nvPicPr>
          <p:cNvPr id="2054" name="Picture 6" descr="Welt der Physik: Einfluss der kosmischen Strahlung auf den Menschen">
            <a:extLst>
              <a:ext uri="{FF2B5EF4-FFF2-40B4-BE49-F238E27FC236}">
                <a16:creationId xmlns:a16="http://schemas.microsoft.com/office/drawing/2014/main" id="{B125B158-BD8E-35E1-FB2E-5D024F5C1DF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295046" y="1772817"/>
            <a:ext cx="8063086" cy="4535487"/>
          </a:xfrm>
          <a:prstGeom prst="rect">
            <a:avLst/>
          </a:prstGeom>
          <a:solidFill>
            <a:srgbClr val="FFFFFF"/>
          </a:solidFill>
          <a:extLst/>
        </p:spPr>
      </p:pic>
      <p:sp>
        <p:nvSpPr>
          <p:cNvPr id="4" name="Slide Number Placeholder 3">
            <a:extLst>
              <a:ext uri="{FF2B5EF4-FFF2-40B4-BE49-F238E27FC236}">
                <a16:creationId xmlns:a16="http://schemas.microsoft.com/office/drawing/2014/main" id="{3DBE50FD-0ECA-DECD-68F7-DBD639EF4489}"/>
              </a:ext>
            </a:extLst>
          </p:cNvPr>
          <p:cNvSpPr>
            <a:spLocks noGrp="1"/>
          </p:cNvSpPr>
          <p:nvPr>
            <p:ph type="sldNum" sz="quarter" idx="15"/>
          </p:nvPr>
        </p:nvSpPr>
        <p:spPr>
          <a:xfrm>
            <a:off x="11078312" y="6366858"/>
            <a:ext cx="819776" cy="354340"/>
          </a:xfrm>
        </p:spPr>
        <p:txBody>
          <a:bodyPr anchor="ctr">
            <a:normAutofit/>
          </a:bodyPr>
          <a:lstStyle/>
          <a:p>
            <a:pPr>
              <a:spcAft>
                <a:spcPts val="600"/>
              </a:spcAft>
            </a:pPr>
            <a:fld id="{13EBA283-81CD-428D-9703-4AE41BDC50AA}" type="slidenum">
              <a:rPr lang="de-DE" smtClean="0"/>
              <a:pPr>
                <a:spcAft>
                  <a:spcPts val="600"/>
                </a:spcAft>
              </a:pPr>
              <a:t>7</a:t>
            </a:fld>
            <a:endParaRPr lang="de-DE"/>
          </a:p>
        </p:txBody>
      </p:sp>
      <p:sp>
        <p:nvSpPr>
          <p:cNvPr id="2" name="Title 1">
            <a:extLst>
              <a:ext uri="{FF2B5EF4-FFF2-40B4-BE49-F238E27FC236}">
                <a16:creationId xmlns:a16="http://schemas.microsoft.com/office/drawing/2014/main" id="{99649591-41E6-6453-A2AE-22B5BD2AC4A1}"/>
              </a:ext>
            </a:extLst>
          </p:cNvPr>
          <p:cNvSpPr>
            <a:spLocks noGrp="1"/>
          </p:cNvSpPr>
          <p:nvPr>
            <p:ph type="title"/>
          </p:nvPr>
        </p:nvSpPr>
        <p:spPr>
          <a:xfrm>
            <a:off x="1295467" y="663276"/>
            <a:ext cx="10035547" cy="972000"/>
          </a:xfrm>
        </p:spPr>
        <p:txBody>
          <a:bodyPr/>
          <a:lstStyle/>
          <a:p>
            <a:r>
              <a:rPr lang="de-DE" dirty="0"/>
              <a:t>International </a:t>
            </a:r>
            <a:r>
              <a:rPr lang="de-DE" dirty="0" err="1"/>
              <a:t>Cosmic</a:t>
            </a:r>
            <a:r>
              <a:rPr lang="de-DE" dirty="0"/>
              <a:t> Day </a:t>
            </a:r>
          </a:p>
        </p:txBody>
      </p:sp>
    </p:spTree>
    <p:extLst>
      <p:ext uri="{BB962C8B-B14F-4D97-AF65-F5344CB8AC3E}">
        <p14:creationId xmlns:p14="http://schemas.microsoft.com/office/powerpoint/2010/main" val="690908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83A7FF-B7D6-2966-C4EE-75CB32FE1490}"/>
            </a:ext>
          </a:extLst>
        </p:cNvPr>
        <p:cNvGrpSpPr/>
        <p:nvPr/>
      </p:nvGrpSpPr>
      <p:grpSpPr>
        <a:xfrm>
          <a:off x="0" y="0"/>
          <a:ext cx="0" cy="0"/>
          <a:chOff x="0" y="0"/>
          <a:chExt cx="0" cy="0"/>
        </a:xfrm>
      </p:grpSpPr>
      <p:pic>
        <p:nvPicPr>
          <p:cNvPr id="4102" name="Picture 6" descr="Nebelkammer Workshop am 07.11.2023 (für einzelne Interessierte ab der 9.  Klasse)">
            <a:extLst>
              <a:ext uri="{FF2B5EF4-FFF2-40B4-BE49-F238E27FC236}">
                <a16:creationId xmlns:a16="http://schemas.microsoft.com/office/drawing/2014/main" id="{36C4BD2D-ADDF-72D9-3BA4-1AAB4EE17C4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728920" y="979565"/>
            <a:ext cx="6746254" cy="4351338"/>
          </a:xfrm>
          <a:prstGeom prst="rect">
            <a:avLst/>
          </a:prstGeom>
          <a:solidFill>
            <a:srgbClr val="FFFFFF"/>
          </a:solidFill>
          <a:extLst/>
        </p:spPr>
      </p:pic>
      <p:sp>
        <p:nvSpPr>
          <p:cNvPr id="4" name="Slide Number Placeholder 3">
            <a:extLst>
              <a:ext uri="{FF2B5EF4-FFF2-40B4-BE49-F238E27FC236}">
                <a16:creationId xmlns:a16="http://schemas.microsoft.com/office/drawing/2014/main" id="{173157CA-F543-02DE-0A38-5DAE2B1487E0}"/>
              </a:ext>
            </a:extLst>
          </p:cNvPr>
          <p:cNvSpPr>
            <a:spLocks noGrp="1"/>
          </p:cNvSpPr>
          <p:nvPr>
            <p:ph type="sldNum" sz="quarter" idx="4"/>
          </p:nvPr>
        </p:nvSpPr>
        <p:spPr>
          <a:xfrm>
            <a:off x="8610601" y="6356352"/>
            <a:ext cx="3076575" cy="365125"/>
          </a:xfrm>
        </p:spPr>
        <p:txBody>
          <a:bodyPr anchor="ctr">
            <a:normAutofit/>
          </a:bodyPr>
          <a:lstStyle/>
          <a:p>
            <a:pPr>
              <a:spcAft>
                <a:spcPts val="600"/>
              </a:spcAft>
            </a:pPr>
            <a:fld id="{13EBA283-81CD-428D-9703-4AE41BDC50AA}" type="slidenum">
              <a:rPr lang="de-DE" smtClean="0">
                <a:solidFill>
                  <a:prstClr val="black">
                    <a:tint val="75000"/>
                  </a:prstClr>
                </a:solidFill>
              </a:rPr>
              <a:pPr>
                <a:spcAft>
                  <a:spcPts val="600"/>
                </a:spcAft>
              </a:pPr>
              <a:t>8</a:t>
            </a:fld>
            <a:endParaRPr lang="de-DE">
              <a:solidFill>
                <a:prstClr val="black">
                  <a:tint val="75000"/>
                </a:prstClr>
              </a:solidFill>
            </a:endParaRPr>
          </a:p>
        </p:txBody>
      </p:sp>
    </p:spTree>
    <p:extLst>
      <p:ext uri="{BB962C8B-B14F-4D97-AF65-F5344CB8AC3E}">
        <p14:creationId xmlns:p14="http://schemas.microsoft.com/office/powerpoint/2010/main" val="277514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6AEFF-1E2E-87CB-33F6-D5D65B246C9B}"/>
            </a:ext>
          </a:extLst>
        </p:cNvPr>
        <p:cNvGrpSpPr/>
        <p:nvPr/>
      </p:nvGrpSpPr>
      <p:grpSpPr>
        <a:xfrm>
          <a:off x="0" y="0"/>
          <a:ext cx="0" cy="0"/>
          <a:chOff x="0" y="0"/>
          <a:chExt cx="0" cy="0"/>
        </a:xfrm>
      </p:grpSpPr>
      <p:pic>
        <p:nvPicPr>
          <p:cNvPr id="5124" name="Picture 4" descr="Big Bang - Wikipedia">
            <a:extLst>
              <a:ext uri="{FF2B5EF4-FFF2-40B4-BE49-F238E27FC236}">
                <a16:creationId xmlns:a16="http://schemas.microsoft.com/office/drawing/2014/main" id="{F9CC6EA0-B884-36AD-3C11-9B5B4B1075D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799532" y="1635276"/>
            <a:ext cx="6592936" cy="4351338"/>
          </a:xfrm>
          <a:prstGeom prst="rect">
            <a:avLst/>
          </a:prstGeom>
          <a:solidFill>
            <a:srgbClr val="FFFFFF"/>
          </a:solidFill>
          <a:extLst/>
        </p:spPr>
      </p:pic>
      <p:sp>
        <p:nvSpPr>
          <p:cNvPr id="4" name="Slide Number Placeholder 3">
            <a:extLst>
              <a:ext uri="{FF2B5EF4-FFF2-40B4-BE49-F238E27FC236}">
                <a16:creationId xmlns:a16="http://schemas.microsoft.com/office/drawing/2014/main" id="{2927429A-4D13-AECA-41B1-38B9F7A997C6}"/>
              </a:ext>
            </a:extLst>
          </p:cNvPr>
          <p:cNvSpPr>
            <a:spLocks noGrp="1"/>
          </p:cNvSpPr>
          <p:nvPr>
            <p:ph type="sldNum" sz="quarter" idx="4"/>
          </p:nvPr>
        </p:nvSpPr>
        <p:spPr>
          <a:xfrm>
            <a:off x="8610601" y="6356352"/>
            <a:ext cx="3076575" cy="365125"/>
          </a:xfrm>
        </p:spPr>
        <p:txBody>
          <a:bodyPr anchor="ctr">
            <a:normAutofit/>
          </a:bodyPr>
          <a:lstStyle/>
          <a:p>
            <a:pPr>
              <a:spcAft>
                <a:spcPts val="600"/>
              </a:spcAft>
            </a:pPr>
            <a:fld id="{13EBA283-81CD-428D-9703-4AE41BDC50AA}" type="slidenum">
              <a:rPr lang="de-DE" smtClean="0">
                <a:solidFill>
                  <a:prstClr val="black">
                    <a:tint val="75000"/>
                  </a:prstClr>
                </a:solidFill>
              </a:rPr>
              <a:pPr>
                <a:spcAft>
                  <a:spcPts val="600"/>
                </a:spcAft>
              </a:pPr>
              <a:t>9</a:t>
            </a:fld>
            <a:endParaRPr lang="de-DE">
              <a:solidFill>
                <a:prstClr val="black">
                  <a:tint val="75000"/>
                </a:prstClr>
              </a:solidFill>
            </a:endParaRPr>
          </a:p>
        </p:txBody>
      </p:sp>
      <p:sp>
        <p:nvSpPr>
          <p:cNvPr id="2" name="Title 1">
            <a:extLst>
              <a:ext uri="{FF2B5EF4-FFF2-40B4-BE49-F238E27FC236}">
                <a16:creationId xmlns:a16="http://schemas.microsoft.com/office/drawing/2014/main" id="{AAB9AD70-14A2-6276-5EFD-7075D6B2F27C}"/>
              </a:ext>
            </a:extLst>
          </p:cNvPr>
          <p:cNvSpPr>
            <a:spLocks noGrp="1"/>
          </p:cNvSpPr>
          <p:nvPr>
            <p:ph type="title"/>
          </p:nvPr>
        </p:nvSpPr>
        <p:spPr>
          <a:xfrm>
            <a:off x="1295467" y="663276"/>
            <a:ext cx="10035547" cy="972000"/>
          </a:xfrm>
        </p:spPr>
        <p:txBody>
          <a:bodyPr/>
          <a:lstStyle/>
          <a:p>
            <a:r>
              <a:rPr lang="de-DE" dirty="0"/>
              <a:t>Masterclass – </a:t>
            </a:r>
            <a:r>
              <a:rPr lang="de-DE" dirty="0" smtClean="0"/>
              <a:t>Nukleare </a:t>
            </a:r>
            <a:r>
              <a:rPr lang="de-DE" dirty="0"/>
              <a:t>Astrophysik </a:t>
            </a:r>
          </a:p>
        </p:txBody>
      </p:sp>
    </p:spTree>
    <p:extLst>
      <p:ext uri="{BB962C8B-B14F-4D97-AF65-F5344CB8AC3E}">
        <p14:creationId xmlns:p14="http://schemas.microsoft.com/office/powerpoint/2010/main" val="1716788276"/>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2.xml><?xml version="1.0" encoding="utf-8"?>
<a:theme xmlns:a="http://schemas.openxmlformats.org/drawingml/2006/main" name="1_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NTW</Template>
  <TotalTime>0</TotalTime>
  <Words>697</Words>
  <Application>Microsoft Office PowerPoint</Application>
  <PresentationFormat>Breitbild</PresentationFormat>
  <Paragraphs>133</Paragraphs>
  <Slides>21</Slides>
  <Notes>4</Notes>
  <HiddenSlides>0</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21</vt:i4>
      </vt:variant>
    </vt:vector>
  </HeadingPairs>
  <TitlesOfParts>
    <vt:vector size="30" baseType="lpstr">
      <vt:lpstr>Arial</vt:lpstr>
      <vt:lpstr>Arial Narrow</vt:lpstr>
      <vt:lpstr>Calibri</vt:lpstr>
      <vt:lpstr>MetaOT-Book</vt:lpstr>
      <vt:lpstr>Symbol</vt:lpstr>
      <vt:lpstr>Times New Roman</vt:lpstr>
      <vt:lpstr>Wingdings</vt:lpstr>
      <vt:lpstr>NTW</vt:lpstr>
      <vt:lpstr>1_NTW</vt:lpstr>
      <vt:lpstr>Netzwerk Teilchenwelt  Die Tür zur Welt der kleinsten Teilchen für Jugendliche und Lehrkräfte   </vt:lpstr>
      <vt:lpstr>Dies ist eine Veranstaltung von ...</vt:lpstr>
      <vt:lpstr>Das Konzept</vt:lpstr>
      <vt:lpstr>Mehrstufiges Angebot für Jugendliche</vt:lpstr>
      <vt:lpstr>Meine Erfahrungen im Netzwerk Teilchenwelt </vt:lpstr>
      <vt:lpstr>International Masterclass </vt:lpstr>
      <vt:lpstr>International Cosmic Day </vt:lpstr>
      <vt:lpstr>PowerPoint-Präsentation</vt:lpstr>
      <vt:lpstr>Masterclass – Nukleare Astrophysik </vt:lpstr>
      <vt:lpstr>PowerPoint-Präsentation</vt:lpstr>
      <vt:lpstr>Workshop am CERN</vt:lpstr>
      <vt:lpstr>PowerPoint-Präsentation</vt:lpstr>
      <vt:lpstr>PowerPoint-Präsentation</vt:lpstr>
      <vt:lpstr>Meine Erfahrungen im Netzwerk Teilchenwelt als Fellow  </vt:lpstr>
      <vt:lpstr>Weitere Veranstaltungen von Netzwerk Teilchenwelt </vt:lpstr>
      <vt:lpstr>Mitmachen bei Netzwerk Teilchenwelt</vt:lpstr>
      <vt:lpstr>PowerPoint-Präsentation</vt:lpstr>
      <vt:lpstr>ATLAS Kollaboration am CERN</vt:lpstr>
      <vt:lpstr>International Masterclasses</vt:lpstr>
      <vt:lpstr>Jetzt gleich: Videokonferenz</vt:lpstr>
      <vt:lpstr>2 min Miniumfrage zur heutigen Masterclass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dc:title>
  <dc:creator>Uta Bilow</dc:creator>
  <cp:lastModifiedBy>Uta Bilow</cp:lastModifiedBy>
  <cp:revision>439</cp:revision>
  <dcterms:created xsi:type="dcterms:W3CDTF">2018-11-01T09:16:39Z</dcterms:created>
  <dcterms:modified xsi:type="dcterms:W3CDTF">2025-03-25T09:53:19Z</dcterms:modified>
</cp:coreProperties>
</file>