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89" r:id="rId2"/>
    <p:sldId id="4454" r:id="rId3"/>
    <p:sldId id="4455" r:id="rId4"/>
    <p:sldId id="4456" r:id="rId5"/>
  </p:sldIdLst>
  <p:sldSz cx="12192000" cy="6858000"/>
  <p:notesSz cx="6858000" cy="9144000"/>
  <p:embeddedFontLst>
    <p:embeddedFont>
      <p:font typeface="DesySans Office" panose="020B0503040000020003" pitchFamily="34" charset="0"/>
      <p:regular r:id="rId8"/>
      <p:bold r:id="rId9"/>
      <p:italic r:id="rId10"/>
      <p:boldItalic r:id="rId11"/>
    </p:embeddedFont>
    <p:embeddedFont>
      <p:font typeface="DesySans Office Cn Bold" panose="020B0806040000020003" pitchFamily="34" charset="0"/>
      <p:regular r:id="rId12"/>
    </p:embeddedFont>
    <p:embeddedFont>
      <p:font typeface="DesySans Office Cn Heavy" panose="020B0B06040000020003" pitchFamily="34" charset="0"/>
      <p:regular r:id="rId13"/>
    </p:embeddedFont>
    <p:embeddedFont>
      <p:font typeface="DesySans Office Cn Medium" panose="020B0706040000020003" pitchFamily="34" charset="0"/>
      <p:regular r:id="rId14"/>
    </p:embeddedFont>
    <p:embeddedFont>
      <p:font typeface="DesySans Office Cn Regular" panose="020B0506040000020003" pitchFamily="34" charset="0"/>
      <p:regular r:id="rId15"/>
    </p:embeddedFont>
    <p:embeddedFont>
      <p:font typeface="Wingdings 3" panose="05040102010807070707" pitchFamily="18" charset="2"/>
      <p:regular r:id="rId16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33C"/>
    <a:srgbClr val="FF0066"/>
    <a:srgbClr val="828282"/>
    <a:srgbClr val="797979"/>
    <a:srgbClr val="969696"/>
    <a:srgbClr val="007A31"/>
    <a:srgbClr val="D2006E"/>
    <a:srgbClr val="EB6E0F"/>
    <a:srgbClr val="FF00FF"/>
    <a:srgbClr val="005A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550AFEE-AA60-49FA-939E-7A5CFF426D33}">
  <a:tblStyle styleId="{7550AFEE-AA60-49FA-939E-7A5CFF426D33}" styleName="DESY: on white background">
    <a:wholeTbl>
      <a:tcTxStyle>
        <a:fontRef idx="minor">
          <a:prstClr val="black"/>
        </a:fontRef>
        <a:schemeClr val="dk1"/>
      </a:tcTxStyle>
      <a:tcStyle>
        <a:tcBdr>
          <a:left>
            <a:ln w="0" cmpd="sng">
              <a:solidFill>
                <a:schemeClr val="lt1"/>
              </a:solidFill>
            </a:ln>
          </a:left>
          <a:right>
            <a:ln w="0" cmpd="sng">
              <a:solidFill>
                <a:schemeClr val="lt1"/>
              </a:solidFill>
            </a:ln>
          </a:right>
          <a:top>
            <a:ln w="6350" cmpd="sng">
              <a:solidFill>
                <a:schemeClr val="lt1"/>
              </a:solidFill>
            </a:ln>
          </a:top>
          <a:bottom>
            <a:ln w="6350" cmpd="sng">
              <a:solidFill>
                <a:schemeClr val="lt1"/>
              </a:solidFill>
            </a:ln>
          </a:bottom>
          <a:insideH>
            <a:ln w="6350" cmpd="sng">
              <a:solidFill>
                <a:schemeClr val="dk2"/>
              </a:solidFill>
            </a:ln>
          </a:insideH>
          <a:insideV>
            <a:ln w="0" cmpd="sng">
              <a:solidFill>
                <a:schemeClr val="lt1"/>
              </a:solidFill>
            </a:ln>
          </a:insideV>
        </a:tcBdr>
        <a:fill>
          <a:solidFill>
            <a:schemeClr val="lt1"/>
          </a:solidFill>
        </a:fill>
      </a:tcStyle>
    </a:wholeTbl>
    <a:band1V>
      <a:tcStyle>
        <a:tcBdr/>
        <a:fill>
          <a:solidFill>
            <a:schemeClr val="accent1">
              <a:tint val="15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1"/>
      </a:tcTxStyle>
      <a:tcStyle>
        <a:tcBdr/>
        <a:fill>
          <a:solidFill>
            <a:schemeClr val="lt1"/>
          </a:solidFill>
        </a:fill>
      </a:tcStyle>
    </a:lastCol>
    <a:firstCol>
      <a:tcTxStyle b="on">
        <a:fontRef idx="minor">
          <a:prstClr val="black"/>
        </a:fontRef>
        <a:schemeClr val="dk1"/>
      </a:tcTxStyle>
      <a:tcStyle>
        <a:tcBdr/>
        <a:fill>
          <a:solidFill>
            <a:schemeClr val="lt1"/>
          </a:solidFill>
        </a:fill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1750" cmpd="sng">
              <a:solidFill>
                <a:schemeClr val="dk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prstClr val="black"/>
        </a:fontRef>
        <a:schemeClr val="dk1"/>
      </a:tcTxStyle>
      <a:tcStyle>
        <a:tcBdr>
          <a:top>
            <a:ln w="31750" cmpd="sng">
              <a:solidFill>
                <a:schemeClr val="dk2"/>
              </a:solidFill>
            </a:ln>
          </a:top>
          <a:bottom>
            <a:ln w="31750" cmpd="sng">
              <a:solidFill>
                <a:schemeClr val="dk2"/>
              </a:solidFill>
            </a:ln>
          </a:bottom>
        </a:tcBdr>
        <a:fill>
          <a:solidFill>
            <a:schemeClr val="lt1"/>
          </a:solidFill>
        </a:fill>
      </a:tcStyle>
    </a:firstRow>
  </a:tblStyle>
  <a:tblStyle styleId="{F5BD4321-5A55-4BF0-89E4-40E6ED13D237}" styleName="DESY: on dark background">
    <a:wholeTbl>
      <a:tcTxStyle>
        <a:fontRef idx="minor">
          <a:prstClr val="black"/>
        </a:fontRef>
        <a:schemeClr val="lt1"/>
      </a:tcTxStyle>
      <a:tcStyle>
        <a:tcBdr>
          <a:left>
            <a:ln w="0" cmpd="sng">
              <a:solidFill>
                <a:schemeClr val="lt1"/>
              </a:solidFill>
            </a:ln>
          </a:left>
          <a:right>
            <a:ln w="0" cmpd="sng">
              <a:solidFill>
                <a:schemeClr val="lt1"/>
              </a:solidFill>
            </a:ln>
          </a:right>
          <a:top>
            <a:ln w="0" cmpd="sng">
              <a:solidFill>
                <a:schemeClr val="lt1"/>
              </a:solidFill>
            </a:ln>
          </a:top>
          <a:bottom>
            <a:ln w="0" cmpd="sng">
              <a:solidFill>
                <a:schemeClr val="lt1"/>
              </a:solidFill>
            </a:ln>
          </a:bottom>
          <a:insideH>
            <a:ln w="0" cmpd="sng">
              <a:solidFill>
                <a:schemeClr val="dk2"/>
              </a:solidFill>
            </a:ln>
          </a:insideH>
          <a:insideV>
            <a:ln w="0" cmpd="sng">
              <a:solidFill>
                <a:schemeClr val="l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dk2">
              <a:alpha val="20000"/>
            </a:schemeClr>
          </a:solidFill>
        </a:fill>
      </a:tcStyle>
    </a:band1H>
    <a:band2H>
      <a:tcStyle>
        <a:tcBdr/>
      </a:tcStyle>
    </a:band2H>
    <a:lastCol>
      <a:tcTxStyle b="on">
        <a:fontRef idx="minor">
          <a:prstClr val="black"/>
        </a:fontRef>
        <a:schemeClr val="lt1"/>
      </a:tcTxStyle>
      <a:tcStyle>
        <a:tcBdr/>
      </a:tcStyle>
    </a:lastCol>
    <a:firstCol>
      <a:tcTxStyle b="on">
        <a:fontRef idx="minor">
          <a:prstClr val="black"/>
        </a:fontRef>
        <a:schemeClr val="lt1"/>
      </a:tcTxStyle>
      <a:tcStyle>
        <a:tcBdr/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0" cmpd="sng">
              <a:solidFill>
                <a:schemeClr val="dk2"/>
              </a:solidFill>
            </a:ln>
          </a:top>
        </a:tcBdr>
        <a:fill>
          <a:solidFill>
            <a:schemeClr val="dk2">
              <a:alpha val="50000"/>
            </a:schemeClr>
          </a:solidFill>
        </a:fill>
      </a:tcStyle>
    </a:lastRow>
    <a:firstRow>
      <a:tcTxStyle b="on">
        <a:fontRef idx="minor">
          <a:prstClr val="black"/>
        </a:fontRef>
        <a:schemeClr val="dk1"/>
      </a:tcTxStyle>
      <a:tcStyle>
        <a:tcBdr>
          <a:top>
            <a:ln w="0" cmpd="sng">
              <a:solidFill>
                <a:schemeClr val="dk2"/>
              </a:solidFill>
            </a:ln>
          </a:top>
          <a:bottom>
            <a:ln w="0" cmpd="sng">
              <a:solidFill>
                <a:schemeClr val="dk2"/>
              </a:solidFill>
            </a:ln>
          </a:bottom>
        </a:tcBdr>
        <a:fill>
          <a:solidFill>
            <a:schemeClr val="dk2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6190" autoAdjust="0"/>
  </p:normalViewPr>
  <p:slideViewPr>
    <p:cSldViewPr snapToGrid="0">
      <p:cViewPr varScale="1">
        <p:scale>
          <a:sx n="79" d="100"/>
          <a:sy n="79" d="100"/>
        </p:scale>
        <p:origin x="725" y="72"/>
      </p:cViewPr>
      <p:guideLst/>
    </p:cSldViewPr>
  </p:slideViewPr>
  <p:outlineViewPr>
    <p:cViewPr>
      <p:scale>
        <a:sx n="33" d="100"/>
        <a:sy n="33" d="100"/>
      </p:scale>
      <p:origin x="0" y="-3031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3" d="100"/>
        <a:sy n="53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531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font" Target="fonts/font5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9EFA64C5-A2DC-DEB9-9C78-6A225356DD2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30E8E7E-E92D-89DF-DA41-3C548991535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1922DF-306A-404F-BB0E-179426359AD8}" type="datetimeFigureOut">
              <a:rPr lang="de-DE" smtClean="0"/>
              <a:t>20.11.2025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109789E-B06D-4C2C-0D7D-A4EC761D163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FBFE640-9FED-D227-78B0-79761F75796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BB0E1-91B1-9149-BADB-C8C9C7151F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3024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+mn-lt"/>
                <a:cs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  <a:cs typeface="Calibri" panose="020F0502020204030204" pitchFamily="34" charset="0"/>
              </a:defRPr>
            </a:lvl1pPr>
          </a:lstStyle>
          <a:p>
            <a:fld id="{4144268F-05ED-448A-9733-8A4E564114DB}" type="datetimeFigureOut">
              <a:rPr lang="de-DE" smtClean="0"/>
              <a:pPr/>
              <a:t>20.11.2025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  <a:p>
            <a:pPr lvl="5"/>
            <a:r>
              <a:rPr lang="de-DE"/>
              <a:t>6</a:t>
            </a:r>
          </a:p>
          <a:p>
            <a:pPr lvl="6"/>
            <a:r>
              <a:rPr lang="de-DE"/>
              <a:t>7</a:t>
            </a:r>
          </a:p>
          <a:p>
            <a:pPr lvl="7"/>
            <a:r>
              <a:rPr lang="de-DE"/>
              <a:t>8</a:t>
            </a:r>
          </a:p>
          <a:p>
            <a:pPr lvl="8"/>
            <a:r>
              <a:rPr lang="de-DE"/>
              <a:t>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  <a:cs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+mn-lt"/>
                <a:cs typeface="Calibri" panose="020F0502020204030204" pitchFamily="34" charset="0"/>
              </a:defRPr>
            </a:lvl1pPr>
          </a:lstStyle>
          <a:p>
            <a:fld id="{82BF6212-DF09-4E39-9308-E46D7D825E8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9356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Calibri" panose="020F0502020204030204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layou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08B6892D-368C-2EFA-FF6B-15A6B5AD14F1}"/>
              </a:ext>
            </a:extLst>
          </p:cNvPr>
          <p:cNvSpPr txBox="1"/>
          <p:nvPr userDrawn="1"/>
        </p:nvSpPr>
        <p:spPr>
          <a:xfrm>
            <a:off x="0" y="1648046"/>
            <a:ext cx="12192000" cy="356190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13000">
                <a:solidFill>
                  <a:schemeClr val="bg1"/>
                </a:solidFill>
              </a:rPr>
              <a:t>Titellayouts</a:t>
            </a:r>
          </a:p>
        </p:txBody>
      </p:sp>
    </p:spTree>
    <p:extLst>
      <p:ext uri="{BB962C8B-B14F-4D97-AF65-F5344CB8AC3E}">
        <p14:creationId xmlns:p14="http://schemas.microsoft.com/office/powerpoint/2010/main" val="2388872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auf Blau">
    <p:bg>
      <p:bgPr>
        <a:gradFill>
          <a:gsLst>
            <a:gs pos="60000">
              <a:srgbClr val="00324A"/>
            </a:gs>
            <a:gs pos="0">
              <a:schemeClr val="tx1"/>
            </a:gs>
            <a:gs pos="100000">
              <a:srgbClr val="004A6E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1F3143-CC15-7707-FEA1-32F2342634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599" y="86880"/>
            <a:ext cx="6678421" cy="2558563"/>
          </a:xfrm>
        </p:spPr>
        <p:txBody>
          <a:bodyPr anchor="b"/>
          <a:lstStyle>
            <a:lvl1pPr>
              <a:lnSpc>
                <a:spcPct val="83000"/>
              </a:lnSpc>
              <a:defRPr sz="7750" cap="all" baseline="0">
                <a:solidFill>
                  <a:schemeClr val="tx2"/>
                </a:solidFill>
                <a:latin typeface="DesySans Office Cn Heavy" panose="020B0B06040000020003" pitchFamily="34" charset="0"/>
              </a:defRPr>
            </a:lvl1pPr>
          </a:lstStyle>
          <a:p>
            <a:r>
              <a:rPr lang="de-DE"/>
              <a:t>Image Headline.</a:t>
            </a:r>
          </a:p>
        </p:txBody>
      </p:sp>
      <p:sp>
        <p:nvSpPr>
          <p:cNvPr id="10" name="Untertitel 9">
            <a:extLst>
              <a:ext uri="{FF2B5EF4-FFF2-40B4-BE49-F238E27FC236}">
                <a16:creationId xmlns:a16="http://schemas.microsoft.com/office/drawing/2014/main" id="{2D0A1BC4-3CD5-8C10-9E36-5969D88A7FD0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381600" y="2651361"/>
            <a:ext cx="6678421" cy="1407600"/>
          </a:xfrm>
        </p:spPr>
        <p:txBody>
          <a:bodyPr/>
          <a:lstStyle>
            <a:lvl1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1pPr>
            <a:lvl2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2pPr>
            <a:lvl3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3pPr>
            <a:lvl4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4pPr>
            <a:lvl5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5pPr>
            <a:lvl6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6pPr>
            <a:lvl7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7pPr>
            <a:lvl8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8pPr>
            <a:lvl9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/>
              <a:t>Image Subline, beschreibend zum Beispielthema.</a:t>
            </a:r>
            <a:br>
              <a:rPr lang="de-DE"/>
            </a:br>
            <a:r>
              <a:rPr lang="de-DE"/>
              <a:t>(Sublineplatzhalter ist kopierbar, wenn er Zeichen enthält.) </a:t>
            </a:r>
          </a:p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3B80570-95EA-6D77-71CD-F4875EF37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6347" y="5432199"/>
            <a:ext cx="1044126" cy="104412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4C5BB1A-309B-0FDC-325D-70761D2A77C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3384" y="6275621"/>
            <a:ext cx="1495270" cy="202886"/>
          </a:xfrm>
          <a:prstGeom prst="rect">
            <a:avLst/>
          </a:prstGeom>
        </p:spPr>
      </p:pic>
      <p:sp>
        <p:nvSpPr>
          <p:cNvPr id="9" name="Textplatzhalter 9">
            <a:extLst>
              <a:ext uri="{FF2B5EF4-FFF2-40B4-BE49-F238E27FC236}">
                <a16:creationId xmlns:a16="http://schemas.microsoft.com/office/drawing/2014/main" id="{922CF277-9ABE-BD9A-4D8D-C528B0EB2A3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1000" y="4432177"/>
            <a:ext cx="3709386" cy="1546347"/>
          </a:xfrm>
        </p:spPr>
        <p:txBody>
          <a:bodyPr/>
          <a:lstStyle>
            <a:lvl1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1pPr>
            <a:lvl2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  <a:defRPr sz="1500" b="0">
                <a:solidFill>
                  <a:schemeClr val="bg1"/>
                </a:solidFill>
              </a:defRPr>
            </a:lvl2pPr>
            <a:lvl3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3pPr>
            <a:lvl4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4pPr>
            <a:lvl5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5pPr>
            <a:lvl6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6pPr>
            <a:lvl7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7pPr>
            <a:lvl8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8pPr>
            <a:lvl9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Name, Funktion, Datum</a:t>
            </a:r>
          </a:p>
        </p:txBody>
      </p:sp>
    </p:spTree>
    <p:extLst>
      <p:ext uri="{BB962C8B-B14F-4D97-AF65-F5344CB8AC3E}">
        <p14:creationId xmlns:p14="http://schemas.microsoft.com/office/powerpoint/2010/main" val="4097373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layou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08B6892D-368C-2EFA-FF6B-15A6B5AD14F1}"/>
              </a:ext>
            </a:extLst>
          </p:cNvPr>
          <p:cNvSpPr txBox="1"/>
          <p:nvPr userDrawn="1"/>
        </p:nvSpPr>
        <p:spPr>
          <a:xfrm>
            <a:off x="0" y="1648046"/>
            <a:ext cx="12192000" cy="356190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13000">
                <a:solidFill>
                  <a:schemeClr val="bg1"/>
                </a:solidFill>
              </a:rPr>
              <a:t>Kapitellayouts</a:t>
            </a:r>
          </a:p>
        </p:txBody>
      </p:sp>
    </p:spTree>
    <p:extLst>
      <p:ext uri="{BB962C8B-B14F-4D97-AF65-F5344CB8AC3E}">
        <p14:creationId xmlns:p14="http://schemas.microsoft.com/office/powerpoint/2010/main" val="3784075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4D8607C-C4F1-6532-0573-CBB24DCAB5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701587"/>
            <a:ext cx="11428413" cy="2458800"/>
          </a:xfrm>
        </p:spPr>
        <p:txBody>
          <a:bodyPr/>
          <a:lstStyle>
            <a:lvl1pPr>
              <a:lnSpc>
                <a:spcPct val="83000"/>
              </a:lnSpc>
              <a:defRPr sz="7750">
                <a:solidFill>
                  <a:schemeClr val="accent1"/>
                </a:solidFill>
                <a:latin typeface="DesySans Office Cn Bold" panose="020B0806040000020003" pitchFamily="34" charset="0"/>
              </a:defRPr>
            </a:lvl1pPr>
          </a:lstStyle>
          <a:p>
            <a:r>
              <a:rPr lang="de-DE"/>
              <a:t>Kapitel Headline: Zweite Zeile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777CF04-F4D7-A223-9F98-AD1BB4CD8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72A5CCA-3517-4D97-FDB4-A808DB488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B606AD8-8789-F569-2C51-01D92CC13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Textplatzhalter 9">
            <a:extLst>
              <a:ext uri="{FF2B5EF4-FFF2-40B4-BE49-F238E27FC236}">
                <a16:creationId xmlns:a16="http://schemas.microsoft.com/office/drawing/2014/main" id="{5587F12C-EC5B-EDFF-B437-ABB42D6F36B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0999" y="3429000"/>
            <a:ext cx="9499601" cy="2549525"/>
          </a:xfrm>
        </p:spPr>
        <p:txBody>
          <a:bodyPr/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  <a:lvl2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3pPr>
            <a:lvl4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4pPr>
            <a:lvl5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20 pt</a:t>
            </a:r>
          </a:p>
        </p:txBody>
      </p:sp>
    </p:spTree>
    <p:extLst>
      <p:ext uri="{BB962C8B-B14F-4D97-AF65-F5344CB8AC3E}">
        <p14:creationId xmlns:p14="http://schemas.microsoft.com/office/powerpoint/2010/main" val="2214392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 2">
    <p:bg>
      <p:bgPr>
        <a:gradFill>
          <a:gsLst>
            <a:gs pos="60000">
              <a:srgbClr val="00324A"/>
            </a:gs>
            <a:gs pos="0">
              <a:schemeClr val="tx1"/>
            </a:gs>
            <a:gs pos="100000">
              <a:srgbClr val="004A6E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4D8607C-C4F1-6532-0573-CBB24DCAB5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701587"/>
            <a:ext cx="11428413" cy="2457838"/>
          </a:xfrm>
        </p:spPr>
        <p:txBody>
          <a:bodyPr/>
          <a:lstStyle>
            <a:lvl1pPr>
              <a:lnSpc>
                <a:spcPct val="83000"/>
              </a:lnSpc>
              <a:defRPr sz="7750">
                <a:solidFill>
                  <a:schemeClr val="tx2"/>
                </a:solidFill>
                <a:latin typeface="DesySans Office Cn Bold" panose="020B0806040000020003" pitchFamily="34" charset="0"/>
              </a:defRPr>
            </a:lvl1pPr>
          </a:lstStyle>
          <a:p>
            <a:r>
              <a:rPr lang="de-DE"/>
              <a:t>Kapitel Headline: Zweite Zeile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1FFA99AC-26DA-702E-AC6C-0DF75904627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0999" y="3429000"/>
            <a:ext cx="9499601" cy="2549525"/>
          </a:xfrm>
        </p:spPr>
        <p:txBody>
          <a:bodyPr/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  <a:lvl2pPr marL="0" indent="0">
              <a:lnSpc>
                <a:spcPct val="120000"/>
              </a:lnSpc>
              <a:buNone/>
              <a:defRPr sz="2000" b="0">
                <a:solidFill>
                  <a:schemeClr val="tx2"/>
                </a:solidFill>
              </a:defRPr>
            </a:lvl2pPr>
            <a:lvl3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3pPr>
            <a:lvl4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4pPr>
            <a:lvl5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5pPr>
            <a:lvl6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6pPr>
            <a:lvl7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7pPr>
            <a:lvl8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8pPr>
            <a:lvl9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20 pt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A3B676-D45D-A254-4874-6F627D41AA5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87AFA8-1A43-9320-C04E-D87A7FF1E6F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51C377-0F65-3F7E-E24A-C6D3AC8F933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1338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 3">
    <p:bg>
      <p:bgPr>
        <a:gradFill>
          <a:gsLst>
            <a:gs pos="60000">
              <a:srgbClr val="00324A"/>
            </a:gs>
            <a:gs pos="0">
              <a:schemeClr val="tx1"/>
            </a:gs>
            <a:gs pos="100000">
              <a:srgbClr val="004A6E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4D8607C-C4F1-6532-0573-CBB24DCAB5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701586"/>
            <a:ext cx="11428413" cy="5276939"/>
          </a:xfrm>
        </p:spPr>
        <p:txBody>
          <a:bodyPr/>
          <a:lstStyle>
            <a:lvl1pPr>
              <a:lnSpc>
                <a:spcPct val="83000"/>
              </a:lnSpc>
              <a:defRPr sz="7750">
                <a:solidFill>
                  <a:schemeClr val="bg1"/>
                </a:solidFill>
                <a:latin typeface="DesySans Office Cn Bold" panose="020B0806040000020003" pitchFamily="34" charset="0"/>
              </a:defRPr>
            </a:lvl1pPr>
          </a:lstStyle>
          <a:p>
            <a:r>
              <a:rPr lang="de-DE"/>
              <a:t>Kapitel Headline: Zweite Zeile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2F96DC2-C450-AE4E-862B-F53AE525D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01BAB7-739E-D06E-7FCD-EA52B184C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88EC27-03F4-2EA2-AB7A-748018CEA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3874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sislayou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08B6892D-368C-2EFA-FF6B-15A6B5AD14F1}"/>
              </a:ext>
            </a:extLst>
          </p:cNvPr>
          <p:cNvSpPr txBox="1"/>
          <p:nvPr userDrawn="1"/>
        </p:nvSpPr>
        <p:spPr>
          <a:xfrm>
            <a:off x="0" y="1648046"/>
            <a:ext cx="12192000" cy="356190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13000">
                <a:solidFill>
                  <a:schemeClr val="bg1"/>
                </a:solidFill>
              </a:rPr>
              <a:t>Basislayouts</a:t>
            </a:r>
          </a:p>
        </p:txBody>
      </p:sp>
    </p:spTree>
    <p:extLst>
      <p:ext uri="{BB962C8B-B14F-4D97-AF65-F5344CB8AC3E}">
        <p14:creationId xmlns:p14="http://schemas.microsoft.com/office/powerpoint/2010/main" val="16441540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iversal 1/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527200"/>
            <a:ext cx="11428412" cy="34488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1661748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</p:spTree>
    <p:extLst>
      <p:ext uri="{BB962C8B-B14F-4D97-AF65-F5344CB8AC3E}">
        <p14:creationId xmlns:p14="http://schemas.microsoft.com/office/powerpoint/2010/main" val="17442149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iversal 1/1 dunkel">
    <p:bg>
      <p:bgPr>
        <a:gradFill>
          <a:gsLst>
            <a:gs pos="0">
              <a:schemeClr val="tx1"/>
            </a:gs>
            <a:gs pos="48000">
              <a:srgbClr val="004A6E"/>
            </a:gs>
            <a:gs pos="100000">
              <a:schemeClr val="tx1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527200"/>
            <a:ext cx="11428412" cy="3448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Clr>
                <a:schemeClr val="tx2"/>
              </a:buClr>
              <a:defRPr>
                <a:solidFill>
                  <a:schemeClr val="bg1"/>
                </a:solidFill>
              </a:defRPr>
            </a:lvl5pPr>
            <a:lvl6pPr>
              <a:buClr>
                <a:schemeClr val="tx2"/>
              </a:buCl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16617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de-DE"/>
              <a:t>Sachliche Headline, beschreibend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</p:spTree>
    <p:extLst>
      <p:ext uri="{BB962C8B-B14F-4D97-AF65-F5344CB8AC3E}">
        <p14:creationId xmlns:p14="http://schemas.microsoft.com/office/powerpoint/2010/main" val="11328831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r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E3E295B-C76C-7FB7-B903-1E43AC2C403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4372DCA-5167-4A0B-2197-1D94095112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5651500" cy="1661748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zweizeilig</a:t>
            </a:r>
          </a:p>
        </p:txBody>
      </p:sp>
      <p:sp>
        <p:nvSpPr>
          <p:cNvPr id="2" name="Textplatzhalter 7">
            <a:extLst>
              <a:ext uri="{FF2B5EF4-FFF2-40B4-BE49-F238E27FC236}">
                <a16:creationId xmlns:a16="http://schemas.microsoft.com/office/drawing/2014/main" id="{24112F24-A451-E0CC-BC1C-4485991CE8E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81000" y="2527200"/>
            <a:ext cx="3718800" cy="3448800"/>
          </a:xfrm>
        </p:spPr>
        <p:txBody>
          <a:bodyPr numCol="1" spcCol="136800"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8pPr>
            <a:lvl9pPr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</p:spTree>
    <p:extLst>
      <p:ext uri="{BB962C8B-B14F-4D97-AF65-F5344CB8AC3E}">
        <p14:creationId xmlns:p14="http://schemas.microsoft.com/office/powerpoint/2010/main" val="12063734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121D45-F429-95A3-E1C3-672BE6BCCD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1" y="324000"/>
            <a:ext cx="5651500" cy="1661748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zweizeilig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06DA369-B365-EA5A-FB4E-69A6E9B01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107A67-57CE-544D-0A73-3390FF1C55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EC134D-49D1-8318-204D-FA2C06732A2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</p:spTree>
    <p:extLst>
      <p:ext uri="{BB962C8B-B14F-4D97-AF65-F5344CB8AC3E}">
        <p14:creationId xmlns:p14="http://schemas.microsoft.com/office/powerpoint/2010/main" val="3625120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dunkel mit Bildplatzhal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1">
            <a:extLst>
              <a:ext uri="{FF2B5EF4-FFF2-40B4-BE49-F238E27FC236}">
                <a16:creationId xmlns:a16="http://schemas.microsoft.com/office/drawing/2014/main" id="{D49BB5AD-84F7-6620-F55C-37FFF346AD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1F3143-CC15-7707-FEA1-32F2342634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599" y="86880"/>
            <a:ext cx="6678421" cy="2558563"/>
          </a:xfrm>
        </p:spPr>
        <p:txBody>
          <a:bodyPr anchor="b"/>
          <a:lstStyle>
            <a:lvl1pPr>
              <a:lnSpc>
                <a:spcPct val="83000"/>
              </a:lnSpc>
              <a:defRPr sz="7750" cap="all" baseline="0">
                <a:solidFill>
                  <a:schemeClr val="tx2"/>
                </a:solidFill>
                <a:latin typeface="DesySans Office Cn Heavy" panose="020B0B06040000020003" pitchFamily="34" charset="0"/>
              </a:defRPr>
            </a:lvl1pPr>
          </a:lstStyle>
          <a:p>
            <a:r>
              <a:rPr lang="de-DE"/>
              <a:t>Image Headline.</a:t>
            </a:r>
          </a:p>
        </p:txBody>
      </p:sp>
      <p:sp>
        <p:nvSpPr>
          <p:cNvPr id="10" name="Untertitel 9">
            <a:extLst>
              <a:ext uri="{FF2B5EF4-FFF2-40B4-BE49-F238E27FC236}">
                <a16:creationId xmlns:a16="http://schemas.microsoft.com/office/drawing/2014/main" id="{2D0A1BC4-3CD5-8C10-9E36-5969D88A7FD0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381600" y="2651361"/>
            <a:ext cx="5644550" cy="1408174"/>
          </a:xfrm>
        </p:spPr>
        <p:txBody>
          <a:bodyPr/>
          <a:lstStyle>
            <a:lvl1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1pPr>
            <a:lvl2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2pPr>
            <a:lvl3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3pPr>
            <a:lvl4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4pPr>
            <a:lvl5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5pPr>
            <a:lvl6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6pPr>
            <a:lvl7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7pPr>
            <a:lvl8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8pPr>
            <a:lvl9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9pPr>
          </a:lstStyle>
          <a:p>
            <a:r>
              <a:rPr lang="de-DE"/>
              <a:t>Image Subline, beschreibend zum Beispielthema. (Sublineplatzhalter ist kopierbar, wenn er Zeichen enthält.) </a:t>
            </a:r>
          </a:p>
        </p:txBody>
      </p:sp>
      <p:sp>
        <p:nvSpPr>
          <p:cNvPr id="18" name="SmartArt-Platzhalter 16">
            <a:extLst>
              <a:ext uri="{FF2B5EF4-FFF2-40B4-BE49-F238E27FC236}">
                <a16:creationId xmlns:a16="http://schemas.microsoft.com/office/drawing/2014/main" id="{65B4B097-090E-54CE-3C2D-3BAD87B0DEFF}"/>
              </a:ext>
            </a:extLst>
          </p:cNvPr>
          <p:cNvSpPr>
            <a:spLocks noGrp="1"/>
          </p:cNvSpPr>
          <p:nvPr>
            <p:ph type="dgm" sz="quarter" idx="17"/>
          </p:nvPr>
        </p:nvSpPr>
        <p:spPr>
          <a:xfrm>
            <a:off x="10636346" y="5432199"/>
            <a:ext cx="1044126" cy="1044126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de-DE"/>
              <a:t>Klicken Sie auf das Symbol, um die SmartArt-Grafik hinzuzufügen</a:t>
            </a:r>
          </a:p>
        </p:txBody>
      </p:sp>
      <p:sp>
        <p:nvSpPr>
          <p:cNvPr id="17" name="SmartArt-Platzhalter 16">
            <a:extLst>
              <a:ext uri="{FF2B5EF4-FFF2-40B4-BE49-F238E27FC236}">
                <a16:creationId xmlns:a16="http://schemas.microsoft.com/office/drawing/2014/main" id="{6C734EEC-37C5-614C-02DC-064C9C270BFA}"/>
              </a:ext>
            </a:extLst>
          </p:cNvPr>
          <p:cNvSpPr>
            <a:spLocks noGrp="1"/>
          </p:cNvSpPr>
          <p:nvPr>
            <p:ph type="dgm" sz="quarter" idx="16"/>
          </p:nvPr>
        </p:nvSpPr>
        <p:spPr>
          <a:xfrm>
            <a:off x="383384" y="6275621"/>
            <a:ext cx="1495277" cy="202886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de-DE"/>
              <a:t>Klicken Sie auf das Symbol, um die SmartArt-Grafik hinzuzufügen</a:t>
            </a:r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8F85BFB5-2679-4B99-ADD4-BC3B8983278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599" y="4432177"/>
            <a:ext cx="3717326" cy="1546347"/>
          </a:xfrm>
        </p:spPr>
        <p:txBody>
          <a:bodyPr/>
          <a:lstStyle>
            <a:lvl1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1pPr>
            <a:lvl2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  <a:defRPr sz="1500" b="0">
                <a:solidFill>
                  <a:schemeClr val="bg1"/>
                </a:solidFill>
              </a:defRPr>
            </a:lvl2pPr>
            <a:lvl3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3pPr>
            <a:lvl4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4pPr>
            <a:lvl5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5pPr>
            <a:lvl6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6pPr>
            <a:lvl7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7pPr>
            <a:lvl8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8pPr>
            <a:lvl9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Name, Funktion, Datum</a:t>
            </a:r>
          </a:p>
        </p:txBody>
      </p:sp>
    </p:spTree>
    <p:extLst>
      <p:ext uri="{BB962C8B-B14F-4D97-AF65-F5344CB8AC3E}">
        <p14:creationId xmlns:p14="http://schemas.microsoft.com/office/powerpoint/2010/main" val="7186660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 dunkel">
    <p:bg>
      <p:bgPr>
        <a:gradFill>
          <a:gsLst>
            <a:gs pos="0">
              <a:schemeClr val="tx1"/>
            </a:gs>
            <a:gs pos="48000">
              <a:srgbClr val="004A6E"/>
            </a:gs>
            <a:gs pos="100000">
              <a:schemeClr val="tx1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121D45-F429-95A3-E1C3-672BE6BCCD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1" y="324000"/>
            <a:ext cx="5651500" cy="16617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de-DE"/>
              <a:t>Sachliche Headline, beschreibend, zweizeilig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06DA369-B365-EA5A-FB4E-69A6E9B01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107A67-57CE-544D-0A73-3390FF1C55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EC134D-49D1-8318-204D-FA2C06732A2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</p:spTree>
    <p:extLst>
      <p:ext uri="{BB962C8B-B14F-4D97-AF65-F5344CB8AC3E}">
        <p14:creationId xmlns:p14="http://schemas.microsoft.com/office/powerpoint/2010/main" val="12336339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06DA369-B365-EA5A-FB4E-69A6E9B01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107A67-57CE-544D-0A73-3390FF1C55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EC134D-49D1-8318-204D-FA2C06732A2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</p:spTree>
    <p:extLst>
      <p:ext uri="{BB962C8B-B14F-4D97-AF65-F5344CB8AC3E}">
        <p14:creationId xmlns:p14="http://schemas.microsoft.com/office/powerpoint/2010/main" val="35944271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 dunkel">
    <p:bg>
      <p:bgPr>
        <a:gradFill>
          <a:gsLst>
            <a:gs pos="0">
              <a:schemeClr val="tx1"/>
            </a:gs>
            <a:gs pos="48000">
              <a:srgbClr val="004A6E"/>
            </a:gs>
            <a:gs pos="100000">
              <a:schemeClr val="tx1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06DA369-B365-EA5A-FB4E-69A6E9B01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107A67-57CE-544D-0A73-3390FF1C55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EC134D-49D1-8318-204D-FA2C06732A2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</p:spTree>
    <p:extLst>
      <p:ext uri="{BB962C8B-B14F-4D97-AF65-F5344CB8AC3E}">
        <p14:creationId xmlns:p14="http://schemas.microsoft.com/office/powerpoint/2010/main" val="20443719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line + zweispaltiger Text auf Farbverlauf">
    <p:bg>
      <p:bgPr>
        <a:gradFill>
          <a:gsLst>
            <a:gs pos="0">
              <a:schemeClr val="tx1"/>
            </a:gs>
            <a:gs pos="60000">
              <a:srgbClr val="00324A"/>
            </a:gs>
            <a:gs pos="100000">
              <a:srgbClr val="004A6E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1" y="324000"/>
            <a:ext cx="11428412" cy="6516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8425E90-920E-5799-3E16-C71D9A33430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2527200"/>
            <a:ext cx="7573962" cy="3448800"/>
          </a:xfrm>
        </p:spPr>
        <p:txBody>
          <a:bodyPr numCol="2" spcCol="216000"/>
          <a:lstStyle>
            <a:lvl1pPr>
              <a:defRPr>
                <a:solidFill>
                  <a:schemeClr val="bg1"/>
                </a:solidFill>
              </a:defRPr>
            </a:lvl1pPr>
            <a:lvl2pPr>
              <a:buClrTx/>
              <a:defRPr b="1">
                <a:solidFill>
                  <a:schemeClr val="tx2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spcBef>
                <a:spcPts val="0"/>
              </a:spcBef>
              <a:spcAft>
                <a:spcPts val="0"/>
              </a:spcAft>
              <a:defRPr>
                <a:solidFill>
                  <a:schemeClr val="tx2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E3E295B-C76C-7FB7-B903-1E43AC2C403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5" name="Textplatzhalter 9">
            <a:extLst>
              <a:ext uri="{FF2B5EF4-FFF2-40B4-BE49-F238E27FC236}">
                <a16:creationId xmlns:a16="http://schemas.microsoft.com/office/drawing/2014/main" id="{10E685F4-4531-C4E3-1DFF-4266DD3063C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600"/>
            <a:ext cx="11428414" cy="905954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41460003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auf Farbverlauf">
    <p:bg>
      <p:bgPr>
        <a:gradFill>
          <a:gsLst>
            <a:gs pos="0">
              <a:schemeClr val="tx1"/>
            </a:gs>
            <a:gs pos="50000">
              <a:srgbClr val="004A6E"/>
            </a:gs>
            <a:gs pos="100000">
              <a:schemeClr val="tx1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1" y="324000"/>
            <a:ext cx="11428410" cy="1503886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/>
              <a:t>Sachliche Headline, beschreibend. Sie kann über zwei Zeilen laufen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8425E90-920E-5799-3E16-C71D9A33430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64262" y="2279460"/>
            <a:ext cx="5645149" cy="3699065"/>
          </a:xfrm>
        </p:spPr>
        <p:txBody>
          <a:bodyPr numCol="1" spcCol="136800"/>
          <a:lstStyle>
            <a:lvl1pPr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E3E295B-C76C-7FB7-B903-1E43AC2C403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5" name="Bildplatzhalter 11">
            <a:extLst>
              <a:ext uri="{FF2B5EF4-FFF2-40B4-BE49-F238E27FC236}">
                <a16:creationId xmlns:a16="http://schemas.microsoft.com/office/drawing/2014/main" id="{FF87A5F6-EB64-7A32-C307-EA67A7BD3FF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81000" y="2349796"/>
            <a:ext cx="5508349" cy="3628729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</p:spTree>
    <p:extLst>
      <p:ext uri="{BB962C8B-B14F-4D97-AF65-F5344CB8AC3E}">
        <p14:creationId xmlns:p14="http://schemas.microsoft.com/office/powerpoint/2010/main" val="29016279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ild + Infobox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7">
            <a:extLst>
              <a:ext uri="{FF2B5EF4-FFF2-40B4-BE49-F238E27FC236}">
                <a16:creationId xmlns:a16="http://schemas.microsoft.com/office/drawing/2014/main" id="{9A4EBB2A-B9DB-1927-36B6-64DB91DE3D8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54963" y="0"/>
            <a:ext cx="4237036" cy="6858000"/>
          </a:xfrm>
          <a:solidFill>
            <a:schemeClr val="tx2"/>
          </a:solidFill>
        </p:spPr>
        <p:txBody>
          <a:bodyPr lIns="360000" tIns="709200" rIns="360000" bIns="360000" numCol="1" spcCol="136800"/>
          <a:lstStyle>
            <a:lvl1pPr marL="324000" indent="-32400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Font typeface="Wingdings 3" panose="05040102010807070707" pitchFamily="18" charset="2"/>
              <a:buChar char=""/>
              <a:defRPr sz="1700">
                <a:solidFill>
                  <a:schemeClr val="tx1"/>
                </a:solidFill>
              </a:defRPr>
            </a:lvl1pPr>
            <a:lvl2pPr marL="324000" indent="-32400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Font typeface="Wingdings 3" panose="05040102010807070707" pitchFamily="18" charset="2"/>
              <a:buChar char=""/>
              <a:defRPr sz="1700">
                <a:solidFill>
                  <a:schemeClr val="tx1"/>
                </a:solidFill>
              </a:defRPr>
            </a:lvl2pPr>
            <a:lvl3pPr marL="324000" indent="-32400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Font typeface="Wingdings 3" panose="05040102010807070707" pitchFamily="18" charset="2"/>
              <a:buChar char=""/>
              <a:defRPr sz="1700">
                <a:solidFill>
                  <a:schemeClr val="tx1"/>
                </a:solidFill>
              </a:defRPr>
            </a:lvl3pPr>
            <a:lvl4pPr marL="324000" indent="-32400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Font typeface="Wingdings 3" panose="05040102010807070707" pitchFamily="18" charset="2"/>
              <a:buChar char=""/>
              <a:defRPr sz="1700">
                <a:solidFill>
                  <a:schemeClr val="tx1"/>
                </a:solidFill>
              </a:defRPr>
            </a:lvl4pPr>
            <a:lvl5pPr marL="324000" indent="-32400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Font typeface="Wingdings 3" panose="05040102010807070707" pitchFamily="18" charset="2"/>
              <a:buChar char=""/>
              <a:defRPr sz="1700">
                <a:solidFill>
                  <a:schemeClr val="tx1"/>
                </a:solidFill>
              </a:defRPr>
            </a:lvl5pPr>
            <a:lvl6pPr marL="324000" indent="-32400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Font typeface="Wingdings 3" panose="05040102010807070707" pitchFamily="18" charset="2"/>
              <a:buChar char=""/>
              <a:defRPr sz="1700">
                <a:solidFill>
                  <a:schemeClr val="tx1"/>
                </a:solidFill>
              </a:defRPr>
            </a:lvl6pPr>
            <a:lvl7pPr marL="324000" indent="-32400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Font typeface="Wingdings 3" panose="05040102010807070707" pitchFamily="18" charset="2"/>
              <a:buChar char=""/>
              <a:defRPr sz="1700">
                <a:solidFill>
                  <a:schemeClr val="tx1"/>
                </a:solidFill>
              </a:defRPr>
            </a:lvl7pPr>
            <a:lvl8pPr marL="324000" indent="-32400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Font typeface="Wingdings 3" panose="05040102010807070707" pitchFamily="18" charset="2"/>
              <a:buChar char=""/>
              <a:defRPr sz="1700">
                <a:solidFill>
                  <a:schemeClr val="tx1"/>
                </a:solidFill>
              </a:defRPr>
            </a:lvl8pPr>
            <a:lvl9pPr marL="324000" indent="-32400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Font typeface="Wingdings 3" panose="05040102010807070707" pitchFamily="18" charset="2"/>
              <a:buChar char=""/>
              <a:defRPr sz="17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Infotext, 17 pt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0999" y="324000"/>
            <a:ext cx="7416000" cy="150388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zweizeilig</a:t>
            </a:r>
          </a:p>
        </p:txBody>
      </p:sp>
      <p:sp>
        <p:nvSpPr>
          <p:cNvPr id="5" name="Bildplatzhalter 11">
            <a:extLst>
              <a:ext uri="{FF2B5EF4-FFF2-40B4-BE49-F238E27FC236}">
                <a16:creationId xmlns:a16="http://schemas.microsoft.com/office/drawing/2014/main" id="{FF87A5F6-EB64-7A32-C307-EA67A7BD3FF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01064" y="2349796"/>
            <a:ext cx="5508349" cy="3628729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E3E295B-C76C-7FB7-B903-1E43AC2C403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4BC2A8CE-38C1-E4B6-34FC-AEF13455C42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1000" y="2278800"/>
            <a:ext cx="5645149" cy="3700800"/>
          </a:xfrm>
        </p:spPr>
        <p:txBody>
          <a:bodyPr numCol="1" spcCol="136800"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8pPr>
            <a:lvl9pPr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</p:spTree>
    <p:extLst>
      <p:ext uri="{BB962C8B-B14F-4D97-AF65-F5344CB8AC3E}">
        <p14:creationId xmlns:p14="http://schemas.microsoft.com/office/powerpoint/2010/main" val="15753133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64263" y="324000"/>
            <a:ext cx="5645151" cy="1503886"/>
          </a:xfrm>
        </p:spPr>
        <p:txBody>
          <a:bodyPr/>
          <a:lstStyle>
            <a:lvl1pPr>
              <a:tabLst/>
              <a:defRPr sz="4000"/>
            </a:lvl1pPr>
          </a:lstStyle>
          <a:p>
            <a:r>
              <a:rPr lang="de-DE"/>
              <a:t>Sachliche Headline, beschreibend, zweizeilig</a:t>
            </a:r>
          </a:p>
        </p:txBody>
      </p:sp>
      <p:sp>
        <p:nvSpPr>
          <p:cNvPr id="5" name="Bildplatzhalter 11">
            <a:extLst>
              <a:ext uri="{FF2B5EF4-FFF2-40B4-BE49-F238E27FC236}">
                <a16:creationId xmlns:a16="http://schemas.microsoft.com/office/drawing/2014/main" id="{FF87A5F6-EB64-7A32-C307-EA67A7BD3FF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5688000" cy="6858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E3E295B-C76C-7FB7-B903-1E43AC2C403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931D42AE-CB28-01AA-4C8F-2063EF40E4C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64263" y="2278800"/>
            <a:ext cx="4512529" cy="3700800"/>
          </a:xfrm>
        </p:spPr>
        <p:txBody>
          <a:bodyPr numCol="1" spcCol="136800"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8pPr>
            <a:lvl9pPr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8" name="SmartArt-Platzhalter 25">
            <a:extLst>
              <a:ext uri="{FF2B5EF4-FFF2-40B4-BE49-F238E27FC236}">
                <a16:creationId xmlns:a16="http://schemas.microsoft.com/office/drawing/2014/main" id="{D44D9CB4-2EE6-0915-2A66-C3D89AF60BEE}"/>
              </a:ext>
            </a:extLst>
          </p:cNvPr>
          <p:cNvSpPr>
            <a:spLocks noGrp="1"/>
          </p:cNvSpPr>
          <p:nvPr>
            <p:ph type="dgm" sz="quarter" idx="22"/>
          </p:nvPr>
        </p:nvSpPr>
        <p:spPr>
          <a:xfrm>
            <a:off x="380999" y="6519075"/>
            <a:ext cx="269424" cy="8605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de-DE"/>
              <a:t>Klicken Sie auf das Symbol, um die SmartArt-Grafik hinzuzufügen</a:t>
            </a:r>
          </a:p>
        </p:txBody>
      </p:sp>
    </p:spTree>
    <p:extLst>
      <p:ext uri="{BB962C8B-B14F-4D97-AF65-F5344CB8AC3E}">
        <p14:creationId xmlns:p14="http://schemas.microsoft.com/office/powerpoint/2010/main" val="33369285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auf dunklem Hintergr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5577894E-3B80-9F7B-DBCB-DD49E04BEC7C}"/>
              </a:ext>
            </a:extLst>
          </p:cNvPr>
          <p:cNvSpPr/>
          <p:nvPr userDrawn="1"/>
        </p:nvSpPr>
        <p:spPr>
          <a:xfrm>
            <a:off x="5688000" y="0"/>
            <a:ext cx="6504000" cy="6858000"/>
          </a:xfrm>
          <a:prstGeom prst="rect">
            <a:avLst/>
          </a:prstGeom>
          <a:gradFill>
            <a:gsLst>
              <a:gs pos="60000">
                <a:srgbClr val="00324A"/>
              </a:gs>
              <a:gs pos="0">
                <a:schemeClr val="tx1"/>
              </a:gs>
              <a:gs pos="100000">
                <a:srgbClr val="004A6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64263" y="324000"/>
            <a:ext cx="5645151" cy="1503886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/>
              <a:t>Sachliche Headline, beschreibend, zweizeilig</a:t>
            </a:r>
          </a:p>
        </p:txBody>
      </p:sp>
      <p:sp>
        <p:nvSpPr>
          <p:cNvPr id="5" name="Bildplatzhalter 11">
            <a:extLst>
              <a:ext uri="{FF2B5EF4-FFF2-40B4-BE49-F238E27FC236}">
                <a16:creationId xmlns:a16="http://schemas.microsoft.com/office/drawing/2014/main" id="{FF87A5F6-EB64-7A32-C307-EA67A7BD3FF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5688000" cy="6858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E3E295B-C76C-7FB7-B903-1E43AC2C403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8" name="SmartArt-Platzhalter 25">
            <a:extLst>
              <a:ext uri="{FF2B5EF4-FFF2-40B4-BE49-F238E27FC236}">
                <a16:creationId xmlns:a16="http://schemas.microsoft.com/office/drawing/2014/main" id="{D44D9CB4-2EE6-0915-2A66-C3D89AF60BEE}"/>
              </a:ext>
            </a:extLst>
          </p:cNvPr>
          <p:cNvSpPr>
            <a:spLocks noGrp="1"/>
          </p:cNvSpPr>
          <p:nvPr>
            <p:ph type="dgm" sz="quarter" idx="22"/>
          </p:nvPr>
        </p:nvSpPr>
        <p:spPr>
          <a:xfrm>
            <a:off x="380999" y="6519075"/>
            <a:ext cx="269424" cy="8605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de-DE"/>
              <a:t>Klicken Sie auf das Symbol, um die SmartArt-Grafik hinzuzufügen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0F75CB23-7DFB-D484-A440-AD38BFF59D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64263" y="2278800"/>
            <a:ext cx="4512528" cy="3700800"/>
          </a:xfrm>
        </p:spPr>
        <p:txBody>
          <a:bodyPr numCol="1" spcCol="136800"/>
          <a:lstStyle>
            <a:lvl1pPr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</p:spTree>
    <p:extLst>
      <p:ext uri="{BB962C8B-B14F-4D97-AF65-F5344CB8AC3E}">
        <p14:creationId xmlns:p14="http://schemas.microsoft.com/office/powerpoint/2010/main" val="22737604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Ino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1">
            <a:extLst>
              <a:ext uri="{FF2B5EF4-FFF2-40B4-BE49-F238E27FC236}">
                <a16:creationId xmlns:a16="http://schemas.microsoft.com/office/drawing/2014/main" id="{FD4D8A43-F294-4B45-A754-9B120CC08CAC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0"/>
            <a:ext cx="12192000" cy="6858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D4D7327-7074-581A-FD52-62751BA0D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50E53BD-0381-E106-AD75-997E236244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6A9446E-28C0-A7B6-1756-9A9187C76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6" name="SmartArt-Platzhalter 25">
            <a:extLst>
              <a:ext uri="{FF2B5EF4-FFF2-40B4-BE49-F238E27FC236}">
                <a16:creationId xmlns:a16="http://schemas.microsoft.com/office/drawing/2014/main" id="{51B1533D-0D73-FD8B-F292-365BEC640E0A}"/>
              </a:ext>
            </a:extLst>
          </p:cNvPr>
          <p:cNvSpPr>
            <a:spLocks noGrp="1"/>
          </p:cNvSpPr>
          <p:nvPr>
            <p:ph type="dgm" sz="quarter" idx="19"/>
          </p:nvPr>
        </p:nvSpPr>
        <p:spPr>
          <a:xfrm>
            <a:off x="380999" y="6519075"/>
            <a:ext cx="269424" cy="8605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de-DE"/>
              <a:t>Klicken Sie auf das Symbol, um die SmartArt-Grafik hinzuzufügen</a:t>
            </a:r>
          </a:p>
        </p:txBody>
      </p:sp>
    </p:spTree>
    <p:extLst>
      <p:ext uri="{BB962C8B-B14F-4D97-AF65-F5344CB8AC3E}">
        <p14:creationId xmlns:p14="http://schemas.microsoft.com/office/powerpoint/2010/main" val="1381566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Diagramm dunke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36171E2C-78B1-0D92-2F65-43B973D63835}"/>
              </a:ext>
            </a:extLst>
          </p:cNvPr>
          <p:cNvSpPr/>
          <p:nvPr userDrawn="1"/>
        </p:nvSpPr>
        <p:spPr>
          <a:xfrm>
            <a:off x="6026150" y="0"/>
            <a:ext cx="6165850" cy="6858000"/>
          </a:xfrm>
          <a:prstGeom prst="rect">
            <a:avLst/>
          </a:prstGeom>
          <a:gradFill>
            <a:gsLst>
              <a:gs pos="60000">
                <a:srgbClr val="00324A"/>
              </a:gs>
              <a:gs pos="0">
                <a:schemeClr val="tx1"/>
              </a:gs>
              <a:gs pos="100000">
                <a:srgbClr val="004A6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5508171" cy="150388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zweizeilig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8425E90-920E-5799-3E16-C71D9A33430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2527200"/>
            <a:ext cx="3717925" cy="3448800"/>
          </a:xfrm>
        </p:spPr>
        <p:txBody>
          <a:bodyPr numCol="1" spcCol="136800"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8pPr>
            <a:lvl9pPr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94D62449-366F-CD7C-6C33-B3C1B7C9737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E15DA966-9513-0A52-4DBB-18E3E120CD9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9990F19-E294-A083-35F6-991EEBE9A53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7" name="Diagrammplatzhalter 6">
            <a:extLst>
              <a:ext uri="{FF2B5EF4-FFF2-40B4-BE49-F238E27FC236}">
                <a16:creationId xmlns:a16="http://schemas.microsoft.com/office/drawing/2014/main" id="{26E01352-D459-6EB1-003F-F226E910A6E8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77000" y="1055688"/>
            <a:ext cx="5332413" cy="4922837"/>
          </a:xfrm>
        </p:spPr>
        <p:txBody>
          <a:bodyPr tIns="1080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Diagramm durch Klick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540981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hell + Bildplatzhal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1">
            <a:extLst>
              <a:ext uri="{FF2B5EF4-FFF2-40B4-BE49-F238E27FC236}">
                <a16:creationId xmlns:a16="http://schemas.microsoft.com/office/drawing/2014/main" id="{D49BB5AD-84F7-6620-F55C-37FFF346AD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solidFill>
            <a:schemeClr val="bg1"/>
          </a:solidFill>
        </p:spPr>
        <p:txBody>
          <a:bodyPr tIns="1080000" anchor="ctr"/>
          <a:lstStyle>
            <a:lvl1pPr algn="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1F3143-CC15-7707-FEA1-32F2342634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599" y="86880"/>
            <a:ext cx="6678421" cy="2558563"/>
          </a:xfrm>
        </p:spPr>
        <p:txBody>
          <a:bodyPr anchor="b"/>
          <a:lstStyle>
            <a:lvl1pPr>
              <a:lnSpc>
                <a:spcPct val="83000"/>
              </a:lnSpc>
              <a:defRPr sz="7750" cap="all" baseline="0">
                <a:solidFill>
                  <a:schemeClr val="accent1"/>
                </a:solidFill>
                <a:latin typeface="DesySans Office Cn Heavy" panose="020B0B06040000020003" pitchFamily="34" charset="0"/>
              </a:defRPr>
            </a:lvl1pPr>
          </a:lstStyle>
          <a:p>
            <a:r>
              <a:rPr lang="de-DE"/>
              <a:t>Image Headline.</a:t>
            </a:r>
          </a:p>
        </p:txBody>
      </p:sp>
      <p:sp>
        <p:nvSpPr>
          <p:cNvPr id="10" name="Untertitel 9">
            <a:extLst>
              <a:ext uri="{FF2B5EF4-FFF2-40B4-BE49-F238E27FC236}">
                <a16:creationId xmlns:a16="http://schemas.microsoft.com/office/drawing/2014/main" id="{2D0A1BC4-3CD5-8C10-9E36-5969D88A7FD0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381600" y="2651361"/>
            <a:ext cx="5644550" cy="1408174"/>
          </a:xfrm>
        </p:spPr>
        <p:txBody>
          <a:bodyPr/>
          <a:lstStyle>
            <a:lvl1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2pPr>
            <a:lvl3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3pPr>
            <a:lvl4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4pPr>
            <a:lvl5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5pPr>
            <a:lvl6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6pPr>
            <a:lvl7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7pPr>
            <a:lvl8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8pPr>
            <a:lvl9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9pPr>
          </a:lstStyle>
          <a:p>
            <a:r>
              <a:rPr lang="de-DE"/>
              <a:t>Image Subline, beschreibend zum Beispielthema. (Sublineplatzhalter ist kopierbar, wenn er Zeichen enthält.) </a:t>
            </a:r>
          </a:p>
        </p:txBody>
      </p:sp>
      <p:sp>
        <p:nvSpPr>
          <p:cNvPr id="18" name="SmartArt-Platzhalter 16">
            <a:extLst>
              <a:ext uri="{FF2B5EF4-FFF2-40B4-BE49-F238E27FC236}">
                <a16:creationId xmlns:a16="http://schemas.microsoft.com/office/drawing/2014/main" id="{65B4B097-090E-54CE-3C2D-3BAD87B0DEFF}"/>
              </a:ext>
            </a:extLst>
          </p:cNvPr>
          <p:cNvSpPr>
            <a:spLocks noGrp="1"/>
          </p:cNvSpPr>
          <p:nvPr>
            <p:ph type="dgm" sz="quarter" idx="17"/>
          </p:nvPr>
        </p:nvSpPr>
        <p:spPr>
          <a:xfrm>
            <a:off x="10636346" y="5432199"/>
            <a:ext cx="1044126" cy="1044126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de-DE"/>
              <a:t>Klicken Sie auf das Symbol, um die SmartArt-Grafik hinzuzufügen</a:t>
            </a:r>
          </a:p>
        </p:txBody>
      </p:sp>
      <p:sp>
        <p:nvSpPr>
          <p:cNvPr id="17" name="SmartArt-Platzhalter 16">
            <a:extLst>
              <a:ext uri="{FF2B5EF4-FFF2-40B4-BE49-F238E27FC236}">
                <a16:creationId xmlns:a16="http://schemas.microsoft.com/office/drawing/2014/main" id="{6C734EEC-37C5-614C-02DC-064C9C270BFA}"/>
              </a:ext>
            </a:extLst>
          </p:cNvPr>
          <p:cNvSpPr>
            <a:spLocks noGrp="1"/>
          </p:cNvSpPr>
          <p:nvPr>
            <p:ph type="dgm" sz="quarter" idx="16"/>
          </p:nvPr>
        </p:nvSpPr>
        <p:spPr>
          <a:xfrm>
            <a:off x="383384" y="6275621"/>
            <a:ext cx="1495277" cy="202886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de-DE"/>
              <a:t>Klicken Sie auf das Symbol, um die SmartArt-Grafik hinzuzufügen</a:t>
            </a:r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8F85BFB5-2679-4B99-ADD4-BC3B8983278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599" y="4432177"/>
            <a:ext cx="3717326" cy="1546347"/>
          </a:xfrm>
        </p:spPr>
        <p:txBody>
          <a:bodyPr/>
          <a:lstStyle>
            <a:lvl1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1pPr>
            <a:lvl2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  <a:defRPr sz="1500" b="0">
                <a:solidFill>
                  <a:schemeClr val="bg1"/>
                </a:solidFill>
              </a:defRPr>
            </a:lvl2pPr>
            <a:lvl3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3pPr>
            <a:lvl4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4pPr>
            <a:lvl5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5pPr>
            <a:lvl6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6pPr>
            <a:lvl7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7pPr>
            <a:lvl8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8pPr>
            <a:lvl9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Name, Funktion, Datum</a:t>
            </a:r>
          </a:p>
        </p:txBody>
      </p:sp>
    </p:spTree>
    <p:extLst>
      <p:ext uri="{BB962C8B-B14F-4D97-AF65-F5344CB8AC3E}">
        <p14:creationId xmlns:p14="http://schemas.microsoft.com/office/powerpoint/2010/main" val="23468634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Diagramm hel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5508171" cy="150388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zweizeilig</a:t>
            </a:r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94D62449-366F-CD7C-6C33-B3C1B7C9737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E15DA966-9513-0A52-4DBB-18E3E120CD9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9990F19-E294-A083-35F6-991EEBE9A53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7" name="Diagrammplatzhalter 6">
            <a:extLst>
              <a:ext uri="{FF2B5EF4-FFF2-40B4-BE49-F238E27FC236}">
                <a16:creationId xmlns:a16="http://schemas.microsoft.com/office/drawing/2014/main" id="{26E01352-D459-6EB1-003F-F226E910A6E8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77000" y="1055688"/>
            <a:ext cx="5332413" cy="4922837"/>
          </a:xfrm>
        </p:spPr>
        <p:txBody>
          <a:bodyPr tIns="1080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Diagramm durch Klick auf Symbol hinzufügen</a:t>
            </a:r>
          </a:p>
        </p:txBody>
      </p: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6CA3F286-B520-DB9E-31D1-B5B7798B5D8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2527200"/>
            <a:ext cx="3717925" cy="3448800"/>
          </a:xfrm>
        </p:spPr>
        <p:txBody>
          <a:bodyPr numCol="1" spcCol="136800"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8pPr>
            <a:lvl9pPr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</p:spTree>
    <p:extLst>
      <p:ext uri="{BB962C8B-B14F-4D97-AF65-F5344CB8AC3E}">
        <p14:creationId xmlns:p14="http://schemas.microsoft.com/office/powerpoint/2010/main" val="32402512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foboxen-layou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08B6892D-368C-2EFA-FF6B-15A6B5AD14F1}"/>
              </a:ext>
            </a:extLst>
          </p:cNvPr>
          <p:cNvSpPr txBox="1"/>
          <p:nvPr userDrawn="1"/>
        </p:nvSpPr>
        <p:spPr>
          <a:xfrm>
            <a:off x="0" y="1648046"/>
            <a:ext cx="12192000" cy="356190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13000">
                <a:solidFill>
                  <a:schemeClr val="bg1"/>
                </a:solidFill>
              </a:rPr>
              <a:t>Infoboxen-layouts</a:t>
            </a:r>
          </a:p>
        </p:txBody>
      </p:sp>
    </p:spTree>
    <p:extLst>
      <p:ext uri="{BB962C8B-B14F-4D97-AF65-F5344CB8AC3E}">
        <p14:creationId xmlns:p14="http://schemas.microsoft.com/office/powerpoint/2010/main" val="42199413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boxen + Bild, dunkler Hintergrund">
    <p:bg>
      <p:bgPr>
        <a:gradFill>
          <a:gsLst>
            <a:gs pos="0">
              <a:schemeClr val="tx1"/>
            </a:gs>
            <a:gs pos="50000">
              <a:srgbClr val="004A6E"/>
            </a:gs>
            <a:gs pos="100000">
              <a:schemeClr val="tx1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12240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/>
              <a:t>Sachliche Headline, beschreibend. Sie kann über zwei Zeilen laufen</a:t>
            </a:r>
          </a:p>
        </p:txBody>
      </p:sp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B199C4A7-F715-7270-FEE5-14CF12D431F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81000" y="1737083"/>
            <a:ext cx="3467100" cy="3379786"/>
          </a:xfrm>
        </p:spPr>
        <p:txBody>
          <a:bodyPr/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  <a:lvl2pPr marL="0" indent="0">
              <a:lnSpc>
                <a:spcPct val="120000"/>
              </a:lnSpc>
              <a:buNone/>
              <a:defRPr sz="2000" b="0">
                <a:solidFill>
                  <a:schemeClr val="tx2"/>
                </a:solidFill>
              </a:defRPr>
            </a:lvl2pPr>
            <a:lvl3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3pPr>
            <a:lvl4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4pPr>
            <a:lvl5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5pPr>
            <a:lvl6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6pPr>
            <a:lvl7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7pPr>
            <a:lvl8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8pPr>
            <a:lvl9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Introtext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B1437A-7213-A1B4-87C8-C5B65601D06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79364C0D-8EE4-4D53-4C35-CF50AAC0151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37037" y="4161600"/>
            <a:ext cx="3717926" cy="1816925"/>
          </a:xfrm>
          <a:solidFill>
            <a:schemeClr val="bg1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198000" indent="-198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16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40D5FD2E-FD04-E8B2-F332-74015BA419A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091486" y="1823645"/>
            <a:ext cx="3717927" cy="4154880"/>
          </a:xfrm>
          <a:solidFill>
            <a:schemeClr val="bg1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198000" indent="-198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16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10" name="Bildplatzhalter 11">
            <a:extLst>
              <a:ext uri="{FF2B5EF4-FFF2-40B4-BE49-F238E27FC236}">
                <a16:creationId xmlns:a16="http://schemas.microsoft.com/office/drawing/2014/main" id="{31B683B2-C7FB-77D4-42BE-3ADCA888F14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237037" y="1823646"/>
            <a:ext cx="3717926" cy="2337955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 sz="12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</p:spTree>
    <p:extLst>
      <p:ext uri="{BB962C8B-B14F-4D97-AF65-F5344CB8AC3E}">
        <p14:creationId xmlns:p14="http://schemas.microsoft.com/office/powerpoint/2010/main" val="35539139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foboxen + Bil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7">
            <a:extLst>
              <a:ext uri="{FF2B5EF4-FFF2-40B4-BE49-F238E27FC236}">
                <a16:creationId xmlns:a16="http://schemas.microsoft.com/office/drawing/2014/main" id="{79364C0D-8EE4-4D53-4C35-CF50AAC0151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1000" y="3707193"/>
            <a:ext cx="3717926" cy="2271332"/>
          </a:xfrm>
          <a:solidFill>
            <a:schemeClr val="bg2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 marL="162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14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05F9B6DC-BE80-A0DC-D49A-DBE8DD6E39C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236243" y="3707193"/>
            <a:ext cx="3717926" cy="2271332"/>
          </a:xfrm>
          <a:solidFill>
            <a:schemeClr val="bg2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 marL="162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14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36690A4A-4C05-9486-2429-67925EE1A6C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91486" y="3707193"/>
            <a:ext cx="3717926" cy="2271332"/>
          </a:xfrm>
          <a:solidFill>
            <a:schemeClr val="bg2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 marL="162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14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3999"/>
            <a:ext cx="11428412" cy="1224000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beschreibend. Sie kann über zwei Zeilen laufen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B1437A-7213-A1B4-87C8-C5B65601D06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10" name="Bildplatzhalter 11">
            <a:extLst>
              <a:ext uri="{FF2B5EF4-FFF2-40B4-BE49-F238E27FC236}">
                <a16:creationId xmlns:a16="http://schemas.microsoft.com/office/drawing/2014/main" id="{31B683B2-C7FB-77D4-42BE-3ADCA888F14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81000" y="1547193"/>
            <a:ext cx="3717926" cy="2160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 sz="12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D04026AA-2B84-54FD-934C-4005F90E237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36243" y="1547193"/>
            <a:ext cx="3717926" cy="2160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 sz="12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3" name="Bildplatzhalter 11">
            <a:extLst>
              <a:ext uri="{FF2B5EF4-FFF2-40B4-BE49-F238E27FC236}">
                <a16:creationId xmlns:a16="http://schemas.microsoft.com/office/drawing/2014/main" id="{0781AAD5-6D1E-E610-93C6-4B3D5EBEAD2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091486" y="1547193"/>
            <a:ext cx="3717926" cy="2160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 sz="12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</p:spTree>
    <p:extLst>
      <p:ext uri="{BB962C8B-B14F-4D97-AF65-F5344CB8AC3E}">
        <p14:creationId xmlns:p14="http://schemas.microsoft.com/office/powerpoint/2010/main" val="17309020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foboxen + Bilder, dunkler Hintergrund">
    <p:bg>
      <p:bgPr>
        <a:gradFill>
          <a:gsLst>
            <a:gs pos="0">
              <a:schemeClr val="tx1"/>
            </a:gs>
            <a:gs pos="60000">
              <a:srgbClr val="00324A"/>
            </a:gs>
            <a:gs pos="100000">
              <a:srgbClr val="004A6E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7">
            <a:extLst>
              <a:ext uri="{FF2B5EF4-FFF2-40B4-BE49-F238E27FC236}">
                <a16:creationId xmlns:a16="http://schemas.microsoft.com/office/drawing/2014/main" id="{F0522444-3BCD-70E7-E42F-DFF849D260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1000" y="3707193"/>
            <a:ext cx="3717926" cy="2271332"/>
          </a:xfrm>
          <a:solidFill>
            <a:schemeClr val="bg1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 marL="162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14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32105893-BE29-1087-3DF9-EA506C37175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236243" y="3707193"/>
            <a:ext cx="3717926" cy="2271332"/>
          </a:xfrm>
          <a:solidFill>
            <a:schemeClr val="bg1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 marL="162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14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8F73F949-3F6A-0A47-4AAE-083D6E9D30C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91486" y="3707193"/>
            <a:ext cx="3717926" cy="2271332"/>
          </a:xfrm>
          <a:solidFill>
            <a:schemeClr val="bg1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 marL="162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14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1223193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de-DE"/>
              <a:t>Sachliche Headline, beschreibend. Sie kann über zwei Zeilen laufen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B1437A-7213-A1B4-87C8-C5B65601D06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10" name="Bildplatzhalter 11">
            <a:extLst>
              <a:ext uri="{FF2B5EF4-FFF2-40B4-BE49-F238E27FC236}">
                <a16:creationId xmlns:a16="http://schemas.microsoft.com/office/drawing/2014/main" id="{31B683B2-C7FB-77D4-42BE-3ADCA888F14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81000" y="1547193"/>
            <a:ext cx="3717926" cy="2160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 sz="12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D04026AA-2B84-54FD-934C-4005F90E237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36243" y="1547193"/>
            <a:ext cx="3717926" cy="2160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 sz="12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3" name="Bildplatzhalter 11">
            <a:extLst>
              <a:ext uri="{FF2B5EF4-FFF2-40B4-BE49-F238E27FC236}">
                <a16:creationId xmlns:a16="http://schemas.microsoft.com/office/drawing/2014/main" id="{0781AAD5-6D1E-E610-93C6-4B3D5EBEAD2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091486" y="1547193"/>
            <a:ext cx="3717926" cy="2160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 sz="12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</p:spTree>
    <p:extLst>
      <p:ext uri="{BB962C8B-B14F-4D97-AF65-F5344CB8AC3E}">
        <p14:creationId xmlns:p14="http://schemas.microsoft.com/office/powerpoint/2010/main" val="25019877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foboxen Auzählung, dunkler Hintergrund">
    <p:bg>
      <p:bgPr>
        <a:gradFill>
          <a:gsLst>
            <a:gs pos="0">
              <a:schemeClr val="tx1"/>
            </a:gs>
            <a:gs pos="60000">
              <a:srgbClr val="00324A"/>
            </a:gs>
            <a:gs pos="100000">
              <a:srgbClr val="004A6E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1224000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de-DE"/>
              <a:t>Sachliche Headline, beschreibend. Sie kann über zwei Zeilen laufen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B1437A-7213-A1B4-87C8-C5B65601D06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F5BBA979-297F-B6D3-75C4-BFC8F391544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1000" y="2350800"/>
            <a:ext cx="3717926" cy="3060000"/>
          </a:xfrm>
          <a:solidFill>
            <a:schemeClr val="bg1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 marL="162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3pPr>
            <a:lvl4pPr marL="324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4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14 pt</a:t>
            </a:r>
          </a:p>
          <a:p>
            <a:pPr lvl="2"/>
            <a:r>
              <a:rPr lang="de-DE"/>
              <a:t>Bullet, 14 pt</a:t>
            </a:r>
          </a:p>
          <a:p>
            <a:pPr lvl="3"/>
            <a:r>
              <a:rPr lang="de-DE"/>
              <a:t>Zweiter Bullet, 14 pt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FD1C3A40-461D-E5DA-4850-26E1100C182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236243" y="2350800"/>
            <a:ext cx="3717926" cy="3060000"/>
          </a:xfrm>
          <a:solidFill>
            <a:schemeClr val="bg1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 marL="162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3pPr>
            <a:lvl4pPr marL="324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4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14 pt</a:t>
            </a:r>
          </a:p>
          <a:p>
            <a:pPr lvl="2"/>
            <a:r>
              <a:rPr lang="de-DE"/>
              <a:t>Bullet, 14 pt</a:t>
            </a:r>
          </a:p>
          <a:p>
            <a:pPr lvl="3"/>
            <a:r>
              <a:rPr lang="de-DE"/>
              <a:t>Zweiter Bullet, 14 pt</a:t>
            </a:r>
          </a:p>
        </p:txBody>
      </p:sp>
      <p:sp>
        <p:nvSpPr>
          <p:cNvPr id="18" name="Textplatzhalter 7">
            <a:extLst>
              <a:ext uri="{FF2B5EF4-FFF2-40B4-BE49-F238E27FC236}">
                <a16:creationId xmlns:a16="http://schemas.microsoft.com/office/drawing/2014/main" id="{608F8F0E-CB29-25FF-BF7A-325A4D487E4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091486" y="2350800"/>
            <a:ext cx="3717926" cy="3060000"/>
          </a:xfrm>
          <a:solidFill>
            <a:schemeClr val="bg1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 marL="162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3pPr>
            <a:lvl4pPr marL="324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4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14 pt</a:t>
            </a:r>
          </a:p>
          <a:p>
            <a:pPr lvl="2"/>
            <a:r>
              <a:rPr lang="de-DE"/>
              <a:t>Bullet, 14 pt</a:t>
            </a:r>
          </a:p>
          <a:p>
            <a:pPr lvl="3"/>
            <a:r>
              <a:rPr lang="de-DE"/>
              <a:t>Zweiter Bullet, 14 pt</a:t>
            </a:r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57A23D16-BF31-0FC2-B5FA-553D9609F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4853" y="2080872"/>
            <a:ext cx="496800" cy="496800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5pPr>
            <a:lvl6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6pPr>
            <a:lvl7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7pPr>
            <a:lvl8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8pPr>
            <a:lvl9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9pPr>
          </a:lstStyle>
          <a:p>
            <a:pPr lvl="0"/>
            <a:r>
              <a:rPr lang="de-DE"/>
              <a:t>0</a:t>
            </a:r>
          </a:p>
        </p:txBody>
      </p:sp>
      <p:sp>
        <p:nvSpPr>
          <p:cNvPr id="16" name="Textplatzhalter 9">
            <a:extLst>
              <a:ext uri="{FF2B5EF4-FFF2-40B4-BE49-F238E27FC236}">
                <a16:creationId xmlns:a16="http://schemas.microsoft.com/office/drawing/2014/main" id="{5E0AD860-0567-CEC0-B7AA-C9AB2F8275E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320097" y="2080872"/>
            <a:ext cx="496800" cy="496800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5pPr>
            <a:lvl6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6pPr>
            <a:lvl7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7pPr>
            <a:lvl8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8pPr>
            <a:lvl9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9pPr>
          </a:lstStyle>
          <a:p>
            <a:pPr lvl="0"/>
            <a:r>
              <a:rPr lang="de-DE"/>
              <a:t>0</a:t>
            </a:r>
          </a:p>
        </p:txBody>
      </p:sp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D7BB8715-2937-1E07-4A2A-A889E835460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1175338" y="2080872"/>
            <a:ext cx="496800" cy="496800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5pPr>
            <a:lvl6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6pPr>
            <a:lvl7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7pPr>
            <a:lvl8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8pPr>
            <a:lvl9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9pPr>
          </a:lstStyle>
          <a:p>
            <a:pPr lvl="0"/>
            <a:r>
              <a:rPr lang="de-DE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1834896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hs Infobox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platzhalter 7">
            <a:extLst>
              <a:ext uri="{FF2B5EF4-FFF2-40B4-BE49-F238E27FC236}">
                <a16:creationId xmlns:a16="http://schemas.microsoft.com/office/drawing/2014/main" id="{78AC64DD-B18B-6280-B751-9C8267FDE84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81000" y="2014744"/>
            <a:ext cx="1790735" cy="3715200"/>
          </a:xfrm>
          <a:solidFill>
            <a:schemeClr val="tx2"/>
          </a:solidFill>
        </p:spPr>
        <p:txBody>
          <a:bodyPr lIns="136800" tIns="450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67EE21CF-B78A-6C51-4570-0874FB187EC4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2308535" y="2014744"/>
            <a:ext cx="1790735" cy="3715200"/>
          </a:xfrm>
          <a:solidFill>
            <a:srgbClr val="00233C"/>
          </a:solidFill>
        </p:spPr>
        <p:txBody>
          <a:bodyPr lIns="136800" tIns="450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 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AE319E4-BFAB-CF55-88F7-CC10A0636881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236070" y="2014744"/>
            <a:ext cx="1790735" cy="3715200"/>
          </a:xfrm>
          <a:solidFill>
            <a:schemeClr val="bg2"/>
          </a:solidFill>
        </p:spPr>
        <p:txBody>
          <a:bodyPr lIns="136800" tIns="450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D1816DCC-0A86-D003-5B49-7372EBE12688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6163605" y="2014744"/>
            <a:ext cx="1790735" cy="3715200"/>
          </a:xfrm>
          <a:solidFill>
            <a:schemeClr val="tx2"/>
          </a:solidFill>
        </p:spPr>
        <p:txBody>
          <a:bodyPr lIns="136800" tIns="450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789055D0-980C-9470-7129-AF98117B71A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8091140" y="2014744"/>
            <a:ext cx="1790735" cy="3715200"/>
          </a:xfrm>
          <a:solidFill>
            <a:srgbClr val="00233C"/>
          </a:solidFill>
        </p:spPr>
        <p:txBody>
          <a:bodyPr lIns="136800" tIns="450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61AA9AE5-77B9-D44B-3877-A91CE842AE9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0018675" y="2014744"/>
            <a:ext cx="1790735" cy="3715200"/>
          </a:xfrm>
          <a:solidFill>
            <a:schemeClr val="bg2"/>
          </a:solidFill>
        </p:spPr>
        <p:txBody>
          <a:bodyPr lIns="136800" tIns="450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B1437A-7213-A1B4-87C8-C5B65601D06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23" name="Bildplatzhalter 22">
            <a:extLst>
              <a:ext uri="{FF2B5EF4-FFF2-40B4-BE49-F238E27FC236}">
                <a16:creationId xmlns:a16="http://schemas.microsoft.com/office/drawing/2014/main" id="{7BDCE6E3-3757-85DA-3F0E-97A694277C79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41568" y="1679944"/>
            <a:ext cx="669600" cy="669600"/>
          </a:xfrm>
          <a:prstGeom prst="ellipse">
            <a:avLst/>
          </a:prstGeom>
          <a:solidFill>
            <a:srgbClr val="EB6E0F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Icon</a:t>
            </a:r>
          </a:p>
        </p:txBody>
      </p:sp>
      <p:sp>
        <p:nvSpPr>
          <p:cNvPr id="26" name="Bildplatzhalter 22">
            <a:extLst>
              <a:ext uri="{FF2B5EF4-FFF2-40B4-BE49-F238E27FC236}">
                <a16:creationId xmlns:a16="http://schemas.microsoft.com/office/drawing/2014/main" id="{9D46E66F-A01F-6456-A74B-333440A197DA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869103" y="1679944"/>
            <a:ext cx="669600" cy="669600"/>
          </a:xfrm>
          <a:prstGeom prst="ellipse">
            <a:avLst/>
          </a:prstGeom>
          <a:solidFill>
            <a:srgbClr val="EB6E0F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Icon</a:t>
            </a:r>
          </a:p>
        </p:txBody>
      </p:sp>
      <p:sp>
        <p:nvSpPr>
          <p:cNvPr id="27" name="Bildplatzhalter 22">
            <a:extLst>
              <a:ext uri="{FF2B5EF4-FFF2-40B4-BE49-F238E27FC236}">
                <a16:creationId xmlns:a16="http://schemas.microsoft.com/office/drawing/2014/main" id="{5A3117B4-6944-D905-AA2C-3D84067963BD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796638" y="1679944"/>
            <a:ext cx="669600" cy="669600"/>
          </a:xfrm>
          <a:prstGeom prst="ellipse">
            <a:avLst/>
          </a:prstGeom>
          <a:solidFill>
            <a:srgbClr val="EB6E0F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Icon</a:t>
            </a:r>
          </a:p>
        </p:txBody>
      </p:sp>
      <p:sp>
        <p:nvSpPr>
          <p:cNvPr id="28" name="Bildplatzhalter 22">
            <a:extLst>
              <a:ext uri="{FF2B5EF4-FFF2-40B4-BE49-F238E27FC236}">
                <a16:creationId xmlns:a16="http://schemas.microsoft.com/office/drawing/2014/main" id="{646AE0E8-423B-72F5-C90E-30D8EC0C8569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724173" y="1679944"/>
            <a:ext cx="669600" cy="669600"/>
          </a:xfrm>
          <a:prstGeom prst="ellipse">
            <a:avLst/>
          </a:prstGeom>
          <a:solidFill>
            <a:srgbClr val="EB6E0F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Icon</a:t>
            </a:r>
          </a:p>
        </p:txBody>
      </p:sp>
      <p:sp>
        <p:nvSpPr>
          <p:cNvPr id="29" name="Bildplatzhalter 22">
            <a:extLst>
              <a:ext uri="{FF2B5EF4-FFF2-40B4-BE49-F238E27FC236}">
                <a16:creationId xmlns:a16="http://schemas.microsoft.com/office/drawing/2014/main" id="{C46A9B5D-0CC3-D1B8-6680-6825B3C261EA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8651708" y="1679944"/>
            <a:ext cx="669600" cy="669600"/>
          </a:xfrm>
          <a:prstGeom prst="ellipse">
            <a:avLst/>
          </a:prstGeom>
          <a:solidFill>
            <a:srgbClr val="EB6E0F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Icon</a:t>
            </a:r>
          </a:p>
        </p:txBody>
      </p:sp>
      <p:sp>
        <p:nvSpPr>
          <p:cNvPr id="30" name="Bildplatzhalter 22">
            <a:extLst>
              <a:ext uri="{FF2B5EF4-FFF2-40B4-BE49-F238E27FC236}">
                <a16:creationId xmlns:a16="http://schemas.microsoft.com/office/drawing/2014/main" id="{369A327C-1E48-C21C-D374-8AB0B076EC9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10579244" y="1679944"/>
            <a:ext cx="669600" cy="669600"/>
          </a:xfrm>
          <a:prstGeom prst="ellipse">
            <a:avLst/>
          </a:prstGeom>
          <a:solidFill>
            <a:srgbClr val="EB6E0F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Icon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3D152251-3B5F-910F-F447-FCA698D9B9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16986111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ünf Mitarbei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0FAE9453-E553-DA09-1D24-0048C8EBC82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381001" y="1547193"/>
            <a:ext cx="2176242" cy="4431331"/>
          </a:xfrm>
          <a:solidFill>
            <a:srgbClr val="00233C"/>
          </a:solidFill>
        </p:spPr>
        <p:txBody>
          <a:bodyPr lIns="136800" tIns="1580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B1437A-7213-A1B4-87C8-C5B65601D06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10" name="Bildplatzhalter 11">
            <a:extLst>
              <a:ext uri="{FF2B5EF4-FFF2-40B4-BE49-F238E27FC236}">
                <a16:creationId xmlns:a16="http://schemas.microsoft.com/office/drawing/2014/main" id="{964BF34A-821F-9EFA-AC3C-D81609F6686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75122" y="1734620"/>
            <a:ext cx="1188000" cy="1188000"/>
          </a:xfrm>
          <a:prstGeom prst="ellipse">
            <a:avLst/>
          </a:prstGeom>
          <a:solidFill>
            <a:schemeClr val="bg2"/>
          </a:solidFill>
        </p:spPr>
        <p:txBody>
          <a:bodyPr lIns="0" tIns="0" rIns="0" bIns="0" anchor="ctr"/>
          <a:lstStyle>
            <a:lvl1pPr marL="0" indent="0" algn="ctr">
              <a:defRPr sz="7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2" name="Textplatzhalter 7">
            <a:extLst>
              <a:ext uri="{FF2B5EF4-FFF2-40B4-BE49-F238E27FC236}">
                <a16:creationId xmlns:a16="http://schemas.microsoft.com/office/drawing/2014/main" id="{2E97A083-57A0-1C3A-4CC7-5FE942D6A33A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2694043" y="1547193"/>
            <a:ext cx="2176242" cy="4431331"/>
          </a:xfrm>
          <a:solidFill>
            <a:srgbClr val="00233C"/>
          </a:solidFill>
        </p:spPr>
        <p:txBody>
          <a:bodyPr lIns="136800" tIns="1580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23" name="Textplatzhalter 7">
            <a:extLst>
              <a:ext uri="{FF2B5EF4-FFF2-40B4-BE49-F238E27FC236}">
                <a16:creationId xmlns:a16="http://schemas.microsoft.com/office/drawing/2014/main" id="{602ED5D5-6E3D-623F-BAE8-6DDDDD3F67D4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5007085" y="1547193"/>
            <a:ext cx="2176242" cy="4431331"/>
          </a:xfrm>
          <a:solidFill>
            <a:srgbClr val="00233C"/>
          </a:solidFill>
        </p:spPr>
        <p:txBody>
          <a:bodyPr lIns="136800" tIns="1580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24" name="Textplatzhalter 7">
            <a:extLst>
              <a:ext uri="{FF2B5EF4-FFF2-40B4-BE49-F238E27FC236}">
                <a16:creationId xmlns:a16="http://schemas.microsoft.com/office/drawing/2014/main" id="{8C68E0A1-2823-EC69-7F77-502CF63B271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320127" y="1547193"/>
            <a:ext cx="2176242" cy="4431331"/>
          </a:xfrm>
          <a:solidFill>
            <a:srgbClr val="00233C"/>
          </a:solidFill>
        </p:spPr>
        <p:txBody>
          <a:bodyPr lIns="136800" tIns="1580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25" name="Textplatzhalter 7">
            <a:extLst>
              <a:ext uri="{FF2B5EF4-FFF2-40B4-BE49-F238E27FC236}">
                <a16:creationId xmlns:a16="http://schemas.microsoft.com/office/drawing/2014/main" id="{2ADAD49D-8625-BB17-98AA-35876FF2DA04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9633169" y="1547193"/>
            <a:ext cx="2176242" cy="4431331"/>
          </a:xfrm>
          <a:solidFill>
            <a:srgbClr val="00233C"/>
          </a:solidFill>
        </p:spPr>
        <p:txBody>
          <a:bodyPr lIns="136800" tIns="1580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6" name="Bildplatzhalter 11">
            <a:extLst>
              <a:ext uri="{FF2B5EF4-FFF2-40B4-BE49-F238E27FC236}">
                <a16:creationId xmlns:a16="http://schemas.microsoft.com/office/drawing/2014/main" id="{676D4A00-D6F1-88A3-DB10-4E23D1925109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3188164" y="1734620"/>
            <a:ext cx="1188000" cy="1188000"/>
          </a:xfrm>
          <a:prstGeom prst="ellipse">
            <a:avLst/>
          </a:prstGeom>
          <a:solidFill>
            <a:schemeClr val="bg2"/>
          </a:solidFill>
        </p:spPr>
        <p:txBody>
          <a:bodyPr lIns="0" tIns="0" rIns="0" bIns="0" anchor="ctr"/>
          <a:lstStyle>
            <a:lvl1pPr marL="0" indent="0" algn="ctr">
              <a:defRPr sz="7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8" name="Bildplatzhalter 11">
            <a:extLst>
              <a:ext uri="{FF2B5EF4-FFF2-40B4-BE49-F238E27FC236}">
                <a16:creationId xmlns:a16="http://schemas.microsoft.com/office/drawing/2014/main" id="{13BFD95F-FF63-522D-9D3B-FD6AECDDA081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5501206" y="1734620"/>
            <a:ext cx="1188000" cy="1188000"/>
          </a:xfrm>
          <a:prstGeom prst="ellipse">
            <a:avLst/>
          </a:prstGeom>
          <a:solidFill>
            <a:schemeClr val="bg2"/>
          </a:solidFill>
        </p:spPr>
        <p:txBody>
          <a:bodyPr lIns="0" tIns="0" rIns="0" bIns="0" anchor="ctr"/>
          <a:lstStyle>
            <a:lvl1pPr marL="0" indent="0" algn="ctr">
              <a:defRPr sz="7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9" name="Bildplatzhalter 11">
            <a:extLst>
              <a:ext uri="{FF2B5EF4-FFF2-40B4-BE49-F238E27FC236}">
                <a16:creationId xmlns:a16="http://schemas.microsoft.com/office/drawing/2014/main" id="{85E3B032-D736-C04C-3D48-E88EDB2BE6F4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7814248" y="1734620"/>
            <a:ext cx="1188000" cy="1188000"/>
          </a:xfrm>
          <a:prstGeom prst="ellipse">
            <a:avLst/>
          </a:prstGeom>
          <a:solidFill>
            <a:schemeClr val="bg2"/>
          </a:solidFill>
        </p:spPr>
        <p:txBody>
          <a:bodyPr lIns="0" tIns="0" rIns="0" bIns="0" anchor="ctr"/>
          <a:lstStyle>
            <a:lvl1pPr marL="0" indent="0" algn="ctr">
              <a:defRPr sz="7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460FAB5F-9CA5-303C-2FC1-55B04208385E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10127290" y="1734620"/>
            <a:ext cx="1188000" cy="1188000"/>
          </a:xfrm>
          <a:prstGeom prst="ellipse">
            <a:avLst/>
          </a:prstGeom>
          <a:solidFill>
            <a:schemeClr val="bg2"/>
          </a:solidFill>
        </p:spPr>
        <p:txBody>
          <a:bodyPr lIns="0" tIns="0" rIns="0" bIns="0" anchor="ctr"/>
          <a:lstStyle>
            <a:lvl1pPr marL="0" indent="0" algn="ctr">
              <a:defRPr sz="7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5" name="Textplatzhalter 9">
            <a:extLst>
              <a:ext uri="{FF2B5EF4-FFF2-40B4-BE49-F238E27FC236}">
                <a16:creationId xmlns:a16="http://schemas.microsoft.com/office/drawing/2014/main" id="{A35296BF-4F3A-AC35-1568-9F1BA88A577B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380999" y="975947"/>
            <a:ext cx="11428412" cy="571247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19845514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Mitarbei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platzhalter 7">
            <a:extLst>
              <a:ext uri="{FF2B5EF4-FFF2-40B4-BE49-F238E27FC236}">
                <a16:creationId xmlns:a16="http://schemas.microsoft.com/office/drawing/2014/main" id="{1DCF7057-FC35-8FFA-DB13-E39846A8529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81001" y="1547193"/>
            <a:ext cx="2176242" cy="2147265"/>
          </a:xfrm>
          <a:solidFill>
            <a:srgbClr val="00233C"/>
          </a:solidFill>
        </p:spPr>
        <p:txBody>
          <a:bodyPr lIns="136800" tIns="1076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1224000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B1437A-7213-A1B4-87C8-C5B65601D06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30" name="Textplatzhalter 7">
            <a:extLst>
              <a:ext uri="{FF2B5EF4-FFF2-40B4-BE49-F238E27FC236}">
                <a16:creationId xmlns:a16="http://schemas.microsoft.com/office/drawing/2014/main" id="{60DDE78C-ABCE-2769-1F91-986F4C7558BC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381001" y="3831258"/>
            <a:ext cx="2176242" cy="2147265"/>
          </a:xfrm>
          <a:solidFill>
            <a:srgbClr val="00233C"/>
          </a:solidFill>
        </p:spPr>
        <p:txBody>
          <a:bodyPr lIns="136800" tIns="1076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</p:txBody>
      </p:sp>
      <p:sp>
        <p:nvSpPr>
          <p:cNvPr id="24" name="Bildplatzhalter 11">
            <a:extLst>
              <a:ext uri="{FF2B5EF4-FFF2-40B4-BE49-F238E27FC236}">
                <a16:creationId xmlns:a16="http://schemas.microsoft.com/office/drawing/2014/main" id="{1D27D42A-B00E-8C69-8A1C-98ED8BE598D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089032" y="1719161"/>
            <a:ext cx="760179" cy="760179"/>
          </a:xfrm>
          <a:prstGeom prst="ellipse">
            <a:avLst/>
          </a:prstGeom>
          <a:solidFill>
            <a:schemeClr val="bg2"/>
          </a:solidFill>
        </p:spPr>
        <p:txBody>
          <a:bodyPr lIns="0" tIns="0" rIns="0" bIns="0" anchor="b"/>
          <a:lstStyle>
            <a:lvl1pPr marL="0" indent="0" algn="ctr">
              <a:defRPr sz="770"/>
            </a:lvl1pPr>
          </a:lstStyle>
          <a:p>
            <a:r>
              <a:rPr lang="de-DE"/>
              <a:t>Bild hinzufügen</a:t>
            </a:r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2B0A7036-0685-BABB-118B-ABED517227C8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2694043" y="1547193"/>
            <a:ext cx="2176242" cy="2147265"/>
          </a:xfrm>
          <a:solidFill>
            <a:srgbClr val="00233C"/>
          </a:solidFill>
        </p:spPr>
        <p:txBody>
          <a:bodyPr lIns="136800" tIns="1076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68021561-BCF9-EECA-0A4B-991DD62404B3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007085" y="1547193"/>
            <a:ext cx="2176242" cy="2147265"/>
          </a:xfrm>
          <a:solidFill>
            <a:srgbClr val="00233C"/>
          </a:solidFill>
        </p:spPr>
        <p:txBody>
          <a:bodyPr lIns="136800" tIns="1076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17DD3F-D4A1-CEAF-CF81-2293F6AC6EE6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7320127" y="1547193"/>
            <a:ext cx="2176242" cy="2147265"/>
          </a:xfrm>
          <a:solidFill>
            <a:srgbClr val="00233C"/>
          </a:solidFill>
        </p:spPr>
        <p:txBody>
          <a:bodyPr lIns="136800" tIns="1076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02D5B191-0158-03A2-DB90-9466D03FA539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9633170" y="1547193"/>
            <a:ext cx="2176242" cy="2147265"/>
          </a:xfrm>
          <a:solidFill>
            <a:srgbClr val="00233C"/>
          </a:solidFill>
        </p:spPr>
        <p:txBody>
          <a:bodyPr lIns="136800" tIns="1076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</p:txBody>
      </p:sp>
      <p:sp>
        <p:nvSpPr>
          <p:cNvPr id="22" name="Bildplatzhalter 11">
            <a:extLst>
              <a:ext uri="{FF2B5EF4-FFF2-40B4-BE49-F238E27FC236}">
                <a16:creationId xmlns:a16="http://schemas.microsoft.com/office/drawing/2014/main" id="{52E6895D-4F53-2394-ADCB-8EC102790038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3402074" y="1719161"/>
            <a:ext cx="760179" cy="760179"/>
          </a:xfrm>
          <a:prstGeom prst="ellipse">
            <a:avLst/>
          </a:prstGeom>
          <a:solidFill>
            <a:schemeClr val="bg2"/>
          </a:solidFill>
        </p:spPr>
        <p:txBody>
          <a:bodyPr tIns="0" bIns="0" anchor="b"/>
          <a:lstStyle>
            <a:lvl1pPr algn="ctr">
              <a:defRPr sz="700"/>
            </a:lvl1pPr>
          </a:lstStyle>
          <a:p>
            <a:r>
              <a:rPr lang="de-DE"/>
              <a:t>Bild hinzufügen</a:t>
            </a:r>
          </a:p>
        </p:txBody>
      </p:sp>
      <p:sp>
        <p:nvSpPr>
          <p:cNvPr id="26" name="Bildplatzhalter 11">
            <a:extLst>
              <a:ext uri="{FF2B5EF4-FFF2-40B4-BE49-F238E27FC236}">
                <a16:creationId xmlns:a16="http://schemas.microsoft.com/office/drawing/2014/main" id="{3603434F-C970-DE07-2F08-99065CAF7661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5715117" y="1719161"/>
            <a:ext cx="760179" cy="760179"/>
          </a:xfrm>
          <a:prstGeom prst="ellipse">
            <a:avLst/>
          </a:prstGeom>
          <a:solidFill>
            <a:schemeClr val="bg2"/>
          </a:solidFill>
        </p:spPr>
        <p:txBody>
          <a:bodyPr tIns="0" bIns="0" anchor="b"/>
          <a:lstStyle>
            <a:lvl1pPr algn="ctr">
              <a:defRPr sz="700"/>
            </a:lvl1pPr>
          </a:lstStyle>
          <a:p>
            <a:r>
              <a:rPr lang="de-DE"/>
              <a:t>Bild hinzufügen</a:t>
            </a:r>
          </a:p>
        </p:txBody>
      </p:sp>
      <p:sp>
        <p:nvSpPr>
          <p:cNvPr id="27" name="Bildplatzhalter 11">
            <a:extLst>
              <a:ext uri="{FF2B5EF4-FFF2-40B4-BE49-F238E27FC236}">
                <a16:creationId xmlns:a16="http://schemas.microsoft.com/office/drawing/2014/main" id="{3BFD04AC-3E51-1C91-034C-82B5FAFA5A34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8028158" y="1719161"/>
            <a:ext cx="760179" cy="760179"/>
          </a:xfrm>
          <a:prstGeom prst="ellipse">
            <a:avLst/>
          </a:prstGeom>
          <a:solidFill>
            <a:schemeClr val="bg2"/>
          </a:solidFill>
        </p:spPr>
        <p:txBody>
          <a:bodyPr tIns="0" bIns="0" anchor="b"/>
          <a:lstStyle>
            <a:lvl1pPr algn="ctr">
              <a:defRPr sz="700"/>
            </a:lvl1pPr>
          </a:lstStyle>
          <a:p>
            <a:r>
              <a:rPr lang="de-DE"/>
              <a:t>Bild hinzufügen</a:t>
            </a:r>
          </a:p>
        </p:txBody>
      </p:sp>
      <p:sp>
        <p:nvSpPr>
          <p:cNvPr id="28" name="Bildplatzhalter 11">
            <a:extLst>
              <a:ext uri="{FF2B5EF4-FFF2-40B4-BE49-F238E27FC236}">
                <a16:creationId xmlns:a16="http://schemas.microsoft.com/office/drawing/2014/main" id="{9BCC8A3B-006D-4379-9E00-2B21712A2C94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0341201" y="1719161"/>
            <a:ext cx="760179" cy="760179"/>
          </a:xfrm>
          <a:prstGeom prst="ellipse">
            <a:avLst/>
          </a:prstGeom>
          <a:solidFill>
            <a:schemeClr val="bg2"/>
          </a:solidFill>
        </p:spPr>
        <p:txBody>
          <a:bodyPr tIns="0" bIns="0" anchor="b"/>
          <a:lstStyle>
            <a:lvl1pPr algn="ctr">
              <a:defRPr sz="700"/>
            </a:lvl1pPr>
          </a:lstStyle>
          <a:p>
            <a:r>
              <a:rPr lang="de-DE"/>
              <a:t>Bild hinzufügen</a:t>
            </a:r>
          </a:p>
        </p:txBody>
      </p:sp>
      <p:sp>
        <p:nvSpPr>
          <p:cNvPr id="29" name="Bildplatzhalter 11">
            <a:extLst>
              <a:ext uri="{FF2B5EF4-FFF2-40B4-BE49-F238E27FC236}">
                <a16:creationId xmlns:a16="http://schemas.microsoft.com/office/drawing/2014/main" id="{016DFC82-8F82-62B1-ED33-77675F04B283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1089032" y="4003227"/>
            <a:ext cx="760179" cy="760179"/>
          </a:xfrm>
          <a:prstGeom prst="ellipse">
            <a:avLst/>
          </a:prstGeom>
          <a:solidFill>
            <a:schemeClr val="bg2"/>
          </a:solidFill>
        </p:spPr>
        <p:txBody>
          <a:bodyPr lIns="0" tIns="0" rIns="0" bIns="0" anchor="b"/>
          <a:lstStyle>
            <a:lvl1pPr marL="0" indent="0" algn="ctr">
              <a:defRPr sz="770"/>
            </a:lvl1pPr>
          </a:lstStyle>
          <a:p>
            <a:r>
              <a:rPr lang="de-DE"/>
              <a:t>Bild hinzufügen</a:t>
            </a:r>
          </a:p>
        </p:txBody>
      </p:sp>
      <p:sp>
        <p:nvSpPr>
          <p:cNvPr id="31" name="Textplatzhalter 7">
            <a:extLst>
              <a:ext uri="{FF2B5EF4-FFF2-40B4-BE49-F238E27FC236}">
                <a16:creationId xmlns:a16="http://schemas.microsoft.com/office/drawing/2014/main" id="{B9B06D82-CBB6-84E9-13F3-7AE47994EAA5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2694043" y="3831258"/>
            <a:ext cx="2176242" cy="2147265"/>
          </a:xfrm>
          <a:solidFill>
            <a:srgbClr val="00233C"/>
          </a:solidFill>
        </p:spPr>
        <p:txBody>
          <a:bodyPr lIns="136800" tIns="1076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</p:txBody>
      </p:sp>
      <p:sp>
        <p:nvSpPr>
          <p:cNvPr id="33" name="Textplatzhalter 7">
            <a:extLst>
              <a:ext uri="{FF2B5EF4-FFF2-40B4-BE49-F238E27FC236}">
                <a16:creationId xmlns:a16="http://schemas.microsoft.com/office/drawing/2014/main" id="{B73548DB-8FD8-546F-18EF-9BE551361A1E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5007085" y="3831258"/>
            <a:ext cx="2176242" cy="2147265"/>
          </a:xfrm>
          <a:solidFill>
            <a:srgbClr val="00233C"/>
          </a:solidFill>
        </p:spPr>
        <p:txBody>
          <a:bodyPr lIns="136800" tIns="1076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</p:txBody>
      </p:sp>
      <p:sp>
        <p:nvSpPr>
          <p:cNvPr id="34" name="Textplatzhalter 7">
            <a:extLst>
              <a:ext uri="{FF2B5EF4-FFF2-40B4-BE49-F238E27FC236}">
                <a16:creationId xmlns:a16="http://schemas.microsoft.com/office/drawing/2014/main" id="{D334B039-7463-D922-863C-7FD416FE4A7E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7320127" y="3831258"/>
            <a:ext cx="2176242" cy="2147265"/>
          </a:xfrm>
          <a:solidFill>
            <a:srgbClr val="00233C"/>
          </a:solidFill>
        </p:spPr>
        <p:txBody>
          <a:bodyPr lIns="136800" tIns="1076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</p:txBody>
      </p:sp>
      <p:sp>
        <p:nvSpPr>
          <p:cNvPr id="35" name="Textplatzhalter 7">
            <a:extLst>
              <a:ext uri="{FF2B5EF4-FFF2-40B4-BE49-F238E27FC236}">
                <a16:creationId xmlns:a16="http://schemas.microsoft.com/office/drawing/2014/main" id="{15329793-21DD-48EE-3E0B-833F8FD2E971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9633170" y="3831258"/>
            <a:ext cx="2176242" cy="2147265"/>
          </a:xfrm>
          <a:solidFill>
            <a:srgbClr val="00233C"/>
          </a:solidFill>
        </p:spPr>
        <p:txBody>
          <a:bodyPr lIns="136800" tIns="1076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</p:txBody>
      </p:sp>
      <p:sp>
        <p:nvSpPr>
          <p:cNvPr id="37" name="Bildplatzhalter 11">
            <a:extLst>
              <a:ext uri="{FF2B5EF4-FFF2-40B4-BE49-F238E27FC236}">
                <a16:creationId xmlns:a16="http://schemas.microsoft.com/office/drawing/2014/main" id="{BBD4B57A-F793-0C26-4C97-27A91DD72FC5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3402074" y="4003227"/>
            <a:ext cx="760179" cy="760179"/>
          </a:xfrm>
          <a:prstGeom prst="ellipse">
            <a:avLst/>
          </a:prstGeom>
          <a:solidFill>
            <a:schemeClr val="bg2"/>
          </a:solidFill>
        </p:spPr>
        <p:txBody>
          <a:bodyPr tIns="0" bIns="0" anchor="b"/>
          <a:lstStyle>
            <a:lvl1pPr algn="ctr">
              <a:defRPr sz="700"/>
            </a:lvl1pPr>
          </a:lstStyle>
          <a:p>
            <a:r>
              <a:rPr lang="de-DE"/>
              <a:t>Bild hinzufügen</a:t>
            </a:r>
          </a:p>
        </p:txBody>
      </p:sp>
      <p:sp>
        <p:nvSpPr>
          <p:cNvPr id="38" name="Bildplatzhalter 11">
            <a:extLst>
              <a:ext uri="{FF2B5EF4-FFF2-40B4-BE49-F238E27FC236}">
                <a16:creationId xmlns:a16="http://schemas.microsoft.com/office/drawing/2014/main" id="{25E4EDE8-B88A-5608-F1E7-23193D301132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5715116" y="4003227"/>
            <a:ext cx="760179" cy="760179"/>
          </a:xfrm>
          <a:prstGeom prst="ellipse">
            <a:avLst/>
          </a:prstGeom>
          <a:solidFill>
            <a:schemeClr val="bg2"/>
          </a:solidFill>
        </p:spPr>
        <p:txBody>
          <a:bodyPr tIns="0" bIns="0" anchor="b"/>
          <a:lstStyle>
            <a:lvl1pPr algn="ctr">
              <a:defRPr sz="700"/>
            </a:lvl1pPr>
          </a:lstStyle>
          <a:p>
            <a:r>
              <a:rPr lang="de-DE"/>
              <a:t>Bild hinzufügen</a:t>
            </a:r>
          </a:p>
        </p:txBody>
      </p:sp>
      <p:sp>
        <p:nvSpPr>
          <p:cNvPr id="39" name="Bildplatzhalter 11">
            <a:extLst>
              <a:ext uri="{FF2B5EF4-FFF2-40B4-BE49-F238E27FC236}">
                <a16:creationId xmlns:a16="http://schemas.microsoft.com/office/drawing/2014/main" id="{19FCBB71-CB60-9C31-ABFC-553181655173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8028158" y="4003227"/>
            <a:ext cx="760179" cy="760179"/>
          </a:xfrm>
          <a:prstGeom prst="ellipse">
            <a:avLst/>
          </a:prstGeom>
          <a:solidFill>
            <a:schemeClr val="bg2"/>
          </a:solidFill>
        </p:spPr>
        <p:txBody>
          <a:bodyPr tIns="0" bIns="0" anchor="b"/>
          <a:lstStyle>
            <a:lvl1pPr algn="ctr">
              <a:defRPr sz="700"/>
            </a:lvl1pPr>
          </a:lstStyle>
          <a:p>
            <a:r>
              <a:rPr lang="de-DE"/>
              <a:t>Bild hinzufügen</a:t>
            </a:r>
          </a:p>
        </p:txBody>
      </p:sp>
      <p:sp>
        <p:nvSpPr>
          <p:cNvPr id="40" name="Bildplatzhalter 11">
            <a:extLst>
              <a:ext uri="{FF2B5EF4-FFF2-40B4-BE49-F238E27FC236}">
                <a16:creationId xmlns:a16="http://schemas.microsoft.com/office/drawing/2014/main" id="{BD508751-4453-5EF2-FE9F-C0AF9A788D99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10341201" y="4003227"/>
            <a:ext cx="760179" cy="760179"/>
          </a:xfrm>
          <a:prstGeom prst="ellipse">
            <a:avLst/>
          </a:prstGeom>
          <a:solidFill>
            <a:schemeClr val="bg2"/>
          </a:solidFill>
        </p:spPr>
        <p:txBody>
          <a:bodyPr tIns="0" bIns="0" anchor="b"/>
          <a:lstStyle>
            <a:lvl1pPr algn="ctr">
              <a:defRPr sz="700"/>
            </a:lvl1pPr>
          </a:lstStyle>
          <a:p>
            <a:r>
              <a:rPr lang="de-DE"/>
              <a:t>Bild hinzufügen</a:t>
            </a:r>
          </a:p>
        </p:txBody>
      </p:sp>
    </p:spTree>
    <p:extLst>
      <p:ext uri="{BB962C8B-B14F-4D97-AF65-F5344CB8AC3E}">
        <p14:creationId xmlns:p14="http://schemas.microsoft.com/office/powerpoint/2010/main" val="33328112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drei Mitarbeiter, dunkler Hintergrund">
    <p:bg>
      <p:bgPr>
        <a:gradFill>
          <a:gsLst>
            <a:gs pos="0">
              <a:schemeClr val="tx1"/>
            </a:gs>
            <a:gs pos="60000">
              <a:srgbClr val="00324A"/>
            </a:gs>
            <a:gs pos="100000">
              <a:srgbClr val="004A6E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1224000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de-DE"/>
              <a:t>Sachliche Headline, beschreibend. Sie kann über zwei Zeilen laufen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B1437A-7213-A1B4-87C8-C5B65601D06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EBB63144-DC67-63BE-9C0A-2F98C38B207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2527200"/>
            <a:ext cx="3718800" cy="3448800"/>
          </a:xfrm>
        </p:spPr>
        <p:txBody>
          <a:bodyPr numCol="1" spcCol="136800"/>
          <a:lstStyle>
            <a:lvl1pPr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8" name="Textplatzhalter 7">
            <a:extLst>
              <a:ext uri="{FF2B5EF4-FFF2-40B4-BE49-F238E27FC236}">
                <a16:creationId xmlns:a16="http://schemas.microsoft.com/office/drawing/2014/main" id="{ABC4CB2F-E1A6-D8F4-F581-CC58BC51F1F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746950" y="3048900"/>
            <a:ext cx="1929803" cy="2929624"/>
          </a:xfrm>
          <a:solidFill>
            <a:srgbClr val="EAF1F4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19807EDA-9353-B73E-49CD-1D10B8E8ACC8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813277" y="3048900"/>
            <a:ext cx="1929803" cy="2929624"/>
          </a:xfrm>
          <a:solidFill>
            <a:srgbClr val="EAF1F4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B4D12EB-F94E-74E5-8960-E93EBA2825A5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9879606" y="3048900"/>
            <a:ext cx="1929803" cy="2929624"/>
          </a:xfrm>
          <a:solidFill>
            <a:srgbClr val="EAF1F4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24" name="Bildplatzhalter 11">
            <a:extLst>
              <a:ext uri="{FF2B5EF4-FFF2-40B4-BE49-F238E27FC236}">
                <a16:creationId xmlns:a16="http://schemas.microsoft.com/office/drawing/2014/main" id="{83208717-6DA9-86F7-71EC-74B64A05BF5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5746950" y="1823645"/>
            <a:ext cx="1929803" cy="1225255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lIns="72000" tIns="72000" rIns="72000" bIns="72000" anchor="ctr"/>
          <a:lstStyle>
            <a:lvl1pPr algn="ctr">
              <a:lnSpc>
                <a:spcPct val="120000"/>
              </a:lnSpc>
              <a:defRPr sz="11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5" name="Bildplatzhalter 11">
            <a:extLst>
              <a:ext uri="{FF2B5EF4-FFF2-40B4-BE49-F238E27FC236}">
                <a16:creationId xmlns:a16="http://schemas.microsoft.com/office/drawing/2014/main" id="{A8ED91C3-A7B8-5614-65B0-1C6214A97D51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7813277" y="1823645"/>
            <a:ext cx="1929803" cy="1225255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lIns="72000" tIns="72000" rIns="72000" bIns="72000" anchor="ctr"/>
          <a:lstStyle>
            <a:lvl1pPr algn="ctr">
              <a:defRPr sz="11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6" name="Bildplatzhalter 11">
            <a:extLst>
              <a:ext uri="{FF2B5EF4-FFF2-40B4-BE49-F238E27FC236}">
                <a16:creationId xmlns:a16="http://schemas.microsoft.com/office/drawing/2014/main" id="{D71231BA-BDB9-3415-D256-E1526C50B86D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9879606" y="1823645"/>
            <a:ext cx="1929803" cy="1225255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lIns="72000" tIns="72000" rIns="72000" bIns="72000" anchor="ctr"/>
          <a:lstStyle>
            <a:lvl1pPr algn="ctr">
              <a:defRPr sz="11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</p:spTree>
    <p:extLst>
      <p:ext uri="{BB962C8B-B14F-4D97-AF65-F5344CB8AC3E}">
        <p14:creationId xmlns:p14="http://schemas.microsoft.com/office/powerpoint/2010/main" val="2179670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 Abdunkelung + Bildplatzhal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1">
            <a:extLst>
              <a:ext uri="{FF2B5EF4-FFF2-40B4-BE49-F238E27FC236}">
                <a16:creationId xmlns:a16="http://schemas.microsoft.com/office/drawing/2014/main" id="{D49BB5AD-84F7-6620-F55C-37FFF346AD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lIns="0" tIns="1080000" rIns="0" anchor="ctr"/>
          <a:lstStyle>
            <a:lvl1pPr algn="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1F3143-CC15-7707-FEA1-32F2342634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0014438" cy="6858000"/>
          </a:xfrm>
          <a:gradFill>
            <a:gsLst>
              <a:gs pos="0">
                <a:schemeClr val="tx1">
                  <a:alpha val="50000"/>
                </a:schemeClr>
              </a:gs>
              <a:gs pos="52000">
                <a:schemeClr val="tx1">
                  <a:alpha val="4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</p:spPr>
        <p:txBody>
          <a:bodyPr lIns="381600" rIns="3600000" bIns="4212000" anchor="b"/>
          <a:lstStyle>
            <a:lvl1pPr>
              <a:lnSpc>
                <a:spcPct val="83000"/>
              </a:lnSpc>
              <a:defRPr sz="7750" cap="all" baseline="0">
                <a:solidFill>
                  <a:schemeClr val="tx2"/>
                </a:solidFill>
                <a:latin typeface="DesySans Office Cn Heavy" panose="020B0B06040000020003" pitchFamily="34" charset="0"/>
              </a:defRPr>
            </a:lvl1pPr>
          </a:lstStyle>
          <a:p>
            <a:r>
              <a:rPr lang="de-DE"/>
              <a:t>Image Headline.</a:t>
            </a:r>
          </a:p>
        </p:txBody>
      </p:sp>
      <p:sp>
        <p:nvSpPr>
          <p:cNvPr id="10" name="Untertitel 9">
            <a:extLst>
              <a:ext uri="{FF2B5EF4-FFF2-40B4-BE49-F238E27FC236}">
                <a16:creationId xmlns:a16="http://schemas.microsoft.com/office/drawing/2014/main" id="{2D0A1BC4-3CD5-8C10-9E36-5969D88A7FD0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381600" y="2651361"/>
            <a:ext cx="5644550" cy="1408174"/>
          </a:xfrm>
        </p:spPr>
        <p:txBody>
          <a:bodyPr/>
          <a:lstStyle>
            <a:lvl1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1pPr>
            <a:lvl2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2pPr>
            <a:lvl3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3pPr>
            <a:lvl4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4pPr>
            <a:lvl5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5pPr>
            <a:lvl6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6pPr>
            <a:lvl7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7pPr>
            <a:lvl8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8pPr>
            <a:lvl9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9pPr>
          </a:lstStyle>
          <a:p>
            <a:r>
              <a:rPr lang="de-DE"/>
              <a:t>Image Subline, beschreibend zum Beispielthema. (Sublineplatzhalter ist kopierbar, wenn er Zeichen enthält.) </a:t>
            </a:r>
          </a:p>
        </p:txBody>
      </p:sp>
      <p:sp>
        <p:nvSpPr>
          <p:cNvPr id="18" name="SmartArt-Platzhalter 16">
            <a:extLst>
              <a:ext uri="{FF2B5EF4-FFF2-40B4-BE49-F238E27FC236}">
                <a16:creationId xmlns:a16="http://schemas.microsoft.com/office/drawing/2014/main" id="{65B4B097-090E-54CE-3C2D-3BAD87B0DEFF}"/>
              </a:ext>
            </a:extLst>
          </p:cNvPr>
          <p:cNvSpPr>
            <a:spLocks noGrp="1"/>
          </p:cNvSpPr>
          <p:nvPr>
            <p:ph type="dgm" sz="quarter" idx="17"/>
          </p:nvPr>
        </p:nvSpPr>
        <p:spPr>
          <a:xfrm>
            <a:off x="10636346" y="5432199"/>
            <a:ext cx="1044126" cy="1044126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de-DE"/>
              <a:t>Klicken Sie auf das Symbol, um die SmartArt-Grafik hinzuzufügen</a:t>
            </a:r>
          </a:p>
        </p:txBody>
      </p:sp>
      <p:sp>
        <p:nvSpPr>
          <p:cNvPr id="17" name="SmartArt-Platzhalter 16">
            <a:extLst>
              <a:ext uri="{FF2B5EF4-FFF2-40B4-BE49-F238E27FC236}">
                <a16:creationId xmlns:a16="http://schemas.microsoft.com/office/drawing/2014/main" id="{6C734EEC-37C5-614C-02DC-064C9C270BFA}"/>
              </a:ext>
            </a:extLst>
          </p:cNvPr>
          <p:cNvSpPr>
            <a:spLocks noGrp="1"/>
          </p:cNvSpPr>
          <p:nvPr>
            <p:ph type="dgm" sz="quarter" idx="16"/>
          </p:nvPr>
        </p:nvSpPr>
        <p:spPr>
          <a:xfrm>
            <a:off x="383384" y="6275621"/>
            <a:ext cx="1495277" cy="202886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de-DE"/>
              <a:t>Klicken Sie auf das Symbol, um die SmartArt-Grafik hinzuzufügen</a:t>
            </a:r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8F85BFB5-2679-4B99-ADD4-BC3B8983278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599" y="4432177"/>
            <a:ext cx="3717326" cy="1546347"/>
          </a:xfrm>
        </p:spPr>
        <p:txBody>
          <a:bodyPr/>
          <a:lstStyle>
            <a:lvl1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1pPr>
            <a:lvl2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  <a:defRPr sz="1500" b="0">
                <a:solidFill>
                  <a:schemeClr val="bg1"/>
                </a:solidFill>
              </a:defRPr>
            </a:lvl2pPr>
            <a:lvl3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3pPr>
            <a:lvl4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4pPr>
            <a:lvl5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5pPr>
            <a:lvl6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6pPr>
            <a:lvl7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7pPr>
            <a:lvl8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8pPr>
            <a:lvl9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Name, Funktion, Datum</a:t>
            </a:r>
          </a:p>
        </p:txBody>
      </p:sp>
    </p:spTree>
    <p:extLst>
      <p:ext uri="{BB962C8B-B14F-4D97-AF65-F5344CB8AC3E}">
        <p14:creationId xmlns:p14="http://schemas.microsoft.com/office/powerpoint/2010/main" val="32918403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ultipicture-layou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08B6892D-368C-2EFA-FF6B-15A6B5AD14F1}"/>
              </a:ext>
            </a:extLst>
          </p:cNvPr>
          <p:cNvSpPr txBox="1"/>
          <p:nvPr userDrawn="1"/>
        </p:nvSpPr>
        <p:spPr>
          <a:xfrm>
            <a:off x="0" y="1648046"/>
            <a:ext cx="12192000" cy="356190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13000">
                <a:solidFill>
                  <a:schemeClr val="bg1"/>
                </a:solidFill>
              </a:rPr>
              <a:t>Multipicture-layouts</a:t>
            </a:r>
          </a:p>
        </p:txBody>
      </p:sp>
    </p:spTree>
    <p:extLst>
      <p:ext uri="{BB962C8B-B14F-4D97-AF65-F5344CB8AC3E}">
        <p14:creationId xmlns:p14="http://schemas.microsoft.com/office/powerpoint/2010/main" val="16387417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D4D7327-7074-581A-FD52-62751BA0D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50E53BD-0381-E106-AD75-997E236244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6A9446E-28C0-A7B6-1756-9A9187C76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8" name="Bildplatzhalter 11">
            <a:extLst>
              <a:ext uri="{FF2B5EF4-FFF2-40B4-BE49-F238E27FC236}">
                <a16:creationId xmlns:a16="http://schemas.microsoft.com/office/drawing/2014/main" id="{FD4D8A43-F294-4B45-A754-9B120CC08CAC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81001" y="1305099"/>
            <a:ext cx="5714206" cy="3050931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0" name="Bildplatzhalter 11">
            <a:extLst>
              <a:ext uri="{FF2B5EF4-FFF2-40B4-BE49-F238E27FC236}">
                <a16:creationId xmlns:a16="http://schemas.microsoft.com/office/drawing/2014/main" id="{034A1EED-1039-5E36-6CC3-725E3F166CB2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095207" y="2003495"/>
            <a:ext cx="5714206" cy="3050931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1" name="Bildplatzhalter 11">
            <a:extLst>
              <a:ext uri="{FF2B5EF4-FFF2-40B4-BE49-F238E27FC236}">
                <a16:creationId xmlns:a16="http://schemas.microsoft.com/office/drawing/2014/main" id="{A45AFFCA-6B8E-3CC8-E8BC-BC7177A6CAD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095207" y="381000"/>
            <a:ext cx="3127924" cy="1622495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A58AE085-43EA-59B6-697C-414C4CEB56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2967283" y="4356030"/>
            <a:ext cx="3127924" cy="1622495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</p:spTree>
    <p:extLst>
      <p:ext uri="{BB962C8B-B14F-4D97-AF65-F5344CB8AC3E}">
        <p14:creationId xmlns:p14="http://schemas.microsoft.com/office/powerpoint/2010/main" val="19329698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1">
            <a:extLst>
              <a:ext uri="{FF2B5EF4-FFF2-40B4-BE49-F238E27FC236}">
                <a16:creationId xmlns:a16="http://schemas.microsoft.com/office/drawing/2014/main" id="{FD4D8A43-F294-4B45-A754-9B120CC08CAC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0"/>
            <a:ext cx="6096000" cy="6858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" name="Bildplatzhalter 11">
            <a:extLst>
              <a:ext uri="{FF2B5EF4-FFF2-40B4-BE49-F238E27FC236}">
                <a16:creationId xmlns:a16="http://schemas.microsoft.com/office/drawing/2014/main" id="{E1137212-67B6-AD0F-CBD3-56E27A48C73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0"/>
            <a:ext cx="6096000" cy="3429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6" name="Bildplatzhalter 11">
            <a:extLst>
              <a:ext uri="{FF2B5EF4-FFF2-40B4-BE49-F238E27FC236}">
                <a16:creationId xmlns:a16="http://schemas.microsoft.com/office/drawing/2014/main" id="{7A541AC7-FD36-1BB2-4AF2-CBDF5A1A12A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096000" y="3429000"/>
            <a:ext cx="6096000" cy="3429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D4D7327-7074-581A-FD52-62751BA0D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50E53BD-0381-E106-AD75-997E236244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6A9446E-28C0-A7B6-1756-9A9187C76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10" name="SmartArt-Platzhalter 25">
            <a:extLst>
              <a:ext uri="{FF2B5EF4-FFF2-40B4-BE49-F238E27FC236}">
                <a16:creationId xmlns:a16="http://schemas.microsoft.com/office/drawing/2014/main" id="{AB31D4FD-CF95-4E13-196F-159E22B96AB3}"/>
              </a:ext>
            </a:extLst>
          </p:cNvPr>
          <p:cNvSpPr>
            <a:spLocks noGrp="1"/>
          </p:cNvSpPr>
          <p:nvPr>
            <p:ph type="dgm" sz="quarter" idx="19"/>
          </p:nvPr>
        </p:nvSpPr>
        <p:spPr>
          <a:xfrm>
            <a:off x="380999" y="6519075"/>
            <a:ext cx="269424" cy="8605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de-DE"/>
              <a:t>Klicken Sie auf das Symbol, um die SmartArt-Grafik hinzuzufügen</a:t>
            </a:r>
          </a:p>
        </p:txBody>
      </p:sp>
    </p:spTree>
    <p:extLst>
      <p:ext uri="{BB962C8B-B14F-4D97-AF65-F5344CB8AC3E}">
        <p14:creationId xmlns:p14="http://schemas.microsoft.com/office/powerpoint/2010/main" val="178093040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ictu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A409E946-0122-A6C7-6EF9-4A4119014B4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81000" y="381000"/>
            <a:ext cx="5645807" cy="2733538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0" name="Bildplatzhalter 11">
            <a:extLst>
              <a:ext uri="{FF2B5EF4-FFF2-40B4-BE49-F238E27FC236}">
                <a16:creationId xmlns:a16="http://schemas.microsoft.com/office/drawing/2014/main" id="{94749154-A076-DE76-03DF-30BA3CD2FD7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63607" y="380999"/>
            <a:ext cx="5645807" cy="5603876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1" name="Bildplatzhalter 11">
            <a:extLst>
              <a:ext uri="{FF2B5EF4-FFF2-40B4-BE49-F238E27FC236}">
                <a16:creationId xmlns:a16="http://schemas.microsoft.com/office/drawing/2014/main" id="{4C60DEA3-2A5E-FCA4-B8DA-846C7C1FBAB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81000" y="3251338"/>
            <a:ext cx="2754504" cy="2733538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3" name="Bildplatzhalter 11">
            <a:extLst>
              <a:ext uri="{FF2B5EF4-FFF2-40B4-BE49-F238E27FC236}">
                <a16:creationId xmlns:a16="http://schemas.microsoft.com/office/drawing/2014/main" id="{451A7FFA-3181-BC7A-0012-6899561D551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272303" y="3251338"/>
            <a:ext cx="2754504" cy="2733538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C426FD-F7A5-A4EE-8252-58607A9EE047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E5C1835-E531-D957-0637-A856F025E2A4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C4A5118-D55B-9256-04CD-2522E96B8471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39736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Multipicture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E3E295B-C76C-7FB7-B903-1E43AC2C403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4372DCA-5167-4A0B-2197-1D94095112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1" y="324000"/>
            <a:ext cx="4691742" cy="1661748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zweizeilig</a:t>
            </a:r>
          </a:p>
        </p:txBody>
      </p:sp>
      <p:sp>
        <p:nvSpPr>
          <p:cNvPr id="15" name="Bildplatzhalter 11">
            <a:extLst>
              <a:ext uri="{FF2B5EF4-FFF2-40B4-BE49-F238E27FC236}">
                <a16:creationId xmlns:a16="http://schemas.microsoft.com/office/drawing/2014/main" id="{A689EF1B-0175-EAB1-3B77-78B8BFE2FB3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257802" y="380999"/>
            <a:ext cx="2560360" cy="2733538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260000" anchor="ctr"/>
          <a:lstStyle>
            <a:lvl1pPr algn="ctr">
              <a:defRPr sz="12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0" name="Bildplatzhalter 11">
            <a:extLst>
              <a:ext uri="{FF2B5EF4-FFF2-40B4-BE49-F238E27FC236}">
                <a16:creationId xmlns:a16="http://schemas.microsoft.com/office/drawing/2014/main" id="{92A4699B-743A-2486-3212-92F4B532E81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54963" y="380998"/>
            <a:ext cx="3854450" cy="5603876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2" name="Bildplatzhalter 11">
            <a:extLst>
              <a:ext uri="{FF2B5EF4-FFF2-40B4-BE49-F238E27FC236}">
                <a16:creationId xmlns:a16="http://schemas.microsoft.com/office/drawing/2014/main" id="{EF9AEADB-2C99-BD07-CD9E-5F477EA81B2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257802" y="3251337"/>
            <a:ext cx="2560360" cy="2733538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260000" anchor="ctr"/>
          <a:lstStyle>
            <a:lvl1pPr algn="ctr">
              <a:defRPr sz="12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" name="Textplatzhalter 7">
            <a:extLst>
              <a:ext uri="{FF2B5EF4-FFF2-40B4-BE49-F238E27FC236}">
                <a16:creationId xmlns:a16="http://schemas.microsoft.com/office/drawing/2014/main" id="{6CEBFB34-276D-4395-4A77-4756E8ADDB5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81000" y="2527200"/>
            <a:ext cx="3718800" cy="3448800"/>
          </a:xfrm>
        </p:spPr>
        <p:txBody>
          <a:bodyPr numCol="1" spcCol="136800"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8pPr>
            <a:lvl9pPr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</p:spTree>
    <p:extLst>
      <p:ext uri="{BB962C8B-B14F-4D97-AF65-F5344CB8AC3E}">
        <p14:creationId xmlns:p14="http://schemas.microsoft.com/office/powerpoint/2010/main" val="11189172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layou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08B6892D-368C-2EFA-FF6B-15A6B5AD14F1}"/>
              </a:ext>
            </a:extLst>
          </p:cNvPr>
          <p:cNvSpPr txBox="1"/>
          <p:nvPr userDrawn="1"/>
        </p:nvSpPr>
        <p:spPr>
          <a:xfrm>
            <a:off x="0" y="1648046"/>
            <a:ext cx="12192000" cy="356190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13000">
                <a:solidFill>
                  <a:schemeClr val="bg1"/>
                </a:solidFill>
              </a:rPr>
              <a:t>Zitatlayouts</a:t>
            </a:r>
          </a:p>
        </p:txBody>
      </p:sp>
    </p:spTree>
    <p:extLst>
      <p:ext uri="{BB962C8B-B14F-4D97-AF65-F5344CB8AC3E}">
        <p14:creationId xmlns:p14="http://schemas.microsoft.com/office/powerpoint/2010/main" val="31153026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ies Zitat">
    <p:bg>
      <p:bgPr>
        <a:gradFill>
          <a:gsLst>
            <a:gs pos="0">
              <a:schemeClr val="tx1"/>
            </a:gs>
            <a:gs pos="48000">
              <a:srgbClr val="004A6E"/>
            </a:gs>
            <a:gs pos="100000">
              <a:schemeClr val="tx1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9">
            <a:extLst>
              <a:ext uri="{FF2B5EF4-FFF2-40B4-BE49-F238E27FC236}">
                <a16:creationId xmlns:a16="http://schemas.microsoft.com/office/drawing/2014/main" id="{2263AD1A-8F4E-3234-0574-35DC1E83468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59200" y="1047600"/>
            <a:ext cx="5400000" cy="1872000"/>
          </a:xfrm>
        </p:spPr>
        <p:txBody>
          <a:bodyPr lIns="288000" anchor="ctr"/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 b="0" i="1">
                <a:solidFill>
                  <a:schemeClr val="tx2"/>
                </a:solidFill>
              </a:defRPr>
            </a:lvl1pPr>
            <a:lvl2pPr marL="0" indent="0">
              <a:lnSpc>
                <a:spcPct val="120000"/>
              </a:lnSpc>
              <a:spcBef>
                <a:spcPts val="600"/>
              </a:spcBef>
              <a:buNone/>
              <a:defRPr sz="1400" b="1" i="1">
                <a:solidFill>
                  <a:schemeClr val="bg1"/>
                </a:solidFill>
                <a:latin typeface="+mn-lt"/>
              </a:defRPr>
            </a:lvl2pPr>
            <a:lvl3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5pPr>
            <a:lvl6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6pPr>
            <a:lvl7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7pPr>
            <a:lvl8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8pPr>
            <a:lvl9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Zitat Text, 18 pt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B1437A-7213-A1B4-87C8-C5B65601D06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10" name="Bildplatzhalter 11">
            <a:extLst>
              <a:ext uri="{FF2B5EF4-FFF2-40B4-BE49-F238E27FC236}">
                <a16:creationId xmlns:a16="http://schemas.microsoft.com/office/drawing/2014/main" id="{31B683B2-C7FB-77D4-42BE-3ADCA888F14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087200" y="1047600"/>
            <a:ext cx="1872000" cy="1872000"/>
          </a:xfrm>
          <a:prstGeom prst="ellipse">
            <a:avLst/>
          </a:prstGeo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lIns="0" tIns="0" rIns="0" bIns="0" anchor="ctr"/>
          <a:lstStyle>
            <a:lvl1pPr algn="ctr">
              <a:defRPr sz="11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99392FFE-02F2-8FAD-7639-095B538BF27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832800" y="3510000"/>
            <a:ext cx="5400000" cy="1872000"/>
          </a:xfrm>
        </p:spPr>
        <p:txBody>
          <a:bodyPr lIns="288000" anchor="ctr"/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 b="0" i="1">
                <a:solidFill>
                  <a:schemeClr val="tx2"/>
                </a:solidFill>
              </a:defRPr>
            </a:lvl1pPr>
            <a:lvl2pPr marL="0" indent="0">
              <a:lnSpc>
                <a:spcPct val="120000"/>
              </a:lnSpc>
              <a:spcBef>
                <a:spcPts val="600"/>
              </a:spcBef>
              <a:buNone/>
              <a:defRPr sz="1400" b="1" i="1">
                <a:solidFill>
                  <a:schemeClr val="bg1"/>
                </a:solidFill>
                <a:latin typeface="+mn-lt"/>
              </a:defRPr>
            </a:lvl2pPr>
            <a:lvl3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5pPr>
            <a:lvl6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6pPr>
            <a:lvl7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7pPr>
            <a:lvl8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8pPr>
            <a:lvl9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Zitat Text, 18 pt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" name="Bildplatzhalter 11">
            <a:extLst>
              <a:ext uri="{FF2B5EF4-FFF2-40B4-BE49-F238E27FC236}">
                <a16:creationId xmlns:a16="http://schemas.microsoft.com/office/drawing/2014/main" id="{95F193FE-7988-88B2-F87D-0C7CB5A343D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232800" y="3509999"/>
            <a:ext cx="1872000" cy="1872000"/>
          </a:xfrm>
          <a:prstGeom prst="ellipse">
            <a:avLst/>
          </a:prstGeo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1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</p:spTree>
    <p:extLst>
      <p:ext uri="{BB962C8B-B14F-4D97-AF65-F5344CB8AC3E}">
        <p14:creationId xmlns:p14="http://schemas.microsoft.com/office/powerpoint/2010/main" val="16432274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elen Dank-Layou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08B6892D-368C-2EFA-FF6B-15A6B5AD14F1}"/>
              </a:ext>
            </a:extLst>
          </p:cNvPr>
          <p:cNvSpPr txBox="1"/>
          <p:nvPr userDrawn="1"/>
        </p:nvSpPr>
        <p:spPr>
          <a:xfrm>
            <a:off x="0" y="1648046"/>
            <a:ext cx="12192000" cy="356190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13000">
                <a:solidFill>
                  <a:schemeClr val="bg1"/>
                </a:solidFill>
              </a:rPr>
              <a:t>Vielen Dank-Layouts</a:t>
            </a:r>
          </a:p>
        </p:txBody>
      </p:sp>
    </p:spTree>
    <p:extLst>
      <p:ext uri="{BB962C8B-B14F-4D97-AF65-F5344CB8AC3E}">
        <p14:creationId xmlns:p14="http://schemas.microsoft.com/office/powerpoint/2010/main" val="271902828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elen Dank, 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C02F227C-F53F-6649-01E0-C7D83EB5782E}"/>
              </a:ext>
            </a:extLst>
          </p:cNvPr>
          <p:cNvSpPr txBox="1"/>
          <p:nvPr userDrawn="1"/>
        </p:nvSpPr>
        <p:spPr>
          <a:xfrm>
            <a:off x="342900" y="483577"/>
            <a:ext cx="5310554" cy="134275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7750">
                <a:solidFill>
                  <a:schemeClr val="accent1"/>
                </a:solidFill>
                <a:latin typeface="DesySans Office Cn Bold" panose="020B0806040000020003" pitchFamily="34" charset="0"/>
              </a:rPr>
              <a:t>Vielen Dank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4A3BA4FB-0E44-84D5-DBF7-2F0F958E76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000" y="3864832"/>
            <a:ext cx="3717925" cy="2612168"/>
          </a:xfrm>
        </p:spPr>
        <p:txBody>
          <a:bodyPr/>
          <a:lstStyle>
            <a:lvl1pPr marL="0" indent="0">
              <a:lnSpc>
                <a:spcPct val="105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1">
                <a:solidFill>
                  <a:schemeClr val="tx1"/>
                </a:solidFill>
              </a:defRPr>
            </a:lvl1pPr>
            <a:lvl2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2pPr>
            <a:lvl3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3pPr>
            <a:lvl4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4pPr>
            <a:lvl5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5pPr>
            <a:lvl6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6pPr>
            <a:lvl7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Kontakt</a:t>
            </a:r>
          </a:p>
          <a:p>
            <a:pPr lvl="1"/>
            <a:r>
              <a:rPr lang="de-DE"/>
              <a:t>Name, usw.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229F89A-6A2F-C219-F495-613FA7911E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42144" y="5432199"/>
            <a:ext cx="1044126" cy="1044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0732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elen Dank, dunkel">
    <p:bg>
      <p:bgPr>
        <a:gradFill>
          <a:gsLst>
            <a:gs pos="0">
              <a:schemeClr val="tx1"/>
            </a:gs>
            <a:gs pos="60000">
              <a:srgbClr val="00324A"/>
            </a:gs>
            <a:gs pos="100000">
              <a:srgbClr val="004A6E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C02F227C-F53F-6649-01E0-C7D83EB5782E}"/>
              </a:ext>
            </a:extLst>
          </p:cNvPr>
          <p:cNvSpPr txBox="1"/>
          <p:nvPr userDrawn="1"/>
        </p:nvSpPr>
        <p:spPr>
          <a:xfrm>
            <a:off x="342900" y="483577"/>
            <a:ext cx="5310554" cy="134275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7750">
                <a:solidFill>
                  <a:schemeClr val="tx2"/>
                </a:solidFill>
                <a:latin typeface="DesySans Office Cn Bold" panose="020B0806040000020003" pitchFamily="34" charset="0"/>
              </a:rPr>
              <a:t>Vielen Dank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4A3BA4FB-0E44-84D5-DBF7-2F0F958E76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000" y="3864832"/>
            <a:ext cx="3717925" cy="2611493"/>
          </a:xfrm>
        </p:spPr>
        <p:txBody>
          <a:bodyPr/>
          <a:lstStyle>
            <a:lvl1pPr marL="0" indent="0">
              <a:lnSpc>
                <a:spcPct val="105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1">
                <a:solidFill>
                  <a:schemeClr val="bg1"/>
                </a:solidFill>
              </a:defRPr>
            </a:lvl1pPr>
            <a:lvl2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</a:defRPr>
            </a:lvl2pPr>
            <a:lvl3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3pPr>
            <a:lvl4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4pPr>
            <a:lvl5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5pPr>
            <a:lvl6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6pPr>
            <a:lvl7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7pPr>
            <a:lvl8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8pPr>
            <a:lvl9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Kontakt</a:t>
            </a:r>
          </a:p>
          <a:p>
            <a:pPr lvl="1"/>
            <a:r>
              <a:rPr lang="de-DE"/>
              <a:t>Name usw.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229F89A-6A2F-C219-F495-613FA7911E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42144" y="5432199"/>
            <a:ext cx="1044126" cy="1044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401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ild rech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1">
            <a:extLst>
              <a:ext uri="{FF2B5EF4-FFF2-40B4-BE49-F238E27FC236}">
                <a16:creationId xmlns:a16="http://schemas.microsoft.com/office/drawing/2014/main" id="{D49BB5AD-84F7-6620-F55C-37FFF346AD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59501" y="0"/>
            <a:ext cx="6032500" cy="6858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1F3143-CC15-7707-FEA1-32F2342634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599" y="86880"/>
            <a:ext cx="5636612" cy="2558563"/>
          </a:xfrm>
        </p:spPr>
        <p:txBody>
          <a:bodyPr anchor="b"/>
          <a:lstStyle>
            <a:lvl1pPr>
              <a:lnSpc>
                <a:spcPct val="83000"/>
              </a:lnSpc>
              <a:defRPr sz="7750" cap="all" baseline="0">
                <a:solidFill>
                  <a:schemeClr val="accent1"/>
                </a:solidFill>
                <a:latin typeface="DesySans Office Cn Heavy" panose="020B0B06040000020003" pitchFamily="34" charset="0"/>
              </a:defRPr>
            </a:lvl1pPr>
          </a:lstStyle>
          <a:p>
            <a:r>
              <a:rPr lang="de-DE"/>
              <a:t>Image Headline.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F7E310F-970E-1C05-04FB-DCAEF02480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3384" y="6275621"/>
            <a:ext cx="1495270" cy="202886"/>
          </a:xfrm>
          <a:prstGeom prst="rect">
            <a:avLst/>
          </a:prstGeom>
        </p:spPr>
      </p:pic>
      <p:sp>
        <p:nvSpPr>
          <p:cNvPr id="4" name="Textplatzhalter 9">
            <a:extLst>
              <a:ext uri="{FF2B5EF4-FFF2-40B4-BE49-F238E27FC236}">
                <a16:creationId xmlns:a16="http://schemas.microsoft.com/office/drawing/2014/main" id="{EF533324-0576-47CD-9630-23D1C3E266A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81599" y="4432177"/>
            <a:ext cx="3717326" cy="1546347"/>
          </a:xfrm>
        </p:spPr>
        <p:txBody>
          <a:bodyPr/>
          <a:lstStyle>
            <a:lvl1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1pPr>
            <a:lvl2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  <a:defRPr sz="1500" b="0">
                <a:solidFill>
                  <a:schemeClr val="tx1"/>
                </a:solidFill>
              </a:defRPr>
            </a:lvl2pPr>
            <a:lvl3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3pPr>
            <a:lvl4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4pPr>
            <a:lvl5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5pPr>
            <a:lvl6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6pPr>
            <a:lvl7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7pPr>
            <a:lvl8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8pPr>
            <a:lvl9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Name, Funktion, Datum</a:t>
            </a:r>
          </a:p>
        </p:txBody>
      </p:sp>
      <p:sp>
        <p:nvSpPr>
          <p:cNvPr id="7" name="Untertitel 9">
            <a:extLst>
              <a:ext uri="{FF2B5EF4-FFF2-40B4-BE49-F238E27FC236}">
                <a16:creationId xmlns:a16="http://schemas.microsoft.com/office/drawing/2014/main" id="{24B10E64-3335-34D1-ACD1-D86A55AD3780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381599" y="2651361"/>
            <a:ext cx="5636612" cy="1408174"/>
          </a:xfrm>
        </p:spPr>
        <p:txBody>
          <a:bodyPr/>
          <a:lstStyle>
            <a:lvl1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r>
              <a:rPr lang="de-DE"/>
              <a:t>Image Subline, beschreibend zum Beispielthema. (Sublineplatzhalter ist kopierbar, wenn er Zeichen enthält.)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5A062A0-9B66-5C2D-20C3-56023CECE94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00016" y="5445224"/>
            <a:ext cx="1044126" cy="1044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96433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-Layou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08B6892D-368C-2EFA-FF6B-15A6B5AD14F1}"/>
              </a:ext>
            </a:extLst>
          </p:cNvPr>
          <p:cNvSpPr txBox="1"/>
          <p:nvPr userDrawn="1"/>
        </p:nvSpPr>
        <p:spPr>
          <a:xfrm>
            <a:off x="0" y="1648046"/>
            <a:ext cx="12192000" cy="356190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13000">
                <a:solidFill>
                  <a:schemeClr val="bg1"/>
                </a:solidFill>
              </a:rPr>
              <a:t>Standard-Layouts</a:t>
            </a:r>
          </a:p>
        </p:txBody>
      </p:sp>
    </p:spTree>
    <p:extLst>
      <p:ext uri="{BB962C8B-B14F-4D97-AF65-F5344CB8AC3E}">
        <p14:creationId xmlns:p14="http://schemas.microsoft.com/office/powerpoint/2010/main" val="1191211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278800"/>
            <a:ext cx="11428412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Textplatzhalter 9">
            <a:extLst>
              <a:ext uri="{FF2B5EF4-FFF2-40B4-BE49-F238E27FC236}">
                <a16:creationId xmlns:a16="http://schemas.microsoft.com/office/drawing/2014/main" id="{F666FCD6-42DA-B38F-BEE5-3AA291F64E9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25005713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Basic-Headline/Sub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3" name="Textplatzhalter 9">
            <a:extLst>
              <a:ext uri="{FF2B5EF4-FFF2-40B4-BE49-F238E27FC236}">
                <a16:creationId xmlns:a16="http://schemas.microsoft.com/office/drawing/2014/main" id="{C06C9A80-4A15-EBD2-0CCE-FB3F7DEAB4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41289858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+ 1/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278800"/>
            <a:ext cx="5534206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0DC0D4F-9AA6-A8B4-196A-7684D591A2E3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75206" y="2278800"/>
            <a:ext cx="5534206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7" name="Textplatzhalter 9">
            <a:extLst>
              <a:ext uri="{FF2B5EF4-FFF2-40B4-BE49-F238E27FC236}">
                <a16:creationId xmlns:a16="http://schemas.microsoft.com/office/drawing/2014/main" id="{7BCCAF07-60DD-9D5D-0ACE-BF5735B3AB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41358161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278800"/>
            <a:ext cx="5533200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Textplatzhalter 9">
            <a:extLst>
              <a:ext uri="{FF2B5EF4-FFF2-40B4-BE49-F238E27FC236}">
                <a16:creationId xmlns:a16="http://schemas.microsoft.com/office/drawing/2014/main" id="{E0126664-DFD3-558B-E7A5-CF35785510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41139293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+ 1/3 + 1/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278800"/>
            <a:ext cx="3569470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B3711BDB-5138-7AC3-D0FB-B1E9F5C3309C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310471" y="2278800"/>
            <a:ext cx="3569470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20E9E0F8-AA9B-E53D-4218-01478138B17A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239940" y="2278800"/>
            <a:ext cx="3569470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C33247EC-57C4-2380-83A5-BE90437B28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8646985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Content + 1/3 Content + 1/3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278800"/>
            <a:ext cx="3569470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B3711BDB-5138-7AC3-D0FB-B1E9F5C3309C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310471" y="2278800"/>
            <a:ext cx="3569470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679248E8-161B-2BD4-3AE6-A7F2381F4C2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39940" y="2349500"/>
            <a:ext cx="3569470" cy="36265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 sz="14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7" name="Textplatzhalter 9">
            <a:extLst>
              <a:ext uri="{FF2B5EF4-FFF2-40B4-BE49-F238E27FC236}">
                <a16:creationId xmlns:a16="http://schemas.microsoft.com/office/drawing/2014/main" id="{4441BAB4-6518-DF63-2FCA-4EAA6A4EB90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38719575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 Text + 1/3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278800"/>
            <a:ext cx="7498940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9" name="Bildplatzhalter 11">
            <a:extLst>
              <a:ext uri="{FF2B5EF4-FFF2-40B4-BE49-F238E27FC236}">
                <a16:creationId xmlns:a16="http://schemas.microsoft.com/office/drawing/2014/main" id="{E772AE21-0476-0F1F-FCF5-488AC3626F2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39940" y="2349500"/>
            <a:ext cx="3569470" cy="36265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 sz="14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7597A328-0227-2F36-163A-465E319B9F9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239940" y="5581047"/>
            <a:ext cx="2180185" cy="394953"/>
          </a:xfrm>
          <a:solidFill>
            <a:schemeClr val="tx2"/>
          </a:solidFill>
        </p:spPr>
        <p:txBody>
          <a:bodyPr wrap="none" lIns="108000" tIns="108000" rIns="108000" bIns="108000" anchor="ctr">
            <a:spAutoFit/>
          </a:bodyPr>
          <a:lstStyle>
            <a:lvl1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1pPr>
            <a:lvl2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3pPr>
            <a:lvl4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4pPr>
            <a:lvl5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5pPr>
            <a:lvl6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6pPr>
            <a:lvl7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7pPr>
            <a:lvl8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8pPr>
            <a:lvl9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Optionale Bildbeschreibung</a:t>
            </a:r>
          </a:p>
        </p:txBody>
      </p:sp>
      <p:sp>
        <p:nvSpPr>
          <p:cNvPr id="6" name="Textplatzhalter 9">
            <a:extLst>
              <a:ext uri="{FF2B5EF4-FFF2-40B4-BE49-F238E27FC236}">
                <a16:creationId xmlns:a16="http://schemas.microsoft.com/office/drawing/2014/main" id="{42B0663A-28B4-1EFE-7B1B-3ED3602DE2E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21006983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1/2 Text + 1/2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278800"/>
            <a:ext cx="5534206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7" name="Bildplatzhalter 11">
            <a:extLst>
              <a:ext uri="{FF2B5EF4-FFF2-40B4-BE49-F238E27FC236}">
                <a16:creationId xmlns:a16="http://schemas.microsoft.com/office/drawing/2014/main" id="{A387DCB3-C3B7-9084-A53E-BCD1C90E0B5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75206" y="2349500"/>
            <a:ext cx="5534206" cy="36265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6" name="Textplatzhalter 9">
            <a:extLst>
              <a:ext uri="{FF2B5EF4-FFF2-40B4-BE49-F238E27FC236}">
                <a16:creationId xmlns:a16="http://schemas.microsoft.com/office/drawing/2014/main" id="{66C1025E-2016-35E0-5CE1-D263F26A67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30180395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7" name="Bildplatzhalter 11">
            <a:extLst>
              <a:ext uri="{FF2B5EF4-FFF2-40B4-BE49-F238E27FC236}">
                <a16:creationId xmlns:a16="http://schemas.microsoft.com/office/drawing/2014/main" id="{A387DCB3-C3B7-9084-A53E-BCD1C90E0B5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80999" y="2349500"/>
            <a:ext cx="11428412" cy="36265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3" name="Textplatzhalter 9">
            <a:extLst>
              <a:ext uri="{FF2B5EF4-FFF2-40B4-BE49-F238E27FC236}">
                <a16:creationId xmlns:a16="http://schemas.microsoft.com/office/drawing/2014/main" id="{0FA3F867-4195-04FE-78F3-9CF8614EBA0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1000" y="5581047"/>
            <a:ext cx="2180185" cy="394953"/>
          </a:xfrm>
          <a:solidFill>
            <a:schemeClr val="tx2"/>
          </a:solidFill>
        </p:spPr>
        <p:txBody>
          <a:bodyPr wrap="none" lIns="108000" tIns="108000" rIns="108000" bIns="108000" anchor="ctr">
            <a:spAutoFit/>
          </a:bodyPr>
          <a:lstStyle>
            <a:lvl1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1pPr>
            <a:lvl2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3pPr>
            <a:lvl4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4pPr>
            <a:lvl5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5pPr>
            <a:lvl6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6pPr>
            <a:lvl7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7pPr>
            <a:lvl8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8pPr>
            <a:lvl9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Optionale Bildbeschreibung</a:t>
            </a:r>
          </a:p>
        </p:txBody>
      </p:sp>
      <p:sp>
        <p:nvSpPr>
          <p:cNvPr id="6" name="Textplatzhalter 9">
            <a:extLst>
              <a:ext uri="{FF2B5EF4-FFF2-40B4-BE49-F238E27FC236}">
                <a16:creationId xmlns:a16="http://schemas.microsoft.com/office/drawing/2014/main" id="{990C4202-CBAF-A109-9033-040F2B55201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32847721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dunkelblau, Bild rech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5AE6A134-0A23-437D-A31B-F6CF06217AFF}"/>
              </a:ext>
            </a:extLst>
          </p:cNvPr>
          <p:cNvSpPr/>
          <p:nvPr userDrawn="1"/>
        </p:nvSpPr>
        <p:spPr>
          <a:xfrm>
            <a:off x="-1" y="0"/>
            <a:ext cx="6192000" cy="6858000"/>
          </a:xfrm>
          <a:prstGeom prst="rect">
            <a:avLst/>
          </a:prstGeom>
          <a:gradFill>
            <a:gsLst>
              <a:gs pos="60000">
                <a:srgbClr val="00324A"/>
              </a:gs>
              <a:gs pos="0">
                <a:schemeClr val="tx1"/>
              </a:gs>
              <a:gs pos="100000">
                <a:srgbClr val="004A6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1F3143-CC15-7707-FEA1-32F2342634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86880"/>
            <a:ext cx="5636612" cy="2558563"/>
          </a:xfrm>
        </p:spPr>
        <p:txBody>
          <a:bodyPr anchor="b"/>
          <a:lstStyle>
            <a:lvl1pPr>
              <a:lnSpc>
                <a:spcPct val="83000"/>
              </a:lnSpc>
              <a:defRPr sz="7750" cap="all" baseline="0">
                <a:solidFill>
                  <a:schemeClr val="tx2"/>
                </a:solidFill>
                <a:latin typeface="DesySans Office Cn Heavy" panose="020B0B06040000020003" pitchFamily="34" charset="0"/>
              </a:defRPr>
            </a:lvl1pPr>
          </a:lstStyle>
          <a:p>
            <a:r>
              <a:rPr lang="de-DE"/>
              <a:t>Image Headline.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D9BA9E0-0AFD-6D77-7BA3-2C37EE05ED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0" y="6275621"/>
            <a:ext cx="1495270" cy="202886"/>
          </a:xfrm>
          <a:prstGeom prst="rect">
            <a:avLst/>
          </a:prstGeom>
        </p:spPr>
      </p:pic>
      <p:sp>
        <p:nvSpPr>
          <p:cNvPr id="4" name="Untertitel 9">
            <a:extLst>
              <a:ext uri="{FF2B5EF4-FFF2-40B4-BE49-F238E27FC236}">
                <a16:creationId xmlns:a16="http://schemas.microsoft.com/office/drawing/2014/main" id="{04DDABEC-36B3-C600-901E-BB6BDA669440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381001" y="2651361"/>
            <a:ext cx="5636611" cy="1408174"/>
          </a:xfrm>
        </p:spPr>
        <p:txBody>
          <a:bodyPr/>
          <a:lstStyle>
            <a:lvl1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1pPr>
            <a:lvl2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2pPr>
            <a:lvl3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3pPr>
            <a:lvl4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4pPr>
            <a:lvl5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5pPr>
            <a:lvl6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6pPr>
            <a:lvl7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7pPr>
            <a:lvl8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8pPr>
            <a:lvl9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9pPr>
          </a:lstStyle>
          <a:p>
            <a:r>
              <a:rPr lang="de-DE"/>
              <a:t>Image Subline, beschreibend zum Beispielthema. (Sublineplatzhalter ist kopierbar, wenn er Zeichen enthält.) </a:t>
            </a:r>
          </a:p>
          <a:p>
            <a:endParaRPr lang="de-DE"/>
          </a:p>
        </p:txBody>
      </p:sp>
      <p:sp>
        <p:nvSpPr>
          <p:cNvPr id="6" name="Textplatzhalter 9">
            <a:extLst>
              <a:ext uri="{FF2B5EF4-FFF2-40B4-BE49-F238E27FC236}">
                <a16:creationId xmlns:a16="http://schemas.microsoft.com/office/drawing/2014/main" id="{CFE66AC6-FEDF-D469-9E88-8D9E75A4FED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1000" y="4432177"/>
            <a:ext cx="3709386" cy="1546347"/>
          </a:xfrm>
        </p:spPr>
        <p:txBody>
          <a:bodyPr/>
          <a:lstStyle>
            <a:lvl1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1pPr>
            <a:lvl2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  <a:defRPr sz="1500" b="0">
                <a:solidFill>
                  <a:schemeClr val="bg1"/>
                </a:solidFill>
              </a:defRPr>
            </a:lvl2pPr>
            <a:lvl3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3pPr>
            <a:lvl4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4pPr>
            <a:lvl5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5pPr>
            <a:lvl6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6pPr>
            <a:lvl7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7pPr>
            <a:lvl8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8pPr>
            <a:lvl9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Name, Funktion, Datum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59F8368-022F-5D88-B4FE-B82DE3E485B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00016" y="5445224"/>
            <a:ext cx="1044126" cy="1044126"/>
          </a:xfrm>
          <a:prstGeom prst="rect">
            <a:avLst/>
          </a:prstGeom>
        </p:spPr>
      </p:pic>
      <p:sp>
        <p:nvSpPr>
          <p:cNvPr id="7" name="Bildplatzhalter 11">
            <a:extLst>
              <a:ext uri="{FF2B5EF4-FFF2-40B4-BE49-F238E27FC236}">
                <a16:creationId xmlns:a16="http://schemas.microsoft.com/office/drawing/2014/main" id="{9D96C1BB-7086-2D5C-1DF4-86FA0BF4B41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59501" y="0"/>
            <a:ext cx="6032500" cy="6858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</p:spTree>
    <p:extLst>
      <p:ext uri="{BB962C8B-B14F-4D97-AF65-F5344CB8AC3E}">
        <p14:creationId xmlns:p14="http://schemas.microsoft.com/office/powerpoint/2010/main" val="250642221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+ 1/2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7" name="Bildplatzhalter 11">
            <a:extLst>
              <a:ext uri="{FF2B5EF4-FFF2-40B4-BE49-F238E27FC236}">
                <a16:creationId xmlns:a16="http://schemas.microsoft.com/office/drawing/2014/main" id="{A387DCB3-C3B7-9084-A53E-BCD1C90E0B5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81000" y="2349500"/>
            <a:ext cx="5642207" cy="36265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6" name="Bildplatzhalter 11">
            <a:extLst>
              <a:ext uri="{FF2B5EF4-FFF2-40B4-BE49-F238E27FC236}">
                <a16:creationId xmlns:a16="http://schemas.microsoft.com/office/drawing/2014/main" id="{FD10E8F9-43DB-C5A0-D391-39256544A6F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167205" y="2349500"/>
            <a:ext cx="5642207" cy="36265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3" name="Textplatzhalter 9">
            <a:extLst>
              <a:ext uri="{FF2B5EF4-FFF2-40B4-BE49-F238E27FC236}">
                <a16:creationId xmlns:a16="http://schemas.microsoft.com/office/drawing/2014/main" id="{F769F3CA-076B-C956-639C-9CA165C5205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19072563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+ 1/3 + 1/3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9" name="Bildplatzhalter 11">
            <a:extLst>
              <a:ext uri="{FF2B5EF4-FFF2-40B4-BE49-F238E27FC236}">
                <a16:creationId xmlns:a16="http://schemas.microsoft.com/office/drawing/2014/main" id="{E772AE21-0476-0F1F-FCF5-488AC3626F2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81000" y="2349500"/>
            <a:ext cx="3713470" cy="36265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 sz="14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6" name="Bildplatzhalter 11">
            <a:extLst>
              <a:ext uri="{FF2B5EF4-FFF2-40B4-BE49-F238E27FC236}">
                <a16:creationId xmlns:a16="http://schemas.microsoft.com/office/drawing/2014/main" id="{85F40A81-4BDC-1980-1BD2-F7E22258E3E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238470" y="2349500"/>
            <a:ext cx="3713470" cy="36265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 sz="14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7" name="Bildplatzhalter 11">
            <a:extLst>
              <a:ext uri="{FF2B5EF4-FFF2-40B4-BE49-F238E27FC236}">
                <a16:creationId xmlns:a16="http://schemas.microsoft.com/office/drawing/2014/main" id="{C8B4EE04-5D28-1445-49F5-17870040DD3D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095941" y="2349500"/>
            <a:ext cx="3713470" cy="36265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 sz="14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3" name="Textplatzhalter 9">
            <a:extLst>
              <a:ext uri="{FF2B5EF4-FFF2-40B4-BE49-F238E27FC236}">
                <a16:creationId xmlns:a16="http://schemas.microsoft.com/office/drawing/2014/main" id="{A758EB07-87B1-D370-2D05-DD564DC5A76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30405336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Contentbox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278800"/>
            <a:ext cx="5642206" cy="3697200"/>
          </a:xfrm>
          <a:solidFill>
            <a:schemeClr val="tx2"/>
          </a:solidFill>
        </p:spPr>
        <p:txBody>
          <a:bodyPr lIns="136800" tIns="136800" rIns="136800" bIns="136800"/>
          <a:lstStyle>
            <a:lvl1pPr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defRPr/>
            </a:lvl4pPr>
            <a:lvl5pPr>
              <a:buClrTx/>
              <a:defRPr/>
            </a:lvl5pPr>
            <a:lvl6pPr>
              <a:buClrTx/>
              <a:defRPr/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26636E66-EDBE-BB53-E379-8A8D3AC1B6E8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6167204" y="2278800"/>
            <a:ext cx="5642206" cy="3697200"/>
          </a:xfrm>
          <a:solidFill>
            <a:srgbClr val="00233C"/>
          </a:solidFill>
        </p:spPr>
        <p:txBody>
          <a:bodyPr lIns="136800" tIns="136800" rIns="136800" bIns="136800"/>
          <a:lstStyle>
            <a:lvl1pPr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6" name="Textplatzhalter 9">
            <a:extLst>
              <a:ext uri="{FF2B5EF4-FFF2-40B4-BE49-F238E27FC236}">
                <a16:creationId xmlns:a16="http://schemas.microsoft.com/office/drawing/2014/main" id="{5F71407B-49C0-2CAA-2F91-9E4FFBA38BE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40309202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Contentbox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1" y="2278800"/>
            <a:ext cx="3713471" cy="3697200"/>
          </a:xfrm>
          <a:solidFill>
            <a:schemeClr val="tx2"/>
          </a:solidFill>
        </p:spPr>
        <p:txBody>
          <a:bodyPr lIns="136800" tIns="136800" rIns="136800" bIns="136800"/>
          <a:lstStyle>
            <a:lvl1pPr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defRPr/>
            </a:lvl4pPr>
            <a:lvl5pPr>
              <a:buClrTx/>
              <a:defRPr/>
            </a:lvl5pPr>
            <a:lvl6pPr>
              <a:buClrTx/>
              <a:defRPr/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35E50D8A-1DDD-40EF-C1F1-677BF494F780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239264" y="2278800"/>
            <a:ext cx="3713471" cy="3697200"/>
          </a:xfrm>
          <a:solidFill>
            <a:srgbClr val="00233C"/>
          </a:solidFill>
        </p:spPr>
        <p:txBody>
          <a:bodyPr lIns="136800" tIns="136800" rIns="136800" bIns="136800"/>
          <a:lstStyle>
            <a:lvl1pPr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4A9B9CE3-3155-EFB0-3A49-56764161185B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095943" y="2278800"/>
            <a:ext cx="3713471" cy="3697200"/>
          </a:xfrm>
          <a:solidFill>
            <a:schemeClr val="bg2"/>
          </a:solidFill>
        </p:spPr>
        <p:txBody>
          <a:bodyPr lIns="136800" tIns="136800" rIns="136800" bIns="136800"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76ECF7F8-6B81-6161-4EFE-E6AFDAD71C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5257528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Contentbox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1" y="2278800"/>
            <a:ext cx="2749103" cy="3697200"/>
          </a:xfrm>
          <a:solidFill>
            <a:schemeClr val="tx2"/>
          </a:solidFill>
        </p:spPr>
        <p:txBody>
          <a:bodyPr lIns="136800" tIns="136800" rIns="136800" bIns="136800"/>
          <a:lstStyle>
            <a:lvl1pPr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defRPr/>
            </a:lvl4pPr>
            <a:lvl5pPr>
              <a:buClrTx/>
              <a:defRPr/>
            </a:lvl5pPr>
            <a:lvl6pPr>
              <a:buClrTx/>
              <a:defRPr/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35E50D8A-1DDD-40EF-C1F1-677BF494F780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3274104" y="2278800"/>
            <a:ext cx="2749103" cy="3697200"/>
          </a:xfrm>
          <a:solidFill>
            <a:srgbClr val="00233C"/>
          </a:solidFill>
        </p:spPr>
        <p:txBody>
          <a:bodyPr lIns="136800" tIns="136800" rIns="136800" bIns="136800"/>
          <a:lstStyle>
            <a:lvl1pPr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4A9B9CE3-3155-EFB0-3A49-56764161185B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6167207" y="2278800"/>
            <a:ext cx="2749103" cy="3697200"/>
          </a:xfrm>
          <a:solidFill>
            <a:schemeClr val="bg2"/>
          </a:solidFill>
        </p:spPr>
        <p:txBody>
          <a:bodyPr lIns="136800" tIns="136800" rIns="136800" bIns="136800"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D7538024-5CE6-CA76-B28D-CD0555844A12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9060310" y="2278800"/>
            <a:ext cx="2749103" cy="3697200"/>
          </a:xfrm>
          <a:solidFill>
            <a:schemeClr val="tx2"/>
          </a:solidFill>
        </p:spPr>
        <p:txBody>
          <a:bodyPr lIns="136800" tIns="136800" rIns="136800" bIns="136800"/>
          <a:lstStyle>
            <a:lvl1pPr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defRPr/>
            </a:lvl4pPr>
            <a:lvl5pPr>
              <a:buClrTx/>
              <a:defRPr/>
            </a:lvl5pPr>
            <a:lvl6pPr>
              <a:buClrTx/>
              <a:defRPr/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73DE1704-4C3C-075F-58C9-8391E12A97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25982228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steren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08B6892D-368C-2EFA-FF6B-15A6B5AD14F1}"/>
              </a:ext>
            </a:extLst>
          </p:cNvPr>
          <p:cNvSpPr txBox="1"/>
          <p:nvPr userDrawn="1"/>
        </p:nvSpPr>
        <p:spPr>
          <a:xfrm>
            <a:off x="0" y="1648046"/>
            <a:ext cx="12192000" cy="356190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13000">
                <a:solidFill>
                  <a:schemeClr val="bg1"/>
                </a:solidFill>
              </a:rPr>
              <a:t>Masterende</a:t>
            </a:r>
          </a:p>
        </p:txBody>
      </p:sp>
    </p:spTree>
    <p:extLst>
      <p:ext uri="{BB962C8B-B14F-4D97-AF65-F5344CB8AC3E}">
        <p14:creationId xmlns:p14="http://schemas.microsoft.com/office/powerpoint/2010/main" val="637484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SY_Zwei Stando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 descr="Ein Bild, das Luftfotografie, Vogelperspektive, draußen, Gebäude enthält.&#10;&#10;Automatisch generierte Beschreibung">
            <a:extLst>
              <a:ext uri="{FF2B5EF4-FFF2-40B4-BE49-F238E27FC236}">
                <a16:creationId xmlns:a16="http://schemas.microsoft.com/office/drawing/2014/main" id="{113D5B2B-FF26-6696-89E2-78001546A6D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2" name="Grafik 1" descr="Ein Bild, das draußen, Baum, Luftfotografie, Vogelperspektive enthält.&#10;&#10;Automatisch generierte Beschreibung">
            <a:extLst>
              <a:ext uri="{FF2B5EF4-FFF2-40B4-BE49-F238E27FC236}">
                <a16:creationId xmlns:a16="http://schemas.microsoft.com/office/drawing/2014/main" id="{D3340978-8239-FB84-A4D4-BD33DD182B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1A7F023F-4F93-7CC0-17B7-E8337D43022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281855C-95DD-E6B9-050E-2623883D6122}"/>
              </a:ext>
            </a:extLst>
          </p:cNvPr>
          <p:cNvSpPr txBox="1"/>
          <p:nvPr userDrawn="1"/>
        </p:nvSpPr>
        <p:spPr>
          <a:xfrm>
            <a:off x="789843" y="0"/>
            <a:ext cx="10612315" cy="598756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31200" spc="1080" baseline="0" dirty="0">
                <a:solidFill>
                  <a:schemeClr val="tx2"/>
                </a:solidFill>
                <a:latin typeface="DesySans Office Cn Heavy" panose="020B0B06040000020003" pitchFamily="34" charset="0"/>
              </a:rPr>
              <a:t>DES</a:t>
            </a:r>
            <a:r>
              <a:rPr lang="de-DE" sz="31200" spc="-50" baseline="0" dirty="0">
                <a:solidFill>
                  <a:schemeClr val="tx2"/>
                </a:solidFill>
                <a:latin typeface="DesySans Office Cn Heavy" panose="020B0B06040000020003" pitchFamily="34" charset="0"/>
              </a:rPr>
              <a:t>Y</a:t>
            </a:r>
            <a:r>
              <a:rPr lang="de-DE" sz="31200" spc="-50" baseline="0" dirty="0">
                <a:solidFill>
                  <a:srgbClr val="EB6E0F"/>
                </a:solidFill>
                <a:latin typeface="DesySans Office Cn Heavy" panose="020B0B06040000020003" pitchFamily="34" charset="0"/>
              </a:rPr>
              <a:t>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0BE7296-5B14-6A04-7DAF-EAD0B9E12F14}"/>
              </a:ext>
            </a:extLst>
          </p:cNvPr>
          <p:cNvSpPr txBox="1"/>
          <p:nvPr userDrawn="1"/>
        </p:nvSpPr>
        <p:spPr>
          <a:xfrm>
            <a:off x="3630395" y="834374"/>
            <a:ext cx="4633566" cy="45397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de-DE" sz="2350" spc="50" baseline="0">
                <a:solidFill>
                  <a:srgbClr val="EB6E0F"/>
                </a:solidFill>
                <a:latin typeface="DesySans Office Cn Regular" panose="020B0506040000020003" pitchFamily="34" charset="0"/>
              </a:rPr>
              <a:t>Hamburg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551F770-886C-2636-676B-18D90EB01351}"/>
              </a:ext>
            </a:extLst>
          </p:cNvPr>
          <p:cNvSpPr txBox="1"/>
          <p:nvPr userDrawn="1"/>
        </p:nvSpPr>
        <p:spPr>
          <a:xfrm>
            <a:off x="4263590" y="4996067"/>
            <a:ext cx="4339170" cy="45397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de-DE" sz="2350" spc="50" baseline="0">
                <a:solidFill>
                  <a:srgbClr val="EB6E0F"/>
                </a:solidFill>
                <a:latin typeface="DesySans Office Cn Regular" panose="020B0506040000020003" pitchFamily="34" charset="0"/>
              </a:rPr>
              <a:t>Zeuthen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1EFF1F95-C020-A13C-9CF3-A9E86E9D3366}"/>
              </a:ext>
            </a:extLst>
          </p:cNvPr>
          <p:cNvSpPr>
            <a:spLocks/>
          </p:cNvSpPr>
          <p:nvPr userDrawn="1"/>
        </p:nvSpPr>
        <p:spPr>
          <a:xfrm>
            <a:off x="1651803" y="994675"/>
            <a:ext cx="191488" cy="191488"/>
          </a:xfrm>
          <a:prstGeom prst="ellipse">
            <a:avLst/>
          </a:prstGeom>
          <a:solidFill>
            <a:srgbClr val="EB6E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818" tIns="46410" rIns="92818" bIns="46410" rtlCol="0" anchor="ctr"/>
          <a:lstStyle/>
          <a:p>
            <a:pPr algn="ctr"/>
            <a:endParaRPr lang="de-DE"/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F884BCBB-6D68-1CB2-3A8C-DFF05D95F63A}"/>
              </a:ext>
            </a:extLst>
          </p:cNvPr>
          <p:cNvCxnSpPr/>
          <p:nvPr userDrawn="1"/>
        </p:nvCxnSpPr>
        <p:spPr>
          <a:xfrm>
            <a:off x="1838051" y="1090419"/>
            <a:ext cx="1606095" cy="0"/>
          </a:xfrm>
          <a:prstGeom prst="line">
            <a:avLst/>
          </a:prstGeom>
          <a:ln w="12700">
            <a:solidFill>
              <a:srgbClr val="EB6E0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llipse 21">
            <a:extLst>
              <a:ext uri="{FF2B5EF4-FFF2-40B4-BE49-F238E27FC236}">
                <a16:creationId xmlns:a16="http://schemas.microsoft.com/office/drawing/2014/main" id="{BA4212FE-3438-9DCA-7FAC-41FA09C81149}"/>
              </a:ext>
            </a:extLst>
          </p:cNvPr>
          <p:cNvSpPr>
            <a:spLocks/>
          </p:cNvSpPr>
          <p:nvPr userDrawn="1"/>
        </p:nvSpPr>
        <p:spPr>
          <a:xfrm flipH="1">
            <a:off x="10389863" y="5159968"/>
            <a:ext cx="191488" cy="191488"/>
          </a:xfrm>
          <a:prstGeom prst="ellipse">
            <a:avLst/>
          </a:prstGeom>
          <a:solidFill>
            <a:srgbClr val="EB6E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818" tIns="46410" rIns="92818" bIns="46410" rtlCol="0" anchor="ctr"/>
          <a:lstStyle/>
          <a:p>
            <a:pPr algn="ctr"/>
            <a:endParaRPr lang="de-DE"/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7A6B9596-A1FD-33C0-D133-2483C6563B25}"/>
              </a:ext>
            </a:extLst>
          </p:cNvPr>
          <p:cNvCxnSpPr/>
          <p:nvPr userDrawn="1"/>
        </p:nvCxnSpPr>
        <p:spPr>
          <a:xfrm flipH="1">
            <a:off x="8789008" y="5255712"/>
            <a:ext cx="1606095" cy="0"/>
          </a:xfrm>
          <a:prstGeom prst="line">
            <a:avLst/>
          </a:prstGeom>
          <a:ln w="12700">
            <a:solidFill>
              <a:srgbClr val="EB6E0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B8299D5F-BD2D-54F4-56AE-4162121E1E06}"/>
              </a:ext>
            </a:extLst>
          </p:cNvPr>
          <p:cNvSpPr txBox="1"/>
          <p:nvPr userDrawn="1"/>
        </p:nvSpPr>
        <p:spPr>
          <a:xfrm>
            <a:off x="1093178" y="2259597"/>
            <a:ext cx="10005645" cy="233880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11500">
                <a:solidFill>
                  <a:schemeClr val="tx2"/>
                </a:solidFill>
                <a:latin typeface="DesySans Office Cn Bold" panose="020B0806040000020003" pitchFamily="34" charset="0"/>
              </a:rPr>
              <a:t>Zwei Standorte</a:t>
            </a:r>
          </a:p>
        </p:txBody>
      </p:sp>
    </p:spTree>
    <p:extLst>
      <p:ext uri="{BB962C8B-B14F-4D97-AF65-F5344CB8AC3E}">
        <p14:creationId xmlns:p14="http://schemas.microsoft.com/office/powerpoint/2010/main" val="192336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5" grpId="0"/>
      <p:bldP spid="16" grpId="0"/>
      <p:bldP spid="17" grpId="0" animBg="1"/>
      <p:bldP spid="22" grpId="0" animBg="1"/>
      <p:bldP spid="3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Forschungsberei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06DA369-B365-EA5A-FB4E-69A6E9B01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107A67-57CE-544D-0A73-3390FF1C55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EC134D-49D1-8318-204D-FA2C06732A2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pic>
        <p:nvPicPr>
          <p:cNvPr id="6" name="Bildplatzhalter 31" descr="Ein Bild, das Kleidung, Person, Bautechnik, Im Haus enthält.&#10;&#10;KI-generierte Inhalte können fehlerhaft sein.">
            <a:extLst>
              <a:ext uri="{FF2B5EF4-FFF2-40B4-BE49-F238E27FC236}">
                <a16:creationId xmlns:a16="http://schemas.microsoft.com/office/drawing/2014/main" id="{891EF143-B085-CE2B-80AB-18B7DB6CD4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3429000"/>
          </a:xfrm>
          <a:prstGeom prst="rect">
            <a:avLst/>
          </a:prstGeom>
        </p:spPr>
      </p:pic>
      <p:pic>
        <p:nvPicPr>
          <p:cNvPr id="7" name="Bildplatzhalter 33" descr="Ein Bild, das Bautechnik, Industrie, Stahl, Metall enthält.&#10;&#10;KI-generierte Inhalte können fehlerhaft sein.">
            <a:extLst>
              <a:ext uri="{FF2B5EF4-FFF2-40B4-BE49-F238E27FC236}">
                <a16:creationId xmlns:a16="http://schemas.microsoft.com/office/drawing/2014/main" id="{72A1FDE9-B492-56C5-2BBA-D4F43BFEB89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6096000" cy="3429000"/>
          </a:xfrm>
          <a:prstGeom prst="rect">
            <a:avLst/>
          </a:prstGeom>
        </p:spPr>
      </p:pic>
      <p:pic>
        <p:nvPicPr>
          <p:cNvPr id="8" name="Bildplatzhalter 37" descr="Ein Bild, das Licht enthält.&#10;&#10;KI-generierte Inhalte können fehlerhaft sein.">
            <a:extLst>
              <a:ext uri="{FF2B5EF4-FFF2-40B4-BE49-F238E27FC236}">
                <a16:creationId xmlns:a16="http://schemas.microsoft.com/office/drawing/2014/main" id="{52E6A8BA-CB62-D8C6-E743-78D32C8F30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3429000"/>
            <a:ext cx="6096000" cy="3429000"/>
          </a:xfrm>
          <a:prstGeom prst="rect">
            <a:avLst/>
          </a:prstGeom>
        </p:spPr>
      </p:pic>
      <p:pic>
        <p:nvPicPr>
          <p:cNvPr id="9" name="Bildplatzhalter 35" descr="Ein Bild, das Himmel, draußen, Gelände, Landschaft enthält.&#10;&#10;KI-generierte Inhalte können fehlerhaft sein.">
            <a:extLst>
              <a:ext uri="{FF2B5EF4-FFF2-40B4-BE49-F238E27FC236}">
                <a16:creationId xmlns:a16="http://schemas.microsoft.com/office/drawing/2014/main" id="{B3D4EE59-8463-3C32-6EB3-54F2998EB61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29000"/>
            <a:ext cx="6096000" cy="3429000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75788823-ACD8-D141-8CA2-F28F013EF2A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4904541-FF57-8278-B44B-BEFA58C58659}"/>
              </a:ext>
            </a:extLst>
          </p:cNvPr>
          <p:cNvSpPr txBox="1"/>
          <p:nvPr userDrawn="1"/>
        </p:nvSpPr>
        <p:spPr>
          <a:xfrm>
            <a:off x="0" y="2259597"/>
            <a:ext cx="12192000" cy="223239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8000">
                <a:solidFill>
                  <a:schemeClr val="tx2"/>
                </a:solidFill>
                <a:latin typeface="DesySans Office Cn Bold" panose="020B0806040000020003" pitchFamily="34" charset="0"/>
              </a:rPr>
              <a:t>Vier Forschungsbereiche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2E10B54-8BF0-8E8A-AB47-38C7E76DF795}"/>
              </a:ext>
            </a:extLst>
          </p:cNvPr>
          <p:cNvSpPr txBox="1"/>
          <p:nvPr userDrawn="1"/>
        </p:nvSpPr>
        <p:spPr>
          <a:xfrm>
            <a:off x="748397" y="1274437"/>
            <a:ext cx="4599205" cy="88012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3200" spc="50" baseline="0">
                <a:solidFill>
                  <a:schemeClr val="bg1"/>
                </a:solidFill>
                <a:latin typeface="+mj-lt"/>
              </a:rPr>
              <a:t>Photon Science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1F355C4-D854-EF71-0CC7-621C2CDE6F48}"/>
              </a:ext>
            </a:extLst>
          </p:cNvPr>
          <p:cNvSpPr txBox="1"/>
          <p:nvPr userDrawn="1"/>
        </p:nvSpPr>
        <p:spPr>
          <a:xfrm>
            <a:off x="6844398" y="1274437"/>
            <a:ext cx="4599205" cy="88012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3200" spc="50" baseline="0">
                <a:solidFill>
                  <a:schemeClr val="bg1"/>
                </a:solidFill>
                <a:latin typeface="+mj-lt"/>
              </a:rPr>
              <a:t>Particle Physics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EB3681A-D39A-AC3E-A27B-579E15BE3EFF}"/>
              </a:ext>
            </a:extLst>
          </p:cNvPr>
          <p:cNvSpPr txBox="1"/>
          <p:nvPr userDrawn="1"/>
        </p:nvSpPr>
        <p:spPr>
          <a:xfrm>
            <a:off x="748398" y="4703437"/>
            <a:ext cx="4599205" cy="88012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3200" spc="50" baseline="0">
                <a:solidFill>
                  <a:schemeClr val="bg1"/>
                </a:solidFill>
                <a:latin typeface="+mj-lt"/>
              </a:rPr>
              <a:t>Astro Particle Physics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2181357-D9B1-3974-8955-CAC503E09DA1}"/>
              </a:ext>
            </a:extLst>
          </p:cNvPr>
          <p:cNvSpPr txBox="1"/>
          <p:nvPr userDrawn="1"/>
        </p:nvSpPr>
        <p:spPr>
          <a:xfrm>
            <a:off x="6844398" y="4703437"/>
            <a:ext cx="4599205" cy="88012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3200" spc="50" baseline="0">
                <a:solidFill>
                  <a:schemeClr val="bg1"/>
                </a:solidFill>
                <a:latin typeface="+mj-lt"/>
              </a:rPr>
              <a:t>Accelerators</a:t>
            </a:r>
          </a:p>
        </p:txBody>
      </p:sp>
    </p:spTree>
    <p:extLst>
      <p:ext uri="{BB962C8B-B14F-4D97-AF65-F5344CB8AC3E}">
        <p14:creationId xmlns:p14="http://schemas.microsoft.com/office/powerpoint/2010/main" val="174618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/>
      <p:bldP spid="14" grpId="0"/>
      <p:bldP spid="15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auf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1F3143-CC15-7707-FEA1-32F2342634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600" y="86880"/>
            <a:ext cx="6678420" cy="2558563"/>
          </a:xfrm>
        </p:spPr>
        <p:txBody>
          <a:bodyPr anchor="b"/>
          <a:lstStyle>
            <a:lvl1pPr>
              <a:lnSpc>
                <a:spcPct val="83000"/>
              </a:lnSpc>
              <a:defRPr sz="7750" cap="all" baseline="0">
                <a:solidFill>
                  <a:schemeClr val="accent1"/>
                </a:solidFill>
                <a:latin typeface="DesySans Office Cn Heavy" panose="020B0B06040000020003" pitchFamily="34" charset="0"/>
              </a:defRPr>
            </a:lvl1pPr>
          </a:lstStyle>
          <a:p>
            <a:r>
              <a:rPr lang="de-DE"/>
              <a:t>Image Headline.</a:t>
            </a:r>
          </a:p>
        </p:txBody>
      </p:sp>
      <p:sp>
        <p:nvSpPr>
          <p:cNvPr id="4" name="Untertitel 9">
            <a:extLst>
              <a:ext uri="{FF2B5EF4-FFF2-40B4-BE49-F238E27FC236}">
                <a16:creationId xmlns:a16="http://schemas.microsoft.com/office/drawing/2014/main" id="{B8A8B4DC-327E-498B-3D92-1E3A17B4A63C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381599" y="2651361"/>
            <a:ext cx="6678420" cy="1407600"/>
          </a:xfrm>
        </p:spPr>
        <p:txBody>
          <a:bodyPr/>
          <a:lstStyle>
            <a:lvl1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r>
              <a:rPr lang="de-DE"/>
              <a:t>Image Subline, beschreibend zum Beispielthema.</a:t>
            </a:r>
            <a:br>
              <a:rPr lang="de-DE"/>
            </a:br>
            <a:r>
              <a:rPr lang="de-DE"/>
              <a:t>(Sublineplatzhalter ist kopierbar, wenn er Zeichen enthält.) 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8F278AC-CEC3-2F5F-0B60-716031399D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6347" y="5432199"/>
            <a:ext cx="1044126" cy="1044126"/>
          </a:xfrm>
          <a:prstGeom prst="rect">
            <a:avLst/>
          </a:prstGeom>
        </p:spPr>
      </p:pic>
      <p:sp>
        <p:nvSpPr>
          <p:cNvPr id="7" name="Textplatzhalter 9">
            <a:extLst>
              <a:ext uri="{FF2B5EF4-FFF2-40B4-BE49-F238E27FC236}">
                <a16:creationId xmlns:a16="http://schemas.microsoft.com/office/drawing/2014/main" id="{F9DEC044-D11B-6FDB-1CEB-176B6F6DA7D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599" y="4432177"/>
            <a:ext cx="3717326" cy="1546347"/>
          </a:xfrm>
        </p:spPr>
        <p:txBody>
          <a:bodyPr/>
          <a:lstStyle>
            <a:lvl1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1pPr>
            <a:lvl2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  <a:defRPr sz="1500" b="0">
                <a:solidFill>
                  <a:schemeClr val="bg1"/>
                </a:solidFill>
              </a:defRPr>
            </a:lvl2pPr>
            <a:lvl3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3pPr>
            <a:lvl4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4pPr>
            <a:lvl5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5pPr>
            <a:lvl6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6pPr>
            <a:lvl7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7pPr>
            <a:lvl8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8pPr>
            <a:lvl9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Name, Funktion, Datum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7347221-2F08-AFE6-236A-093159F289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3384" y="6275621"/>
            <a:ext cx="1495270" cy="202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351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39878D0-5ACE-0DFE-8ED6-2EEC61E4E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7573963" cy="166174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/>
              <a:t>Headline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2EB2FA6-C9A8-1A0E-5E14-2B25F8964C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0999" y="2598738"/>
            <a:ext cx="11428413" cy="33797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B5C13A-6BF6-BDEC-C4EC-65533213DE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39378" y="6475413"/>
            <a:ext cx="1273175" cy="16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de-DE"/>
              <a:t>00.00.2025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946A3D-4E9D-ED03-4E6F-2FAABC64C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1" y="6475413"/>
            <a:ext cx="455612" cy="16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 b="0">
                <a:solidFill>
                  <a:schemeClr val="tx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B30850-3B87-C858-2181-46978151B6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66602" y="6475413"/>
            <a:ext cx="4627128" cy="16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grpSp>
        <p:nvGrpSpPr>
          <p:cNvPr id="12" name="Grafik 8">
            <a:extLst>
              <a:ext uri="{FF2B5EF4-FFF2-40B4-BE49-F238E27FC236}">
                <a16:creationId xmlns:a16="http://schemas.microsoft.com/office/drawing/2014/main" id="{73ED5B53-34EF-45A2-B4F3-02CC97F44696}"/>
              </a:ext>
            </a:extLst>
          </p:cNvPr>
          <p:cNvGrpSpPr/>
          <p:nvPr userDrawn="1"/>
        </p:nvGrpSpPr>
        <p:grpSpPr>
          <a:xfrm>
            <a:off x="380999" y="6519075"/>
            <a:ext cx="269424" cy="86053"/>
            <a:chOff x="386631" y="6383698"/>
            <a:chExt cx="269424" cy="86053"/>
          </a:xfrm>
        </p:grpSpPr>
        <p:grpSp>
          <p:nvGrpSpPr>
            <p:cNvPr id="13" name="Grafik 8">
              <a:extLst>
                <a:ext uri="{FF2B5EF4-FFF2-40B4-BE49-F238E27FC236}">
                  <a16:creationId xmlns:a16="http://schemas.microsoft.com/office/drawing/2014/main" id="{64A7DC56-9933-D386-F726-FBD760D9BDB7}"/>
                </a:ext>
              </a:extLst>
            </p:cNvPr>
            <p:cNvGrpSpPr/>
            <p:nvPr/>
          </p:nvGrpSpPr>
          <p:grpSpPr>
            <a:xfrm>
              <a:off x="386631" y="6385008"/>
              <a:ext cx="121287" cy="83565"/>
              <a:chOff x="386631" y="6385008"/>
              <a:chExt cx="121287" cy="83565"/>
            </a:xfrm>
            <a:solidFill>
              <a:srgbClr val="007BC8"/>
            </a:solidFill>
          </p:grpSpPr>
          <p:sp>
            <p:nvSpPr>
              <p:cNvPr id="14" name="Freihandform: Form 13">
                <a:extLst>
                  <a:ext uri="{FF2B5EF4-FFF2-40B4-BE49-F238E27FC236}">
                    <a16:creationId xmlns:a16="http://schemas.microsoft.com/office/drawing/2014/main" id="{D0724188-9DCE-C686-83E4-138E657E75BD}"/>
                  </a:ext>
                </a:extLst>
              </p:cNvPr>
              <p:cNvSpPr/>
              <p:nvPr/>
            </p:nvSpPr>
            <p:spPr>
              <a:xfrm>
                <a:off x="386631" y="6385008"/>
                <a:ext cx="57500" cy="83565"/>
              </a:xfrm>
              <a:custGeom>
                <a:avLst/>
                <a:gdLst>
                  <a:gd name="connsiteX0" fmla="*/ 0 w 57500"/>
                  <a:gd name="connsiteY0" fmla="*/ 0 h 83565"/>
                  <a:gd name="connsiteX1" fmla="*/ 26327 w 57500"/>
                  <a:gd name="connsiteY1" fmla="*/ 0 h 83565"/>
                  <a:gd name="connsiteX2" fmla="*/ 49772 w 57500"/>
                  <a:gd name="connsiteY2" fmla="*/ 7204 h 83565"/>
                  <a:gd name="connsiteX3" fmla="*/ 57500 w 57500"/>
                  <a:gd name="connsiteY3" fmla="*/ 29209 h 83565"/>
                  <a:gd name="connsiteX4" fmla="*/ 57500 w 57500"/>
                  <a:gd name="connsiteY4" fmla="*/ 54357 h 83565"/>
                  <a:gd name="connsiteX5" fmla="*/ 49772 w 57500"/>
                  <a:gd name="connsiteY5" fmla="*/ 76361 h 83565"/>
                  <a:gd name="connsiteX6" fmla="*/ 26327 w 57500"/>
                  <a:gd name="connsiteY6" fmla="*/ 83565 h 83565"/>
                  <a:gd name="connsiteX7" fmla="*/ 0 w 57500"/>
                  <a:gd name="connsiteY7" fmla="*/ 83565 h 83565"/>
                  <a:gd name="connsiteX8" fmla="*/ 0 w 57500"/>
                  <a:gd name="connsiteY8" fmla="*/ 0 h 83565"/>
                  <a:gd name="connsiteX9" fmla="*/ 26196 w 57500"/>
                  <a:gd name="connsiteY9" fmla="*/ 67324 h 83565"/>
                  <a:gd name="connsiteX10" fmla="*/ 34972 w 57500"/>
                  <a:gd name="connsiteY10" fmla="*/ 64180 h 83565"/>
                  <a:gd name="connsiteX11" fmla="*/ 38115 w 57500"/>
                  <a:gd name="connsiteY11" fmla="*/ 54750 h 83565"/>
                  <a:gd name="connsiteX12" fmla="*/ 38115 w 57500"/>
                  <a:gd name="connsiteY12" fmla="*/ 29471 h 83565"/>
                  <a:gd name="connsiteX13" fmla="*/ 34972 w 57500"/>
                  <a:gd name="connsiteY13" fmla="*/ 19909 h 83565"/>
                  <a:gd name="connsiteX14" fmla="*/ 26196 w 57500"/>
                  <a:gd name="connsiteY14" fmla="*/ 16765 h 83565"/>
                  <a:gd name="connsiteX15" fmla="*/ 19385 w 57500"/>
                  <a:gd name="connsiteY15" fmla="*/ 16765 h 83565"/>
                  <a:gd name="connsiteX16" fmla="*/ 19385 w 57500"/>
                  <a:gd name="connsiteY16" fmla="*/ 67455 h 83565"/>
                  <a:gd name="connsiteX17" fmla="*/ 26196 w 57500"/>
                  <a:gd name="connsiteY17" fmla="*/ 67455 h 83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7500" h="83565">
                    <a:moveTo>
                      <a:pt x="0" y="0"/>
                    </a:moveTo>
                    <a:lnTo>
                      <a:pt x="26327" y="0"/>
                    </a:lnTo>
                    <a:cubicBezTo>
                      <a:pt x="36805" y="0"/>
                      <a:pt x="44664" y="2358"/>
                      <a:pt x="49772" y="7204"/>
                    </a:cubicBezTo>
                    <a:cubicBezTo>
                      <a:pt x="54880" y="12050"/>
                      <a:pt x="57500" y="19385"/>
                      <a:pt x="57500" y="29209"/>
                    </a:cubicBezTo>
                    <a:lnTo>
                      <a:pt x="57500" y="54357"/>
                    </a:lnTo>
                    <a:cubicBezTo>
                      <a:pt x="57500" y="64180"/>
                      <a:pt x="54880" y="71515"/>
                      <a:pt x="49772" y="76361"/>
                    </a:cubicBezTo>
                    <a:cubicBezTo>
                      <a:pt x="44664" y="81208"/>
                      <a:pt x="36805" y="83565"/>
                      <a:pt x="26327" y="83565"/>
                    </a:cubicBezTo>
                    <a:lnTo>
                      <a:pt x="0" y="83565"/>
                    </a:lnTo>
                    <a:lnTo>
                      <a:pt x="0" y="0"/>
                    </a:lnTo>
                    <a:close/>
                    <a:moveTo>
                      <a:pt x="26196" y="67324"/>
                    </a:moveTo>
                    <a:cubicBezTo>
                      <a:pt x="29994" y="67324"/>
                      <a:pt x="32876" y="66276"/>
                      <a:pt x="34972" y="64180"/>
                    </a:cubicBezTo>
                    <a:cubicBezTo>
                      <a:pt x="37067" y="62085"/>
                      <a:pt x="38115" y="58941"/>
                      <a:pt x="38115" y="54750"/>
                    </a:cubicBezTo>
                    <a:lnTo>
                      <a:pt x="38115" y="29471"/>
                    </a:lnTo>
                    <a:cubicBezTo>
                      <a:pt x="38115" y="25148"/>
                      <a:pt x="37067" y="22005"/>
                      <a:pt x="34972" y="19909"/>
                    </a:cubicBezTo>
                    <a:cubicBezTo>
                      <a:pt x="32876" y="17813"/>
                      <a:pt x="29994" y="16765"/>
                      <a:pt x="26196" y="16765"/>
                    </a:cubicBezTo>
                    <a:lnTo>
                      <a:pt x="19385" y="16765"/>
                    </a:lnTo>
                    <a:lnTo>
                      <a:pt x="19385" y="67455"/>
                    </a:lnTo>
                    <a:lnTo>
                      <a:pt x="26196" y="67455"/>
                    </a:lnTo>
                    <a:close/>
                  </a:path>
                </a:pathLst>
              </a:custGeom>
              <a:solidFill>
                <a:srgbClr val="007BC8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5" name="Freihandform: Form 14">
                <a:extLst>
                  <a:ext uri="{FF2B5EF4-FFF2-40B4-BE49-F238E27FC236}">
                    <a16:creationId xmlns:a16="http://schemas.microsoft.com/office/drawing/2014/main" id="{CE2C6CB5-37EB-D370-0587-BC43D8F589EF}"/>
                  </a:ext>
                </a:extLst>
              </p:cNvPr>
              <p:cNvSpPr/>
              <p:nvPr/>
            </p:nvSpPr>
            <p:spPr>
              <a:xfrm>
                <a:off x="457883" y="6385008"/>
                <a:ext cx="50034" cy="83565"/>
              </a:xfrm>
              <a:custGeom>
                <a:avLst/>
                <a:gdLst>
                  <a:gd name="connsiteX0" fmla="*/ 0 w 50034"/>
                  <a:gd name="connsiteY0" fmla="*/ 0 h 83565"/>
                  <a:gd name="connsiteX1" fmla="*/ 49379 w 50034"/>
                  <a:gd name="connsiteY1" fmla="*/ 0 h 83565"/>
                  <a:gd name="connsiteX2" fmla="*/ 49379 w 50034"/>
                  <a:gd name="connsiteY2" fmla="*/ 16242 h 83565"/>
                  <a:gd name="connsiteX3" fmla="*/ 19385 w 50034"/>
                  <a:gd name="connsiteY3" fmla="*/ 16242 h 83565"/>
                  <a:gd name="connsiteX4" fmla="*/ 19385 w 50034"/>
                  <a:gd name="connsiteY4" fmla="*/ 33793 h 83565"/>
                  <a:gd name="connsiteX5" fmla="*/ 46498 w 50034"/>
                  <a:gd name="connsiteY5" fmla="*/ 33793 h 83565"/>
                  <a:gd name="connsiteX6" fmla="*/ 46498 w 50034"/>
                  <a:gd name="connsiteY6" fmla="*/ 48856 h 83565"/>
                  <a:gd name="connsiteX7" fmla="*/ 19385 w 50034"/>
                  <a:gd name="connsiteY7" fmla="*/ 48856 h 83565"/>
                  <a:gd name="connsiteX8" fmla="*/ 19385 w 50034"/>
                  <a:gd name="connsiteY8" fmla="*/ 67324 h 83565"/>
                  <a:gd name="connsiteX9" fmla="*/ 50034 w 50034"/>
                  <a:gd name="connsiteY9" fmla="*/ 67324 h 83565"/>
                  <a:gd name="connsiteX10" fmla="*/ 50034 w 50034"/>
                  <a:gd name="connsiteY10" fmla="*/ 83565 h 83565"/>
                  <a:gd name="connsiteX11" fmla="*/ 131 w 50034"/>
                  <a:gd name="connsiteY11" fmla="*/ 83565 h 83565"/>
                  <a:gd name="connsiteX12" fmla="*/ 131 w 50034"/>
                  <a:gd name="connsiteY12" fmla="*/ 0 h 83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034" h="83565">
                    <a:moveTo>
                      <a:pt x="0" y="0"/>
                    </a:moveTo>
                    <a:lnTo>
                      <a:pt x="49379" y="0"/>
                    </a:lnTo>
                    <a:lnTo>
                      <a:pt x="49379" y="16242"/>
                    </a:lnTo>
                    <a:lnTo>
                      <a:pt x="19385" y="16242"/>
                    </a:lnTo>
                    <a:lnTo>
                      <a:pt x="19385" y="33793"/>
                    </a:lnTo>
                    <a:lnTo>
                      <a:pt x="46498" y="33793"/>
                    </a:lnTo>
                    <a:lnTo>
                      <a:pt x="46498" y="48856"/>
                    </a:lnTo>
                    <a:lnTo>
                      <a:pt x="19385" y="48856"/>
                    </a:lnTo>
                    <a:lnTo>
                      <a:pt x="19385" y="67324"/>
                    </a:lnTo>
                    <a:lnTo>
                      <a:pt x="50034" y="67324"/>
                    </a:lnTo>
                    <a:lnTo>
                      <a:pt x="50034" y="83565"/>
                    </a:lnTo>
                    <a:lnTo>
                      <a:pt x="131" y="83565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007BC8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  <p:grpSp>
          <p:nvGrpSpPr>
            <p:cNvPr id="16" name="Grafik 8">
              <a:extLst>
                <a:ext uri="{FF2B5EF4-FFF2-40B4-BE49-F238E27FC236}">
                  <a16:creationId xmlns:a16="http://schemas.microsoft.com/office/drawing/2014/main" id="{45CDD609-0F55-4F37-2F49-FA7CD734ECDB}"/>
                </a:ext>
              </a:extLst>
            </p:cNvPr>
            <p:cNvGrpSpPr/>
            <p:nvPr/>
          </p:nvGrpSpPr>
          <p:grpSpPr>
            <a:xfrm>
              <a:off x="517872" y="6383698"/>
              <a:ext cx="120894" cy="85791"/>
              <a:chOff x="517872" y="6383698"/>
              <a:chExt cx="120894" cy="85791"/>
            </a:xfrm>
            <a:solidFill>
              <a:srgbClr val="007BC8"/>
            </a:solidFill>
          </p:grpSpPr>
          <p:sp>
            <p:nvSpPr>
              <p:cNvPr id="17" name="Freihandform: Form 16">
                <a:extLst>
                  <a:ext uri="{FF2B5EF4-FFF2-40B4-BE49-F238E27FC236}">
                    <a16:creationId xmlns:a16="http://schemas.microsoft.com/office/drawing/2014/main" id="{67159767-3C3F-556A-92F1-BD72FDE6B283}"/>
                  </a:ext>
                </a:extLst>
              </p:cNvPr>
              <p:cNvSpPr/>
              <p:nvPr/>
            </p:nvSpPr>
            <p:spPr>
              <a:xfrm>
                <a:off x="517872" y="6383698"/>
                <a:ext cx="54356" cy="85791"/>
              </a:xfrm>
              <a:custGeom>
                <a:avLst/>
                <a:gdLst>
                  <a:gd name="connsiteX0" fmla="*/ 10478 w 54356"/>
                  <a:gd name="connsiteY0" fmla="*/ 84613 h 85791"/>
                  <a:gd name="connsiteX1" fmla="*/ 0 w 54356"/>
                  <a:gd name="connsiteY1" fmla="*/ 81208 h 85791"/>
                  <a:gd name="connsiteX2" fmla="*/ 2882 w 54356"/>
                  <a:gd name="connsiteY2" fmla="*/ 64966 h 85791"/>
                  <a:gd name="connsiteX3" fmla="*/ 12967 w 54356"/>
                  <a:gd name="connsiteY3" fmla="*/ 68372 h 85791"/>
                  <a:gd name="connsiteX4" fmla="*/ 23445 w 54356"/>
                  <a:gd name="connsiteY4" fmla="*/ 69812 h 85791"/>
                  <a:gd name="connsiteX5" fmla="*/ 32483 w 54356"/>
                  <a:gd name="connsiteY5" fmla="*/ 67717 h 85791"/>
                  <a:gd name="connsiteX6" fmla="*/ 35234 w 54356"/>
                  <a:gd name="connsiteY6" fmla="*/ 62085 h 85791"/>
                  <a:gd name="connsiteX7" fmla="*/ 35234 w 54356"/>
                  <a:gd name="connsiteY7" fmla="*/ 61037 h 85791"/>
                  <a:gd name="connsiteX8" fmla="*/ 33662 w 54356"/>
                  <a:gd name="connsiteY8" fmla="*/ 56714 h 85791"/>
                  <a:gd name="connsiteX9" fmla="*/ 28423 w 54356"/>
                  <a:gd name="connsiteY9" fmla="*/ 53178 h 85791"/>
                  <a:gd name="connsiteX10" fmla="*/ 18992 w 54356"/>
                  <a:gd name="connsiteY10" fmla="*/ 48594 h 85791"/>
                  <a:gd name="connsiteX11" fmla="*/ 5763 w 54356"/>
                  <a:gd name="connsiteY11" fmla="*/ 38901 h 85791"/>
                  <a:gd name="connsiteX12" fmla="*/ 1441 w 54356"/>
                  <a:gd name="connsiteY12" fmla="*/ 25410 h 85791"/>
                  <a:gd name="connsiteX13" fmla="*/ 1441 w 54356"/>
                  <a:gd name="connsiteY13" fmla="*/ 23969 h 85791"/>
                  <a:gd name="connsiteX14" fmla="*/ 4715 w 54356"/>
                  <a:gd name="connsiteY14" fmla="*/ 11133 h 85791"/>
                  <a:gd name="connsiteX15" fmla="*/ 14539 w 54356"/>
                  <a:gd name="connsiteY15" fmla="*/ 2882 h 85791"/>
                  <a:gd name="connsiteX16" fmla="*/ 30518 w 54356"/>
                  <a:gd name="connsiteY16" fmla="*/ 0 h 85791"/>
                  <a:gd name="connsiteX17" fmla="*/ 42830 w 54356"/>
                  <a:gd name="connsiteY17" fmla="*/ 1179 h 85791"/>
                  <a:gd name="connsiteX18" fmla="*/ 51999 w 54356"/>
                  <a:gd name="connsiteY18" fmla="*/ 4060 h 85791"/>
                  <a:gd name="connsiteX19" fmla="*/ 48986 w 54356"/>
                  <a:gd name="connsiteY19" fmla="*/ 19516 h 85791"/>
                  <a:gd name="connsiteX20" fmla="*/ 41259 w 54356"/>
                  <a:gd name="connsiteY20" fmla="*/ 16896 h 85791"/>
                  <a:gd name="connsiteX21" fmla="*/ 31435 w 54356"/>
                  <a:gd name="connsiteY21" fmla="*/ 15849 h 85791"/>
                  <a:gd name="connsiteX22" fmla="*/ 23314 w 54356"/>
                  <a:gd name="connsiteY22" fmla="*/ 17944 h 85791"/>
                  <a:gd name="connsiteX23" fmla="*/ 20564 w 54356"/>
                  <a:gd name="connsiteY23" fmla="*/ 23576 h 85791"/>
                  <a:gd name="connsiteX24" fmla="*/ 20564 w 54356"/>
                  <a:gd name="connsiteY24" fmla="*/ 24493 h 85791"/>
                  <a:gd name="connsiteX25" fmla="*/ 22267 w 54356"/>
                  <a:gd name="connsiteY25" fmla="*/ 29209 h 85791"/>
                  <a:gd name="connsiteX26" fmla="*/ 27506 w 54356"/>
                  <a:gd name="connsiteY26" fmla="*/ 32876 h 85791"/>
                  <a:gd name="connsiteX27" fmla="*/ 36412 w 54356"/>
                  <a:gd name="connsiteY27" fmla="*/ 37329 h 85791"/>
                  <a:gd name="connsiteX28" fmla="*/ 46498 w 54356"/>
                  <a:gd name="connsiteY28" fmla="*/ 43616 h 85791"/>
                  <a:gd name="connsiteX29" fmla="*/ 52392 w 54356"/>
                  <a:gd name="connsiteY29" fmla="*/ 50820 h 85791"/>
                  <a:gd name="connsiteX30" fmla="*/ 54357 w 54356"/>
                  <a:gd name="connsiteY30" fmla="*/ 60120 h 85791"/>
                  <a:gd name="connsiteX31" fmla="*/ 54357 w 54356"/>
                  <a:gd name="connsiteY31" fmla="*/ 61561 h 85791"/>
                  <a:gd name="connsiteX32" fmla="*/ 50951 w 54356"/>
                  <a:gd name="connsiteY32" fmla="*/ 74528 h 85791"/>
                  <a:gd name="connsiteX33" fmla="*/ 40735 w 54356"/>
                  <a:gd name="connsiteY33" fmla="*/ 82910 h 85791"/>
                  <a:gd name="connsiteX34" fmla="*/ 24231 w 54356"/>
                  <a:gd name="connsiteY34" fmla="*/ 85792 h 85791"/>
                  <a:gd name="connsiteX35" fmla="*/ 10478 w 54356"/>
                  <a:gd name="connsiteY35" fmla="*/ 84351 h 85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4356" h="85791">
                    <a:moveTo>
                      <a:pt x="10478" y="84613"/>
                    </a:moveTo>
                    <a:cubicBezTo>
                      <a:pt x="6287" y="83696"/>
                      <a:pt x="2751" y="82517"/>
                      <a:pt x="0" y="81208"/>
                    </a:cubicBezTo>
                    <a:lnTo>
                      <a:pt x="2882" y="64966"/>
                    </a:lnTo>
                    <a:cubicBezTo>
                      <a:pt x="5894" y="66276"/>
                      <a:pt x="9300" y="67455"/>
                      <a:pt x="12967" y="68372"/>
                    </a:cubicBezTo>
                    <a:cubicBezTo>
                      <a:pt x="16634" y="69288"/>
                      <a:pt x="20171" y="69812"/>
                      <a:pt x="23445" y="69812"/>
                    </a:cubicBezTo>
                    <a:cubicBezTo>
                      <a:pt x="27506" y="69812"/>
                      <a:pt x="30518" y="69157"/>
                      <a:pt x="32483" y="67717"/>
                    </a:cubicBezTo>
                    <a:cubicBezTo>
                      <a:pt x="34317" y="66407"/>
                      <a:pt x="35234" y="64442"/>
                      <a:pt x="35234" y="62085"/>
                    </a:cubicBezTo>
                    <a:lnTo>
                      <a:pt x="35234" y="61037"/>
                    </a:lnTo>
                    <a:cubicBezTo>
                      <a:pt x="35234" y="59334"/>
                      <a:pt x="34710" y="57893"/>
                      <a:pt x="33662" y="56714"/>
                    </a:cubicBezTo>
                    <a:cubicBezTo>
                      <a:pt x="32614" y="55536"/>
                      <a:pt x="30911" y="54357"/>
                      <a:pt x="28423" y="53178"/>
                    </a:cubicBezTo>
                    <a:lnTo>
                      <a:pt x="18992" y="48594"/>
                    </a:lnTo>
                    <a:cubicBezTo>
                      <a:pt x="13098" y="45712"/>
                      <a:pt x="8645" y="42569"/>
                      <a:pt x="5763" y="38901"/>
                    </a:cubicBezTo>
                    <a:cubicBezTo>
                      <a:pt x="2882" y="35234"/>
                      <a:pt x="1441" y="30780"/>
                      <a:pt x="1441" y="25410"/>
                    </a:cubicBezTo>
                    <a:lnTo>
                      <a:pt x="1441" y="23969"/>
                    </a:lnTo>
                    <a:cubicBezTo>
                      <a:pt x="1441" y="18992"/>
                      <a:pt x="2489" y="14670"/>
                      <a:pt x="4715" y="11133"/>
                    </a:cubicBezTo>
                    <a:cubicBezTo>
                      <a:pt x="6942" y="7466"/>
                      <a:pt x="10216" y="4715"/>
                      <a:pt x="14539" y="2882"/>
                    </a:cubicBezTo>
                    <a:cubicBezTo>
                      <a:pt x="18861" y="917"/>
                      <a:pt x="24231" y="0"/>
                      <a:pt x="30518" y="0"/>
                    </a:cubicBezTo>
                    <a:cubicBezTo>
                      <a:pt x="34972" y="0"/>
                      <a:pt x="39032" y="393"/>
                      <a:pt x="42830" y="1179"/>
                    </a:cubicBezTo>
                    <a:cubicBezTo>
                      <a:pt x="46498" y="1965"/>
                      <a:pt x="49641" y="2882"/>
                      <a:pt x="51999" y="4060"/>
                    </a:cubicBezTo>
                    <a:lnTo>
                      <a:pt x="48986" y="19516"/>
                    </a:lnTo>
                    <a:cubicBezTo>
                      <a:pt x="46891" y="18468"/>
                      <a:pt x="44402" y="17551"/>
                      <a:pt x="41259" y="16896"/>
                    </a:cubicBezTo>
                    <a:cubicBezTo>
                      <a:pt x="38115" y="16242"/>
                      <a:pt x="34972" y="15849"/>
                      <a:pt x="31435" y="15849"/>
                    </a:cubicBezTo>
                    <a:cubicBezTo>
                      <a:pt x="27899" y="15849"/>
                      <a:pt x="25279" y="16503"/>
                      <a:pt x="23314" y="17944"/>
                    </a:cubicBezTo>
                    <a:cubicBezTo>
                      <a:pt x="21350" y="19385"/>
                      <a:pt x="20564" y="21219"/>
                      <a:pt x="20564" y="23576"/>
                    </a:cubicBezTo>
                    <a:lnTo>
                      <a:pt x="20564" y="24493"/>
                    </a:lnTo>
                    <a:cubicBezTo>
                      <a:pt x="20564" y="26327"/>
                      <a:pt x="21088" y="27899"/>
                      <a:pt x="22267" y="29209"/>
                    </a:cubicBezTo>
                    <a:cubicBezTo>
                      <a:pt x="23445" y="30518"/>
                      <a:pt x="25148" y="31697"/>
                      <a:pt x="27506" y="32876"/>
                    </a:cubicBezTo>
                    <a:lnTo>
                      <a:pt x="36412" y="37329"/>
                    </a:lnTo>
                    <a:cubicBezTo>
                      <a:pt x="40604" y="39425"/>
                      <a:pt x="43878" y="41521"/>
                      <a:pt x="46498" y="43616"/>
                    </a:cubicBezTo>
                    <a:cubicBezTo>
                      <a:pt x="49117" y="45712"/>
                      <a:pt x="51082" y="48201"/>
                      <a:pt x="52392" y="50820"/>
                    </a:cubicBezTo>
                    <a:cubicBezTo>
                      <a:pt x="53702" y="53440"/>
                      <a:pt x="54357" y="56583"/>
                      <a:pt x="54357" y="60120"/>
                    </a:cubicBezTo>
                    <a:lnTo>
                      <a:pt x="54357" y="61561"/>
                    </a:lnTo>
                    <a:cubicBezTo>
                      <a:pt x="54357" y="66538"/>
                      <a:pt x="53178" y="70860"/>
                      <a:pt x="50951" y="74528"/>
                    </a:cubicBezTo>
                    <a:cubicBezTo>
                      <a:pt x="48724" y="78195"/>
                      <a:pt x="45188" y="80946"/>
                      <a:pt x="40735" y="82910"/>
                    </a:cubicBezTo>
                    <a:cubicBezTo>
                      <a:pt x="36281" y="84875"/>
                      <a:pt x="30780" y="85792"/>
                      <a:pt x="24231" y="85792"/>
                    </a:cubicBezTo>
                    <a:cubicBezTo>
                      <a:pt x="19254" y="85792"/>
                      <a:pt x="14670" y="85268"/>
                      <a:pt x="10478" y="84351"/>
                    </a:cubicBezTo>
                    <a:close/>
                  </a:path>
                </a:pathLst>
              </a:custGeom>
              <a:solidFill>
                <a:srgbClr val="007BC8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9" name="Freihandform: Form 18">
                <a:extLst>
                  <a:ext uri="{FF2B5EF4-FFF2-40B4-BE49-F238E27FC236}">
                    <a16:creationId xmlns:a16="http://schemas.microsoft.com/office/drawing/2014/main" id="{1AE79752-93E9-8EE1-5436-2DB5F755D693}"/>
                  </a:ext>
                </a:extLst>
              </p:cNvPr>
              <p:cNvSpPr/>
              <p:nvPr/>
            </p:nvSpPr>
            <p:spPr>
              <a:xfrm>
                <a:off x="576158" y="6385008"/>
                <a:ext cx="62608" cy="83434"/>
              </a:xfrm>
              <a:custGeom>
                <a:avLst/>
                <a:gdLst>
                  <a:gd name="connsiteX0" fmla="*/ 21481 w 62608"/>
                  <a:gd name="connsiteY0" fmla="*/ 50034 h 83434"/>
                  <a:gd name="connsiteX1" fmla="*/ 0 w 62608"/>
                  <a:gd name="connsiteY1" fmla="*/ 0 h 83434"/>
                  <a:gd name="connsiteX2" fmla="*/ 21219 w 62608"/>
                  <a:gd name="connsiteY2" fmla="*/ 0 h 83434"/>
                  <a:gd name="connsiteX3" fmla="*/ 31173 w 62608"/>
                  <a:gd name="connsiteY3" fmla="*/ 32876 h 83434"/>
                  <a:gd name="connsiteX4" fmla="*/ 41521 w 62608"/>
                  <a:gd name="connsiteY4" fmla="*/ 0 h 83434"/>
                  <a:gd name="connsiteX5" fmla="*/ 62608 w 62608"/>
                  <a:gd name="connsiteY5" fmla="*/ 0 h 83434"/>
                  <a:gd name="connsiteX6" fmla="*/ 40997 w 62608"/>
                  <a:gd name="connsiteY6" fmla="*/ 49903 h 83434"/>
                  <a:gd name="connsiteX7" fmla="*/ 40997 w 62608"/>
                  <a:gd name="connsiteY7" fmla="*/ 83434 h 83434"/>
                  <a:gd name="connsiteX8" fmla="*/ 21481 w 62608"/>
                  <a:gd name="connsiteY8" fmla="*/ 83434 h 83434"/>
                  <a:gd name="connsiteX9" fmla="*/ 21481 w 62608"/>
                  <a:gd name="connsiteY9" fmla="*/ 50034 h 83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608" h="83434">
                    <a:moveTo>
                      <a:pt x="21481" y="50034"/>
                    </a:moveTo>
                    <a:lnTo>
                      <a:pt x="0" y="0"/>
                    </a:lnTo>
                    <a:lnTo>
                      <a:pt x="21219" y="0"/>
                    </a:lnTo>
                    <a:lnTo>
                      <a:pt x="31173" y="32876"/>
                    </a:lnTo>
                    <a:lnTo>
                      <a:pt x="41521" y="0"/>
                    </a:lnTo>
                    <a:lnTo>
                      <a:pt x="62608" y="0"/>
                    </a:lnTo>
                    <a:lnTo>
                      <a:pt x="40997" y="49903"/>
                    </a:lnTo>
                    <a:lnTo>
                      <a:pt x="40997" y="83434"/>
                    </a:lnTo>
                    <a:lnTo>
                      <a:pt x="21481" y="83434"/>
                    </a:lnTo>
                    <a:lnTo>
                      <a:pt x="21481" y="50034"/>
                    </a:lnTo>
                    <a:close/>
                  </a:path>
                </a:pathLst>
              </a:custGeom>
              <a:solidFill>
                <a:srgbClr val="007BC8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E1BB5630-C6AB-5C11-55A9-BFF3C57B2A88}"/>
                </a:ext>
              </a:extLst>
            </p:cNvPr>
            <p:cNvSpPr/>
            <p:nvPr/>
          </p:nvSpPr>
          <p:spPr>
            <a:xfrm>
              <a:off x="635885" y="6449974"/>
              <a:ext cx="20170" cy="19777"/>
            </a:xfrm>
            <a:custGeom>
              <a:avLst/>
              <a:gdLst>
                <a:gd name="connsiteX0" fmla="*/ 2620 w 20170"/>
                <a:gd name="connsiteY0" fmla="*/ 17158 h 19777"/>
                <a:gd name="connsiteX1" fmla="*/ 0 w 20170"/>
                <a:gd name="connsiteY1" fmla="*/ 9954 h 19777"/>
                <a:gd name="connsiteX2" fmla="*/ 2751 w 20170"/>
                <a:gd name="connsiteY2" fmla="*/ 2751 h 19777"/>
                <a:gd name="connsiteX3" fmla="*/ 10085 w 20170"/>
                <a:gd name="connsiteY3" fmla="*/ 0 h 19777"/>
                <a:gd name="connsiteX4" fmla="*/ 17420 w 20170"/>
                <a:gd name="connsiteY4" fmla="*/ 2751 h 19777"/>
                <a:gd name="connsiteX5" fmla="*/ 20171 w 20170"/>
                <a:gd name="connsiteY5" fmla="*/ 9954 h 19777"/>
                <a:gd name="connsiteX6" fmla="*/ 17420 w 20170"/>
                <a:gd name="connsiteY6" fmla="*/ 17158 h 19777"/>
                <a:gd name="connsiteX7" fmla="*/ 9954 w 20170"/>
                <a:gd name="connsiteY7" fmla="*/ 19778 h 19777"/>
                <a:gd name="connsiteX8" fmla="*/ 2620 w 20170"/>
                <a:gd name="connsiteY8" fmla="*/ 17158 h 19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70" h="19777">
                  <a:moveTo>
                    <a:pt x="2620" y="17158"/>
                  </a:moveTo>
                  <a:cubicBezTo>
                    <a:pt x="917" y="15456"/>
                    <a:pt x="0" y="13098"/>
                    <a:pt x="0" y="9954"/>
                  </a:cubicBezTo>
                  <a:cubicBezTo>
                    <a:pt x="0" y="6811"/>
                    <a:pt x="917" y="4584"/>
                    <a:pt x="2751" y="2751"/>
                  </a:cubicBezTo>
                  <a:cubicBezTo>
                    <a:pt x="4584" y="917"/>
                    <a:pt x="6942" y="0"/>
                    <a:pt x="10085" y="0"/>
                  </a:cubicBezTo>
                  <a:cubicBezTo>
                    <a:pt x="13229" y="0"/>
                    <a:pt x="15587" y="917"/>
                    <a:pt x="17420" y="2751"/>
                  </a:cubicBezTo>
                  <a:cubicBezTo>
                    <a:pt x="19254" y="4584"/>
                    <a:pt x="20171" y="6942"/>
                    <a:pt x="20171" y="9954"/>
                  </a:cubicBezTo>
                  <a:cubicBezTo>
                    <a:pt x="20171" y="12967"/>
                    <a:pt x="19254" y="15456"/>
                    <a:pt x="17420" y="17158"/>
                  </a:cubicBezTo>
                  <a:cubicBezTo>
                    <a:pt x="15587" y="18861"/>
                    <a:pt x="13098" y="19778"/>
                    <a:pt x="9954" y="19778"/>
                  </a:cubicBezTo>
                  <a:cubicBezTo>
                    <a:pt x="6811" y="19778"/>
                    <a:pt x="4322" y="18861"/>
                    <a:pt x="2620" y="17158"/>
                  </a:cubicBezTo>
                  <a:close/>
                </a:path>
              </a:pathLst>
            </a:custGeom>
            <a:solidFill>
              <a:srgbClr val="EB6E0F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70992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2" r:id="rId2"/>
    <p:sldLayoutId id="2147483762" r:id="rId3"/>
    <p:sldLayoutId id="2147483736" r:id="rId4"/>
    <p:sldLayoutId id="2147483679" r:id="rId5"/>
    <p:sldLayoutId id="2147483681" r:id="rId6"/>
    <p:sldLayoutId id="2147483665" r:id="rId7"/>
    <p:sldLayoutId id="2147483766" r:id="rId8"/>
    <p:sldLayoutId id="2147483739" r:id="rId9"/>
    <p:sldLayoutId id="2147483676" r:id="rId10"/>
    <p:sldLayoutId id="2147483674" r:id="rId11"/>
    <p:sldLayoutId id="2147483677" r:id="rId12"/>
    <p:sldLayoutId id="2147483683" r:id="rId13"/>
    <p:sldLayoutId id="2147483684" r:id="rId14"/>
    <p:sldLayoutId id="2147483675" r:id="rId15"/>
    <p:sldLayoutId id="2147483662" r:id="rId16"/>
    <p:sldLayoutId id="2147483738" r:id="rId17"/>
    <p:sldLayoutId id="2147483708" r:id="rId18"/>
    <p:sldLayoutId id="2147483716" r:id="rId19"/>
    <p:sldLayoutId id="2147483737" r:id="rId20"/>
    <p:sldLayoutId id="2147483722" r:id="rId21"/>
    <p:sldLayoutId id="2147483740" r:id="rId22"/>
    <p:sldLayoutId id="2147483688" r:id="rId23"/>
    <p:sldLayoutId id="2147483689" r:id="rId24"/>
    <p:sldLayoutId id="2147483690" r:id="rId25"/>
    <p:sldLayoutId id="2147483693" r:id="rId26"/>
    <p:sldLayoutId id="2147483765" r:id="rId27"/>
    <p:sldLayoutId id="2147483699" r:id="rId28"/>
    <p:sldLayoutId id="2147483725" r:id="rId29"/>
    <p:sldLayoutId id="2147483726" r:id="rId30"/>
    <p:sldLayoutId id="2147483700" r:id="rId31"/>
    <p:sldLayoutId id="2147483696" r:id="rId32"/>
    <p:sldLayoutId id="2147483702" r:id="rId33"/>
    <p:sldLayoutId id="2147483703" r:id="rId34"/>
    <p:sldLayoutId id="2147483705" r:id="rId35"/>
    <p:sldLayoutId id="2147483707" r:id="rId36"/>
    <p:sldLayoutId id="2147483709" r:id="rId37"/>
    <p:sldLayoutId id="2147483710" r:id="rId38"/>
    <p:sldLayoutId id="2147483711" r:id="rId39"/>
    <p:sldLayoutId id="2147483701" r:id="rId40"/>
    <p:sldLayoutId id="2147483697" r:id="rId41"/>
    <p:sldLayoutId id="2147483698" r:id="rId42"/>
    <p:sldLayoutId id="2147483713" r:id="rId43"/>
    <p:sldLayoutId id="2147483714" r:id="rId44"/>
    <p:sldLayoutId id="2147483715" r:id="rId45"/>
    <p:sldLayoutId id="2147483718" r:id="rId46"/>
    <p:sldLayoutId id="2147483734" r:id="rId47"/>
    <p:sldLayoutId id="2147483732" r:id="rId48"/>
    <p:sldLayoutId id="2147483733" r:id="rId49"/>
    <p:sldLayoutId id="2147483741" r:id="rId50"/>
    <p:sldLayoutId id="2147483742" r:id="rId51"/>
    <p:sldLayoutId id="2147483761" r:id="rId52"/>
    <p:sldLayoutId id="2147483750" r:id="rId53"/>
    <p:sldLayoutId id="2147483751" r:id="rId54"/>
    <p:sldLayoutId id="2147483752" r:id="rId55"/>
    <p:sldLayoutId id="2147483764" r:id="rId56"/>
    <p:sldLayoutId id="2147483753" r:id="rId57"/>
    <p:sldLayoutId id="2147483754" r:id="rId58"/>
    <p:sldLayoutId id="2147483757" r:id="rId59"/>
    <p:sldLayoutId id="2147483755" r:id="rId60"/>
    <p:sldLayoutId id="2147483756" r:id="rId61"/>
    <p:sldLayoutId id="2147483759" r:id="rId62"/>
    <p:sldLayoutId id="2147483760" r:id="rId63"/>
    <p:sldLayoutId id="2147483758" r:id="rId64"/>
    <p:sldLayoutId id="2147483735" r:id="rId65"/>
  </p:sldLayoutIdLst>
  <p:hf hdr="0"/>
  <p:txStyles>
    <p:titleStyle>
      <a:lvl1pPr algn="l" defTabSz="914400" rtl="0" eaLnBrk="1" latinLnBrk="0" hangingPunct="1">
        <a:lnSpc>
          <a:spcPct val="87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98000" indent="-198000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96000" indent="-198000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accent1"/>
        </a:buClr>
        <a:buFont typeface="Symbol" panose="05050102010706020507" pitchFamily="18" charset="2"/>
        <a:buChar char="-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00" indent="-162000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Char char="•"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324000" indent="-162000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accent1"/>
        </a:buClr>
        <a:buFont typeface="Symbol" panose="05050102010706020507" pitchFamily="18" charset="2"/>
        <a:buChar char="-"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Font typeface="Arial" panose="020B0604020202020204" pitchFamily="34" charset="0"/>
        <a:buNone/>
        <a:defRPr sz="1600" b="1" kern="1200">
          <a:solidFill>
            <a:schemeClr val="accent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Font typeface="Arial" panose="020B0604020202020204" pitchFamily="34" charset="0"/>
        <a:buNone/>
        <a:defRPr sz="1400" b="1" kern="1200">
          <a:solidFill>
            <a:schemeClr val="accent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Font typeface="Arial" panose="020B0604020202020204" pitchFamily="34" charset="0"/>
        <a:buNone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240" userDrawn="1">
          <p15:clr>
            <a:srgbClr val="F26B43"/>
          </p15:clr>
        </p15:guide>
        <p15:guide id="4" pos="1368" userDrawn="1">
          <p15:clr>
            <a:srgbClr val="F26B43"/>
          </p15:clr>
        </p15:guide>
        <p15:guide id="5" pos="1456" userDrawn="1">
          <p15:clr>
            <a:srgbClr val="F26B43"/>
          </p15:clr>
        </p15:guide>
        <p15:guide id="6" pos="2584" userDrawn="1">
          <p15:clr>
            <a:srgbClr val="F26B43"/>
          </p15:clr>
        </p15:guide>
        <p15:guide id="7" pos="2672" userDrawn="1">
          <p15:clr>
            <a:srgbClr val="F26B43"/>
          </p15:clr>
        </p15:guide>
        <p15:guide id="8" pos="3800" userDrawn="1">
          <p15:clr>
            <a:srgbClr val="F26B43"/>
          </p15:clr>
        </p15:guide>
        <p15:guide id="9" pos="3880" userDrawn="1">
          <p15:clr>
            <a:srgbClr val="F26B43"/>
          </p15:clr>
        </p15:guide>
        <p15:guide id="10" pos="5008" userDrawn="1">
          <p15:clr>
            <a:srgbClr val="F26B43"/>
          </p15:clr>
        </p15:guide>
        <p15:guide id="11" pos="5096" userDrawn="1">
          <p15:clr>
            <a:srgbClr val="F26B43"/>
          </p15:clr>
        </p15:guide>
        <p15:guide id="12" pos="6224" userDrawn="1">
          <p15:clr>
            <a:srgbClr val="F26B43"/>
          </p15:clr>
        </p15:guide>
        <p15:guide id="13" pos="6312" userDrawn="1">
          <p15:clr>
            <a:srgbClr val="F26B43"/>
          </p15:clr>
        </p15:guide>
        <p15:guide id="14" pos="7440" userDrawn="1">
          <p15:clr>
            <a:srgbClr val="F26B43"/>
          </p15:clr>
        </p15:guide>
        <p15:guide id="15" orient="horz" userDrawn="1">
          <p15:clr>
            <a:srgbClr val="F26B43"/>
          </p15:clr>
        </p15:guide>
        <p15:guide id="16" orient="horz" pos="4320" userDrawn="1">
          <p15:clr>
            <a:srgbClr val="F26B43"/>
          </p15:clr>
        </p15:guide>
        <p15:guide id="17" orient="horz" pos="240" userDrawn="1">
          <p15:clr>
            <a:srgbClr val="F26B43"/>
          </p15:clr>
        </p15:guide>
        <p15:guide id="18" orient="horz" pos="4080" userDrawn="1">
          <p15:clr>
            <a:srgbClr val="F26B43"/>
          </p15:clr>
        </p15:guide>
        <p15:guide id="20" orient="horz" pos="3766" userDrawn="1">
          <p15:clr>
            <a:srgbClr val="FBAE4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Ein Bild, das Nebel, Universum, Weltraum, Galaxie enthält.&#10;&#10;Automatisch generierte Beschreibung">
            <a:extLst>
              <a:ext uri="{FF2B5EF4-FFF2-40B4-BE49-F238E27FC236}">
                <a16:creationId xmlns:a16="http://schemas.microsoft.com/office/drawing/2014/main" id="{FC9285F6-6929-7A6E-BF6A-61AC9AEC8D73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10" y="0"/>
            <a:ext cx="12192000" cy="6858000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DEE7F30-1A85-13A2-5913-F74810817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599" y="86881"/>
            <a:ext cx="6678421" cy="1308166"/>
          </a:xfrm>
        </p:spPr>
        <p:txBody>
          <a:bodyPr/>
          <a:lstStyle/>
          <a:p>
            <a:r>
              <a:rPr lang="de-DE" dirty="0"/>
              <a:t>Germany</a:t>
            </a:r>
            <a:r>
              <a:rPr lang="de-DE" dirty="0">
                <a:solidFill>
                  <a:srgbClr val="EB6E0F"/>
                </a:solidFill>
              </a:rPr>
              <a:t>.</a:t>
            </a:r>
          </a:p>
        </p:txBody>
      </p:sp>
      <p:sp>
        <p:nvSpPr>
          <p:cNvPr id="10" name="SmartArt-Platzhalter 9">
            <a:extLst>
              <a:ext uri="{FF2B5EF4-FFF2-40B4-BE49-F238E27FC236}">
                <a16:creationId xmlns:a16="http://schemas.microsoft.com/office/drawing/2014/main" id="{863F5F4E-2357-1928-8CFF-112E35724520}"/>
              </a:ext>
            </a:extLst>
          </p:cNvPr>
          <p:cNvSpPr>
            <a:spLocks noGrp="1"/>
          </p:cNvSpPr>
          <p:nvPr>
            <p:ph type="dgm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SmartArt-Platzhalter 7">
            <a:extLst>
              <a:ext uri="{FF2B5EF4-FFF2-40B4-BE49-F238E27FC236}">
                <a16:creationId xmlns:a16="http://schemas.microsoft.com/office/drawing/2014/main" id="{2BD37387-E858-738D-4AC4-68CFC7098A44}"/>
              </a:ext>
            </a:extLst>
          </p:cNvPr>
          <p:cNvSpPr>
            <a:spLocks noGrp="1"/>
          </p:cNvSpPr>
          <p:nvPr>
            <p:ph type="dgm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38F49CCB-A518-4194-3E82-9744DBBB94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81599" y="4432177"/>
            <a:ext cx="3717326" cy="1546347"/>
          </a:xfrm>
        </p:spPr>
        <p:txBody>
          <a:bodyPr/>
          <a:lstStyle/>
          <a:p>
            <a:r>
              <a:rPr lang="de-DE" dirty="0"/>
              <a:t>Thomas Zoufal</a:t>
            </a:r>
            <a:br>
              <a:rPr lang="de-DE" dirty="0"/>
            </a:br>
            <a:r>
              <a:rPr lang="de-DE" dirty="0"/>
              <a:t>DESY</a:t>
            </a:r>
          </a:p>
          <a:p>
            <a:r>
              <a:rPr lang="de-DE" dirty="0"/>
              <a:t>21.11.2025</a:t>
            </a:r>
          </a:p>
        </p:txBody>
      </p:sp>
    </p:spTree>
    <p:extLst>
      <p:ext uri="{BB962C8B-B14F-4D97-AF65-F5344CB8AC3E}">
        <p14:creationId xmlns:p14="http://schemas.microsoft.com/office/powerpoint/2010/main" val="2376384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3BC55E-7572-7DC7-13E2-C67C28447D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>
            <a:extLst>
              <a:ext uri="{FF2B5EF4-FFF2-40B4-BE49-F238E27FC236}">
                <a16:creationId xmlns:a16="http://schemas.microsoft.com/office/drawing/2014/main" id="{358C00EA-0618-C3C6-A354-D781F63729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3701" y="1890581"/>
            <a:ext cx="6288299" cy="41921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E7ED843-4192-65D2-0733-DFA7BCDDC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de-DE" dirty="0"/>
              <a:t>Beamline4Schools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289C054-23A7-FA41-3F3B-0E007F72F9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334675B-CC66-61CB-BE8F-D588ABA49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12FD89D-D884-5902-4B22-4EAD55526BA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87F8DE-4726-C145-54F5-BCEFA53247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81000" y="976313"/>
            <a:ext cx="11428413" cy="703262"/>
          </a:xfrm>
        </p:spPr>
        <p:txBody>
          <a:bodyPr/>
          <a:lstStyle/>
          <a:p>
            <a:r>
              <a:rPr lang="de-DE" dirty="0"/>
              <a:t>2 Teams </a:t>
            </a:r>
            <a:r>
              <a:rPr lang="de-DE" dirty="0" err="1"/>
              <a:t>from</a:t>
            </a:r>
            <a:r>
              <a:rPr lang="de-DE" dirty="0"/>
              <a:t> Canada and Mexico at DESY, </a:t>
            </a:r>
            <a:r>
              <a:rPr lang="de-DE" dirty="0" err="1"/>
              <a:t>one</a:t>
            </a:r>
            <a:r>
              <a:rPr lang="de-DE" dirty="0"/>
              <a:t> Team </a:t>
            </a:r>
            <a:r>
              <a:rPr lang="de-DE" dirty="0" err="1"/>
              <a:t>from</a:t>
            </a:r>
            <a:r>
              <a:rPr lang="de-DE" dirty="0"/>
              <a:t> USA in Bonn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D95802C8-969C-A64A-B1A4-37CA5AEC5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90581"/>
            <a:ext cx="5852160" cy="4178808"/>
          </a:xfrm>
          <a:prstGeom prst="rect">
            <a:avLst/>
          </a:prstGeom>
        </p:spPr>
      </p:pic>
      <p:sp>
        <p:nvSpPr>
          <p:cNvPr id="23" name="Textplatzhalter 17">
            <a:extLst>
              <a:ext uri="{FF2B5EF4-FFF2-40B4-BE49-F238E27FC236}">
                <a16:creationId xmlns:a16="http://schemas.microsoft.com/office/drawing/2014/main" id="{9F5B02DA-9478-B13A-BC41-48A2E54FBDB2}"/>
              </a:ext>
            </a:extLst>
          </p:cNvPr>
          <p:cNvSpPr txBox="1">
            <a:spLocks/>
          </p:cNvSpPr>
          <p:nvPr/>
        </p:nvSpPr>
        <p:spPr>
          <a:xfrm>
            <a:off x="3894404" y="5817477"/>
            <a:ext cx="1953026" cy="249546"/>
          </a:xfrm>
          <a:prstGeom prst="rect">
            <a:avLst/>
          </a:prstGeom>
          <a:solidFill>
            <a:srgbClr val="00B0F0"/>
          </a:solidFill>
        </p:spPr>
        <p:txBody>
          <a:bodyPr vert="horz" wrap="none" lIns="36000" tIns="36000" rIns="36000" bIns="36000" rtlCol="0" anchor="ctr">
            <a:spAutoFit/>
          </a:bodyPr>
          <a:lstStyle>
            <a:lvl1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/>
              <a:t>Photo</a:t>
            </a:r>
            <a:r>
              <a:rPr lang="de-DE" dirty="0"/>
              <a:t>: DESY, Marta Mayer</a:t>
            </a:r>
          </a:p>
        </p:txBody>
      </p:sp>
      <p:sp>
        <p:nvSpPr>
          <p:cNvPr id="25" name="Textplatzhalter 17">
            <a:extLst>
              <a:ext uri="{FF2B5EF4-FFF2-40B4-BE49-F238E27FC236}">
                <a16:creationId xmlns:a16="http://schemas.microsoft.com/office/drawing/2014/main" id="{DE29F261-86D3-1FC6-265D-3A91AA1E8A59}"/>
              </a:ext>
            </a:extLst>
          </p:cNvPr>
          <p:cNvSpPr txBox="1">
            <a:spLocks/>
          </p:cNvSpPr>
          <p:nvPr/>
        </p:nvSpPr>
        <p:spPr>
          <a:xfrm>
            <a:off x="9820591" y="5829200"/>
            <a:ext cx="2371409" cy="249546"/>
          </a:xfrm>
          <a:prstGeom prst="rect">
            <a:avLst/>
          </a:prstGeom>
          <a:solidFill>
            <a:srgbClr val="00B0F0"/>
          </a:solidFill>
        </p:spPr>
        <p:txBody>
          <a:bodyPr vert="horz" wrap="none" lIns="36000" tIns="36000" rIns="36000" bIns="36000" rtlCol="0" anchor="ctr">
            <a:spAutoFit/>
          </a:bodyPr>
          <a:lstStyle>
            <a:lvl1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/>
              <a:t>Photo</a:t>
            </a:r>
            <a:r>
              <a:rPr lang="de-DE" dirty="0"/>
              <a:t>: Volker Lannert, Uni Bonn</a:t>
            </a:r>
          </a:p>
        </p:txBody>
      </p:sp>
    </p:spTree>
    <p:extLst>
      <p:ext uri="{BB962C8B-B14F-4D97-AF65-F5344CB8AC3E}">
        <p14:creationId xmlns:p14="http://schemas.microsoft.com/office/powerpoint/2010/main" val="2672221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3BC55E-7572-7DC7-13E2-C67C28447D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7C3EF3F0-AEDB-913A-B4F2-001FC99F84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0" y="2159540"/>
            <a:ext cx="6284535" cy="349223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E7ED843-4192-65D2-0733-DFA7BCDDC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de-DE" dirty="0"/>
              <a:t>DESYUM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289C054-23A7-FA41-3F3B-0E007F72F9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334675B-CC66-61CB-BE8F-D588ABA49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12FD89D-D884-5902-4B22-4EAD55526BA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87F8DE-4726-C145-54F5-BCEFA53247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81000" y="976313"/>
            <a:ext cx="11428413" cy="703262"/>
          </a:xfrm>
        </p:spPr>
        <p:txBody>
          <a:bodyPr/>
          <a:lstStyle/>
          <a:p>
            <a:r>
              <a:rPr lang="de-DE" dirty="0"/>
              <a:t>New Visitor </a:t>
            </a:r>
            <a:r>
              <a:rPr lang="de-DE" dirty="0" err="1"/>
              <a:t>Centre</a:t>
            </a:r>
            <a:r>
              <a:rPr lang="de-DE" dirty="0"/>
              <a:t> at DESY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opened</a:t>
            </a:r>
            <a:r>
              <a:rPr lang="de-DE" dirty="0"/>
              <a:t> in Spring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7FCA38C-5655-52E9-A507-3C8D0AAD095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229"/>
          <a:stretch/>
        </p:blipFill>
        <p:spPr>
          <a:xfrm>
            <a:off x="6429983" y="2159540"/>
            <a:ext cx="5762017" cy="3492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358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3BC55E-7572-7DC7-13E2-C67C28447D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7ED843-4192-65D2-0733-DFA7BCDDC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de-DE" dirty="0"/>
              <a:t>Politics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289C054-23A7-FA41-3F3B-0E007F72F9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00.00.2025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334675B-CC66-61CB-BE8F-D588ABA49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12FD89D-D884-5902-4B22-4EAD55526BA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987F8DE-4726-C145-54F5-BCEFA53247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81000" y="976313"/>
            <a:ext cx="11428413" cy="703262"/>
          </a:xfrm>
        </p:spPr>
        <p:txBody>
          <a:bodyPr/>
          <a:lstStyle/>
          <a:p>
            <a:r>
              <a:rPr lang="de-DE" dirty="0"/>
              <a:t>A </a:t>
            </a:r>
            <a:r>
              <a:rPr lang="de-DE" dirty="0" err="1"/>
              <a:t>new</a:t>
            </a:r>
            <a:r>
              <a:rPr lang="de-DE" dirty="0"/>
              <a:t> Federal Ministry for Research, Technology and Space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E6DB2B5-F318-CB6B-CE0B-710B1553A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326" y="2716136"/>
            <a:ext cx="7406640" cy="3101340"/>
          </a:xfrm>
          <a:prstGeom prst="rect">
            <a:avLst/>
          </a:prstGeom>
        </p:spPr>
      </p:pic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15D5EE8F-7A7F-0449-52D7-F18FCA4BA5AA}"/>
              </a:ext>
            </a:extLst>
          </p:cNvPr>
          <p:cNvSpPr txBox="1">
            <a:spLocks/>
          </p:cNvSpPr>
          <p:nvPr/>
        </p:nvSpPr>
        <p:spPr>
          <a:xfrm>
            <a:off x="450056" y="1628259"/>
            <a:ext cx="5645150" cy="18764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000" indent="-198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6000" indent="-198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2000" indent="-162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4000" indent="-162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2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6"/>
            <a:r>
              <a:rPr lang="de-DE" dirty="0"/>
              <a:t>Short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infrastructures</a:t>
            </a:r>
            <a:endParaRPr lang="de-DE" dirty="0"/>
          </a:p>
          <a:p>
            <a:r>
              <a:rPr lang="en-US" dirty="0"/>
              <a:t>National </a:t>
            </a:r>
            <a:r>
              <a:rPr lang="en-US" dirty="0" err="1"/>
              <a:t>prioritisation</a:t>
            </a:r>
            <a:r>
              <a:rPr lang="en-US" dirty="0"/>
              <a:t> procedure for new, large-scale research infrastructures</a:t>
            </a:r>
            <a:endParaRPr lang="de-DE" dirty="0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C82D4B95-F161-D030-4DE8-B11858E92EF4}"/>
              </a:ext>
            </a:extLst>
          </p:cNvPr>
          <p:cNvSpPr/>
          <p:nvPr/>
        </p:nvSpPr>
        <p:spPr>
          <a:xfrm>
            <a:off x="405935" y="4131991"/>
            <a:ext cx="1512277" cy="2696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D60DF380-BC95-6659-A197-D5BE23561A52}"/>
              </a:ext>
            </a:extLst>
          </p:cNvPr>
          <p:cNvSpPr/>
          <p:nvPr/>
        </p:nvSpPr>
        <p:spPr>
          <a:xfrm>
            <a:off x="293081" y="4753707"/>
            <a:ext cx="1512277" cy="2696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FCA5E4D8-CDCD-F09A-BA3D-049E5E729095}"/>
              </a:ext>
            </a:extLst>
          </p:cNvPr>
          <p:cNvSpPr/>
          <p:nvPr/>
        </p:nvSpPr>
        <p:spPr>
          <a:xfrm>
            <a:off x="293082" y="3480310"/>
            <a:ext cx="832338" cy="2696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98118546-BF14-16C9-905D-E16F1EEA625C}"/>
              </a:ext>
            </a:extLst>
          </p:cNvPr>
          <p:cNvGrpSpPr/>
          <p:nvPr/>
        </p:nvGrpSpPr>
        <p:grpSpPr>
          <a:xfrm>
            <a:off x="7843422" y="1679575"/>
            <a:ext cx="4400839" cy="3787202"/>
            <a:chOff x="7843422" y="1679575"/>
            <a:chExt cx="4400839" cy="3787202"/>
          </a:xfrm>
        </p:grpSpPr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C19C0331-7102-41C7-8EEB-5410E0A72D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43422" y="2337512"/>
              <a:ext cx="4400839" cy="3129265"/>
            </a:xfrm>
            <a:prstGeom prst="rect">
              <a:avLst/>
            </a:prstGeom>
          </p:spPr>
        </p:pic>
        <p:sp>
          <p:nvSpPr>
            <p:cNvPr id="15" name="Textplatzhalter 6">
              <a:extLst>
                <a:ext uri="{FF2B5EF4-FFF2-40B4-BE49-F238E27FC236}">
                  <a16:creationId xmlns:a16="http://schemas.microsoft.com/office/drawing/2014/main" id="{4A81BAB1-21D0-37CA-BDFE-D87098D81BF6}"/>
                </a:ext>
              </a:extLst>
            </p:cNvPr>
            <p:cNvSpPr txBox="1">
              <a:spLocks/>
            </p:cNvSpPr>
            <p:nvPr/>
          </p:nvSpPr>
          <p:spPr>
            <a:xfrm>
              <a:off x="8703461" y="1679575"/>
              <a:ext cx="2878939" cy="187642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8000" indent="-198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96000" indent="-198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Symbol" panose="05050102010706020507" pitchFamily="18" charset="2"/>
                <a:buChar char="-"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2000" indent="-162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24000" indent="-162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Symbol" panose="05050102010706020507" pitchFamily="18" charset="2"/>
                <a:buChar char="-"/>
                <a:defRPr sz="1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6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4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400" rtl="0" eaLnBrk="1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25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6"/>
              <a:r>
                <a:rPr lang="de-DE" dirty="0"/>
                <a:t>A </a:t>
              </a:r>
              <a:r>
                <a:rPr lang="de-DE" dirty="0" err="1"/>
                <a:t>dedicated</a:t>
              </a:r>
              <a:r>
                <a:rPr lang="de-DE" dirty="0"/>
                <a:t> </a:t>
              </a:r>
              <a:r>
                <a:rPr lang="de-DE" dirty="0" err="1"/>
                <a:t>department</a:t>
              </a:r>
              <a:r>
                <a:rPr lang="de-DE" dirty="0"/>
                <a:t> for </a:t>
              </a:r>
              <a:br>
                <a:rPr lang="de-DE" dirty="0"/>
              </a:br>
              <a:r>
                <a:rPr lang="de-DE" dirty="0"/>
                <a:t>Science Communication</a:t>
              </a:r>
            </a:p>
          </p:txBody>
        </p:sp>
      </p:grpSp>
      <p:pic>
        <p:nvPicPr>
          <p:cNvPr id="17" name="Grafik 16">
            <a:extLst>
              <a:ext uri="{FF2B5EF4-FFF2-40B4-BE49-F238E27FC236}">
                <a16:creationId xmlns:a16="http://schemas.microsoft.com/office/drawing/2014/main" id="{C9B021B8-AC3A-676F-450E-A7AF19E778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0782" y="3257544"/>
            <a:ext cx="2301439" cy="1912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3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DESY Master">
  <a:themeElements>
    <a:clrScheme name="Office">
      <a:dk1>
        <a:srgbClr val="000000"/>
      </a:dk1>
      <a:lt1>
        <a:srgbClr val="FFFFFF"/>
      </a:lt1>
      <a:dk2>
        <a:srgbClr val="009FDF"/>
      </a:dk2>
      <a:lt2>
        <a:srgbClr val="EAF1F4"/>
      </a:lt2>
      <a:accent1>
        <a:srgbClr val="007BC8"/>
      </a:accent1>
      <a:accent2>
        <a:srgbClr val="003A57"/>
      </a:accent2>
      <a:accent3>
        <a:srgbClr val="008938"/>
      </a:accent3>
      <a:accent4>
        <a:srgbClr val="005A5A"/>
      </a:accent4>
      <a:accent5>
        <a:srgbClr val="D2006E"/>
      </a:accent5>
      <a:accent6>
        <a:srgbClr val="50509B"/>
      </a:accent6>
      <a:hlink>
        <a:srgbClr val="007BC8"/>
      </a:hlink>
      <a:folHlink>
        <a:srgbClr val="007BC8"/>
      </a:folHlink>
    </a:clrScheme>
    <a:fontScheme name="Desy Master 2024">
      <a:majorFont>
        <a:latin typeface="DesySans Office Cn Medium"/>
        <a:ea typeface=""/>
        <a:cs typeface=""/>
      </a:majorFont>
      <a:minorFont>
        <a:latin typeface="DesySans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custClrLst>
    <a:custClr name="Orange">
      <a:srgbClr val="EB6E0F"/>
    </a:custClr>
    <a:custClr name="Dunkelblau">
      <a:srgbClr val="00233C"/>
    </a:custClr>
  </a:custClrLst>
  <a:extLst>
    <a:ext uri="{05A4C25C-085E-4340-85A3-A5531E510DB2}">
      <thm15:themeFamily xmlns:thm15="http://schemas.microsoft.com/office/thememl/2012/main" name="DESY-PPT-Master_05_2025" id="{E4DAE04C-5CDC-A345-B787-CC326890C53D}" vid="{8A6E42BB-B41F-9E4C-9326-0CF3BCF0168E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DESY-PPT-Master_05_2025_</Template>
  <TotalTime>0</TotalTime>
  <Words>94</Words>
  <Application>Microsoft Office PowerPoint</Application>
  <PresentationFormat>Breitbild</PresentationFormat>
  <Paragraphs>23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4" baseType="lpstr">
      <vt:lpstr>DesySans Office Cn Regular</vt:lpstr>
      <vt:lpstr>Symbol</vt:lpstr>
      <vt:lpstr>Arial</vt:lpstr>
      <vt:lpstr>Wingdings 3</vt:lpstr>
      <vt:lpstr>DesySans Office Cn Bold</vt:lpstr>
      <vt:lpstr>Calibri</vt:lpstr>
      <vt:lpstr>DesySans Office Cn Medium</vt:lpstr>
      <vt:lpstr>DesySans Office Cn Heavy</vt:lpstr>
      <vt:lpstr>DesySans Office</vt:lpstr>
      <vt:lpstr>DESY Master</vt:lpstr>
      <vt:lpstr>Germany.</vt:lpstr>
      <vt:lpstr>Beamline4Schools</vt:lpstr>
      <vt:lpstr>DESYUM</vt:lpstr>
      <vt:lpstr>Politics</vt:lpstr>
    </vt:vector>
  </TitlesOfParts>
  <Company>DESY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Zoufal, Thomas</dc:creator>
  <cp:lastModifiedBy>Zoufal, Thomas</cp:lastModifiedBy>
  <cp:revision>11</cp:revision>
  <dcterms:created xsi:type="dcterms:W3CDTF">2025-11-20T06:41:08Z</dcterms:created>
  <dcterms:modified xsi:type="dcterms:W3CDTF">2025-11-20T21:50:11Z</dcterms:modified>
</cp:coreProperties>
</file>