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CEDC47D-DD69-4590-A805-BE14AB9C4680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53587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47D-DD69-4590-A805-BE14AB9C4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39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47D-DD69-4590-A805-BE14AB9C4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26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47D-DD69-4590-A805-BE14AB9C4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723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47D-DD69-4590-A805-BE14AB9C4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365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47D-DD69-4590-A805-BE14AB9C468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4150835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47D-DD69-4590-A805-BE14AB9C4680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2696264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CB3A-F256-465F-1857-78B69D0215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09D77D-3B86-C64F-C08F-63BEEA66C0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10D4C-EF44-DC9F-F721-904E88D01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5962-3AEF-4687-B2D6-45687EBB6002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9E9E3-91B4-1A9D-114A-53C43A70C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58D29-B00B-CD48-9B8D-5F8005CAB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47D-DD69-4590-A805-BE14AB9C4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258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CEDC47D-DD69-4590-A805-BE14AB9C4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23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1263059:101263059:subDocs" TargetMode="External"/><Relationship Id="rId2" Type="http://schemas.openxmlformats.org/officeDocument/2006/relationships/hyperlink" Target="https://plm.cern.ch/p/CAD/cdr:LHCACF_A0085:--.0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edms.cern.ch/ui/#!master/navigator/document?D:101855539:101855539:subDoc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dms.cern.ch/ui/#!master/navigator/document?D:101865941:101865941:subDoc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25718-1BFB-C1B4-2B92-26BBE4CDB5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CRAB DQW M7 test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D832B7-575D-7B90-F84A-618DB41EA9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12/11/2025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694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E0114-1237-891E-D2DD-512064F9F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D11B4-134B-7138-06AE-2CC708300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Drawing : </a:t>
            </a:r>
            <a:r>
              <a:rPr lang="en-US" dirty="0">
                <a:hlinkClick r:id="rId2"/>
              </a:rPr>
              <a:t>LHCACF_A0085</a:t>
            </a:r>
            <a:endParaRPr lang="en-US" dirty="0"/>
          </a:p>
          <a:p>
            <a:r>
              <a:rPr lang="en-GB" dirty="0"/>
              <a:t>Poster CRAB DQW : </a:t>
            </a:r>
            <a:r>
              <a:rPr lang="en-GB" dirty="0">
                <a:hlinkClick r:id="rId3"/>
              </a:rPr>
              <a:t>2873730</a:t>
            </a:r>
            <a:endParaRPr lang="en-GB" dirty="0"/>
          </a:p>
          <a:p>
            <a:r>
              <a:rPr lang="en-GB" dirty="0"/>
              <a:t>Drawing folder : </a:t>
            </a:r>
            <a:r>
              <a:rPr lang="en-GB" dirty="0">
                <a:hlinkClick r:id="rId4"/>
              </a:rPr>
              <a:t>3351941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00B405-A981-D059-428E-34E28C23643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9340" y="1368063"/>
            <a:ext cx="6371924" cy="530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611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19D13-FA3F-B901-8119-4F220D476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A6C32-2821-583A-9E15-1471ED763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Jumper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2BE89-FA81-B408-5A2A-DE9D7E14C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Jumper + Bellows : drawing ready</a:t>
            </a:r>
          </a:p>
          <a:p>
            <a:r>
              <a:rPr lang="en-US" dirty="0"/>
              <a:t>M7 service module : need modification as LHCACFQC0727 (drawing folder : </a:t>
            </a:r>
            <a:r>
              <a:rPr lang="en-US" dirty="0">
                <a:hlinkClick r:id="rId2"/>
              </a:rPr>
              <a:t>3359831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792442-48FF-A9F1-0948-C1626DB466E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000" y="2831432"/>
            <a:ext cx="4732466" cy="3391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0160E-1109-8896-D7F2-87613960992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536" y="3105847"/>
            <a:ext cx="4610225" cy="30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333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2003A-8C96-DD60-1117-C708C73F3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D7840-FAE1-3216-D4C8-B0E0E249E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Jacks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36A8E-9C31-FBED-0949-34A120565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Re-use the same as RFD-SPS, positions on floor are not de same + Need a spacing plate LHCACFAH0115 under each jack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E0F521-3C11-A80C-35F0-E7FB1A66564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1552" y="2358189"/>
            <a:ext cx="3239282" cy="39543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D11037-DB03-EC2C-290F-4DE680E35F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0262" y="2358189"/>
            <a:ext cx="3274455" cy="370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008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5E9BA-8DC8-E549-883F-0BC7DE78AD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854B9-4794-38CC-9F4D-0BDD26194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instrumentation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B8B44-83EA-7EE7-7372-9C1FB4D73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VAZAC sensors assembly is added</a:t>
            </a:r>
          </a:p>
          <a:p>
            <a:endParaRPr lang="en-US" dirty="0"/>
          </a:p>
          <a:p>
            <a:r>
              <a:rPr lang="en-US" dirty="0"/>
              <a:t>2x VPI junction boxes are foreseen (to be confirmed), an interface plate LHCACFVT0148 is needed for each box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2E24F3-D54D-2DB4-0F9F-83848604332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6485" y="3429000"/>
            <a:ext cx="3644816" cy="27536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BE3FD3-42C9-E116-BA4E-599525AF9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059" y="3328737"/>
            <a:ext cx="2831517" cy="341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979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D2ABA9-A894-9E6A-C7B5-C3C0685A1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1FAB0-2649-91F1-ABF8-67B4BAAD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instrumentation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18BED-1231-D4D9-B3C9-D64ADEAFA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Instrumentation cabinet to be confirmed, this information is needed for the design of the support LHCACFIS0089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130AB7-2ED4-EF6F-31A6-5BC20D092A7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7036" y="2470484"/>
            <a:ext cx="5465400" cy="38982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133040-1BBD-5015-00AC-F9EAD054232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7780" y="2470484"/>
            <a:ext cx="4100232" cy="432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6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8C1E6B-8F90-0F7B-799D-871047EC14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166BD-ABD2-40E2-57E2-1F2EE69D1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Helium guard + burst disc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0D459-4D93-9DC1-4F06-060FF0782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Helium Guard assembly LHCACFQC0711 is foreseen for all M7 test, safety blow-up valve last information still missing</a:t>
            </a:r>
          </a:p>
          <a:p>
            <a:endParaRPr lang="en-US" dirty="0"/>
          </a:p>
          <a:p>
            <a:r>
              <a:rPr lang="en-US" dirty="0"/>
              <a:t>Same burst disc as RFD-SPS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68602B-C9CB-BC90-401C-B8BFE72FD14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0716" y="2238616"/>
            <a:ext cx="3690925" cy="415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383515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6B1560D0-E190-489B-ADB1-133F90ABA41E}" vid="{91E4B852-E41D-41EA-BD3E-FFCCBAC918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</Template>
  <TotalTime>19</TotalTime>
  <Words>139</Words>
  <Application>Microsoft Office PowerPoint</Application>
  <PresentationFormat>Widescreen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HiLumi</vt:lpstr>
      <vt:lpstr>CRAB DQW M7 test</vt:lpstr>
      <vt:lpstr>Generalities</vt:lpstr>
      <vt:lpstr>Jumper</vt:lpstr>
      <vt:lpstr>Jacks</vt:lpstr>
      <vt:lpstr>Vacuum instrumentation</vt:lpstr>
      <vt:lpstr>External instrumentation</vt:lpstr>
      <vt:lpstr>Helium guard + burst disc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Julien Dequaire</dc:creator>
  <cp:lastModifiedBy>Julien Dequaire</cp:lastModifiedBy>
  <cp:revision>1</cp:revision>
  <dcterms:created xsi:type="dcterms:W3CDTF">2025-11-12T14:16:26Z</dcterms:created>
  <dcterms:modified xsi:type="dcterms:W3CDTF">2025-11-12T14:36:00Z</dcterms:modified>
</cp:coreProperties>
</file>