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07" r:id="rId2"/>
    <p:sldId id="1079" r:id="rId3"/>
    <p:sldId id="1109" r:id="rId4"/>
    <p:sldId id="1677" r:id="rId5"/>
    <p:sldId id="1686" r:id="rId6"/>
    <p:sldId id="1684" r:id="rId7"/>
    <p:sldId id="1678" r:id="rId8"/>
    <p:sldId id="1679" r:id="rId9"/>
    <p:sldId id="1680" r:id="rId10"/>
    <p:sldId id="1683" r:id="rId11"/>
    <p:sldId id="1681" r:id="rId12"/>
    <p:sldId id="356" r:id="rId13"/>
    <p:sldId id="1065" r:id="rId14"/>
    <p:sldId id="1068" r:id="rId15"/>
    <p:sldId id="1689" r:id="rId16"/>
    <p:sldId id="1687" r:id="rId17"/>
    <p:sldId id="1688" r:id="rId18"/>
    <p:sldId id="315" r:id="rId19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404"/>
    <a:srgbClr val="EBEBEB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52B80-F788-4F7C-A12D-36AC0EE7A755}" v="2" dt="2024-08-13T13:00:32.343"/>
    <p1510:client id="{99DAEC6C-537D-498E-9813-5C71A7BDC2D0}" v="427" dt="2024-08-13T10:16:38.640"/>
    <p1510:client id="{AE3173B3-0937-445D-A1D3-B7336F974D59}" v="1306" dt="2024-08-13T11:36:01.686"/>
    <p1510:client id="{E9D376F8-569E-44AC-9E0C-EC1D3D97EF30}" v="1" dt="2024-08-13T11:49:47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144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xfi" providerId="None" clId="Web-{99DAEC6C-537D-498E-9813-5C71A7BDC2D0}"/>
    <pc:docChg chg="addSld delSld modSld">
      <pc:chgData name="Guest xfi" userId="" providerId="None" clId="Web-{99DAEC6C-537D-498E-9813-5C71A7BDC2D0}" dt="2024-08-13T10:16:35.843" v="385"/>
      <pc:docMkLst>
        <pc:docMk/>
      </pc:docMkLst>
      <pc:sldChg chg="delSp modSp">
        <pc:chgData name="Guest xfi" userId="" providerId="None" clId="Web-{99DAEC6C-537D-498E-9813-5C71A7BDC2D0}" dt="2024-08-13T10:10:56.989" v="222"/>
        <pc:sldMkLst>
          <pc:docMk/>
          <pc:sldMk cId="1674454121" sldId="351"/>
        </pc:sldMkLst>
        <pc:graphicFrameChg chg="mod modGraphic">
          <ac:chgData name="Guest xfi" userId="" providerId="None" clId="Web-{99DAEC6C-537D-498E-9813-5C71A7BDC2D0}" dt="2024-08-13T10:10:56.989" v="222"/>
          <ac:graphicFrameMkLst>
            <pc:docMk/>
            <pc:sldMk cId="1674454121" sldId="351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06:07.480" v="184"/>
          <ac:cxnSpMkLst>
            <pc:docMk/>
            <pc:sldMk cId="1674454121" sldId="351"/>
            <ac:cxnSpMk id="7" creationId="{259DC16B-020A-CF53-8659-3842C57F4A2D}"/>
          </ac:cxnSpMkLst>
        </pc:cxnChg>
      </pc:sldChg>
      <pc:sldChg chg="delSp modSp">
        <pc:chgData name="Guest xfi" userId="" providerId="None" clId="Web-{99DAEC6C-537D-498E-9813-5C71A7BDC2D0}" dt="2024-08-13T10:16:35.843" v="385"/>
        <pc:sldMkLst>
          <pc:docMk/>
          <pc:sldMk cId="3433513068" sldId="354"/>
        </pc:sldMkLst>
        <pc:graphicFrameChg chg="mod modGraphic">
          <ac:chgData name="Guest xfi" userId="" providerId="None" clId="Web-{99DAEC6C-537D-498E-9813-5C71A7BDC2D0}" dt="2024-08-13T10:16:35.843" v="385"/>
          <ac:graphicFrameMkLst>
            <pc:docMk/>
            <pc:sldMk cId="3433513068" sldId="354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53.553" v="236"/>
          <ac:cxnSpMkLst>
            <pc:docMk/>
            <pc:sldMk cId="3433513068" sldId="354"/>
            <ac:cxnSpMk id="8" creationId="{EF1C3F29-2D2F-C589-02BD-CB30346BC0A6}"/>
          </ac:cxnSpMkLst>
        </pc:cxnChg>
      </pc:sldChg>
      <pc:sldChg chg="addSp delSp modSp">
        <pc:chgData name="Guest xfi" userId="" providerId="None" clId="Web-{99DAEC6C-537D-498E-9813-5C71A7BDC2D0}" dt="2024-08-13T09:55:52.476" v="127"/>
        <pc:sldMkLst>
          <pc:docMk/>
          <pc:sldMk cId="2115164766" sldId="355"/>
        </pc:sldMkLst>
        <pc:graphicFrameChg chg="mod modGraphic">
          <ac:chgData name="Guest xfi" userId="" providerId="None" clId="Web-{99DAEC6C-537D-498E-9813-5C71A7BDC2D0}" dt="2024-08-13T09:55:52.476" v="127"/>
          <ac:graphicFrameMkLst>
            <pc:docMk/>
            <pc:sldMk cId="2115164766" sldId="355"/>
            <ac:graphicFrameMk id="6" creationId="{00000000-0000-0000-0000-000000000000}"/>
          </ac:graphicFrameMkLst>
        </pc:graphicFrameChg>
        <pc:graphicFrameChg chg="add del mod">
          <ac:chgData name="Guest xfi" userId="" providerId="None" clId="Web-{99DAEC6C-537D-498E-9813-5C71A7BDC2D0}" dt="2024-08-13T09:50:07.903" v="26"/>
          <ac:graphicFrameMkLst>
            <pc:docMk/>
            <pc:sldMk cId="2115164766" sldId="355"/>
            <ac:graphicFrameMk id="9" creationId="{ABA1193D-EF6A-A6CD-B9B2-EDA85E68DD41}"/>
          </ac:graphicFrameMkLst>
        </pc:graphicFrameChg>
        <pc:graphicFrameChg chg="add del mod">
          <ac:chgData name="Guest xfi" userId="" providerId="None" clId="Web-{99DAEC6C-537D-498E-9813-5C71A7BDC2D0}" dt="2024-08-13T09:50:12.341" v="28"/>
          <ac:graphicFrameMkLst>
            <pc:docMk/>
            <pc:sldMk cId="2115164766" sldId="355"/>
            <ac:graphicFrameMk id="11" creationId="{4C9FE14F-D29A-4EF0-6C5B-CE1BAE9D3821}"/>
          </ac:graphicFrameMkLst>
        </pc:graphicFrameChg>
        <pc:cxnChg chg="del">
          <ac:chgData name="Guest xfi" userId="" providerId="None" clId="Web-{99DAEC6C-537D-498E-9813-5C71A7BDC2D0}" dt="2024-08-13T09:48:50.432" v="0"/>
          <ac:cxnSpMkLst>
            <pc:docMk/>
            <pc:sldMk cId="2115164766" sldId="355"/>
            <ac:cxnSpMk id="7" creationId="{48002136-CA66-5119-9BC0-4D15819EE37A}"/>
          </ac:cxnSpMkLst>
        </pc:cxnChg>
      </pc:sldChg>
      <pc:sldChg chg="delSp modSp del">
        <pc:chgData name="Guest xfi" userId="" providerId="None" clId="Web-{99DAEC6C-537D-498E-9813-5C71A7BDC2D0}" dt="2024-08-13T10:13:45.041" v="290"/>
        <pc:sldMkLst>
          <pc:docMk/>
          <pc:sldMk cId="4145024888" sldId="1090"/>
        </pc:sldMkLst>
        <pc:graphicFrameChg chg="mod modGraphic">
          <ac:chgData name="Guest xfi" userId="" providerId="None" clId="Web-{99DAEC6C-537D-498E-9813-5C71A7BDC2D0}" dt="2024-08-13T10:13:41.572" v="289"/>
          <ac:graphicFrameMkLst>
            <pc:docMk/>
            <pc:sldMk cId="4145024888" sldId="1090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46.818" v="223"/>
          <ac:cxnSpMkLst>
            <pc:docMk/>
            <pc:sldMk cId="4145024888" sldId="1090"/>
            <ac:cxnSpMk id="8" creationId="{BDD3B104-2494-2790-947C-B176693983AF}"/>
          </ac:cxnSpMkLst>
        </pc:cxnChg>
      </pc:sldChg>
      <pc:sldChg chg="delSp add del">
        <pc:chgData name="Guest xfi" userId="" providerId="None" clId="Web-{99DAEC6C-537D-498E-9813-5C71A7BDC2D0}" dt="2024-08-13T09:57:04.510" v="138"/>
        <pc:sldMkLst>
          <pc:docMk/>
          <pc:sldMk cId="320644206" sldId="1093"/>
        </pc:sldMkLst>
        <pc:spChg chg="del">
          <ac:chgData name="Guest xfi" userId="" providerId="None" clId="Web-{99DAEC6C-537D-498E-9813-5C71A7BDC2D0}" dt="2024-08-13T09:56:58.822" v="135"/>
          <ac:spMkLst>
            <pc:docMk/>
            <pc:sldMk cId="320644206" sldId="1093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6:58.822" v="134"/>
          <ac:spMkLst>
            <pc:docMk/>
            <pc:sldMk cId="320644206" sldId="1093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6:58.822" v="133"/>
          <ac:spMkLst>
            <pc:docMk/>
            <pc:sldMk cId="320644206" sldId="1093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6:58.838" v="136"/>
          <ac:spMkLst>
            <pc:docMk/>
            <pc:sldMk cId="320644206" sldId="1093"/>
            <ac:spMk id="12" creationId="{00000000-0000-0000-0000-000000000000}"/>
          </ac:spMkLst>
        </pc:spChg>
        <pc:spChg chg="del">
          <ac:chgData name="Guest xfi" userId="" providerId="None" clId="Web-{99DAEC6C-537D-498E-9813-5C71A7BDC2D0}" dt="2024-08-13T09:56:58.822" v="130"/>
          <ac:spMkLst>
            <pc:docMk/>
            <pc:sldMk cId="320644206" sldId="1093"/>
            <ac:spMk id="13" creationId="{4FC30D05-C713-AFEB-4E74-5F4EA976BD59}"/>
          </ac:spMkLst>
        </pc:spChg>
        <pc:spChg chg="del">
          <ac:chgData name="Guest xfi" userId="" providerId="None" clId="Web-{99DAEC6C-537D-498E-9813-5C71A7BDC2D0}" dt="2024-08-13T09:56:58.822" v="132"/>
          <ac:spMkLst>
            <pc:docMk/>
            <pc:sldMk cId="320644206" sldId="1093"/>
            <ac:spMk id="21" creationId="{4E471C00-9CEE-6F83-E290-83B070F7667B}"/>
          </ac:spMkLst>
        </pc:spChg>
        <pc:picChg chg="del">
          <ac:chgData name="Guest xfi" userId="" providerId="None" clId="Web-{99DAEC6C-537D-498E-9813-5C71A7BDC2D0}" dt="2024-08-13T09:56:58.822" v="131"/>
          <ac:picMkLst>
            <pc:docMk/>
            <pc:sldMk cId="320644206" sldId="1093"/>
            <ac:picMk id="8" creationId="{F3EF1534-D505-AF3E-83EE-20C013B13D7D}"/>
          </ac:picMkLst>
        </pc:picChg>
        <pc:picChg chg="del">
          <ac:chgData name="Guest xfi" userId="" providerId="None" clId="Web-{99DAEC6C-537D-498E-9813-5C71A7BDC2D0}" dt="2024-08-13T09:56:58.822" v="129"/>
          <ac:picMkLst>
            <pc:docMk/>
            <pc:sldMk cId="320644206" sldId="1093"/>
            <ac:picMk id="15" creationId="{1B2D7BC6-6040-B768-AE87-C6331A5ECBB2}"/>
          </ac:picMkLst>
        </pc:picChg>
      </pc:sldChg>
      <pc:sldChg chg="add del">
        <pc:chgData name="Guest xfi" userId="" providerId="None" clId="Web-{99DAEC6C-537D-498E-9813-5C71A7BDC2D0}" dt="2024-08-13T09:57:42.370" v="149"/>
        <pc:sldMkLst>
          <pc:docMk/>
          <pc:sldMk cId="3615081366" sldId="1094"/>
        </pc:sldMkLst>
      </pc:sldChg>
      <pc:sldChg chg="delSp add del">
        <pc:chgData name="Guest xfi" userId="" providerId="None" clId="Web-{99DAEC6C-537D-498E-9813-5C71A7BDC2D0}" dt="2024-08-13T09:57:38.636" v="148"/>
        <pc:sldMkLst>
          <pc:docMk/>
          <pc:sldMk cId="1115497923" sldId="1102"/>
        </pc:sldMkLst>
        <pc:spChg chg="del">
          <ac:chgData name="Guest xfi" userId="" providerId="None" clId="Web-{99DAEC6C-537D-498E-9813-5C71A7BDC2D0}" dt="2024-08-13T09:57:32.370" v="145"/>
          <ac:spMkLst>
            <pc:docMk/>
            <pc:sldMk cId="1115497923" sldId="1102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7:32.370" v="144"/>
          <ac:spMkLst>
            <pc:docMk/>
            <pc:sldMk cId="1115497923" sldId="1102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7:32.370" v="143"/>
          <ac:spMkLst>
            <pc:docMk/>
            <pc:sldMk cId="1115497923" sldId="1102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7:32.370" v="146"/>
          <ac:spMkLst>
            <pc:docMk/>
            <pc:sldMk cId="1115497923" sldId="1102"/>
            <ac:spMk id="12" creationId="{00000000-0000-0000-0000-000000000000}"/>
          </ac:spMkLst>
        </pc:spChg>
        <pc:picChg chg="del">
          <ac:chgData name="Guest xfi" userId="" providerId="None" clId="Web-{99DAEC6C-537D-498E-9813-5C71A7BDC2D0}" dt="2024-08-13T09:57:32.370" v="142"/>
          <ac:picMkLst>
            <pc:docMk/>
            <pc:sldMk cId="1115497923" sldId="1102"/>
            <ac:picMk id="11" creationId="{7DB84D09-3DAB-A9AE-649D-58C07C6F40A5}"/>
          </ac:picMkLst>
        </pc:picChg>
      </pc:sldChg>
      <pc:sldChg chg="addSp new">
        <pc:chgData name="Guest xfi" userId="" providerId="None" clId="Web-{99DAEC6C-537D-498E-9813-5C71A7BDC2D0}" dt="2024-08-13T09:57:00.885" v="137"/>
        <pc:sldMkLst>
          <pc:docMk/>
          <pc:sldMk cId="3847505707" sldId="1108"/>
        </pc:sldMkLst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5" creationId="{93447686-D30B-C77D-9BA9-DC455ADAA10C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8" creationId="{991B498B-DE83-7F2D-3B41-CD53A0AABD68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9" creationId="{4E471C00-9CEE-6F83-E290-83B070F7667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11" creationId="{4FC30D05-C713-AFEB-4E74-5F4EA976BD59}"/>
          </ac:spMkLst>
        </pc:sp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0" creationId="{F3EF1534-D505-AF3E-83EE-20C013B13D7D}"/>
          </ac:picMkLst>
        </pc:pic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2" creationId="{1B2D7BC6-6040-B768-AE87-C6331A5ECBB2}"/>
          </ac:picMkLst>
        </pc:picChg>
      </pc:sldChg>
      <pc:sldChg chg="add del replId">
        <pc:chgData name="Guest xfi" userId="" providerId="None" clId="Web-{99DAEC6C-537D-498E-9813-5C71A7BDC2D0}" dt="2024-08-13T09:57:15.604" v="140"/>
        <pc:sldMkLst>
          <pc:docMk/>
          <pc:sldMk cId="659803360" sldId="1109"/>
        </pc:sldMkLst>
      </pc:sldChg>
      <pc:sldChg chg="addSp new">
        <pc:chgData name="Guest xfi" userId="" providerId="None" clId="Web-{99DAEC6C-537D-498E-9813-5C71A7BDC2D0}" dt="2024-08-13T09:57:33.980" v="147"/>
        <pc:sldMkLst>
          <pc:docMk/>
          <pc:sldMk cId="2606638250" sldId="1109"/>
        </pc:sldMkLst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5" creationId="{4749FB4C-F799-35B6-5AF8-3A97E7CB0961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8" creationId="{991B498B-DE83-7F2D-3B41-CD53A0AABD68}"/>
          </ac:spMkLst>
        </pc:spChg>
        <pc:picChg chg="add">
          <ac:chgData name="Guest xfi" userId="" providerId="None" clId="Web-{99DAEC6C-537D-498E-9813-5C71A7BDC2D0}" dt="2024-08-13T09:57:33.980" v="147"/>
          <ac:picMkLst>
            <pc:docMk/>
            <pc:sldMk cId="2606638250" sldId="1109"/>
            <ac:picMk id="9" creationId="{7DB84D09-3DAB-A9AE-649D-58C07C6F40A5}"/>
          </ac:picMkLst>
        </pc:picChg>
      </pc:sldChg>
      <pc:sldChg chg="addSp delSp modSp add replId">
        <pc:chgData name="Guest xfi" userId="" providerId="None" clId="Web-{99DAEC6C-537D-498E-9813-5C71A7BDC2D0}" dt="2024-08-13T10:02:20.770" v="178" actId="14100"/>
        <pc:sldMkLst>
          <pc:docMk/>
          <pc:sldMk cId="704371541" sldId="1110"/>
        </pc:sldMkLst>
        <pc:spChg chg="del mod">
          <ac:chgData name="Guest xfi" userId="" providerId="None" clId="Web-{99DAEC6C-537D-498E-9813-5C71A7BDC2D0}" dt="2024-08-13T09:58:04.168" v="155"/>
          <ac:spMkLst>
            <pc:docMk/>
            <pc:sldMk cId="704371541" sldId="1110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8:00.855" v="152"/>
          <ac:spMkLst>
            <pc:docMk/>
            <pc:sldMk cId="704371541" sldId="1110"/>
            <ac:spMk id="7" creationId="{8BC03EA5-5936-306E-355D-C35E2A24FDDB}"/>
          </ac:spMkLst>
        </pc:spChg>
        <pc:spChg chg="del">
          <ac:chgData name="Guest xfi" userId="" providerId="None" clId="Web-{99DAEC6C-537D-498E-9813-5C71A7BDC2D0}" dt="2024-08-13T09:58:02.090" v="153"/>
          <ac:spMkLst>
            <pc:docMk/>
            <pc:sldMk cId="704371541" sldId="1110"/>
            <ac:spMk id="8" creationId="{78C51462-F80E-D617-6075-492FBBBEEC22}"/>
          </ac:spMkLst>
        </pc:spChg>
        <pc:spChg chg="add">
          <ac:chgData name="Guest xfi" userId="" providerId="None" clId="Web-{99DAEC6C-537D-498E-9813-5C71A7BDC2D0}" dt="2024-08-13T09:58:09.481" v="157"/>
          <ac:spMkLst>
            <pc:docMk/>
            <pc:sldMk cId="704371541" sldId="1110"/>
            <ac:spMk id="11" creationId="{5246B4F6-7076-765E-16B1-771BA64AB069}"/>
          </ac:spMkLst>
        </pc:spChg>
        <pc:spChg chg="del">
          <ac:chgData name="Guest xfi" userId="" providerId="None" clId="Web-{99DAEC6C-537D-498E-9813-5C71A7BDC2D0}" dt="2024-08-13T09:58:08.668" v="156"/>
          <ac:spMkLst>
            <pc:docMk/>
            <pc:sldMk cId="704371541" sldId="1110"/>
            <ac:spMk id="12" creationId="{00000000-0000-0000-0000-000000000000}"/>
          </ac:spMkLst>
        </pc:spChg>
        <pc:spChg chg="add">
          <ac:chgData name="Guest xfi" userId="" providerId="None" clId="Web-{99DAEC6C-537D-498E-9813-5C71A7BDC2D0}" dt="2024-08-13T09:58:09.496" v="158"/>
          <ac:spMkLst>
            <pc:docMk/>
            <pc:sldMk cId="704371541" sldId="1110"/>
            <ac:spMk id="14" creationId="{25B39130-4C2E-3216-267D-385803C5D2A4}"/>
          </ac:spMkLst>
        </pc:spChg>
        <pc:spChg chg="add">
          <ac:chgData name="Guest xfi" userId="" providerId="None" clId="Web-{99DAEC6C-537D-498E-9813-5C71A7BDC2D0}" dt="2024-08-13T09:58:09.512" v="159"/>
          <ac:spMkLst>
            <pc:docMk/>
            <pc:sldMk cId="704371541" sldId="1110"/>
            <ac:spMk id="16" creationId="{B527EF6D-B500-0741-4153-FB2C144F88EC}"/>
          </ac:spMkLst>
        </pc:spChg>
        <pc:spChg chg="add">
          <ac:chgData name="Guest xfi" userId="" providerId="None" clId="Web-{99DAEC6C-537D-498E-9813-5C71A7BDC2D0}" dt="2024-08-13T09:58:09.528" v="160"/>
          <ac:spMkLst>
            <pc:docMk/>
            <pc:sldMk cId="704371541" sldId="1110"/>
            <ac:spMk id="18" creationId="{D857D09C-1455-CB88-B22A-5C0130E881AF}"/>
          </ac:spMkLst>
        </pc:spChg>
        <pc:picChg chg="del">
          <ac:chgData name="Guest xfi" userId="" providerId="None" clId="Web-{99DAEC6C-537D-498E-9813-5C71A7BDC2D0}" dt="2024-08-13T09:57:50.058" v="151"/>
          <ac:picMkLst>
            <pc:docMk/>
            <pc:sldMk cId="704371541" sldId="1110"/>
            <ac:picMk id="9" creationId="{1C8FC116-55B4-A2A4-C875-939AA3F4D6D8}"/>
          </ac:picMkLst>
        </pc:picChg>
        <pc:picChg chg="add del mod">
          <ac:chgData name="Guest xfi" userId="" providerId="None" clId="Web-{99DAEC6C-537D-498E-9813-5C71A7BDC2D0}" dt="2024-08-13T10:01:30.784" v="168"/>
          <ac:picMkLst>
            <pc:docMk/>
            <pc:sldMk cId="704371541" sldId="1110"/>
            <ac:picMk id="19" creationId="{50059FCD-008B-C992-8C45-10BFBB00DBCD}"/>
          </ac:picMkLst>
        </pc:picChg>
        <pc:picChg chg="add del mod">
          <ac:chgData name="Guest xfi" userId="" providerId="None" clId="Web-{99DAEC6C-537D-498E-9813-5C71A7BDC2D0}" dt="2024-08-13T10:01:32.362" v="169"/>
          <ac:picMkLst>
            <pc:docMk/>
            <pc:sldMk cId="704371541" sldId="1110"/>
            <ac:picMk id="20" creationId="{4D06D419-7178-7944-1ABA-DA6B21833124}"/>
          </ac:picMkLst>
        </pc:picChg>
        <pc:picChg chg="add del mod">
          <ac:chgData name="Guest xfi" userId="" providerId="None" clId="Web-{99DAEC6C-537D-498E-9813-5C71A7BDC2D0}" dt="2024-08-13T10:02:04.300" v="174"/>
          <ac:picMkLst>
            <pc:docMk/>
            <pc:sldMk cId="704371541" sldId="1110"/>
            <ac:picMk id="21" creationId="{9CC7A541-A4F9-D59F-6E33-F9B0FE3158D1}"/>
          </ac:picMkLst>
        </pc:picChg>
        <pc:picChg chg="add mod">
          <ac:chgData name="Guest xfi" userId="" providerId="None" clId="Web-{99DAEC6C-537D-498E-9813-5C71A7BDC2D0}" dt="2024-08-13T10:02:20.770" v="178" actId="14100"/>
          <ac:picMkLst>
            <pc:docMk/>
            <pc:sldMk cId="704371541" sldId="1110"/>
            <ac:picMk id="22" creationId="{FAAEA2F3-D648-63CD-412F-081E178F8E90}"/>
          </ac:picMkLst>
        </pc:picChg>
      </pc:sldChg>
      <pc:sldChg chg="addSp delSp modSp add replId">
        <pc:chgData name="Guest xfi" userId="" providerId="None" clId="Web-{99DAEC6C-537D-498E-9813-5C71A7BDC2D0}" dt="2024-08-13T10:03:42.991" v="183" actId="1076"/>
        <pc:sldMkLst>
          <pc:docMk/>
          <pc:sldMk cId="1293219165" sldId="1111"/>
        </pc:sldMkLst>
        <pc:picChg chg="add mod">
          <ac:chgData name="Guest xfi" userId="" providerId="None" clId="Web-{99DAEC6C-537D-498E-9813-5C71A7BDC2D0}" dt="2024-08-13T10:03:42.991" v="183" actId="1076"/>
          <ac:picMkLst>
            <pc:docMk/>
            <pc:sldMk cId="1293219165" sldId="1111"/>
            <ac:picMk id="4" creationId="{B113E8FC-EB2B-DDE4-FC09-9CDFDA9F4801}"/>
          </ac:picMkLst>
        </pc:picChg>
        <pc:picChg chg="del">
          <ac:chgData name="Guest xfi" userId="" providerId="None" clId="Web-{99DAEC6C-537D-498E-9813-5C71A7BDC2D0}" dt="2024-08-13T10:03:21.803" v="180"/>
          <ac:picMkLst>
            <pc:docMk/>
            <pc:sldMk cId="1293219165" sldId="1111"/>
            <ac:picMk id="22" creationId="{FAAEA2F3-D648-63CD-412F-081E178F8E90}"/>
          </ac:picMkLst>
        </pc:picChg>
      </pc:sldChg>
    </pc:docChg>
  </pc:docChgLst>
  <pc:docChgLst>
    <pc:chgData name="Guest xtu" providerId="None" clId="Web-{AE3173B3-0937-445D-A1D3-B7336F974D59}"/>
    <pc:docChg chg="addSld modSld">
      <pc:chgData name="Guest xtu" userId="" providerId="None" clId="Web-{AE3173B3-0937-445D-A1D3-B7336F974D59}" dt="2024-08-13T11:36:01.686" v="739" actId="1076"/>
      <pc:docMkLst>
        <pc:docMk/>
      </pc:docMkLst>
      <pc:sldChg chg="modSp">
        <pc:chgData name="Guest xtu" userId="" providerId="None" clId="Web-{AE3173B3-0937-445D-A1D3-B7336F974D59}" dt="2024-08-13T10:53:05.061" v="33"/>
        <pc:sldMkLst>
          <pc:docMk/>
          <pc:sldMk cId="1674454121" sldId="351"/>
        </pc:sldMkLst>
        <pc:graphicFrameChg chg="modGraphic">
          <ac:chgData name="Guest xtu" userId="" providerId="None" clId="Web-{AE3173B3-0937-445D-A1D3-B7336F974D59}" dt="2024-08-13T10:53:05.061" v="33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xtu" userId="" providerId="None" clId="Web-{AE3173B3-0937-445D-A1D3-B7336F974D59}" dt="2024-08-13T10:52:04.463" v="31"/>
        <pc:sldMkLst>
          <pc:docMk/>
          <pc:sldMk cId="3433513068" sldId="354"/>
        </pc:sldMkLst>
        <pc:graphicFrameChg chg="mod modGraphic">
          <ac:chgData name="Guest xtu" userId="" providerId="None" clId="Web-{AE3173B3-0937-445D-A1D3-B7336F974D59}" dt="2024-08-13T10:52:04.463" v="31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addSp delSp modSp add replId">
        <pc:chgData name="Guest xtu" userId="" providerId="None" clId="Web-{AE3173B3-0937-445D-A1D3-B7336F974D59}" dt="2024-08-13T11:36:01.686" v="739" actId="1076"/>
        <pc:sldMkLst>
          <pc:docMk/>
          <pc:sldMk cId="1375482321" sldId="1112"/>
        </pc:sldMkLst>
        <pc:spChg chg="add mod">
          <ac:chgData name="Guest xtu" userId="" providerId="None" clId="Web-{AE3173B3-0937-445D-A1D3-B7336F974D59}" dt="2024-08-13T11:35:41.903" v="738" actId="1076"/>
          <ac:spMkLst>
            <pc:docMk/>
            <pc:sldMk cId="1375482321" sldId="1112"/>
            <ac:spMk id="3" creationId="{BAA7AA31-EE7C-2384-7C76-FDE049F75222}"/>
          </ac:spMkLst>
        </pc:spChg>
        <pc:spChg chg="mod">
          <ac:chgData name="Guest xtu" userId="" providerId="None" clId="Web-{AE3173B3-0937-445D-A1D3-B7336F974D59}" dt="2024-08-13T10:58:30.158" v="59" actId="20577"/>
          <ac:spMkLst>
            <pc:docMk/>
            <pc:sldMk cId="1375482321" sldId="1112"/>
            <ac:spMk id="4" creationId="{651FD54F-0A3B-7CA1-EE39-5359CDAA676B}"/>
          </ac:spMkLst>
        </pc:spChg>
        <pc:spChg chg="mod">
          <ac:chgData name="Guest xtu" userId="" providerId="None" clId="Web-{AE3173B3-0937-445D-A1D3-B7336F974D59}" dt="2024-08-13T10:58:53.738" v="69" actId="20577"/>
          <ac:spMkLst>
            <pc:docMk/>
            <pc:sldMk cId="1375482321" sldId="1112"/>
            <ac:spMk id="7" creationId="{8BC03EA5-5936-306E-355D-C35E2A24FDDB}"/>
          </ac:spMkLst>
        </pc:spChg>
        <pc:spChg chg="mod">
          <ac:chgData name="Guest xtu" userId="" providerId="None" clId="Web-{AE3173B3-0937-445D-A1D3-B7336F974D59}" dt="2024-08-13T10:58:42.628" v="63" actId="20577"/>
          <ac:spMkLst>
            <pc:docMk/>
            <pc:sldMk cId="1375482321" sldId="1112"/>
            <ac:spMk id="8" creationId="{78C51462-F80E-D617-6075-492FBBBEEC22}"/>
          </ac:spMkLst>
        </pc:spChg>
        <pc:spChg chg="add del mod">
          <ac:chgData name="Guest xtu" userId="" providerId="None" clId="Web-{AE3173B3-0937-445D-A1D3-B7336F974D59}" dt="2024-08-13T11:27:37.530" v="527"/>
          <ac:spMkLst>
            <pc:docMk/>
            <pc:sldMk cId="1375482321" sldId="1112"/>
            <ac:spMk id="9" creationId="{3A81E6C2-F405-6A30-C673-F3470DB9AD2B}"/>
          </ac:spMkLst>
        </pc:spChg>
        <pc:spChg chg="add mod">
          <ac:chgData name="Guest xtu" userId="" providerId="None" clId="Web-{AE3173B3-0937-445D-A1D3-B7336F974D59}" dt="2024-08-13T11:36:01.686" v="739" actId="1076"/>
          <ac:spMkLst>
            <pc:docMk/>
            <pc:sldMk cId="1375482321" sldId="1112"/>
            <ac:spMk id="11" creationId="{F70FB460-156B-9B58-D342-C75C756AB137}"/>
          </ac:spMkLst>
        </pc:spChg>
        <pc:spChg chg="mod">
          <ac:chgData name="Guest xtu" userId="" providerId="None" clId="Web-{AE3173B3-0937-445D-A1D3-B7336F974D59}" dt="2024-08-13T10:58:24.236" v="49" actId="20577"/>
          <ac:spMkLst>
            <pc:docMk/>
            <pc:sldMk cId="1375482321" sldId="1112"/>
            <ac:spMk id="12" creationId="{00000000-0000-0000-0000-000000000000}"/>
          </ac:spMkLst>
        </pc:spChg>
        <pc:spChg chg="add del mod">
          <ac:chgData name="Guest xtu" userId="" providerId="None" clId="Web-{AE3173B3-0937-445D-A1D3-B7336F974D59}" dt="2024-08-13T11:33:43.287" v="690" actId="20577"/>
          <ac:spMkLst>
            <pc:docMk/>
            <pc:sldMk cId="1375482321" sldId="1112"/>
            <ac:spMk id="16" creationId="{3305EEAA-48A4-60B2-D725-CCF62BE732C6}"/>
          </ac:spMkLst>
        </pc:spChg>
        <pc:spChg chg="del">
          <ac:chgData name="Guest xtu" userId="" providerId="None" clId="Web-{AE3173B3-0937-445D-A1D3-B7336F974D59}" dt="2024-08-13T10:57:55.547" v="36"/>
          <ac:spMkLst>
            <pc:docMk/>
            <pc:sldMk cId="1375482321" sldId="1112"/>
            <ac:spMk id="20" creationId="{BCE98434-D2B5-554C-649E-694C9EB1A5AC}"/>
          </ac:spMkLst>
        </pc:spChg>
        <pc:spChg chg="del">
          <ac:chgData name="Guest xtu" userId="" providerId="None" clId="Web-{AE3173B3-0937-445D-A1D3-B7336F974D59}" dt="2024-08-13T10:57:57.516" v="38"/>
          <ac:spMkLst>
            <pc:docMk/>
            <pc:sldMk cId="1375482321" sldId="1112"/>
            <ac:spMk id="22" creationId="{311BCD79-FFAF-BD79-654E-607A2C87BDE9}"/>
          </ac:spMkLst>
        </pc:spChg>
        <pc:spChg chg="del">
          <ac:chgData name="Guest xtu" userId="" providerId="None" clId="Web-{AE3173B3-0937-445D-A1D3-B7336F974D59}" dt="2024-08-13T10:57:57" v="37"/>
          <ac:spMkLst>
            <pc:docMk/>
            <pc:sldMk cId="1375482321" sldId="1112"/>
            <ac:spMk id="23" creationId="{06B6DF98-97E4-5495-F15B-61C1B38CB6DF}"/>
          </ac:spMkLst>
        </pc:spChg>
        <pc:picChg chg="add mod">
          <ac:chgData name="Guest xtu" userId="" providerId="None" clId="Web-{AE3173B3-0937-445D-A1D3-B7336F974D59}" dt="2024-08-13T11:35:38.372" v="737" actId="1076"/>
          <ac:picMkLst>
            <pc:docMk/>
            <pc:sldMk cId="1375482321" sldId="1112"/>
            <ac:picMk id="5" creationId="{CC82EC29-7CAF-19F1-DEF6-128425D2E932}"/>
          </ac:picMkLst>
        </pc:picChg>
        <pc:picChg chg="del">
          <ac:chgData name="Guest xtu" userId="" providerId="None" clId="Web-{AE3173B3-0937-445D-A1D3-B7336F974D59}" dt="2024-08-13T10:57:58.094" v="39"/>
          <ac:picMkLst>
            <pc:docMk/>
            <pc:sldMk cId="1375482321" sldId="1112"/>
            <ac:picMk id="18" creationId="{3DFB6C5E-D5EA-6F64-2C88-AE674AE48DB9}"/>
          </ac:picMkLst>
        </pc:picChg>
        <pc:picChg chg="del">
          <ac:chgData name="Guest xtu" userId="" providerId="None" clId="Web-{AE3173B3-0937-445D-A1D3-B7336F974D59}" dt="2024-08-13T10:57:53.984" v="35"/>
          <ac:picMkLst>
            <pc:docMk/>
            <pc:sldMk cId="1375482321" sldId="1112"/>
            <ac:picMk id="19" creationId="{6E66BE67-2887-49D3-1D2D-84D0215C7624}"/>
          </ac:picMkLst>
        </pc:picChg>
      </pc:sldChg>
      <pc:sldChg chg="addSp delSp modSp add replId">
        <pc:chgData name="Guest xtu" userId="" providerId="None" clId="Web-{AE3173B3-0937-445D-A1D3-B7336F974D59}" dt="2024-08-13T11:32:35.001" v="677" actId="1076"/>
        <pc:sldMkLst>
          <pc:docMk/>
          <pc:sldMk cId="3660901408" sldId="1113"/>
        </pc:sldMkLst>
        <pc:spChg chg="del">
          <ac:chgData name="Guest xtu" userId="" providerId="None" clId="Web-{AE3173B3-0937-445D-A1D3-B7336F974D59}" dt="2024-08-13T11:19:26.579" v="348"/>
          <ac:spMkLst>
            <pc:docMk/>
            <pc:sldMk cId="3660901408" sldId="1113"/>
            <ac:spMk id="3" creationId="{BAA7AA31-EE7C-2384-7C76-FDE049F75222}"/>
          </ac:spMkLst>
        </pc:spChg>
        <pc:spChg chg="add mod">
          <ac:chgData name="Guest xtu" userId="" providerId="None" clId="Web-{AE3173B3-0937-445D-A1D3-B7336F974D59}" dt="2024-08-13T11:23:25.515" v="467" actId="20577"/>
          <ac:spMkLst>
            <pc:docMk/>
            <pc:sldMk cId="3660901408" sldId="1113"/>
            <ac:spMk id="11" creationId="{1E1C91A5-F979-C8B4-7ECB-ADF320DA2A70}"/>
          </ac:spMkLst>
        </pc:spChg>
        <pc:spChg chg="del">
          <ac:chgData name="Guest xtu" userId="" providerId="None" clId="Web-{AE3173B3-0937-445D-A1D3-B7336F974D59}" dt="2024-08-13T11:19:23.828" v="346"/>
          <ac:spMkLst>
            <pc:docMk/>
            <pc:sldMk cId="3660901408" sldId="1113"/>
            <ac:spMk id="16" creationId="{3305EEAA-48A4-60B2-D725-CCF62BE732C6}"/>
          </ac:spMkLst>
        </pc:spChg>
        <pc:picChg chg="del">
          <ac:chgData name="Guest xtu" userId="" providerId="None" clId="Web-{AE3173B3-0937-445D-A1D3-B7336F974D59}" dt="2024-08-13T11:19:24.407" v="347"/>
          <ac:picMkLst>
            <pc:docMk/>
            <pc:sldMk cId="3660901408" sldId="1113"/>
            <ac:picMk id="5" creationId="{CC82EC29-7CAF-19F1-DEF6-128425D2E932}"/>
          </ac:picMkLst>
        </pc:picChg>
        <pc:picChg chg="add mod">
          <ac:chgData name="Guest xtu" userId="" providerId="None" clId="Web-{AE3173B3-0937-445D-A1D3-B7336F974D59}" dt="2024-08-13T11:32:30.251" v="675" actId="1076"/>
          <ac:picMkLst>
            <pc:docMk/>
            <pc:sldMk cId="3660901408" sldId="1113"/>
            <ac:picMk id="13" creationId="{64065C05-EA4C-95A8-651B-E6E592D11926}"/>
          </ac:picMkLst>
        </pc:picChg>
        <pc:picChg chg="add mod">
          <ac:chgData name="Guest xtu" userId="" providerId="None" clId="Web-{AE3173B3-0937-445D-A1D3-B7336F974D59}" dt="2024-08-13T11:32:32.892" v="676" actId="1076"/>
          <ac:picMkLst>
            <pc:docMk/>
            <pc:sldMk cId="3660901408" sldId="1113"/>
            <ac:picMk id="14" creationId="{5A986B01-603A-7D2C-1ED6-D68DC4F6AA20}"/>
          </ac:picMkLst>
        </pc:picChg>
        <pc:picChg chg="add mod">
          <ac:chgData name="Guest xtu" userId="" providerId="None" clId="Web-{AE3173B3-0937-445D-A1D3-B7336F974D59}" dt="2024-08-13T11:32:35.001" v="677" actId="1076"/>
          <ac:picMkLst>
            <pc:docMk/>
            <pc:sldMk cId="3660901408" sldId="1113"/>
            <ac:picMk id="15" creationId="{F4AFBA47-0C92-EF5C-28E0-0AB338E5560E}"/>
          </ac:picMkLst>
        </pc:picChg>
      </pc:sldChg>
      <pc:sldChg chg="addSp delSp modSp add replId">
        <pc:chgData name="Guest xtu" userId="" providerId="None" clId="Web-{AE3173B3-0937-445D-A1D3-B7336F974D59}" dt="2024-08-13T11:32:48.549" v="682" actId="1076"/>
        <pc:sldMkLst>
          <pc:docMk/>
          <pc:sldMk cId="247218033" sldId="1114"/>
        </pc:sldMkLst>
        <pc:spChg chg="mod">
          <ac:chgData name="Guest xtu" userId="" providerId="None" clId="Web-{AE3173B3-0937-445D-A1D3-B7336F974D59}" dt="2024-08-13T11:26:20.619" v="514" actId="20577"/>
          <ac:spMkLst>
            <pc:docMk/>
            <pc:sldMk cId="247218033" sldId="1114"/>
            <ac:spMk id="11" creationId="{1E1C91A5-F979-C8B4-7ECB-ADF320DA2A70}"/>
          </ac:spMkLst>
        </pc:spChg>
        <pc:picChg chg="add mod">
          <ac:chgData name="Guest xtu" userId="" providerId="None" clId="Web-{AE3173B3-0937-445D-A1D3-B7336F974D59}" dt="2024-08-13T11:32:41.236" v="679" actId="1076"/>
          <ac:picMkLst>
            <pc:docMk/>
            <pc:sldMk cId="247218033" sldId="1114"/>
            <ac:picMk id="3" creationId="{B0DA5ED6-2AC6-EA85-1AD3-183F158DB85F}"/>
          </ac:picMkLst>
        </pc:picChg>
        <pc:picChg chg="add mod">
          <ac:chgData name="Guest xtu" userId="" providerId="None" clId="Web-{AE3173B3-0937-445D-A1D3-B7336F974D59}" dt="2024-08-13T11:32:48.549" v="682" actId="1076"/>
          <ac:picMkLst>
            <pc:docMk/>
            <pc:sldMk cId="247218033" sldId="1114"/>
            <ac:picMk id="5" creationId="{DE37BE04-F9F0-0298-D9FD-E651D6204E36}"/>
          </ac:picMkLst>
        </pc:picChg>
        <pc:picChg chg="add mod">
          <ac:chgData name="Guest xtu" userId="" providerId="None" clId="Web-{AE3173B3-0937-445D-A1D3-B7336F974D59}" dt="2024-08-13T11:32:46.502" v="681" actId="1076"/>
          <ac:picMkLst>
            <pc:docMk/>
            <pc:sldMk cId="247218033" sldId="1114"/>
            <ac:picMk id="9" creationId="{9D410D17-FA0F-4ABE-F2F1-7A167283689D}"/>
          </ac:picMkLst>
        </pc:picChg>
        <pc:picChg chg="del">
          <ac:chgData name="Guest xtu" userId="" providerId="None" clId="Web-{AE3173B3-0937-445D-A1D3-B7336F974D59}" dt="2024-08-13T11:23:41.313" v="474"/>
          <ac:picMkLst>
            <pc:docMk/>
            <pc:sldMk cId="247218033" sldId="1114"/>
            <ac:picMk id="13" creationId="{64065C05-EA4C-95A8-651B-E6E592D11926}"/>
          </ac:picMkLst>
        </pc:picChg>
        <pc:picChg chg="del">
          <ac:chgData name="Guest xtu" userId="" providerId="None" clId="Web-{AE3173B3-0937-445D-A1D3-B7336F974D59}" dt="2024-08-13T11:23:41.610" v="475"/>
          <ac:picMkLst>
            <pc:docMk/>
            <pc:sldMk cId="247218033" sldId="1114"/>
            <ac:picMk id="14" creationId="{5A986B01-603A-7D2C-1ED6-D68DC4F6AA20}"/>
          </ac:picMkLst>
        </pc:picChg>
        <pc:picChg chg="del">
          <ac:chgData name="Guest xtu" userId="" providerId="None" clId="Web-{AE3173B3-0937-445D-A1D3-B7336F974D59}" dt="2024-08-13T11:23:40.516" v="473"/>
          <ac:picMkLst>
            <pc:docMk/>
            <pc:sldMk cId="247218033" sldId="1114"/>
            <ac:picMk id="15" creationId="{F4AFBA47-0C92-EF5C-28E0-0AB338E5560E}"/>
          </ac:picMkLst>
        </pc:picChg>
      </pc:sldChg>
    </pc:docChg>
  </pc:docChgLst>
  <pc:docChgLst>
    <pc:chgData name="Guest pic" providerId="None" clId="Web-{37652B80-F788-4F7C-A12D-36AC0EE7A755}"/>
    <pc:docChg chg="modSld">
      <pc:chgData name="Guest pic" userId="" providerId="None" clId="Web-{37652B80-F788-4F7C-A12D-36AC0EE7A755}" dt="2024-08-13T13:00:32.343" v="1"/>
      <pc:docMkLst>
        <pc:docMk/>
      </pc:docMkLst>
      <pc:sldChg chg="modSp">
        <pc:chgData name="Guest pic" userId="" providerId="None" clId="Web-{37652B80-F788-4F7C-A12D-36AC0EE7A755}" dt="2024-08-13T13:00:32.343" v="1"/>
        <pc:sldMkLst>
          <pc:docMk/>
          <pc:sldMk cId="2115164766" sldId="355"/>
        </pc:sldMkLst>
        <pc:graphicFrameChg chg="modGraphic">
          <ac:chgData name="Guest pic" userId="" providerId="None" clId="Web-{37652B80-F788-4F7C-A12D-36AC0EE7A755}" dt="2024-08-13T13:00:32.343" v="1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</pc:docChg>
  </pc:docChgLst>
  <pc:docChgLst>
    <pc:chgData name="Guest ljd" providerId="None" clId="Web-{E9D376F8-569E-44AC-9E0C-EC1D3D97EF30}"/>
    <pc:docChg chg="modSld">
      <pc:chgData name="Guest ljd" userId="" providerId="None" clId="Web-{E9D376F8-569E-44AC-9E0C-EC1D3D97EF30}" dt="2024-08-13T11:49:47.210" v="0"/>
      <pc:docMkLst>
        <pc:docMk/>
      </pc:docMkLst>
      <pc:sldChg chg="modSp">
        <pc:chgData name="Guest ljd" userId="" providerId="None" clId="Web-{E9D376F8-569E-44AC-9E0C-EC1D3D97EF30}" dt="2024-08-13T11:49:47.210" v="0"/>
        <pc:sldMkLst>
          <pc:docMk/>
          <pc:sldMk cId="3433513068" sldId="354"/>
        </pc:sldMkLst>
        <pc:graphicFrameChg chg="modGraphic">
          <ac:chgData name="Guest ljd" userId="" providerId="None" clId="Web-{E9D376F8-569E-44AC-9E0C-EC1D3D97EF30}" dt="2024-08-13T11:49:47.210" v="0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8T12:38:51.475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0 131 0,'8147'-131'0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8T12:38:57.016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0,'9859'75'0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1-18T12:39:02.266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1,'9'4,"0"-2,0 1,0-1,0 0,0-1,0 0,1-1,14-1,8 2,1586 22,-1318-13,0-1,198-7,356-5,-610-5,188-3,-55-8,-17 0,256 20,-601-1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1-18T12:39:06.300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58,'2'3,"1"0,0 0,-1 0,2 0,-1 0,0 0,0-1,1 0,-1 0,1 0,0 0,0 0,4 1,-1 0,13 5,1-1,0-1,1-1,-1-1,1 0,22 0,14 2,656 62,26-69,-512-19,-85-5,38-5,371-23,-337 45,-58 5,110-2,68-5,73-5,-321 14,213-18,51 1,621 19,-532-2,-108 21,-125-22,-51-1,225 23,-278-1,-65-11,1-1,60 2,24-9,402-3,-324-5,112-3,360 12,-548 9,-31 0,848 84,-501-59,-328-31,207-18,-260 10,-1 3,1 2,109 17,-102-10,88 3,174-11,-134-2,-75 1,171-21,-73-29,-27 5,-13 0,-35 8,-114 33,1 2,0 2,1 0,31 5,17-1,652-3,-715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11/18/2025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D7B55-6CC7-1075-547C-39DAE07A1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ED8FD7-0B31-7D68-0EF4-39C86D891E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E6F564-40B6-A4C2-3F7A-05AC36524F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23290-6DD1-4960-9B8A-DE9F7BA1F4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143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DF0EE-E2D4-16EA-B1C0-05EA4ED6E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08CC2F-7F90-A55D-25FD-FFECA85BF2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9E6E0D-0307-F9C0-AB91-D3DE5D286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1E268-0064-26DE-CCC7-21C1F4EFBD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8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3D6D6-33A1-2A5D-5A09-2208D9A7B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EAE302-C64A-8CFD-4075-E534A380E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4F153C-78B7-2A1D-DEC3-8D71469A4C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0E27E-9D63-E7A9-E2A8-18D09052A7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582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98F8E-58D1-7290-BA71-B1E606507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CBBF70-B398-913C-1C6A-50C4F08110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4A4F07-16FF-2845-9AC9-F3CE6F06A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5DA54-5C83-3392-3BED-06B06A1DA9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21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392FB-F879-FA92-7ED4-B8931CCBE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B539EF-1791-587C-0597-98DDBF620D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BB8689-4DAA-31FD-EBD4-74A2ACB005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127AE-F1EF-80AC-50DF-88B9B68AB5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730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29-10-2025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Update (Oct25) integration studies + ECRs for experimental areas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2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  <p:sldLayoutId id="2147484426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87034" TargetMode="External"/><Relationship Id="rId2" Type="http://schemas.openxmlformats.org/officeDocument/2006/relationships/hyperlink" Target="https://edms.cern.ch/document/2868386" TargetMode="Externa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65175" TargetMode="External"/><Relationship Id="rId2" Type="http://schemas.openxmlformats.org/officeDocument/2006/relationships/hyperlink" Target="https://edms.cern.ch/document/3365332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edms.cern.ch/document/3349065" TargetMode="External"/><Relationship Id="rId4" Type="http://schemas.openxmlformats.org/officeDocument/2006/relationships/hyperlink" Target="https://edms.cern.ch/document/325279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17569" TargetMode="External"/><Relationship Id="rId2" Type="http://schemas.openxmlformats.org/officeDocument/2006/relationships/hyperlink" Target="https://edms.cern.ch/document/3286649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customXml" Target="../ink/ink2.xm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customXml" Target="../ink/ink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348121" TargetMode="External"/><Relationship Id="rId3" Type="http://schemas.openxmlformats.org/officeDocument/2006/relationships/hyperlink" Target="https://edms.cern.ch/document/2802203" TargetMode="External"/><Relationship Id="rId7" Type="http://schemas.openxmlformats.org/officeDocument/2006/relationships/hyperlink" Target="https://edms.cern.ch/document/3171657" TargetMode="External"/><Relationship Id="rId2" Type="http://schemas.openxmlformats.org/officeDocument/2006/relationships/hyperlink" Target="https://edms.cern.ch/document/288784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380937" TargetMode="External"/><Relationship Id="rId11" Type="http://schemas.openxmlformats.org/officeDocument/2006/relationships/hyperlink" Target="https://edms.cern.ch/document/1154948" TargetMode="External"/><Relationship Id="rId5" Type="http://schemas.openxmlformats.org/officeDocument/2006/relationships/hyperlink" Target="https://edms.cern.ch/document/3306246" TargetMode="External"/><Relationship Id="rId10" Type="http://schemas.openxmlformats.org/officeDocument/2006/relationships/hyperlink" Target="https://edms.cern.ch/document/3322635" TargetMode="External"/><Relationship Id="rId4" Type="http://schemas.openxmlformats.org/officeDocument/2006/relationships/hyperlink" Target="https://edms.cern.ch/document/3238176" TargetMode="External"/><Relationship Id="rId9" Type="http://schemas.openxmlformats.org/officeDocument/2006/relationships/hyperlink" Target="https://edms.cern.ch/document/312740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52924" TargetMode="External"/><Relationship Id="rId13" Type="http://schemas.openxmlformats.org/officeDocument/2006/relationships/hyperlink" Target="https://edms.cern.ch/document/3252302" TargetMode="External"/><Relationship Id="rId18" Type="http://schemas.openxmlformats.org/officeDocument/2006/relationships/hyperlink" Target="https://edms.cern.ch/document/3368611" TargetMode="External"/><Relationship Id="rId3" Type="http://schemas.openxmlformats.org/officeDocument/2006/relationships/hyperlink" Target="https://edms.cern.ch/document/3286847" TargetMode="External"/><Relationship Id="rId7" Type="http://schemas.openxmlformats.org/officeDocument/2006/relationships/hyperlink" Target="https://edms.cern.ch/document/3252972" TargetMode="External"/><Relationship Id="rId12" Type="http://schemas.openxmlformats.org/officeDocument/2006/relationships/hyperlink" Target="https://edms.cern.ch/document/3173295" TargetMode="External"/><Relationship Id="rId17" Type="http://schemas.openxmlformats.org/officeDocument/2006/relationships/hyperlink" Target="https://edms.cern.ch/document/3357094" TargetMode="External"/><Relationship Id="rId2" Type="http://schemas.openxmlformats.org/officeDocument/2006/relationships/hyperlink" Target="https://edms.cern.ch/document/3212841" TargetMode="External"/><Relationship Id="rId16" Type="http://schemas.openxmlformats.org/officeDocument/2006/relationships/hyperlink" Target="https://edms.cern.ch/document/331680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197663" TargetMode="External"/><Relationship Id="rId11" Type="http://schemas.openxmlformats.org/officeDocument/2006/relationships/hyperlink" Target="https://edms.cern.ch/document/3156846" TargetMode="External"/><Relationship Id="rId5" Type="http://schemas.openxmlformats.org/officeDocument/2006/relationships/hyperlink" Target="https://edms.cern.ch/document/3214920" TargetMode="External"/><Relationship Id="rId15" Type="http://schemas.openxmlformats.org/officeDocument/2006/relationships/hyperlink" Target="https://edms.cern.ch/document/2897943" TargetMode="External"/><Relationship Id="rId10" Type="http://schemas.openxmlformats.org/officeDocument/2006/relationships/hyperlink" Target="https://edms.cern.ch/document/3286149" TargetMode="External"/><Relationship Id="rId4" Type="http://schemas.openxmlformats.org/officeDocument/2006/relationships/hyperlink" Target="https://edms.cern.ch/document/3305038" TargetMode="External"/><Relationship Id="rId9" Type="http://schemas.openxmlformats.org/officeDocument/2006/relationships/hyperlink" Target="https://edms.cern.ch/document/3313838" TargetMode="External"/><Relationship Id="rId14" Type="http://schemas.openxmlformats.org/officeDocument/2006/relationships/hyperlink" Target="https://edms.cern.ch/document/327771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84097" TargetMode="External"/><Relationship Id="rId3" Type="http://schemas.openxmlformats.org/officeDocument/2006/relationships/hyperlink" Target="https://edms.cern.ch/document/3371599" TargetMode="External"/><Relationship Id="rId7" Type="http://schemas.openxmlformats.org/officeDocument/2006/relationships/hyperlink" Target="https://edms.cern.ch/document/3307640" TargetMode="External"/><Relationship Id="rId2" Type="http://schemas.openxmlformats.org/officeDocument/2006/relationships/hyperlink" Target="https://edms.cern.ch/document/3286649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329416" TargetMode="External"/><Relationship Id="rId5" Type="http://schemas.openxmlformats.org/officeDocument/2006/relationships/hyperlink" Target="https://edms.cern.ch/document/3237347" TargetMode="External"/><Relationship Id="rId10" Type="http://schemas.openxmlformats.org/officeDocument/2006/relationships/hyperlink" Target="https://edms.cern.ch/document/3318127" TargetMode="External"/><Relationship Id="rId4" Type="http://schemas.openxmlformats.org/officeDocument/2006/relationships/hyperlink" Target="https://edms.cern.ch/document/3317569" TargetMode="External"/><Relationship Id="rId9" Type="http://schemas.openxmlformats.org/officeDocument/2006/relationships/hyperlink" Target="https://edms.cern.ch/document/331410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70529" TargetMode="External"/><Relationship Id="rId2" Type="http://schemas.openxmlformats.org/officeDocument/2006/relationships/hyperlink" Target="https://edms.cern.ch/document/3223563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edms.cern.ch/document/323477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90016" TargetMode="External"/><Relationship Id="rId7" Type="http://schemas.openxmlformats.org/officeDocument/2006/relationships/hyperlink" Target="https://edms.cern.ch/document/3164017" TargetMode="External"/><Relationship Id="rId2" Type="http://schemas.openxmlformats.org/officeDocument/2006/relationships/hyperlink" Target="https://edms.cern.ch/document/316314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164099" TargetMode="External"/><Relationship Id="rId5" Type="http://schemas.openxmlformats.org/officeDocument/2006/relationships/hyperlink" Target="https://edms.cern.ch/document/3164001" TargetMode="External"/><Relationship Id="rId4" Type="http://schemas.openxmlformats.org/officeDocument/2006/relationships/hyperlink" Target="https://edms.cern.ch/document/316401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324656" TargetMode="External"/><Relationship Id="rId3" Type="http://schemas.openxmlformats.org/officeDocument/2006/relationships/hyperlink" Target="https://edms.cern.ch/document/3380632" TargetMode="External"/><Relationship Id="rId7" Type="http://schemas.openxmlformats.org/officeDocument/2006/relationships/hyperlink" Target="https://edms.cern.ch/document/3340706" TargetMode="External"/><Relationship Id="rId2" Type="http://schemas.openxmlformats.org/officeDocument/2006/relationships/hyperlink" Target="https://edms.cern.ch/document/3350600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324280" TargetMode="External"/><Relationship Id="rId5" Type="http://schemas.openxmlformats.org/officeDocument/2006/relationships/hyperlink" Target="https://edms.cern.ch/document/3164018" TargetMode="External"/><Relationship Id="rId10" Type="http://schemas.openxmlformats.org/officeDocument/2006/relationships/hyperlink" Target="https://edms.cern.ch/document/3324278" TargetMode="External"/><Relationship Id="rId4" Type="http://schemas.openxmlformats.org/officeDocument/2006/relationships/hyperlink" Target="https://edms.cern.ch/document/3286649" TargetMode="External"/><Relationship Id="rId9" Type="http://schemas.openxmlformats.org/officeDocument/2006/relationships/hyperlink" Target="https://edms.cern.ch/document/333799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61130" TargetMode="External"/><Relationship Id="rId7" Type="http://schemas.openxmlformats.org/officeDocument/2006/relationships/hyperlink" Target="https://edms.cern.ch/document/3371607" TargetMode="External"/><Relationship Id="rId2" Type="http://schemas.openxmlformats.org/officeDocument/2006/relationships/hyperlink" Target="https://edms.cern.ch/document/332941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321299" TargetMode="External"/><Relationship Id="rId5" Type="http://schemas.openxmlformats.org/officeDocument/2006/relationships/hyperlink" Target="https://edms.cern.ch/document/3164014" TargetMode="External"/><Relationship Id="rId4" Type="http://schemas.openxmlformats.org/officeDocument/2006/relationships/hyperlink" Target="https://edms.cern.ch/document/3163803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26099" TargetMode="External"/><Relationship Id="rId3" Type="http://schemas.openxmlformats.org/officeDocument/2006/relationships/hyperlink" Target="https://edms.cern.ch/document/2961759" TargetMode="External"/><Relationship Id="rId7" Type="http://schemas.openxmlformats.org/officeDocument/2006/relationships/hyperlink" Target="https://edms.cern.ch/document/3167659" TargetMode="External"/><Relationship Id="rId2" Type="http://schemas.openxmlformats.org/officeDocument/2006/relationships/hyperlink" Target="https://edms.cern.ch/document/312827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3380690" TargetMode="External"/><Relationship Id="rId5" Type="http://schemas.openxmlformats.org/officeDocument/2006/relationships/hyperlink" Target="https://edms.cern.ch/document/3327862" TargetMode="External"/><Relationship Id="rId4" Type="http://schemas.openxmlformats.org/officeDocument/2006/relationships/hyperlink" Target="https://edms.cern.ch/document/338077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2025-11-18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5B2F5-AA24-F08A-B66C-85AED1EDE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E57B7-E71C-8BB1-9C8B-35237779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LS3 – Pending Approval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926C0-6320-AF6F-DB11-DBE562BB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E2D2563-71A4-143C-5DCC-AECA567C7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7047"/>
              </p:ext>
            </p:extLst>
          </p:nvPr>
        </p:nvGraphicFramePr>
        <p:xfrm>
          <a:off x="305991" y="1826641"/>
          <a:ext cx="8407949" cy="1830626"/>
        </p:xfrm>
        <a:graphic>
          <a:graphicData uri="http://schemas.openxmlformats.org/drawingml/2006/table">
            <a:tbl>
              <a:tblPr/>
              <a:tblGrid>
                <a:gridCol w="467827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693254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3704811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581439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303068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07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PPE211 changes for NA64 and </a:t>
                      </a:r>
                      <a:r>
                        <a:rPr lang="en-GB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muone</a:t>
                      </a:r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0554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NA60+ experimental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308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H4 reconfiguration (CEDAR/XCETs, magnet and overall instrumentation requirement)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input needed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1844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Operation/user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Consolidation of  XCM collimators in M2 beamline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BE-EA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22004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Operation/user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M2 Vacuum Upgrade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5648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Operation/user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Shielding Improvement for the High Intensity Hadron Operation of M2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2868386 - SPSX-J-EC-0002 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3617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/user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Installation of Three XCETs after LS3 in H4 Beamline in PPE124 - PPE134 for NA62 Experiment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3287034 - SPSX-B-EC-0019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Not started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37071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16C0A2-D048-DC84-50E2-C0C35E3A0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02FA18-8FF5-56A0-1363-8AA7D9DD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09062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FFA17-FD88-1CA5-D7A9-CBEB2FCE0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134F8-3ED4-40A0-94BE-92AE0FB9B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LS3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B7132B-7063-5DF4-A2F4-D0BA95917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028A4CE-FACF-3B2D-3A00-E38950539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974370"/>
              </p:ext>
            </p:extLst>
          </p:nvPr>
        </p:nvGraphicFramePr>
        <p:xfrm>
          <a:off x="307426" y="1640283"/>
          <a:ext cx="8407950" cy="2169986"/>
        </p:xfrm>
        <a:graphic>
          <a:graphicData uri="http://schemas.openxmlformats.org/drawingml/2006/table">
            <a:tbl>
              <a:tblPr/>
              <a:tblGrid>
                <a:gridCol w="717407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1124009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452663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1223346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232975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07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XCET body exchange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Not </a:t>
                      </a:r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started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3024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Renovation HVAC of the building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Francesco Dragoni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</a:t>
                      </a:r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needed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0052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Electron beam in T10 Beamline of the East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Maarten Van Dijk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</a:t>
                      </a:r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needed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06027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New AD e-cooler installation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Adriana Rossi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2281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Power converters and magnet to be changed on line DI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SY-EPC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5488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Equipment BCCCA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SY-BI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</a:t>
                      </a:r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needed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64839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Exchange vacuum valve in position 1008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TE-VSC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3365332 - AD-V-EC-0002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570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Removal of Fire-Hose Reels in Building 193 (AD Facility)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800" b="0" i="0" u="sng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3365175 - AD-S-EC-0001</a:t>
                      </a:r>
                      <a:endParaRPr kumimoji="0" lang="en-GB" sz="800" b="0" i="0" u="sng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89385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BDE64CE-C778-27E9-130B-CF690F868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134137"/>
              </p:ext>
            </p:extLst>
          </p:nvPr>
        </p:nvGraphicFramePr>
        <p:xfrm>
          <a:off x="305992" y="4267579"/>
          <a:ext cx="8407950" cy="760586"/>
        </p:xfrm>
        <a:graphic>
          <a:graphicData uri="http://schemas.openxmlformats.org/drawingml/2006/table">
            <a:tbl>
              <a:tblPr/>
              <a:tblGrid>
                <a:gridCol w="717407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1124009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452663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911968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544353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07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 – 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SRR - P42 Collimators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SY-STI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3252794 - SPSX-TC-EC-0004 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3024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 - 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SRR - Fire-Resistant Partitions #25 and #38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SCE-SAM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3349065 - SPSX-SF-EC-0021</a:t>
                      </a:r>
                      <a:endParaRPr lang="en-US" sz="800" b="0" i="0" u="sng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00523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CD0CF4AB-34DA-091B-AD2D-B9784C037ADC}"/>
              </a:ext>
            </a:extLst>
          </p:cNvPr>
          <p:cNvSpPr txBox="1">
            <a:spLocks/>
          </p:cNvSpPr>
          <p:nvPr/>
        </p:nvSpPr>
        <p:spPr>
          <a:xfrm>
            <a:off x="305992" y="3926142"/>
            <a:ext cx="725786" cy="3041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SRRs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A452DC-0B26-6DD9-4017-89DC2EB590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C0E0A6C-0FBC-0A58-0DB0-D0B264EEA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974819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87695"/>
              </p:ext>
            </p:extLst>
          </p:nvPr>
        </p:nvGraphicFramePr>
        <p:xfrm>
          <a:off x="276884" y="1083115"/>
          <a:ext cx="8353841" cy="1620286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4386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Fire-Resistant Partitions 3 - Partitions #09, #10, #11, #12, #13, #14, #17 and #33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3286649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SPSX-SF-EC-0017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09399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PPE118/128 Shielding Modification for Better Crane Access to TT82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Girod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3317569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SPSX-J-EC-0014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142461"/>
                  </a:ext>
                </a:extLst>
              </a:tr>
            </a:tbl>
          </a:graphicData>
        </a:graphic>
      </p:graphicFrame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AB09E31-871C-82F9-C9E4-FDA79EFC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CDB86C9-CF9D-516E-F5DE-ACB89671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D9323-079D-A2D6-29B0-5A0472F04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700DE5-7879-2E5C-92C7-3492F97B1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C424D6-8809-747F-856B-3873FCCA2E41}"/>
              </a:ext>
            </a:extLst>
          </p:cNvPr>
          <p:cNvSpPr txBox="1"/>
          <p:nvPr/>
        </p:nvSpPr>
        <p:spPr>
          <a:xfrm>
            <a:off x="53975" y="39888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GB" dirty="0"/>
              <a:t>SPSX-SF-EC-0017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56000C-2E91-3B34-7AB7-0ECC005D6A2E}"/>
              </a:ext>
            </a:extLst>
          </p:cNvPr>
          <p:cNvSpPr txBox="1"/>
          <p:nvPr/>
        </p:nvSpPr>
        <p:spPr>
          <a:xfrm>
            <a:off x="1964267" y="537386"/>
            <a:ext cx="66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en-GB" dirty="0"/>
              <a:t>NA-CONS Fire-Resistant Partitions 3 - Partitions #09, #10, #12, #13, #14, #17 and #33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C718F4-F4D8-C5B9-2A48-E2CDCD6D0882}"/>
              </a:ext>
            </a:extLst>
          </p:cNvPr>
          <p:cNvSpPr txBox="1"/>
          <p:nvPr/>
        </p:nvSpPr>
        <p:spPr>
          <a:xfrm>
            <a:off x="83229" y="97460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1934C-0A04-17A9-C123-F1B9DE38228A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688592-0327-A414-20D5-7A2032861ECB}"/>
              </a:ext>
            </a:extLst>
          </p:cNvPr>
          <p:cNvSpPr txBox="1"/>
          <p:nvPr/>
        </p:nvSpPr>
        <p:spPr>
          <a:xfrm>
            <a:off x="2123099" y="1205437"/>
            <a:ext cx="67553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ECR describes the installation of 8/39 NA-CONS fire-resistant partitions #09, #10, #12, #13, #14, #17 and #33, together with the necessary frames and ancillaries.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8ED5668-BE11-8EF6-6278-A097303A0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970" y="1679413"/>
            <a:ext cx="2742310" cy="21771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FE44C70-6BC1-391B-92F2-3449D14C65C8}"/>
              </a:ext>
            </a:extLst>
          </p:cNvPr>
          <p:cNvSpPr txBox="1"/>
          <p:nvPr/>
        </p:nvSpPr>
        <p:spPr>
          <a:xfrm>
            <a:off x="6145388" y="1820141"/>
            <a:ext cx="20875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YETS 25/26: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#10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#14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#33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0FB3E0-3910-5109-6054-23DAC48B63AB}"/>
              </a:ext>
            </a:extLst>
          </p:cNvPr>
          <p:cNvSpPr txBox="1"/>
          <p:nvPr/>
        </p:nvSpPr>
        <p:spPr>
          <a:xfrm>
            <a:off x="6145388" y="3056411"/>
            <a:ext cx="20875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LS3: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#09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#13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#17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13F46-4118-AF3E-F0F1-665441315E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4AB86-3FF0-0FEC-85D0-4E6DC3768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AB4456-34D9-E92B-F937-056D5DD54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79413"/>
            <a:ext cx="2842397" cy="22729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F150B8-FA52-2694-35E2-8DA5D8E7B6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5" y="3952405"/>
            <a:ext cx="2705312" cy="22976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710996-41EC-F222-1CD0-F95CD30ADD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1206" y="3961978"/>
            <a:ext cx="3005115" cy="22880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C8489E1-D405-C484-E5B4-D08BC9861332}"/>
              </a:ext>
            </a:extLst>
          </p:cNvPr>
          <p:cNvSpPr txBox="1"/>
          <p:nvPr/>
        </p:nvSpPr>
        <p:spPr>
          <a:xfrm>
            <a:off x="6145387" y="4473749"/>
            <a:ext cx="278186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Door 11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New position approved 10 October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Transport volumes in accordance with EN-HE and survey constraints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Normally open</a:t>
            </a:r>
          </a:p>
        </p:txBody>
      </p:sp>
    </p:spTree>
    <p:extLst>
      <p:ext uri="{BB962C8B-B14F-4D97-AF65-F5344CB8AC3E}">
        <p14:creationId xmlns:p14="http://schemas.microsoft.com/office/powerpoint/2010/main" val="1729247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DDC11-A166-9E6D-987E-6737E02CE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BB7BD0-FDC2-AB8D-FE76-3A952ACA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EDA7A2-E31A-84B8-3947-3236C206D43E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6E906-C5F1-EFEA-646F-D0A25A2B1F90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C7D9E7-F44F-51C5-84A5-D37D29FC7A17}"/>
              </a:ext>
            </a:extLst>
          </p:cNvPr>
          <p:cNvSpPr txBox="1"/>
          <p:nvPr/>
        </p:nvSpPr>
        <p:spPr>
          <a:xfrm>
            <a:off x="53975" y="39888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GB" dirty="0"/>
              <a:t>SPSX-SF-EC-0017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8E68EB-BEC1-02C5-3020-06114B529B7B}"/>
              </a:ext>
            </a:extLst>
          </p:cNvPr>
          <p:cNvSpPr txBox="1"/>
          <p:nvPr/>
        </p:nvSpPr>
        <p:spPr>
          <a:xfrm>
            <a:off x="1964267" y="537386"/>
            <a:ext cx="66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en-GB" dirty="0"/>
              <a:t>NA-CONS Fire-Resistant Partitions 3 - Partitions #09, #10, #12, #13, #14, #17 and #33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DEB265-3491-6061-443E-F7459E4FB21E}"/>
              </a:ext>
            </a:extLst>
          </p:cNvPr>
          <p:cNvSpPr txBox="1"/>
          <p:nvPr/>
        </p:nvSpPr>
        <p:spPr>
          <a:xfrm>
            <a:off x="83229" y="97460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D9FAC-2EBC-3EE6-AD41-4C06C6DA0F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69DDF-9EE5-563F-96A9-76176608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48152A-1804-6CB9-C963-38AD273D6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59" y="2249848"/>
            <a:ext cx="8520853" cy="283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A1BF8-6D04-E5B5-8D09-601B0E581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A37835-162E-EF0C-9336-0E63E754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339799-250E-879F-69EA-706A0DCED19B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D46DBF-B6E3-3C35-8723-D7F3AAED9EDC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964AEC-037A-EC18-2EFA-786019DCAFE8}"/>
              </a:ext>
            </a:extLst>
          </p:cNvPr>
          <p:cNvSpPr txBox="1"/>
          <p:nvPr/>
        </p:nvSpPr>
        <p:spPr>
          <a:xfrm>
            <a:off x="53975" y="39888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GB" dirty="0"/>
              <a:t>SPSX-SF-EC-0017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B612D9-C9D7-23FC-00D3-ED77BB14A436}"/>
              </a:ext>
            </a:extLst>
          </p:cNvPr>
          <p:cNvSpPr txBox="1"/>
          <p:nvPr/>
        </p:nvSpPr>
        <p:spPr>
          <a:xfrm>
            <a:off x="1964267" y="537386"/>
            <a:ext cx="66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en-GB" dirty="0"/>
              <a:t>NA-CONS Fire-Resistant Partitions 3 - Partitions #09, #10, #12, #13, #14, #17 and #33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90D959-E3EA-ACBE-0743-451550B81CE9}"/>
              </a:ext>
            </a:extLst>
          </p:cNvPr>
          <p:cNvSpPr txBox="1"/>
          <p:nvPr/>
        </p:nvSpPr>
        <p:spPr>
          <a:xfrm>
            <a:off x="83229" y="97460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1482B3-0783-172C-E34E-F43987BD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16407-391D-3334-B2E5-E7C2FAD42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A0C49D-A197-CB0A-1325-8B7918613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31" y="2113915"/>
            <a:ext cx="8561210" cy="277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6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E28B9-7880-09DF-5BBD-132B28CC2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6D80EF-E432-58B5-43A1-4E8B1A0F8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8F5465-DD28-DFAE-D8EE-4FE7FAD4F85F}"/>
              </a:ext>
            </a:extLst>
          </p:cNvPr>
          <p:cNvSpPr txBox="1"/>
          <p:nvPr/>
        </p:nvSpPr>
        <p:spPr>
          <a:xfrm>
            <a:off x="53975" y="39888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GB" dirty="0"/>
              <a:t>SPSX-J-EC-0014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F472C4-58F8-9388-E9AC-F1A1D5C5A76E}"/>
              </a:ext>
            </a:extLst>
          </p:cNvPr>
          <p:cNvSpPr txBox="1"/>
          <p:nvPr/>
        </p:nvSpPr>
        <p:spPr>
          <a:xfrm>
            <a:off x="1964267" y="537386"/>
            <a:ext cx="661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en-GB" dirty="0"/>
              <a:t>PPE118/128 Shielding Modification for Better Crane Access to TT82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F807C8-C343-5985-ACF4-051E80CBFCE4}"/>
              </a:ext>
            </a:extLst>
          </p:cNvPr>
          <p:cNvSpPr txBox="1"/>
          <p:nvPr/>
        </p:nvSpPr>
        <p:spPr>
          <a:xfrm>
            <a:off x="83229" y="97460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A2DB96-3C66-83B4-9B5B-83C4F031DC08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F069DE-3218-9F5D-75B2-0183A9E4DFAC}"/>
              </a:ext>
            </a:extLst>
          </p:cNvPr>
          <p:cNvSpPr txBox="1"/>
          <p:nvPr/>
        </p:nvSpPr>
        <p:spPr>
          <a:xfrm>
            <a:off x="1964267" y="999051"/>
            <a:ext cx="67553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ECR describes the proposed changes to the shielding in PPE118 and PPE128 in order to improve crane access to TT82.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0F9EBE-967B-A73A-28A4-CBA3CF6F4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3063E-78AB-F3A5-83F7-B6C31B5F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D82EE5-5256-1744-D28D-958ACCAA5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692" y="1355779"/>
            <a:ext cx="3979333" cy="483972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AC1B5DF-B1A6-1D61-7A8C-83AFACF397D4}"/>
              </a:ext>
            </a:extLst>
          </p:cNvPr>
          <p:cNvSpPr txBox="1"/>
          <p:nvPr/>
        </p:nvSpPr>
        <p:spPr>
          <a:xfrm>
            <a:off x="314975" y="4252138"/>
            <a:ext cx="47957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PPE 118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Separation shielding shifted downstream by 2.4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Fire extinguisher and sign moved 3 m away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Emergency exit sign added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BIW alarm mounted on independent steel support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05AB6F-73D3-EC81-3936-1A53F0F96284}"/>
              </a:ext>
            </a:extLst>
          </p:cNvPr>
          <p:cNvSpPr txBox="1"/>
          <p:nvPr/>
        </p:nvSpPr>
        <p:spPr>
          <a:xfrm>
            <a:off x="314975" y="5444236"/>
            <a:ext cx="47957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PPE 128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Separation shielding shifted downstream by 2.4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Crome monitor moved by 50 cm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839DD9D-2B9E-9879-BC99-369AE3C21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82" y="1603401"/>
            <a:ext cx="2610485" cy="251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79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FC187-EE47-2F09-E6D9-E71904E17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5C6992-25FE-7F0C-5BBA-D06198F2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0762C-6503-92A0-25DB-EA6E5930C07C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6DDF31-F87E-79C1-96FF-7690F3BF86D5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A0E2EE-463B-BF25-9942-972E7EAD6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78170F-A0A2-3E59-A874-9D9FFAF2E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DF4324-753D-221F-CE14-F469FAE23641}"/>
              </a:ext>
            </a:extLst>
          </p:cNvPr>
          <p:cNvSpPr txBox="1"/>
          <p:nvPr/>
        </p:nvSpPr>
        <p:spPr>
          <a:xfrm>
            <a:off x="53975" y="39888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GB" dirty="0"/>
              <a:t>SPSX-J-EC-0014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184222-90F8-3B3F-6B03-DDC2D1606F23}"/>
              </a:ext>
            </a:extLst>
          </p:cNvPr>
          <p:cNvSpPr txBox="1"/>
          <p:nvPr/>
        </p:nvSpPr>
        <p:spPr>
          <a:xfrm>
            <a:off x="1964267" y="537386"/>
            <a:ext cx="661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en-GB" dirty="0"/>
              <a:t>PPE118/128 Shielding Modification for Better Crane Access to TT82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7DDD6-0B6C-04F5-F8FD-C6FF4AD10239}"/>
              </a:ext>
            </a:extLst>
          </p:cNvPr>
          <p:cNvSpPr txBox="1"/>
          <p:nvPr/>
        </p:nvSpPr>
        <p:spPr>
          <a:xfrm>
            <a:off x="83229" y="97460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451CCB2-0EBC-46AC-AF30-494CFC70B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59" y="1315419"/>
            <a:ext cx="7217515" cy="41709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81F304-C32F-4BBB-CF1F-24E76A4048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0667"/>
          <a:stretch>
            <a:fillRect/>
          </a:stretch>
        </p:blipFill>
        <p:spPr>
          <a:xfrm>
            <a:off x="3667125" y="4878328"/>
            <a:ext cx="5425440" cy="101677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8B9DAEB9-FF59-C8A1-61F8-57320B41136B}"/>
                  </a:ext>
                </a:extLst>
              </p14:cNvPr>
              <p14:cNvContentPartPr/>
              <p14:nvPr/>
            </p14:nvContentPartPr>
            <p14:xfrm>
              <a:off x="3731920" y="5201760"/>
              <a:ext cx="2933280" cy="4752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8B9DAEB9-FF59-C8A1-61F8-57320B41136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13920" y="5165760"/>
                <a:ext cx="2968920" cy="1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BE1A94FD-77E0-A662-98BC-216EE4A7226E}"/>
                  </a:ext>
                </a:extLst>
              </p14:cNvPr>
              <p14:cNvContentPartPr/>
              <p14:nvPr/>
            </p14:nvContentPartPr>
            <p14:xfrm>
              <a:off x="3745600" y="5289960"/>
              <a:ext cx="3549600" cy="2736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BE1A94FD-77E0-A662-98BC-216EE4A7226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27600" y="5253960"/>
                <a:ext cx="358524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4D1C6B62-F1C7-A462-60F5-3CB2EECF7E54}"/>
                  </a:ext>
                </a:extLst>
              </p14:cNvPr>
              <p14:cNvContentPartPr/>
              <p14:nvPr/>
            </p14:nvContentPartPr>
            <p14:xfrm>
              <a:off x="3745600" y="5580840"/>
              <a:ext cx="2067840" cy="2196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4D1C6B62-F1C7-A462-60F5-3CB2EECF7E5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27600" y="5544840"/>
                <a:ext cx="2103480" cy="9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32E151E9-36B8-0EFD-FA9D-07C35BEE04AC}"/>
                  </a:ext>
                </a:extLst>
              </p14:cNvPr>
              <p14:cNvContentPartPr/>
              <p14:nvPr/>
            </p14:nvContentPartPr>
            <p14:xfrm>
              <a:off x="3698080" y="5675520"/>
              <a:ext cx="5344560" cy="8316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32E151E9-36B8-0EFD-FA9D-07C35BEE04A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440" y="5639880"/>
                <a:ext cx="5380200" cy="15480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2CC4F63-2C76-4529-F4D0-5EEDC0E31706}"/>
              </a:ext>
            </a:extLst>
          </p:cNvPr>
          <p:cNvSpPr txBox="1"/>
          <p:nvPr/>
        </p:nvSpPr>
        <p:spPr>
          <a:xfrm>
            <a:off x="7615177" y="4095575"/>
            <a:ext cx="1330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EN-AA approval requested</a:t>
            </a:r>
          </a:p>
        </p:txBody>
      </p:sp>
    </p:spTree>
    <p:extLst>
      <p:ext uri="{BB962C8B-B14F-4D97-AF65-F5344CB8AC3E}">
        <p14:creationId xmlns:p14="http://schemas.microsoft.com/office/powerpoint/2010/main" val="1108493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09467DB-6056-AE2B-9C21-6C75144D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A35C408-D064-0B79-C521-9981324FB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EEDFE-1420-DCC8-940C-FC67865A9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61506-0C1C-E930-06C9-8D2D9C023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94B64-FD82-1C4B-6B06-F86F514C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F672289-92F0-C9E2-C5AE-151710C375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655457"/>
              </p:ext>
            </p:extLst>
          </p:nvPr>
        </p:nvGraphicFramePr>
        <p:xfrm>
          <a:off x="261004" y="1509208"/>
          <a:ext cx="8729316" cy="4017944"/>
        </p:xfrm>
        <a:graphic>
          <a:graphicData uri="http://schemas.openxmlformats.org/drawingml/2006/table">
            <a:tbl>
              <a:tblPr/>
              <a:tblGrid>
                <a:gridCol w="3086911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03506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92500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814424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631975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169017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16901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556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WIC and Power Converter Connections to the BIS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Antoine Colinet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2887843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SPSX-CIB-LST-0001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9183369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XBPF Installation strategy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Inaki Ortega Ruiz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2802203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SPSX-B-NOT-0001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79212"/>
                  </a:ext>
                </a:extLst>
              </a:tr>
              <a:tr h="42146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MBSA Magnet - Design Report	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Schwarz</a:t>
                      </a:r>
                      <a:endParaRPr kumimoji="0" lang="en-US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Corbel"/>
                        <a:ea typeface="+mn-ea"/>
                        <a:cs typeface="+mn-cs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3238176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SPSX-M-RPT-0001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92D050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662011"/>
                  </a:ext>
                </a:extLst>
              </a:tr>
              <a:tr h="42146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 Area Baseline Plan for YETS2025-26	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Xavier Palle Lopez</a:t>
                      </a:r>
                      <a:endParaRPr kumimoji="0" lang="en-US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Corbel"/>
                        <a:ea typeface="+mn-ea"/>
                        <a:cs typeface="+mn-cs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3306246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SPSX-PM-MS-0010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842930"/>
                  </a:ext>
                </a:extLst>
              </a:tr>
              <a:tr h="42146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East Area Plan for YETS 25/26	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Aboubakr Ebn Rahmoun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East Area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3380937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PSZ-PM-MS-0002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6739566"/>
                  </a:ext>
                </a:extLst>
              </a:tr>
              <a:tr h="32256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fr-FR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MISE HORS TENSION PARTIELLE DE LA ZONE EST</a:t>
                      </a:r>
                      <a:endParaRPr kumimoji="0" lang="en-GB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Denis Ribiollet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East Area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7"/>
                        </a:rPr>
                        <a:t>3171657</a:t>
                      </a:r>
                      <a:r>
                        <a:rPr kumimoji="0" lang="en-GB" sz="11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PSZ-E-PRD-0003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92D050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887440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Spill Optimisation for Experiments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Experimental Areas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11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8"/>
                        </a:rPr>
                        <a:t>3348121</a:t>
                      </a:r>
                      <a:r>
                        <a:rPr kumimoji="0" lang="en-GB" sz="11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SPSX-O-EN-0001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92D050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074822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Specification of the measurement campaign for the new AD electron cooler magnet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Adriana Rossi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AD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9"/>
                        </a:rPr>
                        <a:t>3127404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AD-LNT-SPC-0003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038257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Patch Panels and Cabling Configuration for Experimental Users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Philippe Boisseaux-Bourgeois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HiRadMat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3322635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HRM-E-ES-0001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6534243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Preparatory steps to take before accessing </a:t>
                      </a:r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underground areas	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Paraskevi Alexaki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HiRadMat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1"/>
                        </a:rPr>
                        <a:t>1154948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948002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E3F91-C428-767A-FCCF-23E2959F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7939E-64CA-BC05-87CE-3B136A85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791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001D7-C029-03B5-166E-A22BF4E43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Operation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EF0E9D-6DBE-E4B8-8626-1599DB09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4943585-336C-6AB4-B5A5-2F0BFACE18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848591"/>
              </p:ext>
            </p:extLst>
          </p:nvPr>
        </p:nvGraphicFramePr>
        <p:xfrm>
          <a:off x="307426" y="1640284"/>
          <a:ext cx="8407949" cy="4240633"/>
        </p:xfrm>
        <a:graphic>
          <a:graphicData uri="http://schemas.openxmlformats.org/drawingml/2006/table">
            <a:tbl>
              <a:tblPr/>
              <a:tblGrid>
                <a:gridCol w="717407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1124009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452663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1223346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270295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16569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456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MDX Magnet Installation for User Set-Up in T10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Maarten Van Dijk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3212841 - PSZ-M-EC-0002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925413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AMS Installation on T09 Beamline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Dipanwita Banerjee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3286847 - PSZ-X-EC-0001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CANCELLED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42821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East Area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Re-installation of Modified Vacuum Chamber in East Area F61.MBXHD025 during TS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3305038 - PSZ-V-EC-0003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637641"/>
                  </a:ext>
                </a:extLst>
              </a:tr>
              <a:tr h="23058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GIF++ Metallic Platform for Gas Area Extension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94" marR="4594" marT="459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Sylvain Girod</a:t>
                      </a:r>
                    </a:p>
                  </a:txBody>
                  <a:tcPr marL="4594" marR="4594" marT="459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3214920 - SPSX-J-EC-0010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  <a:p>
                      <a:pPr algn="l" fontAlgn="b"/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67374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Installation of a New Hydrogen Buffer outside EHN1 for the NA61/SHINE Experiment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Bartosz Maksiak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3197663 - SPSX-J-EC-0009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68732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Small Modifications to the Instrumentation in PPE134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Nikolaos Charitonidis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3252972 - SPSX-L-EC-0011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3024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Displacement of Beam Instrumentation from H4 to H2 Beamline for Neutrino Platform Operation in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Nikolaos Charitonidis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3252924 - SPSX-B-EC-0017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91070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DRD1 Test Facility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Eraldo Oliveri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CANCELLED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 need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13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Temporary Installation of Two XBPFs in M2 for Beam Divergence Measurement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Inaki Ortega Ruiz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3313838 - SPSX-B-EC-0020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5708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Re-installation of XCED Detector on H6 Beamline in PPE136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Miguel Santos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3286149 - SPSX-B-EC-0018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003517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Ventilation for the BA81 Extension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Jani Lehtinen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3156846 - SPSX-U-EC-0002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00523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Creation of New Lorry and Personnel Doors in Building 911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Jean-Louis Grenard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3173295 - SPSX-J-EC-0008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86649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New Trench on the Edge of the </a:t>
                      </a:r>
                      <a:r>
                        <a:rPr lang="en-GB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Budker</a:t>
                      </a:r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Road Extension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Ixone Angulo Vaquero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3252302 - SPSX-J-EC-0012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09599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Recovery of Iron Shielding from TT7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Tamara Bud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3277719 - SPSX-J-EC-0013</a:t>
                      </a:r>
                      <a:endParaRPr lang="en-US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 </a:t>
                      </a:r>
                      <a:r>
                        <a:rPr lang="fr-CH" sz="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need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943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Additional Platform above ALPHA Local Control Room in AD Hall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Francois Butin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2897943 - AD-LJ-EC-0023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650409"/>
                  </a:ext>
                </a:extLst>
              </a:tr>
              <a:tr h="197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Removal of Four Power Converters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Sven De Man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3316808 - AD-R-EC-0007</a:t>
                      </a:r>
                      <a:endParaRPr lang="en-GB" sz="800" b="0" i="0" u="sng" strike="noStrike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CANCELLED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 need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07677"/>
                  </a:ext>
                </a:extLst>
              </a:tr>
              <a:tr h="1682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800" b="0" i="0" u="none" strike="noStrike" kern="1200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HiRadMat</a:t>
                      </a:r>
                      <a:endParaRPr lang="en-US" sz="800" b="0" i="0" u="none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Recovery of Iron Shielding for Isolde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Karen </a:t>
                      </a:r>
                      <a:r>
                        <a:rPr lang="en-US" sz="800" b="0" i="0" u="none" strike="noStrike" kern="1200" dirty="0" err="1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Ledanois</a:t>
                      </a:r>
                      <a:endParaRPr lang="en-US" sz="800" b="0" i="0" u="none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en-US" sz="800" b="0" i="0" u="sng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3357094 - HRM-J-EC-0001</a:t>
                      </a:r>
                      <a:endParaRPr lang="en-US" sz="800" b="0" i="0" u="sng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 need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14063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Run 2025</a:t>
                      </a:r>
                      <a:endParaRPr lang="en-US" sz="800" b="0" i="0" u="none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Temporary Installation of P42-Induced Background Test Stand at TCC8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Florian Stummer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en-US" sz="800" b="0" i="0" u="sng" strike="noStrike" kern="1200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3368611 - SPSX-B-EC-0021</a:t>
                      </a:r>
                      <a:endParaRPr lang="en-US" sz="800" b="0" i="0" u="sng" strike="noStrike" kern="1200" dirty="0">
                        <a:solidFill>
                          <a:srgbClr val="002060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206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877827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47585-3BB7-DB80-36D1-8B159BFC53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D39262-831E-F4A3-8F8D-3C471510F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81560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8BD0-EF62-ACB5-A30F-0124CAD25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6843D-3255-DEA6-3CB9-C50B4379F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YETS 25-26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41993C-3736-1F68-0A12-E3EF6CD95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92F4506-D4FF-1CB8-3CA6-57F819BC68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059088"/>
              </p:ext>
            </p:extLst>
          </p:nvPr>
        </p:nvGraphicFramePr>
        <p:xfrm>
          <a:off x="178180" y="1919123"/>
          <a:ext cx="8407949" cy="2008961"/>
        </p:xfrm>
        <a:graphic>
          <a:graphicData uri="http://schemas.openxmlformats.org/drawingml/2006/table">
            <a:tbl>
              <a:tblPr/>
              <a:tblGrid>
                <a:gridCol w="790008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848151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855015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1024250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232975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56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NA-CONS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doors 9-10-11-12-13-14-17-33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kern="120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Adem Kaymak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2"/>
                        </a:rPr>
                        <a:t>3286649 - SPSX-SF-EC-0017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30245"/>
                  </a:ext>
                </a:extLst>
              </a:tr>
              <a:tr h="24728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</a:t>
                      </a:r>
                      <a:r>
                        <a:rPr lang="fr-FR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3F435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H6 Additional Quadrupoles for Smaller Beam Sizes in PPE156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Laurie Nevay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3371599 - </a:t>
                      </a:r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3"/>
                        </a:rPr>
                        <a:t>SPSX-M-EC-0008</a:t>
                      </a:r>
                      <a:endParaRPr lang="en-US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Stand-by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5488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Operation</a:t>
                      </a:r>
                      <a:r>
                        <a:rPr lang="fr-FR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/user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3F435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PPE118/128 Shielding Modification for Better Crane Access to TT82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Sylvain Girod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4"/>
                        </a:rPr>
                        <a:t>3317569 - SPSX-J-EC-0014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1321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HI-ECN3 Transfer Trolley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Roberto Rinaldesi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3237347 - SPSX-H-EC-0002</a:t>
                      </a:r>
                      <a:endParaRPr lang="en-US" sz="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63192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CAFS installation (2x TDC8,2x R-270 EHN1, 2x R-290 EHN1, 2x EHN2, 2x bottom of 911, 2x bottom of 912 2 x PA80)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HSE-FRS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3329416 - SPSX-SF-EC-0019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52881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Production/Installation of a New Access Gangway to TELMAX/ASACUSA Platforms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Francois Butin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3307640 - AD-LJ-EC-0028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09599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Production/Installation of the Horizontal Beamline Section in TELMAX (AD/ELENA)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Francois Butin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8"/>
                        </a:rPr>
                        <a:t>3284097 - AD-LJ-EC-0027</a:t>
                      </a:r>
                      <a:endParaRPr lang="en-US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Approval Accepted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943223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9CEFF35-9C35-7FEE-D2F6-3537AC242D6C}"/>
              </a:ext>
            </a:extLst>
          </p:cNvPr>
          <p:cNvGraphicFramePr>
            <a:graphicFrameLocks noGrp="1"/>
          </p:cNvGraphicFramePr>
          <p:nvPr/>
        </p:nvGraphicFramePr>
        <p:xfrm>
          <a:off x="178181" y="4783743"/>
          <a:ext cx="8407951" cy="727343"/>
        </p:xfrm>
        <a:graphic>
          <a:graphicData uri="http://schemas.openxmlformats.org/drawingml/2006/table">
            <a:tbl>
              <a:tblPr/>
              <a:tblGrid>
                <a:gridCol w="717407">
                  <a:extLst>
                    <a:ext uri="{9D8B030D-6E8A-4147-A177-3AD203B41FA5}">
                      <a16:colId xmlns:a16="http://schemas.microsoft.com/office/drawing/2014/main" val="2562779651"/>
                    </a:ext>
                  </a:extLst>
                </a:gridCol>
                <a:gridCol w="1124009">
                  <a:extLst>
                    <a:ext uri="{9D8B030D-6E8A-4147-A177-3AD203B41FA5}">
                      <a16:colId xmlns:a16="http://schemas.microsoft.com/office/drawing/2014/main" val="3499793876"/>
                    </a:ext>
                  </a:extLst>
                </a:gridCol>
                <a:gridCol w="2452663">
                  <a:extLst>
                    <a:ext uri="{9D8B030D-6E8A-4147-A177-3AD203B41FA5}">
                      <a16:colId xmlns:a16="http://schemas.microsoft.com/office/drawing/2014/main" val="1216165575"/>
                    </a:ext>
                  </a:extLst>
                </a:gridCol>
                <a:gridCol w="1223346">
                  <a:extLst>
                    <a:ext uri="{9D8B030D-6E8A-4147-A177-3AD203B41FA5}">
                      <a16:colId xmlns:a16="http://schemas.microsoft.com/office/drawing/2014/main" val="3831342112"/>
                    </a:ext>
                  </a:extLst>
                </a:gridCol>
                <a:gridCol w="1232975">
                  <a:extLst>
                    <a:ext uri="{9D8B030D-6E8A-4147-A177-3AD203B41FA5}">
                      <a16:colId xmlns:a16="http://schemas.microsoft.com/office/drawing/2014/main" val="3843647821"/>
                    </a:ext>
                  </a:extLst>
                </a:gridCol>
                <a:gridCol w="852743">
                  <a:extLst>
                    <a:ext uri="{9D8B030D-6E8A-4147-A177-3AD203B41FA5}">
                      <a16:colId xmlns:a16="http://schemas.microsoft.com/office/drawing/2014/main" val="426170478"/>
                    </a:ext>
                  </a:extLst>
                </a:gridCol>
                <a:gridCol w="804808">
                  <a:extLst>
                    <a:ext uri="{9D8B030D-6E8A-4147-A177-3AD203B41FA5}">
                      <a16:colId xmlns:a16="http://schemas.microsoft.com/office/drawing/2014/main" val="4049385626"/>
                    </a:ext>
                  </a:extLst>
                </a:gridCol>
              </a:tblGrid>
              <a:tr h="234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12722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+mn-cs"/>
                        </a:rPr>
                        <a:t>NA-CONS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kern="1200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Starpoint Installation in BA80 – IT-CS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kern="1200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Christian Burlet</a:t>
                      </a:r>
                      <a:endParaRPr lang="en-US" sz="800" b="0" i="0" u="none" strike="noStrike" kern="1200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9"/>
                        </a:rPr>
                        <a:t>3314109 - SPSX-ED-EC-0001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Not needed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94837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YETS 25-26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kern="1200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Starpoint Installation in BA80 – 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kern="1200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Jeremy Blanc</a:t>
                      </a:r>
                      <a:endParaRPr lang="en-US" sz="800" b="0" i="0" u="none" strike="noStrike" kern="1200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  <a:hlinkClick r:id="rId10"/>
                        </a:rPr>
                        <a:t>3318127 - SPSX-ED-EC-0002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Approval Accepted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Not needed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362099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C8072EFF-62C5-3287-0444-B05173A80877}"/>
              </a:ext>
            </a:extLst>
          </p:cNvPr>
          <p:cNvSpPr txBox="1">
            <a:spLocks/>
          </p:cNvSpPr>
          <p:nvPr/>
        </p:nvSpPr>
        <p:spPr>
          <a:xfrm>
            <a:off x="179616" y="4515676"/>
            <a:ext cx="725786" cy="3041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ARRs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E142FEF-8459-BFE9-F1B7-F51E0044A427}"/>
              </a:ext>
            </a:extLst>
          </p:cNvPr>
          <p:cNvSpPr txBox="1">
            <a:spLocks/>
          </p:cNvSpPr>
          <p:nvPr/>
        </p:nvSpPr>
        <p:spPr>
          <a:xfrm>
            <a:off x="178180" y="1633852"/>
            <a:ext cx="725786" cy="3041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ECRs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DF3E567D-ED1D-74E8-E701-998EA01E04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50E4CBE8-938D-39FB-EABA-409F143AA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51838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899D9-5093-4D5F-62F0-AF517AE6F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95887-DD58-70F2-3337-2230CC9D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32F37-6F9D-DBAF-AF82-19735BCAE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B651275-0BBD-677B-3707-C9F0F39BAC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826759"/>
              </p:ext>
            </p:extLst>
          </p:nvPr>
        </p:nvGraphicFramePr>
        <p:xfrm>
          <a:off x="245270" y="1837823"/>
          <a:ext cx="8407949" cy="1000374"/>
        </p:xfrm>
        <a:graphic>
          <a:graphicData uri="http://schemas.openxmlformats.org/drawingml/2006/table">
            <a:tbl>
              <a:tblPr/>
              <a:tblGrid>
                <a:gridCol w="790008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848151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855015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1024250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232975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56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2026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/user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GB" sz="8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GIF++ Bunker Extension in Phase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Martin Jaekel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3223563 - SPSX-J-EC-0011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Approval Accepted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83977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2026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Operation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/user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GB" sz="8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Lifting Table for GIF Pre-Dump (XTDVs in PPE144)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Sylvain Girod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3"/>
                        </a:rPr>
                        <a:t>3370529 - SPSX-J-EC-0015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68051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2026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Ventilation for the Fire Safety Technical Room in BA80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Yannic Body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3234771 - SPSX-U-EC-0004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783893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6551FB-F4BB-7692-CE33-EDF5DB227C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5643A-468C-C39E-923A-95A8E0627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890848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D8724-73E2-A85E-201C-214A8D14D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1BE4F-0D51-7437-1410-071D2116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LS3 – TCC2 Renovation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02DE1-8C6B-D1F8-8A12-596F5732B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7EC136-6911-9E36-A9FA-25925637E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43290"/>
              </p:ext>
            </p:extLst>
          </p:nvPr>
        </p:nvGraphicFramePr>
        <p:xfrm>
          <a:off x="178181" y="1696793"/>
          <a:ext cx="8407951" cy="3194817"/>
        </p:xfrm>
        <a:graphic>
          <a:graphicData uri="http://schemas.openxmlformats.org/drawingml/2006/table">
            <a:tbl>
              <a:tblPr/>
              <a:tblGrid>
                <a:gridCol w="512971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576088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3307976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739736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613630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56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GROUP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  <a:endParaRPr lang="en-US" sz="8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TCC2 RENOVATION GLOBAL ECR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1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73301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New Layout TCC2 (shielding blocks, CV manifolds, new cable trays routing)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31772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  <a:endParaRPr lang="fr-FR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Installation XTAX, VXSS and magnet change for P4 line 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3163148 - SPSX-L-EC-0010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22895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T4 target head offset towards </a:t>
                      </a:r>
                      <a:r>
                        <a:rPr lang="en-GB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Salève</a:t>
                      </a: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+ other target offsets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SY-STI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3190016 - SPSX-T-EC-0004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77914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T4 TBIU, including adapting BSG grid to see BDF/</a:t>
                      </a:r>
                      <a:r>
                        <a:rPr lang="en-GB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SHiP</a:t>
                      </a:r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SY-BI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3164015 - SPSX-B-EC-0010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84071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  <a:endParaRPr lang="fr-FR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P4 beam stoppers in TCC2 and integration with the access system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SY-STI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3164001 - SPSX-B-EC-0008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79007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of P4 XTCX 043.042 in TCC2 and XCHV in P42 TT83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3164099 - SPSX-TC-EC-0003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77036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NA-CONS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of the P4/P6 XTAX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3164017 - SPSX-T-EC-0002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6523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and installation </a:t>
                      </a: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XTAX New Design (T2 and T6) in TCC2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235439"/>
                  </a:ext>
                </a:extLst>
              </a:tr>
              <a:tr h="26168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and installation collimators in TCC2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completed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347659"/>
                  </a:ext>
                </a:extLst>
              </a:tr>
              <a:tr h="26168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and ?? XSPL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68804"/>
                  </a:ext>
                </a:extLst>
              </a:tr>
              <a:tr h="26168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TCC2 Civil engineering works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SCE-PPM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62825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5E6E29-ED04-F5D1-C7D8-BDAE9A1063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6EE2F-472C-E4F8-7376-B366EE3CA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3155430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8E75A-D0D6-CBC9-ABEC-4BF16985F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8C66A-45FE-3110-9087-4BCDD36B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Beginning LS3 – Priority 1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76891-E959-70CA-7C73-4328EF4CC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2CFB372-9B6D-DE9B-D186-4F3651708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15066"/>
              </p:ext>
            </p:extLst>
          </p:nvPr>
        </p:nvGraphicFramePr>
        <p:xfrm>
          <a:off x="178181" y="1696793"/>
          <a:ext cx="8407949" cy="3819174"/>
        </p:xfrm>
        <a:graphic>
          <a:graphicData uri="http://schemas.openxmlformats.org/drawingml/2006/table">
            <a:tbl>
              <a:tblPr/>
              <a:tblGrid>
                <a:gridCol w="512971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596069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3287994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851551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501814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56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GROUP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NA62 Dismantling from ECN3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EP-DT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3350600 - SPSX-X-EC-0002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06027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TCC8 dismantling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772420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TCC8: Overhead crane replacement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EN-HE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3"/>
                        </a:rPr>
                        <a:t>3380632 - SPSX-H-EC-0003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input needed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7495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Fire doors 9-10-11-12-13-14-17-33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SCE-SAM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sng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3286649 - SPSX-SF-EC-0017</a:t>
                      </a:r>
                      <a:endParaRPr kumimoji="0" lang="en-GB" sz="800" b="0" i="0" u="sng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60927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BA80 Power Converters for NA-CONS and the HI-ECN3 Bump Magnets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SY-EPC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3164018 - SPSX-R-EC-0001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Approval Accepted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02432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BA80 Cooling Station Consolidation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3324280 - SPSX-F-EC-0006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77899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Removal of the P42 4-Block Collimators in LS3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3340706 - SPSX-TC-EC-0005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49355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BIS implementation (including racks)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3324656 - SPSX-CIB-EC-0001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5089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WIC implementation (including racks)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3337994 - SPSX-CIW-EC-0001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49007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Pulsed/stable network renovation BA80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96677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BA2 Cooling Station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input needed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4381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SCADA/UPS/AUG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343160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CT2 5th Cell Design Changes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Not started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8935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Changes in BA80 - 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3324278 - SPSX-E-EC-0006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832590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Decabling</a:t>
                      </a: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and cabling TCC2 and BA80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37615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54A15-01D0-5E7B-D0B6-30BFE49292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99992D-9565-3A01-45C2-6C0BE3BD9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61347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41ACA-9479-4207-7A53-A2A0F90EC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6EA3B-F64F-B31E-86DB-42C1FEFE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Mid LS3 – Priority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B1E9C-4ED4-12F9-916F-69610AC30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51CC92-FCC5-B1F4-A44A-B13C7AD1D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72153"/>
              </p:ext>
            </p:extLst>
          </p:nvPr>
        </p:nvGraphicFramePr>
        <p:xfrm>
          <a:off x="305991" y="1775366"/>
          <a:ext cx="8407950" cy="2426856"/>
        </p:xfrm>
        <a:graphic>
          <a:graphicData uri="http://schemas.openxmlformats.org/drawingml/2006/table">
            <a:tbl>
              <a:tblPr/>
              <a:tblGrid>
                <a:gridCol w="717407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586742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3190461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722821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532969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956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XPBF Installation instead of FISC in all beamlines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SY-BI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0052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Protection against accidental contacts for normal conducting magnets (141/290)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TE-MSC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80554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Dry risers, fire damper and duct modification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sng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3329418 - SPSX-SF-EC-0020</a:t>
                      </a:r>
                      <a:endParaRPr lang="en-US" sz="800" b="0" i="0" u="sng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en-US" sz="8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needed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31391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Renovation of TT20, TDC2 and TCC2 general services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781429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HI-ECN3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P42 Dump installation in TT83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SY-STI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3161130 - SPSX-T-EC-0001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044084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  <a:endParaRPr lang="fr-FR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P4 vacuum - vacuum up to P42 dump after LS3 (and to TCC8, if possible)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3163803 - SPSX-V-EC-0002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725070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Consolidation of SEM devices in P42 transfer 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SY-BI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3164014 - SPSX-B-EC-0009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needed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10483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Changes to sector doors in relation to fire-resistant partitions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EN-AA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3321299 - SPSX-SF-EC-0018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44907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Fire door 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SCE-SAM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740341"/>
                  </a:ext>
                </a:extLst>
              </a:tr>
              <a:tr h="1971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H6B and H6C reconfiguration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800" b="0" i="0" u="sng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3371607 - SPSX-L-EC-0012</a:t>
                      </a:r>
                      <a:endParaRPr kumimoji="0" lang="en-GB" sz="800" b="0" i="0" u="sng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919420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5E14B9-E8BA-9E20-297A-2CA73E3E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7F3B4-9006-B573-F3DC-3F55D64D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431724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17DEA-2ACD-FD7D-5203-48CF747BF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3BE02-C1A8-B65C-523D-B151CB24C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Areas – End of LS3 – Priority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46DC1-02CC-4EF3-684B-69EE9E94E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E4F25F-7D3A-1BDE-EE90-F980372E3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951688"/>
              </p:ext>
            </p:extLst>
          </p:nvPr>
        </p:nvGraphicFramePr>
        <p:xfrm>
          <a:off x="307426" y="1610791"/>
          <a:ext cx="8407949" cy="3096416"/>
        </p:xfrm>
        <a:graphic>
          <a:graphicData uri="http://schemas.openxmlformats.org/drawingml/2006/table">
            <a:tbl>
              <a:tblPr/>
              <a:tblGrid>
                <a:gridCol w="482735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3063737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688656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1680384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53890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803660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</a:tblGrid>
              <a:tr h="2605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PERIOD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ZONE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AUTHOR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EDMS link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ECR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Integration Status</a:t>
                      </a:r>
                    </a:p>
                  </a:txBody>
                  <a:tcPr marL="5031" marR="5031" marT="5031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Fire Detection BA80 Surface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EN-AA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3128278 - SPSX-SF-EC-0014</a:t>
                      </a:r>
                      <a:endParaRPr lang="en-GB" sz="800" b="0" i="0" u="sng" strike="noStrike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Completed</a:t>
                      </a: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005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  <a:endParaRPr kumimoji="0" lang="fr-CH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Collimator replacement renovated micro-collimators TT82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2961759 - SPSX-TC-EC-0001</a:t>
                      </a:r>
                      <a:endParaRPr lang="en-GB" sz="800" b="0" i="0" u="sng" strike="noStrike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0602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Optical fibre installation EHN1, EHN2, BA82 (IT), BX83 918 (IT) 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6228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Removal of orphan wire in TTs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800" b="0" i="0" u="sng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3380774 - SPSX-LJ-EC-0002</a:t>
                      </a:r>
                      <a:endParaRPr kumimoji="0" lang="en-GB" sz="800" b="0" i="0" u="sng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78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Removal of Hydrostatic Levelling System Network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BE-GM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3327862 - SPSX-G-EC-0002</a:t>
                      </a: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3082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New 45deg. Mirrors, cables and vacuum pumps installation in NA XCET Detectors in 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505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NA-CONS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XCET gas racks, N2 flushing and GHG gas lines installation 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Not started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03977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BA82: Installation of power converters and new equipment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SY-EPC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not started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21853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North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BA81 and BA82 Arc Flash Protection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kumimoji="0" lang="en-GB" sz="800" b="0" i="0" u="sng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3380690 - SPSX-E-EC-0007</a:t>
                      </a:r>
                      <a:endParaRPr kumimoji="0" lang="en-GB" sz="800" b="0" i="0" u="sng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8283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Renovation of BB81 3.3kV switchgears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241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HI-ECN3</a:t>
                      </a:r>
                      <a:endParaRPr lang="fr-FR" sz="8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H6, H8, P4 beamline realignment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BE-EA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3167659 - SPSX-G-EC-0001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4780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LS3</a:t>
                      </a:r>
                    </a:p>
                  </a:txBody>
                  <a:tcPr marL="1980" marR="1980" marT="198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NA-CONS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Fire Detection 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EN-AA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3126099 - SPSX-SF-EC-0013</a:t>
                      </a:r>
                      <a:endParaRPr lang="en-GB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Input Needed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75686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LS3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Fire doors no. 39, 54, 25, 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SCE-SAM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800" b="0" i="0" u="sng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0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731904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4D257D-D913-3726-05F2-1C909A91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18-11-2025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BE3ED-7107-5C4A-399A-81E0AE521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193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01540053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32052</TotalTime>
  <Words>2586</Words>
  <Application>Microsoft Office PowerPoint</Application>
  <PresentationFormat>On-screen Show (4:3)</PresentationFormat>
  <Paragraphs>918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MS PGothic</vt:lpstr>
      <vt:lpstr>Arial</vt:lpstr>
      <vt:lpstr>Calibri</vt:lpstr>
      <vt:lpstr>Corbel</vt:lpstr>
      <vt:lpstr>Segoe UI</vt:lpstr>
      <vt:lpstr>Verdana</vt:lpstr>
      <vt:lpstr>CERN_ENdept_Presentation_ArialFont copy</vt:lpstr>
      <vt:lpstr>ECR/Documents for Information and Approval</vt:lpstr>
      <vt:lpstr>LIST OF DOCUMENTS for Info</vt:lpstr>
      <vt:lpstr>Experimental Areas – Operation 2025</vt:lpstr>
      <vt:lpstr>Experimental Areas – YETS 25-26</vt:lpstr>
      <vt:lpstr>Experimental Areas – 2026</vt:lpstr>
      <vt:lpstr>Experimental Areas – LS3 – TCC2 Renovation </vt:lpstr>
      <vt:lpstr>Experimental Areas – Beginning LS3 – Priority 1 </vt:lpstr>
      <vt:lpstr>Experimental Areas – Mid LS3 – Priority 2</vt:lpstr>
      <vt:lpstr>Experimental Areas – End of LS3 – Priority 3</vt:lpstr>
      <vt:lpstr>Experimental Areas – LS3 – Pending Approval</vt:lpstr>
      <vt:lpstr>Experimental Areas – LS3</vt:lpstr>
      <vt:lpstr>LIST OF DOCs for APPROVAL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1867</cp:revision>
  <cp:lastPrinted>2021-09-07T15:36:10Z</cp:lastPrinted>
  <dcterms:created xsi:type="dcterms:W3CDTF">2016-04-11T07:30:05Z</dcterms:created>
  <dcterms:modified xsi:type="dcterms:W3CDTF">2025-11-18T12:48:03Z</dcterms:modified>
</cp:coreProperties>
</file>