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623" r:id="rId2"/>
  </p:sldMasterIdLst>
  <p:notesMasterIdLst>
    <p:notesMasterId r:id="rId14"/>
  </p:notesMasterIdLst>
  <p:sldIdLst>
    <p:sldId id="256" r:id="rId3"/>
    <p:sldId id="257" r:id="rId4"/>
    <p:sldId id="274" r:id="rId5"/>
    <p:sldId id="258" r:id="rId6"/>
    <p:sldId id="269" r:id="rId7"/>
    <p:sldId id="270" r:id="rId8"/>
    <p:sldId id="259" r:id="rId9"/>
    <p:sldId id="275" r:id="rId10"/>
    <p:sldId id="262" r:id="rId11"/>
    <p:sldId id="268" r:id="rId12"/>
    <p:sldId id="273" r:id="rId13"/>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B"/>
    <a:srgbClr val="003466"/>
    <a:srgbClr val="EC733D"/>
    <a:srgbClr val="300F8D"/>
    <a:srgbClr val="0066CC"/>
    <a:srgbClr val="007BF6"/>
    <a:srgbClr val="3B0BEB"/>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1553" autoAdjust="0"/>
  </p:normalViewPr>
  <p:slideViewPr>
    <p:cSldViewPr>
      <p:cViewPr varScale="1">
        <p:scale>
          <a:sx n="91" d="100"/>
          <a:sy n="91" d="100"/>
        </p:scale>
        <p:origin x="3992" y="4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C762C9B-0D16-7EF2-4C67-8F39C4CAC689}"/>
              </a:ext>
            </a:extLst>
          </p:cNvPr>
          <p:cNvSpPr>
            <a:spLocks noGrp="1"/>
          </p:cNvSpPr>
          <p:nvPr>
            <p:ph type="hdr" sz="quarter"/>
          </p:nvPr>
        </p:nvSpPr>
        <p:spPr>
          <a:xfrm>
            <a:off x="0" y="0"/>
            <a:ext cx="2946400" cy="493713"/>
          </a:xfrm>
          <a:prstGeom prst="rect">
            <a:avLst/>
          </a:prstGeom>
        </p:spPr>
        <p:txBody>
          <a:bodyPr vert="horz" lIns="91440" tIns="45720" rIns="91440" bIns="45720" rtlCol="0"/>
          <a:lstStyle>
            <a:lvl1pPr algn="l" eaLnBrk="1" hangingPunct="1">
              <a:defRPr sz="1200">
                <a:cs typeface="Arial" charset="0"/>
              </a:defRPr>
            </a:lvl1pPr>
          </a:lstStyle>
          <a:p>
            <a:pPr>
              <a:defRPr/>
            </a:pPr>
            <a:endParaRPr lang="fr-CH"/>
          </a:p>
        </p:txBody>
      </p:sp>
      <p:sp>
        <p:nvSpPr>
          <p:cNvPr id="3" name="Date Placeholder 2">
            <a:extLst>
              <a:ext uri="{FF2B5EF4-FFF2-40B4-BE49-F238E27FC236}">
                <a16:creationId xmlns:a16="http://schemas.microsoft.com/office/drawing/2014/main" id="{8AED5AA7-E3C8-53D6-3940-84D3C7944AB1}"/>
              </a:ext>
            </a:extLst>
          </p:cNvPr>
          <p:cNvSpPr>
            <a:spLocks noGrp="1"/>
          </p:cNvSpPr>
          <p:nvPr>
            <p:ph type="dt" idx="1"/>
          </p:nvPr>
        </p:nvSpPr>
        <p:spPr>
          <a:xfrm>
            <a:off x="3849688" y="0"/>
            <a:ext cx="2946400" cy="493713"/>
          </a:xfrm>
          <a:prstGeom prst="rect">
            <a:avLst/>
          </a:prstGeom>
        </p:spPr>
        <p:txBody>
          <a:bodyPr vert="horz" lIns="91440" tIns="45720" rIns="91440" bIns="45720" rtlCol="0"/>
          <a:lstStyle>
            <a:lvl1pPr algn="r" eaLnBrk="1" hangingPunct="1">
              <a:defRPr sz="1200">
                <a:cs typeface="Arial" charset="0"/>
              </a:defRPr>
            </a:lvl1pPr>
          </a:lstStyle>
          <a:p>
            <a:pPr>
              <a:defRPr/>
            </a:pPr>
            <a:fld id="{A86E8B5F-F704-4929-84C0-906E6C780B48}" type="datetimeFigureOut">
              <a:rPr lang="fr-CH"/>
              <a:pPr>
                <a:defRPr/>
              </a:pPr>
              <a:t>19.03.2024</a:t>
            </a:fld>
            <a:endParaRPr lang="fr-CH"/>
          </a:p>
        </p:txBody>
      </p:sp>
      <p:sp>
        <p:nvSpPr>
          <p:cNvPr id="4" name="Slide Image Placeholder 3">
            <a:extLst>
              <a:ext uri="{FF2B5EF4-FFF2-40B4-BE49-F238E27FC236}">
                <a16:creationId xmlns:a16="http://schemas.microsoft.com/office/drawing/2014/main" id="{BC9C1FE0-32B0-AC2C-FF71-B8A7B1757882}"/>
              </a:ext>
            </a:extLst>
          </p:cNvPr>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pPr lvl="0"/>
            <a:endParaRPr lang="fr-CH" noProof="0"/>
          </a:p>
        </p:txBody>
      </p:sp>
      <p:sp>
        <p:nvSpPr>
          <p:cNvPr id="5" name="Notes Placeholder 4">
            <a:extLst>
              <a:ext uri="{FF2B5EF4-FFF2-40B4-BE49-F238E27FC236}">
                <a16:creationId xmlns:a16="http://schemas.microsoft.com/office/drawing/2014/main" id="{338EA6D1-A6E0-A834-2977-CF068FCFFDCE}"/>
              </a:ext>
            </a:extLst>
          </p:cNvPr>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fr-CH" noProof="0"/>
          </a:p>
        </p:txBody>
      </p:sp>
      <p:sp>
        <p:nvSpPr>
          <p:cNvPr id="6" name="Footer Placeholder 5">
            <a:extLst>
              <a:ext uri="{FF2B5EF4-FFF2-40B4-BE49-F238E27FC236}">
                <a16:creationId xmlns:a16="http://schemas.microsoft.com/office/drawing/2014/main" id="{165C9811-8ECF-8A1B-D432-1F402F0A8168}"/>
              </a:ext>
            </a:extLst>
          </p:cNvPr>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eaLnBrk="1" hangingPunct="1">
              <a:defRPr sz="1200">
                <a:cs typeface="Arial" charset="0"/>
              </a:defRPr>
            </a:lvl1pPr>
          </a:lstStyle>
          <a:p>
            <a:pPr>
              <a:defRPr/>
            </a:pPr>
            <a:endParaRPr lang="fr-CH"/>
          </a:p>
        </p:txBody>
      </p:sp>
      <p:sp>
        <p:nvSpPr>
          <p:cNvPr id="7" name="Slide Number Placeholder 6">
            <a:extLst>
              <a:ext uri="{FF2B5EF4-FFF2-40B4-BE49-F238E27FC236}">
                <a16:creationId xmlns:a16="http://schemas.microsoft.com/office/drawing/2014/main" id="{C4C55A40-0D68-BFC0-8DBB-120F614A91A8}"/>
              </a:ext>
            </a:extLst>
          </p:cNvPr>
          <p:cNvSpPr>
            <a:spLocks noGrp="1"/>
          </p:cNvSpPr>
          <p:nvPr>
            <p:ph type="sldNum" sz="quarter" idx="5"/>
          </p:nvPr>
        </p:nvSpPr>
        <p:spPr>
          <a:xfrm>
            <a:off x="3849688" y="9377363"/>
            <a:ext cx="2946400"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21E073C-2F4B-4C94-B8CD-233401313248}" type="slidenum">
              <a:rPr lang="fr-CH" altLang="en-US"/>
              <a:pPr/>
              <a:t>‹#›</a:t>
            </a:fld>
            <a:endParaRPr lang="fr-CH"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06F6DFF5-3228-F05C-C9D6-2DE8F26596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777B15E0-C50C-2E44-5AA4-298616C89D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4340" name="Slide Number Placeholder 3">
            <a:extLst>
              <a:ext uri="{FF2B5EF4-FFF2-40B4-BE49-F238E27FC236}">
                <a16:creationId xmlns:a16="http://schemas.microsoft.com/office/drawing/2014/main" id="{0EF9C2A0-3E38-67C3-0545-0CCF16B12C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735FDA7-8C67-486C-9DA1-9784840169FF}" type="slidenum">
              <a:rPr lang="fr-CH" altLang="en-US"/>
              <a:pPr>
                <a:spcBef>
                  <a:spcPct val="0"/>
                </a:spcBef>
              </a:pPr>
              <a:t>1</a:t>
            </a:fld>
            <a:endParaRPr lang="fr-CH"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723E03FE-7C97-36BC-FF5F-72B0002799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4689B305-46D4-073A-B408-CFDA5E1D70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H" altLang="fr-FR"/>
          </a:p>
        </p:txBody>
      </p:sp>
      <p:sp>
        <p:nvSpPr>
          <p:cNvPr id="16388" name="Slide Number Placeholder 3">
            <a:extLst>
              <a:ext uri="{FF2B5EF4-FFF2-40B4-BE49-F238E27FC236}">
                <a16:creationId xmlns:a16="http://schemas.microsoft.com/office/drawing/2014/main" id="{20EDEA1B-941B-C3D5-9880-C0C7A9606A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FA5A29D-852A-475E-887F-BC557F5FBD51}" type="slidenum">
              <a:rPr lang="fr-CH" altLang="fr-FR"/>
              <a:pPr>
                <a:spcBef>
                  <a:spcPct val="0"/>
                </a:spcBef>
              </a:pPr>
              <a:t>2</a:t>
            </a:fld>
            <a:endParaRPr lang="fr-CH"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D48DCE81-1554-58DD-9E3A-AE5F0B8FEC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59F3B5B0-1C29-3D77-0114-295F9D009D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1508" name="Slide Number Placeholder 3">
            <a:extLst>
              <a:ext uri="{FF2B5EF4-FFF2-40B4-BE49-F238E27FC236}">
                <a16:creationId xmlns:a16="http://schemas.microsoft.com/office/drawing/2014/main" id="{8B0C9D65-1C0B-25F9-546A-D9AEDE0546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83E3AB6-7FCF-4B0E-B856-8B312B29D922}" type="slidenum">
              <a:rPr lang="fr-CH" altLang="en-US"/>
              <a:pPr>
                <a:spcBef>
                  <a:spcPct val="0"/>
                </a:spcBef>
              </a:pPr>
              <a:t>6</a:t>
            </a:fld>
            <a:endParaRPr lang="fr-CH"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9F7C961-D4E8-4961-739F-511AB369A04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212A7E9D-3C28-80F2-91B5-06F3D57B9D85}"/>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4EF18806-E4FD-41E5-B6A4-F192BF3E63FD}" type="slidenum">
              <a:rPr lang="en-GB" altLang="en-US">
                <a:solidFill>
                  <a:srgbClr val="003466"/>
                </a:solidFill>
              </a:rPr>
              <a:pPr algn="ctr" eaLnBrk="1" hangingPunct="1"/>
              <a:t>‹#›</a:t>
            </a:fld>
            <a:endParaRPr lang="en-GB" altLang="en-US">
              <a:solidFill>
                <a:srgbClr val="003466"/>
              </a:solidFill>
            </a:endParaRPr>
          </a:p>
        </p:txBody>
      </p:sp>
      <p:sp>
        <p:nvSpPr>
          <p:cNvPr id="6" name="TextBox 8">
            <a:extLst>
              <a:ext uri="{FF2B5EF4-FFF2-40B4-BE49-F238E27FC236}">
                <a16:creationId xmlns:a16="http://schemas.microsoft.com/office/drawing/2014/main" id="{7B53E6A3-AED6-9BF9-A1EA-037D3015EFA4}"/>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1293658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E2BACD28-1323-1D47-1520-0584890932E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7E0E1F51-DBB4-B99F-33DE-36C6DAE58695}"/>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D737C8D2-D4CD-4F75-8ADF-453FABDF7602}" type="slidenum">
              <a:rPr lang="en-GB" altLang="en-US">
                <a:solidFill>
                  <a:srgbClr val="003466"/>
                </a:solidFill>
              </a:rPr>
              <a:pPr algn="ctr" eaLnBrk="1" hangingPunct="1"/>
              <a:t>‹#›</a:t>
            </a:fld>
            <a:endParaRPr lang="en-GB" altLang="en-US">
              <a:solidFill>
                <a:srgbClr val="003466"/>
              </a:solidFill>
            </a:endParaRPr>
          </a:p>
        </p:txBody>
      </p:sp>
      <p:sp>
        <p:nvSpPr>
          <p:cNvPr id="6" name="TextBox 8">
            <a:extLst>
              <a:ext uri="{FF2B5EF4-FFF2-40B4-BE49-F238E27FC236}">
                <a16:creationId xmlns:a16="http://schemas.microsoft.com/office/drawing/2014/main" id="{C5452485-4B6A-1F9A-ED86-11BA64AB433D}"/>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83821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1B9751C4-08FF-BFE8-40AD-FEC996F6033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A7525D47-3BD6-B7D9-7C92-E242F645D277}"/>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B8E10042-1465-40E0-AC3F-FF2CD81F3B34}" type="slidenum">
              <a:rPr lang="en-GB" altLang="en-US">
                <a:solidFill>
                  <a:srgbClr val="003466"/>
                </a:solidFill>
              </a:rPr>
              <a:pPr algn="ctr" eaLnBrk="1" hangingPunct="1"/>
              <a:t>‹#›</a:t>
            </a:fld>
            <a:endParaRPr lang="en-GB" altLang="en-US">
              <a:solidFill>
                <a:srgbClr val="003466"/>
              </a:solidFill>
            </a:endParaRPr>
          </a:p>
        </p:txBody>
      </p:sp>
      <p:sp>
        <p:nvSpPr>
          <p:cNvPr id="6" name="TextBox 5">
            <a:extLst>
              <a:ext uri="{FF2B5EF4-FFF2-40B4-BE49-F238E27FC236}">
                <a16:creationId xmlns:a16="http://schemas.microsoft.com/office/drawing/2014/main" id="{583AE85D-7916-6B9F-69E0-B270ABD6AC5C}"/>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48098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5FA44E8-7291-15D2-175F-7FBC6EC245F3}"/>
              </a:ext>
            </a:extLst>
          </p:cNvPr>
          <p:cNvSpPr>
            <a:spLocks noGrp="1"/>
          </p:cNvSpPr>
          <p:nvPr>
            <p:ph type="dt" sz="half" idx="10"/>
          </p:nvPr>
        </p:nvSpPr>
        <p:spPr/>
        <p:txBody>
          <a:bodyPr/>
          <a:lstStyle>
            <a:lvl1pPr>
              <a:defRPr/>
            </a:lvl1pPr>
          </a:lstStyle>
          <a:p>
            <a:pPr>
              <a:defRPr/>
            </a:pPr>
            <a:fld id="{6978D815-6BA8-468F-BF1E-642BC2394D00}" type="datetimeFigureOut">
              <a:rPr lang="en-GB"/>
              <a:pPr>
                <a:defRPr/>
              </a:pPr>
              <a:t>19/03/2024</a:t>
            </a:fld>
            <a:endParaRPr lang="en-GB"/>
          </a:p>
        </p:txBody>
      </p:sp>
      <p:sp>
        <p:nvSpPr>
          <p:cNvPr id="5" name="Footer Placeholder 4">
            <a:extLst>
              <a:ext uri="{FF2B5EF4-FFF2-40B4-BE49-F238E27FC236}">
                <a16:creationId xmlns:a16="http://schemas.microsoft.com/office/drawing/2014/main" id="{FAE3124C-0219-5340-4A45-7B170DE5FE0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425FD5F5-EB37-4DED-5D51-D3EBFE902EC8}"/>
              </a:ext>
            </a:extLst>
          </p:cNvPr>
          <p:cNvSpPr>
            <a:spLocks noGrp="1"/>
          </p:cNvSpPr>
          <p:nvPr>
            <p:ph type="sldNum" sz="quarter" idx="12"/>
          </p:nvPr>
        </p:nvSpPr>
        <p:spPr/>
        <p:txBody>
          <a:bodyPr/>
          <a:lstStyle>
            <a:lvl1pPr>
              <a:defRPr/>
            </a:lvl1pPr>
          </a:lstStyle>
          <a:p>
            <a:fld id="{D03FEB60-16A8-4AB9-841A-E21F9BAFB440}" type="slidenum">
              <a:rPr lang="en-GB" altLang="fr-FR"/>
              <a:pPr/>
              <a:t>‹#›</a:t>
            </a:fld>
            <a:endParaRPr lang="en-GB" altLang="fr-FR"/>
          </a:p>
        </p:txBody>
      </p:sp>
    </p:spTree>
    <p:extLst>
      <p:ext uri="{BB962C8B-B14F-4D97-AF65-F5344CB8AC3E}">
        <p14:creationId xmlns:p14="http://schemas.microsoft.com/office/powerpoint/2010/main" val="17717253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F823BA-FBE4-69F4-DE71-EAAAB5E3A438}"/>
              </a:ext>
            </a:extLst>
          </p:cNvPr>
          <p:cNvSpPr>
            <a:spLocks noGrp="1"/>
          </p:cNvSpPr>
          <p:nvPr>
            <p:ph type="dt" sz="half" idx="10"/>
          </p:nvPr>
        </p:nvSpPr>
        <p:spPr/>
        <p:txBody>
          <a:bodyPr/>
          <a:lstStyle>
            <a:lvl1pPr>
              <a:defRPr/>
            </a:lvl1pPr>
          </a:lstStyle>
          <a:p>
            <a:pPr>
              <a:defRPr/>
            </a:pPr>
            <a:fld id="{C47E460A-81C9-489E-BDAD-505CBB349D4A}" type="datetimeFigureOut">
              <a:rPr lang="en-GB"/>
              <a:pPr>
                <a:defRPr/>
              </a:pPr>
              <a:t>19/03/2024</a:t>
            </a:fld>
            <a:endParaRPr lang="en-GB"/>
          </a:p>
        </p:txBody>
      </p:sp>
      <p:sp>
        <p:nvSpPr>
          <p:cNvPr id="5" name="Footer Placeholder 4">
            <a:extLst>
              <a:ext uri="{FF2B5EF4-FFF2-40B4-BE49-F238E27FC236}">
                <a16:creationId xmlns:a16="http://schemas.microsoft.com/office/drawing/2014/main" id="{25850F43-C53B-4B55-E09D-F78DDA1217D6}"/>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FF84576-E3D7-FB8F-8CC4-C69FCCBE52E0}"/>
              </a:ext>
            </a:extLst>
          </p:cNvPr>
          <p:cNvSpPr>
            <a:spLocks noGrp="1"/>
          </p:cNvSpPr>
          <p:nvPr>
            <p:ph type="sldNum" sz="quarter" idx="12"/>
          </p:nvPr>
        </p:nvSpPr>
        <p:spPr/>
        <p:txBody>
          <a:bodyPr/>
          <a:lstStyle>
            <a:lvl1pPr>
              <a:defRPr/>
            </a:lvl1pPr>
          </a:lstStyle>
          <a:p>
            <a:fld id="{5CBC82DC-021F-4622-AFA7-11F3F62599E3}" type="slidenum">
              <a:rPr lang="en-GB" altLang="fr-FR"/>
              <a:pPr/>
              <a:t>‹#›</a:t>
            </a:fld>
            <a:endParaRPr lang="en-GB" altLang="fr-FR"/>
          </a:p>
        </p:txBody>
      </p:sp>
    </p:spTree>
    <p:extLst>
      <p:ext uri="{BB962C8B-B14F-4D97-AF65-F5344CB8AC3E}">
        <p14:creationId xmlns:p14="http://schemas.microsoft.com/office/powerpoint/2010/main" val="670084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21ADE2-9FBF-3DFB-C810-C16ECE14B918}"/>
              </a:ext>
            </a:extLst>
          </p:cNvPr>
          <p:cNvSpPr>
            <a:spLocks noGrp="1"/>
          </p:cNvSpPr>
          <p:nvPr>
            <p:ph type="dt" sz="half" idx="10"/>
          </p:nvPr>
        </p:nvSpPr>
        <p:spPr/>
        <p:txBody>
          <a:bodyPr/>
          <a:lstStyle>
            <a:lvl1pPr>
              <a:defRPr/>
            </a:lvl1pPr>
          </a:lstStyle>
          <a:p>
            <a:pPr>
              <a:defRPr/>
            </a:pPr>
            <a:fld id="{74BB26BC-4E45-43D5-A2CE-3AFF070E9456}" type="datetimeFigureOut">
              <a:rPr lang="en-GB"/>
              <a:pPr>
                <a:defRPr/>
              </a:pPr>
              <a:t>19/03/2024</a:t>
            </a:fld>
            <a:endParaRPr lang="en-GB"/>
          </a:p>
        </p:txBody>
      </p:sp>
      <p:sp>
        <p:nvSpPr>
          <p:cNvPr id="5" name="Footer Placeholder 4">
            <a:extLst>
              <a:ext uri="{FF2B5EF4-FFF2-40B4-BE49-F238E27FC236}">
                <a16:creationId xmlns:a16="http://schemas.microsoft.com/office/drawing/2014/main" id="{DB371A0B-9111-D74E-FB77-8A7435CDFFF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ECF29EF-A908-0EEB-E0A8-EFE410CF27C6}"/>
              </a:ext>
            </a:extLst>
          </p:cNvPr>
          <p:cNvSpPr>
            <a:spLocks noGrp="1"/>
          </p:cNvSpPr>
          <p:nvPr>
            <p:ph type="sldNum" sz="quarter" idx="12"/>
          </p:nvPr>
        </p:nvSpPr>
        <p:spPr/>
        <p:txBody>
          <a:bodyPr/>
          <a:lstStyle>
            <a:lvl1pPr>
              <a:defRPr/>
            </a:lvl1pPr>
          </a:lstStyle>
          <a:p>
            <a:fld id="{245F0297-DDCA-401A-AE87-44E26FD481AE}" type="slidenum">
              <a:rPr lang="en-GB" altLang="fr-FR"/>
              <a:pPr/>
              <a:t>‹#›</a:t>
            </a:fld>
            <a:endParaRPr lang="en-GB" altLang="fr-FR"/>
          </a:p>
        </p:txBody>
      </p:sp>
    </p:spTree>
    <p:extLst>
      <p:ext uri="{BB962C8B-B14F-4D97-AF65-F5344CB8AC3E}">
        <p14:creationId xmlns:p14="http://schemas.microsoft.com/office/powerpoint/2010/main" val="3934773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A3B53631-F464-1808-233F-C345D5F9C823}"/>
              </a:ext>
            </a:extLst>
          </p:cNvPr>
          <p:cNvSpPr>
            <a:spLocks noGrp="1"/>
          </p:cNvSpPr>
          <p:nvPr>
            <p:ph type="dt" sz="half" idx="10"/>
          </p:nvPr>
        </p:nvSpPr>
        <p:spPr/>
        <p:txBody>
          <a:bodyPr/>
          <a:lstStyle>
            <a:lvl1pPr>
              <a:defRPr/>
            </a:lvl1pPr>
          </a:lstStyle>
          <a:p>
            <a:pPr>
              <a:defRPr/>
            </a:pPr>
            <a:fld id="{24DA8B1E-CA2B-4727-93EF-4DE86C979796}" type="datetimeFigureOut">
              <a:rPr lang="en-GB"/>
              <a:pPr>
                <a:defRPr/>
              </a:pPr>
              <a:t>19/03/2024</a:t>
            </a:fld>
            <a:endParaRPr lang="en-GB"/>
          </a:p>
        </p:txBody>
      </p:sp>
      <p:sp>
        <p:nvSpPr>
          <p:cNvPr id="6" name="Footer Placeholder 4">
            <a:extLst>
              <a:ext uri="{FF2B5EF4-FFF2-40B4-BE49-F238E27FC236}">
                <a16:creationId xmlns:a16="http://schemas.microsoft.com/office/drawing/2014/main" id="{9FFBBA63-B3B0-CFEC-D9BC-2B7C9F5177D9}"/>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C29AB105-FE16-33EE-4CB3-E2CB487B884D}"/>
              </a:ext>
            </a:extLst>
          </p:cNvPr>
          <p:cNvSpPr>
            <a:spLocks noGrp="1"/>
          </p:cNvSpPr>
          <p:nvPr>
            <p:ph type="sldNum" sz="quarter" idx="12"/>
          </p:nvPr>
        </p:nvSpPr>
        <p:spPr/>
        <p:txBody>
          <a:bodyPr/>
          <a:lstStyle>
            <a:lvl1pPr>
              <a:defRPr/>
            </a:lvl1pPr>
          </a:lstStyle>
          <a:p>
            <a:fld id="{1313CC2F-6B9F-4C6B-AE67-B4B3CC532EBF}" type="slidenum">
              <a:rPr lang="en-GB" altLang="fr-FR"/>
              <a:pPr/>
              <a:t>‹#›</a:t>
            </a:fld>
            <a:endParaRPr lang="en-GB" altLang="fr-FR"/>
          </a:p>
        </p:txBody>
      </p:sp>
    </p:spTree>
    <p:extLst>
      <p:ext uri="{BB962C8B-B14F-4D97-AF65-F5344CB8AC3E}">
        <p14:creationId xmlns:p14="http://schemas.microsoft.com/office/powerpoint/2010/main" val="426582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DEFDEE0F-1BAF-E511-BCFF-5246913B08EF}"/>
              </a:ext>
            </a:extLst>
          </p:cNvPr>
          <p:cNvSpPr>
            <a:spLocks noGrp="1"/>
          </p:cNvSpPr>
          <p:nvPr>
            <p:ph type="dt" sz="half" idx="10"/>
          </p:nvPr>
        </p:nvSpPr>
        <p:spPr/>
        <p:txBody>
          <a:bodyPr/>
          <a:lstStyle>
            <a:lvl1pPr>
              <a:defRPr/>
            </a:lvl1pPr>
          </a:lstStyle>
          <a:p>
            <a:pPr>
              <a:defRPr/>
            </a:pPr>
            <a:fld id="{CB9FC277-4D22-41ED-94D3-28C866AA68BA}" type="datetimeFigureOut">
              <a:rPr lang="en-GB"/>
              <a:pPr>
                <a:defRPr/>
              </a:pPr>
              <a:t>19/03/2024</a:t>
            </a:fld>
            <a:endParaRPr lang="en-GB"/>
          </a:p>
        </p:txBody>
      </p:sp>
      <p:sp>
        <p:nvSpPr>
          <p:cNvPr id="8" name="Footer Placeholder 4">
            <a:extLst>
              <a:ext uri="{FF2B5EF4-FFF2-40B4-BE49-F238E27FC236}">
                <a16:creationId xmlns:a16="http://schemas.microsoft.com/office/drawing/2014/main" id="{6ED6BF44-E38E-2817-B6CF-1C05F2D49963}"/>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990B3A46-7274-6781-F968-53159989543E}"/>
              </a:ext>
            </a:extLst>
          </p:cNvPr>
          <p:cNvSpPr>
            <a:spLocks noGrp="1"/>
          </p:cNvSpPr>
          <p:nvPr>
            <p:ph type="sldNum" sz="quarter" idx="12"/>
          </p:nvPr>
        </p:nvSpPr>
        <p:spPr/>
        <p:txBody>
          <a:bodyPr/>
          <a:lstStyle>
            <a:lvl1pPr>
              <a:defRPr/>
            </a:lvl1pPr>
          </a:lstStyle>
          <a:p>
            <a:fld id="{3183D8FC-9FFF-4370-B9BC-EE2554B08197}" type="slidenum">
              <a:rPr lang="en-GB" altLang="fr-FR"/>
              <a:pPr/>
              <a:t>‹#›</a:t>
            </a:fld>
            <a:endParaRPr lang="en-GB" altLang="fr-FR"/>
          </a:p>
        </p:txBody>
      </p:sp>
    </p:spTree>
    <p:extLst>
      <p:ext uri="{BB962C8B-B14F-4D97-AF65-F5344CB8AC3E}">
        <p14:creationId xmlns:p14="http://schemas.microsoft.com/office/powerpoint/2010/main" val="37574834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7232A745-EE3B-C024-C8DE-63C42FFB6A4D}"/>
              </a:ext>
            </a:extLst>
          </p:cNvPr>
          <p:cNvSpPr>
            <a:spLocks noGrp="1"/>
          </p:cNvSpPr>
          <p:nvPr>
            <p:ph type="dt" sz="half" idx="10"/>
          </p:nvPr>
        </p:nvSpPr>
        <p:spPr/>
        <p:txBody>
          <a:bodyPr/>
          <a:lstStyle>
            <a:lvl1pPr>
              <a:defRPr/>
            </a:lvl1pPr>
          </a:lstStyle>
          <a:p>
            <a:pPr>
              <a:defRPr/>
            </a:pPr>
            <a:fld id="{9DF2E3A4-6458-495B-B82E-14154896EF48}" type="datetimeFigureOut">
              <a:rPr lang="en-GB"/>
              <a:pPr>
                <a:defRPr/>
              </a:pPr>
              <a:t>19/03/2024</a:t>
            </a:fld>
            <a:endParaRPr lang="en-GB"/>
          </a:p>
        </p:txBody>
      </p:sp>
      <p:sp>
        <p:nvSpPr>
          <p:cNvPr id="4" name="Footer Placeholder 4">
            <a:extLst>
              <a:ext uri="{FF2B5EF4-FFF2-40B4-BE49-F238E27FC236}">
                <a16:creationId xmlns:a16="http://schemas.microsoft.com/office/drawing/2014/main" id="{BDDD4DFE-9E8B-388E-41D1-0568DD872446}"/>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868EF87A-73BD-A732-30B1-39CAEFFCD10E}"/>
              </a:ext>
            </a:extLst>
          </p:cNvPr>
          <p:cNvSpPr>
            <a:spLocks noGrp="1"/>
          </p:cNvSpPr>
          <p:nvPr>
            <p:ph type="sldNum" sz="quarter" idx="12"/>
          </p:nvPr>
        </p:nvSpPr>
        <p:spPr/>
        <p:txBody>
          <a:bodyPr/>
          <a:lstStyle>
            <a:lvl1pPr>
              <a:defRPr/>
            </a:lvl1pPr>
          </a:lstStyle>
          <a:p>
            <a:fld id="{9CEE9749-9C3E-4306-A335-17A65D119676}" type="slidenum">
              <a:rPr lang="en-GB" altLang="fr-FR"/>
              <a:pPr/>
              <a:t>‹#›</a:t>
            </a:fld>
            <a:endParaRPr lang="en-GB" altLang="fr-FR"/>
          </a:p>
        </p:txBody>
      </p:sp>
    </p:spTree>
    <p:extLst>
      <p:ext uri="{BB962C8B-B14F-4D97-AF65-F5344CB8AC3E}">
        <p14:creationId xmlns:p14="http://schemas.microsoft.com/office/powerpoint/2010/main" val="1162382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0FFCC3A-FFED-863D-47A7-8E58F7C5A1C3}"/>
              </a:ext>
            </a:extLst>
          </p:cNvPr>
          <p:cNvSpPr>
            <a:spLocks noGrp="1"/>
          </p:cNvSpPr>
          <p:nvPr>
            <p:ph type="dt" sz="half" idx="10"/>
          </p:nvPr>
        </p:nvSpPr>
        <p:spPr/>
        <p:txBody>
          <a:bodyPr/>
          <a:lstStyle>
            <a:lvl1pPr>
              <a:defRPr/>
            </a:lvl1pPr>
          </a:lstStyle>
          <a:p>
            <a:pPr>
              <a:defRPr/>
            </a:pPr>
            <a:fld id="{D3B1CB24-0B36-49B0-B71A-E35C68CEFF05}" type="datetimeFigureOut">
              <a:rPr lang="en-GB"/>
              <a:pPr>
                <a:defRPr/>
              </a:pPr>
              <a:t>19/03/2024</a:t>
            </a:fld>
            <a:endParaRPr lang="en-GB"/>
          </a:p>
        </p:txBody>
      </p:sp>
      <p:sp>
        <p:nvSpPr>
          <p:cNvPr id="3" name="Footer Placeholder 4">
            <a:extLst>
              <a:ext uri="{FF2B5EF4-FFF2-40B4-BE49-F238E27FC236}">
                <a16:creationId xmlns:a16="http://schemas.microsoft.com/office/drawing/2014/main" id="{A294D8F8-C26D-CCB4-2050-51CEFC39BC06}"/>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D8E534C3-031F-8F85-A5CF-FE81188DCCA7}"/>
              </a:ext>
            </a:extLst>
          </p:cNvPr>
          <p:cNvSpPr>
            <a:spLocks noGrp="1"/>
          </p:cNvSpPr>
          <p:nvPr>
            <p:ph type="sldNum" sz="quarter" idx="12"/>
          </p:nvPr>
        </p:nvSpPr>
        <p:spPr/>
        <p:txBody>
          <a:bodyPr/>
          <a:lstStyle>
            <a:lvl1pPr>
              <a:defRPr/>
            </a:lvl1pPr>
          </a:lstStyle>
          <a:p>
            <a:fld id="{B2055FBE-2425-4485-BF06-263C1746B72C}" type="slidenum">
              <a:rPr lang="en-GB" altLang="fr-FR"/>
              <a:pPr/>
              <a:t>‹#›</a:t>
            </a:fld>
            <a:endParaRPr lang="en-GB" altLang="fr-FR"/>
          </a:p>
        </p:txBody>
      </p:sp>
    </p:spTree>
    <p:extLst>
      <p:ext uri="{BB962C8B-B14F-4D97-AF65-F5344CB8AC3E}">
        <p14:creationId xmlns:p14="http://schemas.microsoft.com/office/powerpoint/2010/main" val="2334480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2177023E-DFFF-E6F1-A76E-58D6D5F41C0C}"/>
              </a:ext>
            </a:extLst>
          </p:cNvPr>
          <p:cNvSpPr>
            <a:spLocks noGrp="1"/>
          </p:cNvSpPr>
          <p:nvPr>
            <p:ph type="dt" sz="half" idx="10"/>
          </p:nvPr>
        </p:nvSpPr>
        <p:spPr/>
        <p:txBody>
          <a:bodyPr/>
          <a:lstStyle>
            <a:lvl1pPr>
              <a:defRPr/>
            </a:lvl1pPr>
          </a:lstStyle>
          <a:p>
            <a:pPr>
              <a:defRPr/>
            </a:pPr>
            <a:fld id="{F88DB310-1574-475E-8612-12C740095166}" type="datetimeFigureOut">
              <a:rPr lang="en-GB"/>
              <a:pPr>
                <a:defRPr/>
              </a:pPr>
              <a:t>19/03/2024</a:t>
            </a:fld>
            <a:endParaRPr lang="en-GB"/>
          </a:p>
        </p:txBody>
      </p:sp>
      <p:sp>
        <p:nvSpPr>
          <p:cNvPr id="6" name="Footer Placeholder 4">
            <a:extLst>
              <a:ext uri="{FF2B5EF4-FFF2-40B4-BE49-F238E27FC236}">
                <a16:creationId xmlns:a16="http://schemas.microsoft.com/office/drawing/2014/main" id="{6817AC13-5738-AB81-4AD6-8D0E0E72087E}"/>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22D6414-DA2C-4E74-47D3-76C4877A17D8}"/>
              </a:ext>
            </a:extLst>
          </p:cNvPr>
          <p:cNvSpPr>
            <a:spLocks noGrp="1"/>
          </p:cNvSpPr>
          <p:nvPr>
            <p:ph type="sldNum" sz="quarter" idx="12"/>
          </p:nvPr>
        </p:nvSpPr>
        <p:spPr/>
        <p:txBody>
          <a:bodyPr/>
          <a:lstStyle>
            <a:lvl1pPr>
              <a:defRPr/>
            </a:lvl1pPr>
          </a:lstStyle>
          <a:p>
            <a:fld id="{76972E34-55EB-4861-94C5-5E16F1267153}" type="slidenum">
              <a:rPr lang="en-GB" altLang="fr-FR"/>
              <a:pPr/>
              <a:t>‹#›</a:t>
            </a:fld>
            <a:endParaRPr lang="en-GB" altLang="fr-FR"/>
          </a:p>
        </p:txBody>
      </p:sp>
    </p:spTree>
    <p:extLst>
      <p:ext uri="{BB962C8B-B14F-4D97-AF65-F5344CB8AC3E}">
        <p14:creationId xmlns:p14="http://schemas.microsoft.com/office/powerpoint/2010/main" val="441612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E821C2C4-9884-EA58-9BCD-178C69E30C69}"/>
              </a:ext>
            </a:extLst>
          </p:cNvPr>
          <p:cNvCxnSpPr/>
          <p:nvPr userDrawn="1"/>
        </p:nvCxnSpPr>
        <p:spPr>
          <a:xfrm>
            <a:off x="468313" y="1125538"/>
            <a:ext cx="8172450" cy="0"/>
          </a:xfrm>
          <a:prstGeom prst="line">
            <a:avLst/>
          </a:prstGeom>
          <a:ln w="31750">
            <a:solidFill>
              <a:srgbClr val="0099CB"/>
            </a:solidFill>
          </a:ln>
        </p:spPr>
        <p:style>
          <a:lnRef idx="1">
            <a:schemeClr val="accent1"/>
          </a:lnRef>
          <a:fillRef idx="0">
            <a:schemeClr val="accent1"/>
          </a:fillRef>
          <a:effectRef idx="0">
            <a:schemeClr val="accent1"/>
          </a:effectRef>
          <a:fontRef idx="minor">
            <a:schemeClr val="tx1"/>
          </a:fontRef>
        </p:style>
      </p:cxnSp>
      <p:pic>
        <p:nvPicPr>
          <p:cNvPr id="5" name="Picture 5">
            <a:extLst>
              <a:ext uri="{FF2B5EF4-FFF2-40B4-BE49-F238E27FC236}">
                <a16:creationId xmlns:a16="http://schemas.microsoft.com/office/drawing/2014/main" id="{8587B1AC-4828-8754-96A0-F6A8308AC05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76E8B916-A698-EF47-86B7-0E3345E7E4BB}"/>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ADEEE0AA-D4F5-4D28-B70A-3BF4CC80469E}" type="slidenum">
              <a:rPr lang="en-GB" altLang="en-US">
                <a:solidFill>
                  <a:srgbClr val="003466"/>
                </a:solidFill>
              </a:rPr>
              <a:pPr algn="ctr" eaLnBrk="1" hangingPunct="1"/>
              <a:t>‹#›</a:t>
            </a:fld>
            <a:endParaRPr lang="en-GB" altLang="en-US">
              <a:solidFill>
                <a:srgbClr val="003466"/>
              </a:solidFill>
            </a:endParaRPr>
          </a:p>
        </p:txBody>
      </p:sp>
      <p:sp>
        <p:nvSpPr>
          <p:cNvPr id="7" name="TextBox 9">
            <a:extLst>
              <a:ext uri="{FF2B5EF4-FFF2-40B4-BE49-F238E27FC236}">
                <a16:creationId xmlns:a16="http://schemas.microsoft.com/office/drawing/2014/main" id="{FEFA9242-1DBA-D94A-2AEA-9096A20238CD}"/>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dirty="0">
                <a:solidFill>
                  <a:srgbClr val="003466"/>
                </a:solidFill>
                <a:cs typeface="Arial" charset="0"/>
              </a:rPr>
              <a:t>Staff</a:t>
            </a:r>
          </a:p>
          <a:p>
            <a:pPr eaLnBrk="1" hangingPunct="1">
              <a:defRPr/>
            </a:pPr>
            <a:r>
              <a:rPr lang="fr-CH" b="1" dirty="0">
                <a:solidFill>
                  <a:srgbClr val="003466"/>
                </a:solidFill>
                <a:cs typeface="Arial" charset="0"/>
              </a:rPr>
              <a:t>Association</a:t>
            </a:r>
            <a:endParaRPr lang="en-GB" b="1" dirty="0">
              <a:solidFill>
                <a:srgbClr val="003466"/>
              </a:solidFill>
              <a:cs typeface="Arial" charset="0"/>
            </a:endParaRPr>
          </a:p>
        </p:txBody>
      </p:sp>
      <p:sp>
        <p:nvSpPr>
          <p:cNvPr id="2" name="Title 1"/>
          <p:cNvSpPr>
            <a:spLocks noGrp="1"/>
          </p:cNvSpPr>
          <p:nvPr>
            <p:ph type="title"/>
          </p:nvPr>
        </p:nvSpPr>
        <p:spPr>
          <a:xfrm>
            <a:off x="1043608" y="-2115616"/>
            <a:ext cx="8229600" cy="114300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2pPr marL="742950" indent="-285750">
              <a:buFont typeface="Arial"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46372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96A7A9E6-2305-960E-E3C2-858005C6B670}"/>
              </a:ext>
            </a:extLst>
          </p:cNvPr>
          <p:cNvSpPr>
            <a:spLocks noGrp="1"/>
          </p:cNvSpPr>
          <p:nvPr>
            <p:ph type="dt" sz="half" idx="10"/>
          </p:nvPr>
        </p:nvSpPr>
        <p:spPr/>
        <p:txBody>
          <a:bodyPr/>
          <a:lstStyle>
            <a:lvl1pPr>
              <a:defRPr/>
            </a:lvl1pPr>
          </a:lstStyle>
          <a:p>
            <a:pPr>
              <a:defRPr/>
            </a:pPr>
            <a:fld id="{0C2E3FCF-95DA-447A-BEA4-147B05370B09}" type="datetimeFigureOut">
              <a:rPr lang="en-GB"/>
              <a:pPr>
                <a:defRPr/>
              </a:pPr>
              <a:t>19/03/2024</a:t>
            </a:fld>
            <a:endParaRPr lang="en-GB"/>
          </a:p>
        </p:txBody>
      </p:sp>
      <p:sp>
        <p:nvSpPr>
          <p:cNvPr id="6" name="Footer Placeholder 4">
            <a:extLst>
              <a:ext uri="{FF2B5EF4-FFF2-40B4-BE49-F238E27FC236}">
                <a16:creationId xmlns:a16="http://schemas.microsoft.com/office/drawing/2014/main" id="{81B01A04-4BD6-9C56-C901-D58377B3E525}"/>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25B95B67-95BB-21BD-2BDE-B0877E2B82E9}"/>
              </a:ext>
            </a:extLst>
          </p:cNvPr>
          <p:cNvSpPr>
            <a:spLocks noGrp="1"/>
          </p:cNvSpPr>
          <p:nvPr>
            <p:ph type="sldNum" sz="quarter" idx="12"/>
          </p:nvPr>
        </p:nvSpPr>
        <p:spPr/>
        <p:txBody>
          <a:bodyPr/>
          <a:lstStyle>
            <a:lvl1pPr>
              <a:defRPr/>
            </a:lvl1pPr>
          </a:lstStyle>
          <a:p>
            <a:fld id="{2696AD57-5D1A-412E-A61D-AB9926F9380A}" type="slidenum">
              <a:rPr lang="en-GB" altLang="fr-FR"/>
              <a:pPr/>
              <a:t>‹#›</a:t>
            </a:fld>
            <a:endParaRPr lang="en-GB" altLang="fr-FR"/>
          </a:p>
        </p:txBody>
      </p:sp>
    </p:spTree>
    <p:extLst>
      <p:ext uri="{BB962C8B-B14F-4D97-AF65-F5344CB8AC3E}">
        <p14:creationId xmlns:p14="http://schemas.microsoft.com/office/powerpoint/2010/main" val="13334979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1179D4-3901-9E29-DE26-DC83177FA20B}"/>
              </a:ext>
            </a:extLst>
          </p:cNvPr>
          <p:cNvSpPr>
            <a:spLocks noGrp="1"/>
          </p:cNvSpPr>
          <p:nvPr>
            <p:ph type="dt" sz="half" idx="10"/>
          </p:nvPr>
        </p:nvSpPr>
        <p:spPr/>
        <p:txBody>
          <a:bodyPr/>
          <a:lstStyle>
            <a:lvl1pPr>
              <a:defRPr/>
            </a:lvl1pPr>
          </a:lstStyle>
          <a:p>
            <a:pPr>
              <a:defRPr/>
            </a:pPr>
            <a:fld id="{1C2D1844-50D4-4652-8D4C-C3524F02469B}" type="datetimeFigureOut">
              <a:rPr lang="en-GB"/>
              <a:pPr>
                <a:defRPr/>
              </a:pPr>
              <a:t>19/03/2024</a:t>
            </a:fld>
            <a:endParaRPr lang="en-GB"/>
          </a:p>
        </p:txBody>
      </p:sp>
      <p:sp>
        <p:nvSpPr>
          <p:cNvPr id="5" name="Footer Placeholder 4">
            <a:extLst>
              <a:ext uri="{FF2B5EF4-FFF2-40B4-BE49-F238E27FC236}">
                <a16:creationId xmlns:a16="http://schemas.microsoft.com/office/drawing/2014/main" id="{98BBF50C-8793-87B6-E008-EEBAB20F14EE}"/>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448638D3-E4C8-274A-10F4-A65E579F8103}"/>
              </a:ext>
            </a:extLst>
          </p:cNvPr>
          <p:cNvSpPr>
            <a:spLocks noGrp="1"/>
          </p:cNvSpPr>
          <p:nvPr>
            <p:ph type="sldNum" sz="quarter" idx="12"/>
          </p:nvPr>
        </p:nvSpPr>
        <p:spPr/>
        <p:txBody>
          <a:bodyPr/>
          <a:lstStyle>
            <a:lvl1pPr>
              <a:defRPr/>
            </a:lvl1pPr>
          </a:lstStyle>
          <a:p>
            <a:fld id="{7911B9C1-B7F4-4E12-808F-2A3BD14BA292}" type="slidenum">
              <a:rPr lang="en-GB" altLang="fr-FR"/>
              <a:pPr/>
              <a:t>‹#›</a:t>
            </a:fld>
            <a:endParaRPr lang="en-GB" altLang="fr-FR"/>
          </a:p>
        </p:txBody>
      </p:sp>
    </p:spTree>
    <p:extLst>
      <p:ext uri="{BB962C8B-B14F-4D97-AF65-F5344CB8AC3E}">
        <p14:creationId xmlns:p14="http://schemas.microsoft.com/office/powerpoint/2010/main" val="2068868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073DB0-7147-B3C1-24A4-89ED14FE089F}"/>
              </a:ext>
            </a:extLst>
          </p:cNvPr>
          <p:cNvSpPr>
            <a:spLocks noGrp="1"/>
          </p:cNvSpPr>
          <p:nvPr>
            <p:ph type="dt" sz="half" idx="10"/>
          </p:nvPr>
        </p:nvSpPr>
        <p:spPr/>
        <p:txBody>
          <a:bodyPr/>
          <a:lstStyle>
            <a:lvl1pPr>
              <a:defRPr/>
            </a:lvl1pPr>
          </a:lstStyle>
          <a:p>
            <a:pPr>
              <a:defRPr/>
            </a:pPr>
            <a:fld id="{17F223EA-38E0-4568-BF8C-8E6D1B6B580E}" type="datetimeFigureOut">
              <a:rPr lang="en-GB"/>
              <a:pPr>
                <a:defRPr/>
              </a:pPr>
              <a:t>19/03/2024</a:t>
            </a:fld>
            <a:endParaRPr lang="en-GB"/>
          </a:p>
        </p:txBody>
      </p:sp>
      <p:sp>
        <p:nvSpPr>
          <p:cNvPr id="5" name="Footer Placeholder 4">
            <a:extLst>
              <a:ext uri="{FF2B5EF4-FFF2-40B4-BE49-F238E27FC236}">
                <a16:creationId xmlns:a16="http://schemas.microsoft.com/office/drawing/2014/main" id="{FA98E5C4-7B60-1947-C6E9-DBF12D8183CE}"/>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E3742ED-8DE6-E358-2A2F-D245672274FE}"/>
              </a:ext>
            </a:extLst>
          </p:cNvPr>
          <p:cNvSpPr>
            <a:spLocks noGrp="1"/>
          </p:cNvSpPr>
          <p:nvPr>
            <p:ph type="sldNum" sz="quarter" idx="12"/>
          </p:nvPr>
        </p:nvSpPr>
        <p:spPr/>
        <p:txBody>
          <a:bodyPr/>
          <a:lstStyle>
            <a:lvl1pPr>
              <a:defRPr/>
            </a:lvl1pPr>
          </a:lstStyle>
          <a:p>
            <a:fld id="{33B3B44D-8423-490A-AAA4-CC302DCDA74F}" type="slidenum">
              <a:rPr lang="en-GB" altLang="fr-FR"/>
              <a:pPr/>
              <a:t>‹#›</a:t>
            </a:fld>
            <a:endParaRPr lang="en-GB" altLang="fr-FR"/>
          </a:p>
        </p:txBody>
      </p:sp>
    </p:spTree>
    <p:extLst>
      <p:ext uri="{BB962C8B-B14F-4D97-AF65-F5344CB8AC3E}">
        <p14:creationId xmlns:p14="http://schemas.microsoft.com/office/powerpoint/2010/main" val="1834998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56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BC674270-853C-9B6C-997B-9739E4CECFD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914709E2-E8AB-5C52-076A-135E3A4AECEE}"/>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4FE92162-7B0C-4195-8326-3D0622DA7225}" type="slidenum">
              <a:rPr lang="en-GB" altLang="en-US">
                <a:solidFill>
                  <a:srgbClr val="003466"/>
                </a:solidFill>
              </a:rPr>
              <a:pPr algn="ctr" eaLnBrk="1" hangingPunct="1"/>
              <a:t>‹#›</a:t>
            </a:fld>
            <a:endParaRPr lang="en-GB" altLang="en-US">
              <a:solidFill>
                <a:srgbClr val="003466"/>
              </a:solidFill>
            </a:endParaRPr>
          </a:p>
        </p:txBody>
      </p:sp>
      <p:sp>
        <p:nvSpPr>
          <p:cNvPr id="7" name="TextBox 8">
            <a:extLst>
              <a:ext uri="{FF2B5EF4-FFF2-40B4-BE49-F238E27FC236}">
                <a16:creationId xmlns:a16="http://schemas.microsoft.com/office/drawing/2014/main" id="{93B64AF0-5E0E-056D-A3B4-3A0AD36EF60A}"/>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49575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4">
            <a:extLst>
              <a:ext uri="{FF2B5EF4-FFF2-40B4-BE49-F238E27FC236}">
                <a16:creationId xmlns:a16="http://schemas.microsoft.com/office/drawing/2014/main" id="{48031B4F-744A-F3D1-9175-A50FC644B6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a:extLst>
              <a:ext uri="{FF2B5EF4-FFF2-40B4-BE49-F238E27FC236}">
                <a16:creationId xmlns:a16="http://schemas.microsoft.com/office/drawing/2014/main" id="{CD86555C-FF29-83E2-474C-ED961CF5E97A}"/>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65E32E8F-06A8-48B8-842C-6F0BED1C104A}" type="slidenum">
              <a:rPr lang="en-GB" altLang="en-US">
                <a:solidFill>
                  <a:srgbClr val="003466"/>
                </a:solidFill>
              </a:rPr>
              <a:pPr algn="ctr" eaLnBrk="1" hangingPunct="1"/>
              <a:t>‹#›</a:t>
            </a:fld>
            <a:endParaRPr lang="en-GB" altLang="en-US">
              <a:solidFill>
                <a:srgbClr val="003466"/>
              </a:solidFill>
            </a:endParaRPr>
          </a:p>
        </p:txBody>
      </p:sp>
      <p:sp>
        <p:nvSpPr>
          <p:cNvPr id="9" name="TextBox 8">
            <a:extLst>
              <a:ext uri="{FF2B5EF4-FFF2-40B4-BE49-F238E27FC236}">
                <a16:creationId xmlns:a16="http://schemas.microsoft.com/office/drawing/2014/main" id="{466171AF-7708-0FBA-6F0A-C5D5EC11239B}"/>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79493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id="{050C42D5-13C9-59CD-3879-BE6550E7D7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879C7504-AA29-D5E3-BB96-576C8FA56703}"/>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2A1A16D9-0434-4BE0-9FA4-1D973EF3691F}" type="slidenum">
              <a:rPr lang="en-GB" altLang="en-US">
                <a:solidFill>
                  <a:srgbClr val="003466"/>
                </a:solidFill>
              </a:rPr>
              <a:pPr algn="ctr" eaLnBrk="1" hangingPunct="1"/>
              <a:t>‹#›</a:t>
            </a:fld>
            <a:endParaRPr lang="en-GB" altLang="en-US">
              <a:solidFill>
                <a:srgbClr val="003466"/>
              </a:solidFill>
            </a:endParaRPr>
          </a:p>
        </p:txBody>
      </p:sp>
      <p:sp>
        <p:nvSpPr>
          <p:cNvPr id="5" name="TextBox 8">
            <a:extLst>
              <a:ext uri="{FF2B5EF4-FFF2-40B4-BE49-F238E27FC236}">
                <a16:creationId xmlns:a16="http://schemas.microsoft.com/office/drawing/2014/main" id="{8A3248BE-B9C9-2C1B-625F-F71AFD24A470}"/>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6474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895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92FBA0DB-CAA2-1E45-0FE8-5D6944CE06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8BBCB9B8-A320-ED74-0981-B8B7F9BC4DA7}"/>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94823FB4-77A0-42B7-9024-75E1E776FD44}" type="slidenum">
              <a:rPr lang="en-GB" altLang="en-US">
                <a:solidFill>
                  <a:srgbClr val="003466"/>
                </a:solidFill>
              </a:rPr>
              <a:pPr algn="ctr" eaLnBrk="1" hangingPunct="1"/>
              <a:t>‹#›</a:t>
            </a:fld>
            <a:endParaRPr lang="en-GB" altLang="en-US">
              <a:solidFill>
                <a:srgbClr val="003466"/>
              </a:solidFill>
            </a:endParaRPr>
          </a:p>
        </p:txBody>
      </p:sp>
      <p:sp>
        <p:nvSpPr>
          <p:cNvPr id="7" name="TextBox 8">
            <a:extLst>
              <a:ext uri="{FF2B5EF4-FFF2-40B4-BE49-F238E27FC236}">
                <a16:creationId xmlns:a16="http://schemas.microsoft.com/office/drawing/2014/main" id="{C3221E9E-4F53-12C5-10CB-FDEC37099466}"/>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86024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109A59A0-57D6-46AB-3517-6E8D2AF432F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03963"/>
            <a:ext cx="14366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00DD2114-C83F-8120-B7C0-C612611C7397}"/>
              </a:ext>
            </a:extLst>
          </p:cNvPr>
          <p:cNvSpPr>
            <a:spLocks noChangeAspect="1"/>
          </p:cNvSpPr>
          <p:nvPr userDrawn="1"/>
        </p:nvSpPr>
        <p:spPr>
          <a:xfrm>
            <a:off x="8388350" y="6303963"/>
            <a:ext cx="736600" cy="539750"/>
          </a:xfrm>
          <a:prstGeom prst="ellipse">
            <a:avLst/>
          </a:prstGeom>
          <a:noFill/>
          <a:ln>
            <a:solidFill>
              <a:srgbClr val="0099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fld id="{B422EA10-24B0-42A9-803D-D0F3C7EABAC7}" type="slidenum">
              <a:rPr lang="en-GB" altLang="en-US">
                <a:solidFill>
                  <a:srgbClr val="003466"/>
                </a:solidFill>
              </a:rPr>
              <a:pPr algn="ctr" eaLnBrk="1" hangingPunct="1"/>
              <a:t>‹#›</a:t>
            </a:fld>
            <a:endParaRPr lang="en-GB" altLang="en-US">
              <a:solidFill>
                <a:srgbClr val="003466"/>
              </a:solidFill>
            </a:endParaRPr>
          </a:p>
        </p:txBody>
      </p:sp>
      <p:sp>
        <p:nvSpPr>
          <p:cNvPr id="7" name="TextBox 8">
            <a:extLst>
              <a:ext uri="{FF2B5EF4-FFF2-40B4-BE49-F238E27FC236}">
                <a16:creationId xmlns:a16="http://schemas.microsoft.com/office/drawing/2014/main" id="{1FB801C3-95FF-AAB8-3C5C-8946D2DCA120}"/>
              </a:ext>
            </a:extLst>
          </p:cNvPr>
          <p:cNvSpPr txBox="1">
            <a:spLocks noChangeArrowheads="1"/>
          </p:cNvSpPr>
          <p:nvPr userDrawn="1"/>
        </p:nvSpPr>
        <p:spPr bwMode="auto">
          <a:xfrm>
            <a:off x="1436688" y="6273800"/>
            <a:ext cx="24876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fr-CH" b="1">
                <a:solidFill>
                  <a:srgbClr val="003466"/>
                </a:solidFill>
                <a:cs typeface="Arial" charset="0"/>
              </a:rPr>
              <a:t>Staff</a:t>
            </a:r>
          </a:p>
          <a:p>
            <a:pPr eaLnBrk="1" hangingPunct="1">
              <a:defRPr/>
            </a:pPr>
            <a:r>
              <a:rPr lang="fr-CH" b="1">
                <a:solidFill>
                  <a:srgbClr val="003466"/>
                </a:solidFill>
                <a:cs typeface="Arial" charset="0"/>
              </a:rPr>
              <a:t>Association</a:t>
            </a:r>
            <a:endParaRPr lang="en-GB" b="1">
              <a:solidFill>
                <a:srgbClr val="003466"/>
              </a:solidFill>
              <a:cs typeface="Arial"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51470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a:extLst>
              <a:ext uri="{FF2B5EF4-FFF2-40B4-BE49-F238E27FC236}">
                <a16:creationId xmlns:a16="http://schemas.microsoft.com/office/drawing/2014/main" id="{CE8D7E9D-E15F-06D5-003F-D9EE6217BB68}"/>
              </a:ext>
            </a:extLst>
          </p:cNvPr>
          <p:cNvPicPr>
            <a:picLocks noChangeAspect="1"/>
          </p:cNvPicPr>
          <p:nvPr userDrawn="1"/>
        </p:nvPicPr>
        <p:blipFill>
          <a:blip r:embed="rId13">
            <a:lum bright="70000" contrast="-70000"/>
            <a:extLst>
              <a:ext uri="{28A0092B-C50C-407E-A947-70E740481C1C}">
                <a14:useLocalDpi xmlns:a14="http://schemas.microsoft.com/office/drawing/2010/main" val="0"/>
              </a:ext>
            </a:extLst>
          </a:blip>
          <a:srcRect/>
          <a:stretch>
            <a:fillRect/>
          </a:stretch>
        </p:blipFill>
        <p:spPr bwMode="auto">
          <a:xfrm>
            <a:off x="2087563" y="819150"/>
            <a:ext cx="4678362"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69174BD7-02C7-F811-9C74-EC0F1D4044B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634529E5-2CF4-DAE0-E224-B25200A52A3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5" name="TextBox 4">
            <a:extLst>
              <a:ext uri="{FF2B5EF4-FFF2-40B4-BE49-F238E27FC236}">
                <a16:creationId xmlns:a16="http://schemas.microsoft.com/office/drawing/2014/main" id="{172A8149-608A-0CD5-037C-F7C997F8C21B}"/>
              </a:ext>
            </a:extLst>
          </p:cNvPr>
          <p:cNvSpPr txBox="1">
            <a:spLocks noChangeArrowheads="1"/>
          </p:cNvSpPr>
          <p:nvPr userDrawn="1"/>
        </p:nvSpPr>
        <p:spPr bwMode="auto">
          <a:xfrm>
            <a:off x="4500563" y="6453188"/>
            <a:ext cx="4032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r>
              <a:rPr lang="fr-CH" dirty="0">
                <a:solidFill>
                  <a:srgbClr val="E74F0B"/>
                </a:solidFill>
                <a:cs typeface="Arial" charset="0"/>
              </a:rPr>
              <a:t>Onboarding</a:t>
            </a:r>
            <a:endParaRPr lang="en-GB" dirty="0">
              <a:solidFill>
                <a:srgbClr val="E74F0B"/>
              </a:solidFill>
              <a:cs typeface="Arial" charset="0"/>
            </a:endParaRPr>
          </a:p>
        </p:txBody>
      </p:sp>
    </p:spTree>
  </p:cSld>
  <p:clrMap bg1="lt1" tx1="dk1" bg2="lt2" tx2="dk2" accent1="accent1" accent2="accent2" accent3="accent3" accent4="accent4" accent5="accent5" accent6="accent6" hlink="hlink" folHlink="folHlink"/>
  <p:sldLayoutIdLst>
    <p:sldLayoutId id="2147484812" r:id="rId1"/>
    <p:sldLayoutId id="2147484813" r:id="rId2"/>
    <p:sldLayoutId id="2147484799" r:id="rId3"/>
    <p:sldLayoutId id="2147484814" r:id="rId4"/>
    <p:sldLayoutId id="2147484815" r:id="rId5"/>
    <p:sldLayoutId id="2147484816" r:id="rId6"/>
    <p:sldLayoutId id="2147484800" r:id="rId7"/>
    <p:sldLayoutId id="2147484817" r:id="rId8"/>
    <p:sldLayoutId id="2147484818" r:id="rId9"/>
    <p:sldLayoutId id="2147484819" r:id="rId10"/>
    <p:sldLayoutId id="2147484820" r:id="rId11"/>
  </p:sldLayoutIdLst>
  <p:txStyles>
    <p:titleStyle>
      <a:lvl1pPr algn="ctr" rtl="0" eaLnBrk="0" fontAlgn="base" hangingPunct="0">
        <a:spcBef>
          <a:spcPct val="0"/>
        </a:spcBef>
        <a:spcAft>
          <a:spcPct val="0"/>
        </a:spcAft>
        <a:defRPr sz="4400" kern="1200">
          <a:solidFill>
            <a:srgbClr val="E74F0B"/>
          </a:solidFill>
          <a:latin typeface="+mj-lt"/>
          <a:ea typeface="+mj-ea"/>
          <a:cs typeface="+mj-cs"/>
        </a:defRPr>
      </a:lvl1pPr>
      <a:lvl2pPr algn="ctr" rtl="0" eaLnBrk="0" fontAlgn="base" hangingPunct="0">
        <a:spcBef>
          <a:spcPct val="0"/>
        </a:spcBef>
        <a:spcAft>
          <a:spcPct val="0"/>
        </a:spcAft>
        <a:defRPr sz="4400">
          <a:solidFill>
            <a:srgbClr val="E74F0B"/>
          </a:solidFill>
          <a:latin typeface="Calibri" pitchFamily="34" charset="0"/>
        </a:defRPr>
      </a:lvl2pPr>
      <a:lvl3pPr algn="ctr" rtl="0" eaLnBrk="0" fontAlgn="base" hangingPunct="0">
        <a:spcBef>
          <a:spcPct val="0"/>
        </a:spcBef>
        <a:spcAft>
          <a:spcPct val="0"/>
        </a:spcAft>
        <a:defRPr sz="4400">
          <a:solidFill>
            <a:srgbClr val="E74F0B"/>
          </a:solidFill>
          <a:latin typeface="Calibri" pitchFamily="34" charset="0"/>
        </a:defRPr>
      </a:lvl3pPr>
      <a:lvl4pPr algn="ctr" rtl="0" eaLnBrk="0" fontAlgn="base" hangingPunct="0">
        <a:spcBef>
          <a:spcPct val="0"/>
        </a:spcBef>
        <a:spcAft>
          <a:spcPct val="0"/>
        </a:spcAft>
        <a:defRPr sz="4400">
          <a:solidFill>
            <a:srgbClr val="E74F0B"/>
          </a:solidFill>
          <a:latin typeface="Calibri" pitchFamily="34" charset="0"/>
        </a:defRPr>
      </a:lvl4pPr>
      <a:lvl5pPr algn="ctr" rtl="0" eaLnBrk="0" fontAlgn="base" hangingPunct="0">
        <a:spcBef>
          <a:spcPct val="0"/>
        </a:spcBef>
        <a:spcAft>
          <a:spcPct val="0"/>
        </a:spcAft>
        <a:defRPr sz="4400">
          <a:solidFill>
            <a:srgbClr val="E74F0B"/>
          </a:solidFill>
          <a:latin typeface="Calibri" pitchFamily="34" charset="0"/>
        </a:defRPr>
      </a:lvl5pPr>
      <a:lvl6pPr marL="457200" algn="ctr" rtl="0" fontAlgn="base">
        <a:spcBef>
          <a:spcPct val="0"/>
        </a:spcBef>
        <a:spcAft>
          <a:spcPct val="0"/>
        </a:spcAft>
        <a:defRPr sz="4400">
          <a:solidFill>
            <a:srgbClr val="E74F0B"/>
          </a:solidFill>
          <a:latin typeface="Calibri" pitchFamily="34" charset="0"/>
        </a:defRPr>
      </a:lvl6pPr>
      <a:lvl7pPr marL="914400" algn="ctr" rtl="0" fontAlgn="base">
        <a:spcBef>
          <a:spcPct val="0"/>
        </a:spcBef>
        <a:spcAft>
          <a:spcPct val="0"/>
        </a:spcAft>
        <a:defRPr sz="4400">
          <a:solidFill>
            <a:srgbClr val="E74F0B"/>
          </a:solidFill>
          <a:latin typeface="Calibri" pitchFamily="34" charset="0"/>
        </a:defRPr>
      </a:lvl7pPr>
      <a:lvl8pPr marL="1371600" algn="ctr" rtl="0" fontAlgn="base">
        <a:spcBef>
          <a:spcPct val="0"/>
        </a:spcBef>
        <a:spcAft>
          <a:spcPct val="0"/>
        </a:spcAft>
        <a:defRPr sz="4400">
          <a:solidFill>
            <a:srgbClr val="E74F0B"/>
          </a:solidFill>
          <a:latin typeface="Calibri" pitchFamily="34" charset="0"/>
        </a:defRPr>
      </a:lvl8pPr>
      <a:lvl9pPr marL="1828800" algn="ctr" rtl="0" fontAlgn="base">
        <a:spcBef>
          <a:spcPct val="0"/>
        </a:spcBef>
        <a:spcAft>
          <a:spcPct val="0"/>
        </a:spcAft>
        <a:defRPr sz="4400">
          <a:solidFill>
            <a:srgbClr val="E74F0B"/>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003466"/>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0099CB"/>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003466"/>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0099CB"/>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0034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25C8624-68B1-8728-0425-1EAB50243121}"/>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a:extLst>
              <a:ext uri="{FF2B5EF4-FFF2-40B4-BE49-F238E27FC236}">
                <a16:creationId xmlns:a16="http://schemas.microsoft.com/office/drawing/2014/main" id="{C1257F40-295F-6FE0-33A1-D7937079630D}"/>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9CF9C47C-2FE5-1B1D-5660-F8C5C85748C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119E2E5-90B8-4FAD-A86F-F6756D8BC35B}" type="datetimeFigureOut">
              <a:rPr lang="en-GB"/>
              <a:pPr>
                <a:defRPr/>
              </a:pPr>
              <a:t>19/03/2024</a:t>
            </a:fld>
            <a:endParaRPr lang="en-GB"/>
          </a:p>
        </p:txBody>
      </p:sp>
      <p:sp>
        <p:nvSpPr>
          <p:cNvPr id="5" name="Footer Placeholder 4">
            <a:extLst>
              <a:ext uri="{FF2B5EF4-FFF2-40B4-BE49-F238E27FC236}">
                <a16:creationId xmlns:a16="http://schemas.microsoft.com/office/drawing/2014/main" id="{1301EAA1-7F5A-A6D6-47A6-D1D3A49354B8}"/>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166D50A3-C2DD-B1BB-6209-981E2911FB5D}"/>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970C51B-B9D1-4F76-8C08-61CF0FD5C567}" type="slidenum">
              <a:rPr lang="en-GB" altLang="fr-FR"/>
              <a:pPr/>
              <a:t>‹#›</a:t>
            </a:fld>
            <a:endParaRPr lang="en-GB" altLang="fr-FR"/>
          </a:p>
        </p:txBody>
      </p:sp>
    </p:spTree>
  </p:cSld>
  <p:clrMap bg1="lt1" tx1="dk1" bg2="lt2" tx2="dk2" accent1="accent1" accent2="accent2" accent3="accent3" accent4="accent4" accent5="accent5" accent6="accent6" hlink="hlink" folHlink="folHlink"/>
  <p:sldLayoutIdLst>
    <p:sldLayoutId id="2147484801" r:id="rId1"/>
    <p:sldLayoutId id="2147484802" r:id="rId2"/>
    <p:sldLayoutId id="2147484803" r:id="rId3"/>
    <p:sldLayoutId id="2147484804" r:id="rId4"/>
    <p:sldLayoutId id="2147484805" r:id="rId5"/>
    <p:sldLayoutId id="2147484806" r:id="rId6"/>
    <p:sldLayoutId id="2147484807" r:id="rId7"/>
    <p:sldLayoutId id="2147484808" r:id="rId8"/>
    <p:sldLayoutId id="2147484809" r:id="rId9"/>
    <p:sldLayoutId id="2147484810" r:id="rId10"/>
    <p:sldLayoutId id="214748481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staff-association.web.cern.ch/" TargetMode="Externa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s://staff-association.web.cern.ch/fr/list_delegates"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staff-association.web.cern.ch/you-association/represent-and-defend"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staff-association.web.cern.ch/represent-and-defend/assistance-and-advice"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home.cern/cern-people/club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3.jpeg"/><Relationship Id="rId7" Type="http://schemas.openxmlformats.org/officeDocument/2006/relationships/hyperlink" Target="http://nurseryschool.web.cern.ch/en/nod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hyperlink" Target="https://staff-association.web.cern.ch/fr/list_delegates" TargetMode="External"/><Relationship Id="rId2" Type="http://schemas.openxmlformats.org/officeDocument/2006/relationships/hyperlink" Target="http://staff-association.web.cern.ch/"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hyperlink" Target="mailto:Staff.Association@cern.ch" TargetMode="External"/><Relationship Id="rId4" Type="http://schemas.openxmlformats.org/officeDocument/2006/relationships/hyperlink" Target="https://mattermost.web.cern.ch/staff-associ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1">
            <a:extLst>
              <a:ext uri="{FF2B5EF4-FFF2-40B4-BE49-F238E27FC236}">
                <a16:creationId xmlns:a16="http://schemas.microsoft.com/office/drawing/2014/main" id="{10F8ABFB-69F7-BF3E-F5F4-266292792A04}"/>
              </a:ext>
            </a:extLst>
          </p:cNvPr>
          <p:cNvSpPr>
            <a:spLocks noChangeArrowheads="1"/>
          </p:cNvSpPr>
          <p:nvPr/>
        </p:nvSpPr>
        <p:spPr bwMode="auto">
          <a:xfrm>
            <a:off x="-73025" y="2852738"/>
            <a:ext cx="9180513"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spcBef>
                <a:spcPct val="0"/>
              </a:spcBef>
              <a:buFontTx/>
              <a:buNone/>
            </a:pPr>
            <a:r>
              <a:rPr lang="fr-CH" altLang="en-US" sz="4000" b="1"/>
              <a:t>Staff Association</a:t>
            </a:r>
          </a:p>
          <a:p>
            <a:pPr algn="ctr" eaLnBrk="1" hangingPunct="1">
              <a:spcBef>
                <a:spcPct val="0"/>
              </a:spcBef>
              <a:buFontTx/>
              <a:buNone/>
            </a:pPr>
            <a:endParaRPr lang="fr-CH" altLang="en-US" sz="3600"/>
          </a:p>
          <a:p>
            <a:pPr algn="ctr" eaLnBrk="1" hangingPunct="1">
              <a:spcBef>
                <a:spcPct val="0"/>
              </a:spcBef>
              <a:buFontTx/>
              <a:buNone/>
            </a:pPr>
            <a:endParaRPr lang="en-US" altLang="en-US" sz="2800"/>
          </a:p>
        </p:txBody>
      </p:sp>
      <p:grpSp>
        <p:nvGrpSpPr>
          <p:cNvPr id="13315" name="Group 7">
            <a:extLst>
              <a:ext uri="{FF2B5EF4-FFF2-40B4-BE49-F238E27FC236}">
                <a16:creationId xmlns:a16="http://schemas.microsoft.com/office/drawing/2014/main" id="{CE16A8C7-9EBF-FF37-1F99-2B3AF1037491}"/>
              </a:ext>
            </a:extLst>
          </p:cNvPr>
          <p:cNvGrpSpPr>
            <a:grpSpLocks/>
          </p:cNvGrpSpPr>
          <p:nvPr/>
        </p:nvGrpSpPr>
        <p:grpSpPr bwMode="auto">
          <a:xfrm>
            <a:off x="754002" y="5057775"/>
            <a:ext cx="7490406" cy="1800225"/>
            <a:chOff x="499624" y="5058467"/>
            <a:chExt cx="7490405" cy="1800000"/>
          </a:xfrm>
        </p:grpSpPr>
        <p:pic>
          <p:nvPicPr>
            <p:cNvPr id="13317" name="Picture 1">
              <a:extLst>
                <a:ext uri="{FF2B5EF4-FFF2-40B4-BE49-F238E27FC236}">
                  <a16:creationId xmlns:a16="http://schemas.microsoft.com/office/drawing/2014/main" id="{F43E09D1-1393-FAA4-0CEB-FFA607181E0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90817" y="5058467"/>
              <a:ext cx="2409917"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a:extLst>
                <a:ext uri="{FF2B5EF4-FFF2-40B4-BE49-F238E27FC236}">
                  <a16:creationId xmlns:a16="http://schemas.microsoft.com/office/drawing/2014/main" id="{AFAB01E6-7EAA-7FF7-FF84-BCEB689CB9E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5058467"/>
              <a:ext cx="2409917"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2">
              <a:extLst>
                <a:ext uri="{FF2B5EF4-FFF2-40B4-BE49-F238E27FC236}">
                  <a16:creationId xmlns:a16="http://schemas.microsoft.com/office/drawing/2014/main" id="{E6F68582-AA0E-62D0-2C70-1BBCF8AD148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9624" y="5058467"/>
              <a:ext cx="2704225"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 Box 13">
            <a:extLst>
              <a:ext uri="{FF2B5EF4-FFF2-40B4-BE49-F238E27FC236}">
                <a16:creationId xmlns:a16="http://schemas.microsoft.com/office/drawing/2014/main" id="{903CCB5B-8C6A-8BC9-CCAB-8F46804BEA34}"/>
              </a:ext>
            </a:extLst>
          </p:cNvPr>
          <p:cNvSpPr txBox="1">
            <a:spLocks noChangeArrowheads="1"/>
          </p:cNvSpPr>
          <p:nvPr/>
        </p:nvSpPr>
        <p:spPr bwMode="auto">
          <a:xfrm>
            <a:off x="-36513" y="1484313"/>
            <a:ext cx="9144001"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spcBef>
                <a:spcPct val="0"/>
              </a:spcBef>
              <a:buFontTx/>
              <a:buNone/>
            </a:pPr>
            <a:r>
              <a:rPr lang="en-GB" altLang="en-US" sz="6600" b="1">
                <a:solidFill>
                  <a:srgbClr val="0099CB"/>
                </a:solidFill>
                <a:latin typeface="Arial" panose="020B0604020202020204" pitchFamily="34" charset="0"/>
              </a:rPr>
              <a:t>Welcome!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C4B3D3D4-C0E7-F179-1FFD-CC6F2DC35C66}"/>
              </a:ext>
            </a:extLst>
          </p:cNvPr>
          <p:cNvSpPr>
            <a:spLocks noGrp="1"/>
          </p:cNvSpPr>
          <p:nvPr>
            <p:ph type="title"/>
          </p:nvPr>
        </p:nvSpPr>
        <p:spPr>
          <a:xfrm>
            <a:off x="457200" y="44450"/>
            <a:ext cx="8229600" cy="1143000"/>
          </a:xfrm>
        </p:spPr>
        <p:txBody>
          <a:bodyPr/>
          <a:lstStyle/>
          <a:p>
            <a:pPr eaLnBrk="1" hangingPunct="1"/>
            <a:r>
              <a:rPr lang="en-GB" altLang="en-US" dirty="0"/>
              <a:t>Join us!</a:t>
            </a:r>
          </a:p>
        </p:txBody>
      </p:sp>
      <p:sp>
        <p:nvSpPr>
          <p:cNvPr id="3" name="Content Placeholder 2">
            <a:extLst>
              <a:ext uri="{FF2B5EF4-FFF2-40B4-BE49-F238E27FC236}">
                <a16:creationId xmlns:a16="http://schemas.microsoft.com/office/drawing/2014/main" id="{6B4A090F-8F5A-B758-C7F3-2C4ED665819C}"/>
              </a:ext>
            </a:extLst>
          </p:cNvPr>
          <p:cNvSpPr>
            <a:spLocks noGrp="1"/>
          </p:cNvSpPr>
          <p:nvPr>
            <p:ph idx="1"/>
          </p:nvPr>
        </p:nvSpPr>
        <p:spPr>
          <a:xfrm>
            <a:off x="0" y="1196975"/>
            <a:ext cx="9144000" cy="3671888"/>
          </a:xfrm>
        </p:spPr>
        <p:txBody>
          <a:bodyPr/>
          <a:lstStyle/>
          <a:p>
            <a:pPr lvl="1" eaLnBrk="1" hangingPunct="1">
              <a:spcAft>
                <a:spcPts val="600"/>
              </a:spcAft>
              <a:buFont typeface="Wingdings" panose="05000000000000000000" pitchFamily="2" charset="2"/>
              <a:buChar char="ü"/>
              <a:defRPr/>
            </a:pPr>
            <a:r>
              <a:rPr lang="en-GB" altLang="en-US" b="1" dirty="0">
                <a:solidFill>
                  <a:srgbClr val="003466"/>
                </a:solidFill>
              </a:rPr>
              <a:t> Membership on </a:t>
            </a:r>
            <a:r>
              <a:rPr lang="en-US" b="1" dirty="0">
                <a:solidFill>
                  <a:srgbClr val="003466"/>
                </a:solidFill>
              </a:rPr>
              <a:t>a voluntary basis</a:t>
            </a:r>
            <a:r>
              <a:rPr lang="en-GB" altLang="en-US" b="1" dirty="0">
                <a:solidFill>
                  <a:srgbClr val="003466"/>
                </a:solidFill>
              </a:rPr>
              <a:t> </a:t>
            </a:r>
          </a:p>
          <a:p>
            <a:pPr lvl="1" eaLnBrk="1" hangingPunct="1">
              <a:spcAft>
                <a:spcPts val="600"/>
              </a:spcAft>
              <a:buFont typeface="Wingdings" panose="05000000000000000000" pitchFamily="2" charset="2"/>
              <a:buChar char="ü"/>
              <a:defRPr/>
            </a:pPr>
            <a:r>
              <a:rPr lang="en-GB" b="1" dirty="0">
                <a:solidFill>
                  <a:srgbClr val="003466"/>
                </a:solidFill>
              </a:rPr>
              <a:t>Annual contribution fee</a:t>
            </a:r>
            <a:r>
              <a:rPr lang="en-GB" altLang="en-US" b="1" dirty="0">
                <a:solidFill>
                  <a:srgbClr val="003466"/>
                </a:solidFill>
              </a:rPr>
              <a:t> LD, Fellow, Graduates, MPA: </a:t>
            </a:r>
          </a:p>
          <a:p>
            <a:pPr marL="806450" lvl="1" indent="0" eaLnBrk="1" hangingPunct="1">
              <a:spcBef>
                <a:spcPts val="0"/>
              </a:spcBef>
              <a:spcAft>
                <a:spcPts val="600"/>
              </a:spcAft>
              <a:buFont typeface="Arial" pitchFamily="34" charset="0"/>
              <a:buNone/>
              <a:defRPr/>
            </a:pPr>
            <a:r>
              <a:rPr lang="en-GB" altLang="en-US" b="1" dirty="0">
                <a:solidFill>
                  <a:srgbClr val="003466"/>
                </a:solidFill>
              </a:rPr>
              <a:t>50 CHF/year</a:t>
            </a:r>
          </a:p>
          <a:p>
            <a:pPr lvl="1" eaLnBrk="1" hangingPunct="1">
              <a:spcAft>
                <a:spcPts val="600"/>
              </a:spcAft>
              <a:buFont typeface="Wingdings" panose="05000000000000000000" pitchFamily="2" charset="2"/>
              <a:buChar char="ü"/>
              <a:defRPr/>
            </a:pPr>
            <a:r>
              <a:rPr lang="en-GB" altLang="en-US" b="1" dirty="0">
                <a:solidFill>
                  <a:srgbClr val="003466"/>
                </a:solidFill>
              </a:rPr>
              <a:t> Opportunity to subscribe to the </a:t>
            </a:r>
            <a:r>
              <a:rPr lang="en-GB" b="1" dirty="0">
                <a:solidFill>
                  <a:srgbClr val="003466"/>
                </a:solidFill>
              </a:rPr>
              <a:t>Insurance against loss of salary</a:t>
            </a:r>
            <a:endParaRPr lang="en-GB" altLang="en-US" b="1" dirty="0">
              <a:solidFill>
                <a:srgbClr val="003466"/>
              </a:solidFill>
            </a:endParaRPr>
          </a:p>
          <a:p>
            <a:pPr lvl="1" eaLnBrk="1" hangingPunct="1">
              <a:spcAft>
                <a:spcPts val="600"/>
              </a:spcAft>
              <a:buFont typeface="Wingdings" panose="05000000000000000000" pitchFamily="2" charset="2"/>
              <a:buChar char="ü"/>
              <a:defRPr/>
            </a:pPr>
            <a:r>
              <a:rPr lang="en-GB" altLang="en-US" b="1" dirty="0">
                <a:solidFill>
                  <a:srgbClr val="003466"/>
                </a:solidFill>
              </a:rPr>
              <a:t> Many discounts from our partners:	</a:t>
            </a:r>
          </a:p>
        </p:txBody>
      </p:sp>
      <p:sp>
        <p:nvSpPr>
          <p:cNvPr id="25604" name="Rectangle 13">
            <a:extLst>
              <a:ext uri="{FF2B5EF4-FFF2-40B4-BE49-F238E27FC236}">
                <a16:creationId xmlns:a16="http://schemas.microsoft.com/office/drawing/2014/main" id="{F909C2EB-B290-16B6-8364-695F65FC95C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endParaRPr lang="en-US" altLang="en-US" sz="1800">
              <a:solidFill>
                <a:schemeClr val="tx1"/>
              </a:solidFill>
            </a:endParaRPr>
          </a:p>
        </p:txBody>
      </p:sp>
      <p:sp>
        <p:nvSpPr>
          <p:cNvPr id="25605" name="Rectangle 14">
            <a:extLst>
              <a:ext uri="{FF2B5EF4-FFF2-40B4-BE49-F238E27FC236}">
                <a16:creationId xmlns:a16="http://schemas.microsoft.com/office/drawing/2014/main" id="{21B237D6-5A2E-4AB3-7F26-928DA368A3A2}"/>
              </a:ext>
            </a:extLst>
          </p:cNvPr>
          <p:cNvSpPr>
            <a:spLocks noChangeArrowheads="1"/>
          </p:cNvSpPr>
          <p:nvPr/>
        </p:nvSpPr>
        <p:spPr bwMode="auto">
          <a:xfrm>
            <a:off x="0" y="1333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r>
              <a:rPr lang="en-GB" altLang="en-US" sz="1000">
                <a:solidFill>
                  <a:schemeClr val="tx1"/>
                </a:solidFill>
                <a:latin typeface="Times New Roman" panose="02020603050405020304" pitchFamily="18" charset="0"/>
              </a:rPr>
              <a:t>       </a:t>
            </a:r>
            <a:endParaRPr lang="en-GB" altLang="en-US" sz="1800">
              <a:solidFill>
                <a:schemeClr val="tx1"/>
              </a:solidFill>
            </a:endParaRPr>
          </a:p>
        </p:txBody>
      </p:sp>
      <p:sp>
        <p:nvSpPr>
          <p:cNvPr id="25606" name="Rectangle 15">
            <a:extLst>
              <a:ext uri="{FF2B5EF4-FFF2-40B4-BE49-F238E27FC236}">
                <a16:creationId xmlns:a16="http://schemas.microsoft.com/office/drawing/2014/main" id="{57BA66C6-8040-83FB-08BE-944FC7B156B3}"/>
              </a:ext>
            </a:extLst>
          </p:cNvPr>
          <p:cNvSpPr>
            <a:spLocks noChangeArrowheads="1"/>
          </p:cNvSpPr>
          <p:nvPr/>
        </p:nvSpPr>
        <p:spPr bwMode="auto">
          <a:xfrm>
            <a:off x="0" y="2314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endParaRPr lang="en-US" altLang="en-US" sz="1800">
              <a:solidFill>
                <a:schemeClr val="tx1"/>
              </a:solidFill>
            </a:endParaRPr>
          </a:p>
        </p:txBody>
      </p:sp>
      <p:grpSp>
        <p:nvGrpSpPr>
          <p:cNvPr id="24584" name="Group 4">
            <a:extLst>
              <a:ext uri="{FF2B5EF4-FFF2-40B4-BE49-F238E27FC236}">
                <a16:creationId xmlns:a16="http://schemas.microsoft.com/office/drawing/2014/main" id="{E0D970A2-A51D-94EE-260C-2BC21EE96A38}"/>
              </a:ext>
            </a:extLst>
          </p:cNvPr>
          <p:cNvGrpSpPr>
            <a:grpSpLocks/>
          </p:cNvGrpSpPr>
          <p:nvPr/>
        </p:nvGrpSpPr>
        <p:grpSpPr bwMode="auto">
          <a:xfrm>
            <a:off x="395288" y="4472087"/>
            <a:ext cx="8213725" cy="1008443"/>
            <a:chOff x="464766" y="3679884"/>
            <a:chExt cx="8214468" cy="1008063"/>
          </a:xfrm>
        </p:grpSpPr>
        <p:pic>
          <p:nvPicPr>
            <p:cNvPr id="25610" name="Picture 31">
              <a:extLst>
                <a:ext uri="{FF2B5EF4-FFF2-40B4-BE49-F238E27FC236}">
                  <a16:creationId xmlns:a16="http://schemas.microsoft.com/office/drawing/2014/main" id="{99679E2A-1138-19A7-6DB4-046462D653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766" y="3860865"/>
              <a:ext cx="16764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12" name="Picture 1">
              <a:extLst>
                <a:ext uri="{FF2B5EF4-FFF2-40B4-BE49-F238E27FC236}">
                  <a16:creationId xmlns:a16="http://schemas.microsoft.com/office/drawing/2014/main" id="{07E48F8B-37E9-C4AA-C206-39B01BE995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7881" y="3764549"/>
              <a:ext cx="1338262"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2">
              <a:extLst>
                <a:ext uri="{FF2B5EF4-FFF2-40B4-BE49-F238E27FC236}">
                  <a16:creationId xmlns:a16="http://schemas.microsoft.com/office/drawing/2014/main" id="{A483BB3C-A05F-32FE-B4FC-EC2B97D19A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66397" y="3679884"/>
              <a:ext cx="1112837"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5" name="Rectangle 3">
            <a:hlinkClick r:id="rId5"/>
            <a:extLst>
              <a:ext uri="{FF2B5EF4-FFF2-40B4-BE49-F238E27FC236}">
                <a16:creationId xmlns:a16="http://schemas.microsoft.com/office/drawing/2014/main" id="{88DF4235-A4B2-B45A-7E32-5DA5B5180EC5}"/>
              </a:ext>
            </a:extLst>
          </p:cNvPr>
          <p:cNvSpPr>
            <a:spLocks noChangeArrowheads="1"/>
          </p:cNvSpPr>
          <p:nvPr/>
        </p:nvSpPr>
        <p:spPr bwMode="auto">
          <a:xfrm>
            <a:off x="1043608" y="5608638"/>
            <a:ext cx="6864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61950">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r>
              <a:rPr lang="fr-FR" altLang="en-US" b="1" u="sng" dirty="0">
                <a:solidFill>
                  <a:srgbClr val="0099CB"/>
                </a:solidFill>
              </a:rPr>
              <a:t>http://staff-association.web.cern.ch/</a:t>
            </a:r>
          </a:p>
        </p:txBody>
      </p:sp>
      <p:pic>
        <p:nvPicPr>
          <p:cNvPr id="4" name="Picture 3">
            <a:extLst>
              <a:ext uri="{FF2B5EF4-FFF2-40B4-BE49-F238E27FC236}">
                <a16:creationId xmlns:a16="http://schemas.microsoft.com/office/drawing/2014/main" id="{9B1487A9-56CA-8D77-527F-7997813EAAB2}"/>
              </a:ext>
            </a:extLst>
          </p:cNvPr>
          <p:cNvPicPr>
            <a:picLocks noChangeAspect="1"/>
          </p:cNvPicPr>
          <p:nvPr/>
        </p:nvPicPr>
        <p:blipFill>
          <a:blip r:embed="rId6"/>
          <a:stretch>
            <a:fillRect/>
          </a:stretch>
        </p:blipFill>
        <p:spPr>
          <a:xfrm>
            <a:off x="4036372" y="4498961"/>
            <a:ext cx="971550" cy="828675"/>
          </a:xfrm>
          <a:prstGeom prst="rect">
            <a:avLst/>
          </a:prstGeom>
        </p:spPr>
      </p:pic>
      <p:pic>
        <p:nvPicPr>
          <p:cNvPr id="6" name="Picture 5">
            <a:extLst>
              <a:ext uri="{FF2B5EF4-FFF2-40B4-BE49-F238E27FC236}">
                <a16:creationId xmlns:a16="http://schemas.microsoft.com/office/drawing/2014/main" id="{C463D42B-6C18-8E59-703D-676BF763FA97}"/>
              </a:ext>
            </a:extLst>
          </p:cNvPr>
          <p:cNvPicPr>
            <a:picLocks noChangeAspect="1"/>
          </p:cNvPicPr>
          <p:nvPr/>
        </p:nvPicPr>
        <p:blipFill>
          <a:blip r:embed="rId7"/>
          <a:stretch>
            <a:fillRect/>
          </a:stretch>
        </p:blipFill>
        <p:spPr>
          <a:xfrm>
            <a:off x="5292080" y="4619445"/>
            <a:ext cx="2111392" cy="7151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par>
                          <p:cTn id="8" fill="hold" nodeType="afterGroup">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500"/>
                                        <p:tgtEl>
                                          <p:spTgt spid="3">
                                            <p:txEl>
                                              <p:pRg st="1" end="1"/>
                                            </p:txEl>
                                          </p:spTgt>
                                        </p:tgtEl>
                                      </p:cBhvr>
                                    </p:animEffect>
                                  </p:childTnLst>
                                </p:cTn>
                              </p:par>
                              <p:par>
                                <p:cTn id="12" presetID="10" presetClass="entr" presetSubtype="0" fill="hold" nodeType="withEffect">
                                  <p:stCondLst>
                                    <p:cond delay="5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500"/>
                                        <p:tgtEl>
                                          <p:spTgt spid="3">
                                            <p:txEl>
                                              <p:pRg st="2" end="2"/>
                                            </p:txEl>
                                          </p:spTgt>
                                        </p:tgtEl>
                                      </p:cBhvr>
                                    </p:animEffect>
                                  </p:childTnLst>
                                </p:cTn>
                              </p:par>
                            </p:childTnLst>
                          </p:cTn>
                        </p:par>
                        <p:par>
                          <p:cTn id="15" fill="hold" nodeType="afterGroup">
                            <p:stCondLst>
                              <p:cond delay="5000"/>
                            </p:stCondLst>
                            <p:childTnLst>
                              <p:par>
                                <p:cTn id="16" presetID="10" presetClass="entr" presetSubtype="0" fill="hold" nodeType="afterEffect">
                                  <p:stCondLst>
                                    <p:cond delay="50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1500"/>
                                        <p:tgtEl>
                                          <p:spTgt spid="3">
                                            <p:txEl>
                                              <p:pRg st="3" end="3"/>
                                            </p:txEl>
                                          </p:spTgt>
                                        </p:tgtEl>
                                      </p:cBhvr>
                                    </p:animEffect>
                                  </p:childTnLst>
                                </p:cTn>
                              </p:par>
                            </p:childTnLst>
                          </p:cTn>
                        </p:par>
                        <p:par>
                          <p:cTn id="19" fill="hold" nodeType="afterGroup">
                            <p:stCondLst>
                              <p:cond delay="7000"/>
                            </p:stCondLst>
                            <p:childTnLst>
                              <p:par>
                                <p:cTn id="20" presetID="10" presetClass="entr" presetSubtype="0" fill="hold" nodeType="afterEffect">
                                  <p:stCondLst>
                                    <p:cond delay="50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500"/>
                                        <p:tgtEl>
                                          <p:spTgt spid="3">
                                            <p:txEl>
                                              <p:pRg st="4" end="4"/>
                                            </p:txEl>
                                          </p:spTgt>
                                        </p:tgtEl>
                                      </p:cBhvr>
                                    </p:animEffect>
                                  </p:childTnLst>
                                </p:cTn>
                              </p:par>
                              <p:par>
                                <p:cTn id="23" presetID="10" presetClass="entr" presetSubtype="0" fill="hold" nodeType="withEffect">
                                  <p:stCondLst>
                                    <p:cond delay="500"/>
                                  </p:stCondLst>
                                  <p:childTnLst>
                                    <p:set>
                                      <p:cBhvr>
                                        <p:cTn id="24" dur="1" fill="hold">
                                          <p:stCondLst>
                                            <p:cond delay="0"/>
                                          </p:stCondLst>
                                        </p:cTn>
                                        <p:tgtEl>
                                          <p:spTgt spid="24584"/>
                                        </p:tgtEl>
                                        <p:attrNameLst>
                                          <p:attrName>style.visibility</p:attrName>
                                        </p:attrNameLst>
                                      </p:cBhvr>
                                      <p:to>
                                        <p:strVal val="visible"/>
                                      </p:to>
                                    </p:set>
                                    <p:animEffect transition="in" filter="fade">
                                      <p:cBhvr>
                                        <p:cTn id="25" dur="1500"/>
                                        <p:tgtEl>
                                          <p:spTgt spid="24584"/>
                                        </p:tgtEl>
                                      </p:cBhvr>
                                    </p:animEffect>
                                  </p:childTnLst>
                                </p:cTn>
                              </p:par>
                            </p:childTnLst>
                          </p:cTn>
                        </p:par>
                        <p:par>
                          <p:cTn id="26" fill="hold" nodeType="afterGroup">
                            <p:stCondLst>
                              <p:cond delay="9000"/>
                            </p:stCondLst>
                            <p:childTnLst>
                              <p:par>
                                <p:cTn id="27" presetID="53" presetClass="entr" presetSubtype="16" fill="hold" nodeType="afterEffect">
                                  <p:stCondLst>
                                    <p:cond delay="500"/>
                                  </p:stCondLst>
                                  <p:childTnLst>
                                    <p:set>
                                      <p:cBhvr>
                                        <p:cTn id="28" dur="1" fill="hold">
                                          <p:stCondLst>
                                            <p:cond delay="0"/>
                                          </p:stCondLst>
                                        </p:cTn>
                                        <p:tgtEl>
                                          <p:spTgt spid="24585"/>
                                        </p:tgtEl>
                                        <p:attrNameLst>
                                          <p:attrName>style.visibility</p:attrName>
                                        </p:attrNameLst>
                                      </p:cBhvr>
                                      <p:to>
                                        <p:strVal val="visible"/>
                                      </p:to>
                                    </p:set>
                                    <p:anim calcmode="lin" valueType="num">
                                      <p:cBhvr>
                                        <p:cTn id="29" dur="500" fill="hold"/>
                                        <p:tgtEl>
                                          <p:spTgt spid="24585"/>
                                        </p:tgtEl>
                                        <p:attrNameLst>
                                          <p:attrName>ppt_w</p:attrName>
                                        </p:attrNameLst>
                                      </p:cBhvr>
                                      <p:tavLst>
                                        <p:tav tm="0">
                                          <p:val>
                                            <p:fltVal val="0"/>
                                          </p:val>
                                        </p:tav>
                                        <p:tav tm="100000">
                                          <p:val>
                                            <p:strVal val="#ppt_w"/>
                                          </p:val>
                                        </p:tav>
                                      </p:tavLst>
                                    </p:anim>
                                    <p:anim calcmode="lin" valueType="num">
                                      <p:cBhvr>
                                        <p:cTn id="30" dur="500" fill="hold"/>
                                        <p:tgtEl>
                                          <p:spTgt spid="24585"/>
                                        </p:tgtEl>
                                        <p:attrNameLst>
                                          <p:attrName>ppt_h</p:attrName>
                                        </p:attrNameLst>
                                      </p:cBhvr>
                                      <p:tavLst>
                                        <p:tav tm="0">
                                          <p:val>
                                            <p:fltVal val="0"/>
                                          </p:val>
                                        </p:tav>
                                        <p:tav tm="100000">
                                          <p:val>
                                            <p:strVal val="#ppt_h"/>
                                          </p:val>
                                        </p:tav>
                                      </p:tavLst>
                                    </p:anim>
                                    <p:animEffect transition="in" filter="fade">
                                      <p:cBhvr>
                                        <p:cTn id="31"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a:extLst>
              <a:ext uri="{FF2B5EF4-FFF2-40B4-BE49-F238E27FC236}">
                <a16:creationId xmlns:a16="http://schemas.microsoft.com/office/drawing/2014/main" id="{6B186203-465A-3DAF-2E44-7DD5B425BBB7}"/>
              </a:ext>
            </a:extLst>
          </p:cNvPr>
          <p:cNvSpPr txBox="1">
            <a:spLocks noChangeArrowheads="1"/>
          </p:cNvSpPr>
          <p:nvPr/>
        </p:nvSpPr>
        <p:spPr bwMode="auto">
          <a:xfrm>
            <a:off x="2160588" y="1700213"/>
            <a:ext cx="482441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spcBef>
                <a:spcPct val="0"/>
              </a:spcBef>
              <a:buFontTx/>
              <a:buNone/>
            </a:pPr>
            <a:r>
              <a:rPr lang="fr-CH" altLang="en-US" sz="7200" b="1">
                <a:solidFill>
                  <a:srgbClr val="0099CB"/>
                </a:solidFill>
              </a:rPr>
              <a:t>Come and</a:t>
            </a:r>
          </a:p>
          <a:p>
            <a:pPr algn="ctr" eaLnBrk="1" hangingPunct="1">
              <a:spcBef>
                <a:spcPct val="0"/>
              </a:spcBef>
              <a:buFontTx/>
              <a:buNone/>
            </a:pPr>
            <a:r>
              <a:rPr lang="fr-CH" altLang="en-US" sz="7200" b="1">
                <a:solidFill>
                  <a:srgbClr val="0099CB"/>
                </a:solidFill>
              </a:rPr>
              <a:t>meet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a:extLst>
              <a:ext uri="{FF2B5EF4-FFF2-40B4-BE49-F238E27FC236}">
                <a16:creationId xmlns:a16="http://schemas.microsoft.com/office/drawing/2014/main" id="{BC98076D-47D1-177D-3D8F-1EF078F11BB6}"/>
              </a:ext>
            </a:extLst>
          </p:cNvPr>
          <p:cNvSpPr>
            <a:spLocks noGrp="1"/>
          </p:cNvSpPr>
          <p:nvPr>
            <p:ph type="title"/>
          </p:nvPr>
        </p:nvSpPr>
        <p:spPr>
          <a:xfrm>
            <a:off x="457200" y="44450"/>
            <a:ext cx="8229600" cy="1081088"/>
          </a:xfrm>
        </p:spPr>
        <p:txBody>
          <a:bodyPr/>
          <a:lstStyle/>
          <a:p>
            <a:pPr eaLnBrk="1" hangingPunct="1"/>
            <a:r>
              <a:rPr lang="fr-CH" altLang="en-US"/>
              <a:t>Specific legal framework</a:t>
            </a:r>
            <a:endParaRPr lang="en-GB" altLang="en-US"/>
          </a:p>
        </p:txBody>
      </p:sp>
      <p:sp>
        <p:nvSpPr>
          <p:cNvPr id="8" name="Oval 7">
            <a:extLst>
              <a:ext uri="{FF2B5EF4-FFF2-40B4-BE49-F238E27FC236}">
                <a16:creationId xmlns:a16="http://schemas.microsoft.com/office/drawing/2014/main" id="{FC697261-C5A3-0E0B-6705-F4F413CB95AA}"/>
              </a:ext>
            </a:extLst>
          </p:cNvPr>
          <p:cNvSpPr/>
          <p:nvPr/>
        </p:nvSpPr>
        <p:spPr>
          <a:xfrm>
            <a:off x="251520" y="1432421"/>
            <a:ext cx="1903511" cy="1800201"/>
          </a:xfrm>
          <a:prstGeom prst="ellipse">
            <a:avLst/>
          </a:prstGeom>
          <a:blipFill rotWithShape="0">
            <a:blip r:embed="rId3" cstate="print"/>
            <a:srcRect/>
            <a:stretch>
              <a:fillRect l="-21053" t="-4000" r="-20557" b="-4026"/>
            </a:stretch>
          </a:blipFill>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eaLnBrk="1" hangingPunct="1">
              <a:defRPr/>
            </a:pPr>
            <a:r>
              <a:rPr lang="fr-CH" dirty="0"/>
              <a:t> </a:t>
            </a:r>
          </a:p>
        </p:txBody>
      </p:sp>
      <p:cxnSp>
        <p:nvCxnSpPr>
          <p:cNvPr id="9" name="Straight Arrow Connector 8">
            <a:extLst>
              <a:ext uri="{FF2B5EF4-FFF2-40B4-BE49-F238E27FC236}">
                <a16:creationId xmlns:a16="http://schemas.microsoft.com/office/drawing/2014/main" id="{CA8E00D0-85E5-3C23-92C7-302C993276AD}"/>
              </a:ext>
            </a:extLst>
          </p:cNvPr>
          <p:cNvCxnSpPr/>
          <p:nvPr/>
        </p:nvCxnSpPr>
        <p:spPr>
          <a:xfrm>
            <a:off x="1181100" y="3230563"/>
            <a:ext cx="511175" cy="4857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5367" name="Group 10">
            <a:extLst>
              <a:ext uri="{FF2B5EF4-FFF2-40B4-BE49-F238E27FC236}">
                <a16:creationId xmlns:a16="http://schemas.microsoft.com/office/drawing/2014/main" id="{FE74895D-121A-4DD5-5D84-FA9C507F8153}"/>
              </a:ext>
            </a:extLst>
          </p:cNvPr>
          <p:cNvGrpSpPr>
            <a:grpSpLocks/>
          </p:cNvGrpSpPr>
          <p:nvPr/>
        </p:nvGrpSpPr>
        <p:grpSpPr bwMode="auto">
          <a:xfrm>
            <a:off x="6018213" y="1344613"/>
            <a:ext cx="2663825" cy="2555875"/>
            <a:chOff x="5508113" y="1340768"/>
            <a:chExt cx="2668744" cy="2556000"/>
          </a:xfrm>
        </p:grpSpPr>
        <p:grpSp>
          <p:nvGrpSpPr>
            <p:cNvPr id="15370" name="Group 4">
              <a:extLst>
                <a:ext uri="{FF2B5EF4-FFF2-40B4-BE49-F238E27FC236}">
                  <a16:creationId xmlns:a16="http://schemas.microsoft.com/office/drawing/2014/main" id="{5E307568-6E05-77FD-1A10-BB81D79C1596}"/>
                </a:ext>
              </a:extLst>
            </p:cNvPr>
            <p:cNvGrpSpPr>
              <a:grpSpLocks/>
            </p:cNvGrpSpPr>
            <p:nvPr/>
          </p:nvGrpSpPr>
          <p:grpSpPr bwMode="auto">
            <a:xfrm>
              <a:off x="6583600" y="2333300"/>
              <a:ext cx="1593257" cy="1563468"/>
              <a:chOff x="4419600" y="3184385"/>
              <a:chExt cx="2184192" cy="2160000"/>
            </a:xfrm>
          </p:grpSpPr>
          <p:sp>
            <p:nvSpPr>
              <p:cNvPr id="15377" name="Oval 5">
                <a:extLst>
                  <a:ext uri="{FF2B5EF4-FFF2-40B4-BE49-F238E27FC236}">
                    <a16:creationId xmlns:a16="http://schemas.microsoft.com/office/drawing/2014/main" id="{88F5E47D-8745-9D6F-4C08-D58BE5BAFCDC}"/>
                  </a:ext>
                </a:extLst>
              </p:cNvPr>
              <p:cNvSpPr>
                <a:spLocks noChangeArrowheads="1"/>
              </p:cNvSpPr>
              <p:nvPr/>
            </p:nvSpPr>
            <p:spPr bwMode="auto">
              <a:xfrm>
                <a:off x="4419600" y="3184385"/>
                <a:ext cx="2160000" cy="2160000"/>
              </a:xfrm>
              <a:prstGeom prst="ellipse">
                <a:avLst/>
              </a:prstGeom>
              <a:solidFill>
                <a:srgbClr val="FF0000">
                  <a:alpha val="50195"/>
                </a:srgbClr>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endParaRPr lang="en-GB" altLang="en-US" sz="1800">
                  <a:solidFill>
                    <a:schemeClr val="tx1"/>
                  </a:solidFill>
                  <a:latin typeface="MS Outlook" panose="05010100010000000000" pitchFamily="2" charset="2"/>
                </a:endParaRPr>
              </a:p>
            </p:txBody>
          </p:sp>
          <p:sp>
            <p:nvSpPr>
              <p:cNvPr id="25" name="Content Placeholder 2">
                <a:extLst>
                  <a:ext uri="{FF2B5EF4-FFF2-40B4-BE49-F238E27FC236}">
                    <a16:creationId xmlns:a16="http://schemas.microsoft.com/office/drawing/2014/main" id="{CB5D8ED3-AFFD-EACC-8F6C-5939EF50DDE2}"/>
                  </a:ext>
                </a:extLst>
              </p:cNvPr>
              <p:cNvSpPr txBox="1">
                <a:spLocks/>
              </p:cNvSpPr>
              <p:nvPr/>
            </p:nvSpPr>
            <p:spPr bwMode="auto">
              <a:xfrm>
                <a:off x="4525947" y="3852936"/>
                <a:ext cx="2077845" cy="822490"/>
              </a:xfrm>
              <a:prstGeom prst="rect">
                <a:avLst/>
              </a:prstGeom>
              <a:noFill/>
              <a:ln w="9525">
                <a:noFill/>
                <a:miter lim="800000"/>
                <a:headEnd/>
                <a:tailEnd/>
              </a:ln>
              <a:effectLst/>
            </p:spPr>
            <p:txBody>
              <a:bodyPr/>
              <a:lstStyle/>
              <a:p>
                <a:pPr marL="342900" indent="-342900" algn="ctr" eaLnBrk="1" fontAlgn="auto" hangingPunct="1">
                  <a:spcBef>
                    <a:spcPct val="20000"/>
                  </a:spcBef>
                  <a:spcAft>
                    <a:spcPts val="0"/>
                  </a:spcAft>
                  <a:defRPr/>
                </a:pPr>
                <a:r>
                  <a:rPr lang="fr-CH" sz="1600" b="1" kern="0" dirty="0">
                    <a:latin typeface="+mn-lt"/>
                    <a:cs typeface="+mn-cs"/>
                  </a:rPr>
                  <a:t>Staff Association</a:t>
                </a:r>
                <a:endParaRPr lang="en-GB" sz="1600" b="1" kern="0" dirty="0">
                  <a:latin typeface="+mn-lt"/>
                  <a:cs typeface="+mn-cs"/>
                </a:endParaRPr>
              </a:p>
            </p:txBody>
          </p:sp>
        </p:grpSp>
        <p:grpSp>
          <p:nvGrpSpPr>
            <p:cNvPr id="15371" name="Group 7">
              <a:extLst>
                <a:ext uri="{FF2B5EF4-FFF2-40B4-BE49-F238E27FC236}">
                  <a16:creationId xmlns:a16="http://schemas.microsoft.com/office/drawing/2014/main" id="{F857C711-F454-0520-3684-217BA0EDBEFC}"/>
                </a:ext>
              </a:extLst>
            </p:cNvPr>
            <p:cNvGrpSpPr>
              <a:grpSpLocks/>
            </p:cNvGrpSpPr>
            <p:nvPr/>
          </p:nvGrpSpPr>
          <p:grpSpPr bwMode="auto">
            <a:xfrm>
              <a:off x="5508113" y="2333300"/>
              <a:ext cx="1575610" cy="1563468"/>
              <a:chOff x="2945400" y="3184385"/>
              <a:chExt cx="2160000" cy="2160000"/>
            </a:xfrm>
          </p:grpSpPr>
          <p:sp>
            <p:nvSpPr>
              <p:cNvPr id="15375" name="Oval 8">
                <a:extLst>
                  <a:ext uri="{FF2B5EF4-FFF2-40B4-BE49-F238E27FC236}">
                    <a16:creationId xmlns:a16="http://schemas.microsoft.com/office/drawing/2014/main" id="{3D541B1F-C3D3-B477-34EF-0A0678F0A145}"/>
                  </a:ext>
                </a:extLst>
              </p:cNvPr>
              <p:cNvSpPr>
                <a:spLocks noChangeArrowheads="1"/>
              </p:cNvSpPr>
              <p:nvPr/>
            </p:nvSpPr>
            <p:spPr bwMode="auto">
              <a:xfrm>
                <a:off x="2945400" y="3184385"/>
                <a:ext cx="2160000" cy="2160000"/>
              </a:xfrm>
              <a:prstGeom prst="ellipse">
                <a:avLst/>
              </a:prstGeom>
              <a:solidFill>
                <a:srgbClr val="FFFF00">
                  <a:alpha val="50195"/>
                </a:srgbClr>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endParaRPr lang="en-GB" altLang="en-US" sz="1800">
                  <a:solidFill>
                    <a:schemeClr val="tx1"/>
                  </a:solidFill>
                  <a:latin typeface="MS Outlook" panose="05010100010000000000" pitchFamily="2" charset="2"/>
                </a:endParaRPr>
              </a:p>
            </p:txBody>
          </p:sp>
          <p:sp>
            <p:nvSpPr>
              <p:cNvPr id="28" name="Content Placeholder 2">
                <a:extLst>
                  <a:ext uri="{FF2B5EF4-FFF2-40B4-BE49-F238E27FC236}">
                    <a16:creationId xmlns:a16="http://schemas.microsoft.com/office/drawing/2014/main" id="{A612E07B-4F62-15EE-7E50-8BED95B607E7}"/>
                  </a:ext>
                </a:extLst>
              </p:cNvPr>
              <p:cNvSpPr txBox="1">
                <a:spLocks/>
              </p:cNvSpPr>
              <p:nvPr/>
            </p:nvSpPr>
            <p:spPr bwMode="auto">
              <a:xfrm>
                <a:off x="3682348" y="4024014"/>
                <a:ext cx="712963" cy="456208"/>
              </a:xfrm>
              <a:prstGeom prst="rect">
                <a:avLst/>
              </a:prstGeom>
              <a:noFill/>
              <a:ln w="9525">
                <a:noFill/>
                <a:miter lim="800000"/>
                <a:headEnd/>
                <a:tailEnd/>
              </a:ln>
              <a:effectLst/>
            </p:spPr>
            <p:txBody>
              <a:bodyPr/>
              <a:lstStyle/>
              <a:p>
                <a:pPr marL="268288" indent="-268288" eaLnBrk="1" fontAlgn="auto" hangingPunct="1">
                  <a:spcBef>
                    <a:spcPct val="20000"/>
                  </a:spcBef>
                  <a:spcAft>
                    <a:spcPts val="0"/>
                  </a:spcAft>
                  <a:buClr>
                    <a:srgbClr val="99CCFF"/>
                  </a:buClr>
                  <a:buSzPct val="110000"/>
                  <a:buFont typeface="Arial" pitchFamily="34" charset="0"/>
                  <a:buNone/>
                  <a:defRPr/>
                </a:pPr>
                <a:r>
                  <a:rPr lang="en-GB" sz="1600" b="1" kern="0" dirty="0">
                    <a:latin typeface="+mn-lt"/>
                    <a:cs typeface="+mn-cs"/>
                  </a:rPr>
                  <a:t>DG</a:t>
                </a:r>
              </a:p>
            </p:txBody>
          </p:sp>
        </p:grpSp>
        <p:grpSp>
          <p:nvGrpSpPr>
            <p:cNvPr id="15372" name="Group 10">
              <a:extLst>
                <a:ext uri="{FF2B5EF4-FFF2-40B4-BE49-F238E27FC236}">
                  <a16:creationId xmlns:a16="http://schemas.microsoft.com/office/drawing/2014/main" id="{C6D7A256-FC7E-1833-07E1-EFDBA1F5E8DF}"/>
                </a:ext>
              </a:extLst>
            </p:cNvPr>
            <p:cNvGrpSpPr>
              <a:grpSpLocks/>
            </p:cNvGrpSpPr>
            <p:nvPr/>
          </p:nvGrpSpPr>
          <p:grpSpPr bwMode="auto">
            <a:xfrm>
              <a:off x="6027914" y="1340768"/>
              <a:ext cx="1575611" cy="1563468"/>
              <a:chOff x="3657600" y="1812785"/>
              <a:chExt cx="2160000" cy="2160000"/>
            </a:xfrm>
          </p:grpSpPr>
          <p:sp>
            <p:nvSpPr>
              <p:cNvPr id="15373" name="Oval 11">
                <a:extLst>
                  <a:ext uri="{FF2B5EF4-FFF2-40B4-BE49-F238E27FC236}">
                    <a16:creationId xmlns:a16="http://schemas.microsoft.com/office/drawing/2014/main" id="{BF9E9577-0745-EA41-E285-E3D9D9E32744}"/>
                  </a:ext>
                </a:extLst>
              </p:cNvPr>
              <p:cNvSpPr>
                <a:spLocks noChangeAspect="1"/>
              </p:cNvSpPr>
              <p:nvPr/>
            </p:nvSpPr>
            <p:spPr bwMode="auto">
              <a:xfrm>
                <a:off x="3657600" y="1812785"/>
                <a:ext cx="2160000" cy="2160000"/>
              </a:xfrm>
              <a:prstGeom prst="ellipse">
                <a:avLst/>
              </a:prstGeom>
              <a:solidFill>
                <a:schemeClr val="accent1">
                  <a:alpha val="50195"/>
                </a:schemeClr>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endParaRPr lang="en-GB" altLang="en-US" sz="1800">
                  <a:solidFill>
                    <a:schemeClr val="tx1"/>
                  </a:solidFill>
                  <a:latin typeface="MS Outlook" panose="05010100010000000000" pitchFamily="2" charset="2"/>
                </a:endParaRPr>
              </a:p>
            </p:txBody>
          </p:sp>
          <p:sp>
            <p:nvSpPr>
              <p:cNvPr id="31" name="Content Placeholder 2">
                <a:extLst>
                  <a:ext uri="{FF2B5EF4-FFF2-40B4-BE49-F238E27FC236}">
                    <a16:creationId xmlns:a16="http://schemas.microsoft.com/office/drawing/2014/main" id="{232FE8E8-6DA5-D528-4B52-BA44DE7D6371}"/>
                  </a:ext>
                </a:extLst>
              </p:cNvPr>
              <p:cNvSpPr txBox="1">
                <a:spLocks/>
              </p:cNvSpPr>
              <p:nvPr/>
            </p:nvSpPr>
            <p:spPr bwMode="auto">
              <a:xfrm>
                <a:off x="3753903" y="2540963"/>
                <a:ext cx="2064761" cy="576839"/>
              </a:xfrm>
              <a:prstGeom prst="rect">
                <a:avLst/>
              </a:prstGeom>
              <a:noFill/>
              <a:ln w="9525">
                <a:noFill/>
                <a:miter lim="800000"/>
                <a:headEnd/>
                <a:tailEnd/>
              </a:ln>
              <a:effectLst/>
            </p:spPr>
            <p:txBody>
              <a:bodyPr/>
              <a:lstStyle/>
              <a:p>
                <a:pPr marL="342900" indent="-342900" eaLnBrk="1" fontAlgn="auto" hangingPunct="1">
                  <a:spcBef>
                    <a:spcPct val="20000"/>
                  </a:spcBef>
                  <a:spcAft>
                    <a:spcPts val="0"/>
                  </a:spcAft>
                  <a:defRPr/>
                </a:pPr>
                <a:r>
                  <a:rPr lang="en-GB" sz="1600" b="1" kern="0" dirty="0">
                    <a:latin typeface="+mn-lt"/>
                    <a:cs typeface="+mn-cs"/>
                  </a:rPr>
                  <a:t>Member States</a:t>
                </a:r>
              </a:p>
            </p:txBody>
          </p:sp>
        </p:grpSp>
      </p:grpSp>
      <p:cxnSp>
        <p:nvCxnSpPr>
          <p:cNvPr id="34" name="Straight Arrow Connector 33">
            <a:extLst>
              <a:ext uri="{FF2B5EF4-FFF2-40B4-BE49-F238E27FC236}">
                <a16:creationId xmlns:a16="http://schemas.microsoft.com/office/drawing/2014/main" id="{7E1C8732-3133-CED6-CA92-57986CB0859B}"/>
              </a:ext>
            </a:extLst>
          </p:cNvPr>
          <p:cNvCxnSpPr/>
          <p:nvPr/>
        </p:nvCxnSpPr>
        <p:spPr>
          <a:xfrm flipV="1">
            <a:off x="5113338" y="3141663"/>
            <a:ext cx="898525" cy="5556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5369" name="Picture 1">
            <a:extLst>
              <a:ext uri="{FF2B5EF4-FFF2-40B4-BE49-F238E27FC236}">
                <a16:creationId xmlns:a16="http://schemas.microsoft.com/office/drawing/2014/main" id="{7CA1501A-5402-90BC-6531-81530764E7D8}"/>
              </a:ext>
            </a:extLst>
          </p:cNvPr>
          <p:cNvPicPr>
            <a:picLocks noChangeAspect="1"/>
          </p:cNvPicPr>
          <p:nvPr/>
        </p:nvPicPr>
        <p:blipFill>
          <a:blip r:embed="rId4">
            <a:extLst>
              <a:ext uri="{28A0092B-C50C-407E-A947-70E740481C1C}">
                <a14:useLocalDpi xmlns:a14="http://schemas.microsoft.com/office/drawing/2010/main" val="0"/>
              </a:ext>
            </a:extLst>
          </a:blip>
          <a:srcRect r="2895"/>
          <a:stretch>
            <a:fillRect/>
          </a:stretch>
        </p:blipFill>
        <p:spPr bwMode="auto">
          <a:xfrm>
            <a:off x="306388" y="3789363"/>
            <a:ext cx="5921375" cy="2243137"/>
          </a:xfrm>
          <a:prstGeom prst="rect">
            <a:avLst/>
          </a:prstGeom>
          <a:noFill/>
          <a:ln w="47625">
            <a:solidFill>
              <a:srgbClr val="EC733D"/>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B8F7F27A-2DCF-65C1-A9E4-EF9AD59AAB1F}"/>
              </a:ext>
            </a:extLst>
          </p:cNvPr>
          <p:cNvSpPr>
            <a:spLocks noGrp="1"/>
          </p:cNvSpPr>
          <p:nvPr>
            <p:ph type="title"/>
          </p:nvPr>
        </p:nvSpPr>
        <p:spPr>
          <a:xfrm>
            <a:off x="0" y="87313"/>
            <a:ext cx="9144000" cy="1038225"/>
          </a:xfrm>
        </p:spPr>
        <p:txBody>
          <a:bodyPr/>
          <a:lstStyle/>
          <a:p>
            <a:pPr eaLnBrk="1" hangingPunct="1"/>
            <a:r>
              <a:rPr lang="en-US" altLang="en-US"/>
              <a:t>Your delegates</a:t>
            </a:r>
          </a:p>
        </p:txBody>
      </p:sp>
      <p:pic>
        <p:nvPicPr>
          <p:cNvPr id="3" name="Picture 2" descr="A collage of people's faces&#10;&#10;Description automatically generated">
            <a:extLst>
              <a:ext uri="{FF2B5EF4-FFF2-40B4-BE49-F238E27FC236}">
                <a16:creationId xmlns:a16="http://schemas.microsoft.com/office/drawing/2014/main" id="{46C4B1DD-BDFD-85FB-5D90-6246A340E4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340768"/>
            <a:ext cx="3545609" cy="5013176"/>
          </a:xfrm>
          <a:prstGeom prst="rect">
            <a:avLst/>
          </a:prstGeom>
        </p:spPr>
      </p:pic>
      <p:sp>
        <p:nvSpPr>
          <p:cNvPr id="4" name="TextBox 3">
            <a:extLst>
              <a:ext uri="{FF2B5EF4-FFF2-40B4-BE49-F238E27FC236}">
                <a16:creationId xmlns:a16="http://schemas.microsoft.com/office/drawing/2014/main" id="{1E5B72A9-7F92-5688-EC2F-25809BC8A557}"/>
              </a:ext>
            </a:extLst>
          </p:cNvPr>
          <p:cNvSpPr txBox="1"/>
          <p:nvPr/>
        </p:nvSpPr>
        <p:spPr>
          <a:xfrm>
            <a:off x="6084168" y="2132856"/>
            <a:ext cx="2664296" cy="1754326"/>
          </a:xfrm>
          <a:prstGeom prst="rect">
            <a:avLst/>
          </a:prstGeom>
          <a:noFill/>
        </p:spPr>
        <p:txBody>
          <a:bodyPr wrap="square" rtlCol="0">
            <a:spAutoFit/>
          </a:bodyPr>
          <a:lstStyle/>
          <a:p>
            <a:r>
              <a:rPr lang="fr-CH" dirty="0">
                <a:solidFill>
                  <a:schemeClr val="tx2"/>
                </a:solidFill>
              </a:rPr>
              <a:t>More information on </a:t>
            </a:r>
            <a:r>
              <a:rPr lang="fr-CH" dirty="0" err="1">
                <a:solidFill>
                  <a:schemeClr val="tx2"/>
                </a:solidFill>
              </a:rPr>
              <a:t>your</a:t>
            </a:r>
            <a:r>
              <a:rPr lang="fr-CH" dirty="0">
                <a:solidFill>
                  <a:schemeClr val="tx2"/>
                </a:solidFill>
              </a:rPr>
              <a:t> staff </a:t>
            </a:r>
            <a:r>
              <a:rPr lang="fr-CH" dirty="0" err="1">
                <a:solidFill>
                  <a:schemeClr val="tx2"/>
                </a:solidFill>
              </a:rPr>
              <a:t>representatives</a:t>
            </a:r>
            <a:r>
              <a:rPr lang="fr-CH" dirty="0">
                <a:solidFill>
                  <a:schemeClr val="tx2"/>
                </a:solidFill>
              </a:rPr>
              <a:t>: </a:t>
            </a:r>
            <a:endParaRPr lang="fr-CH" dirty="0">
              <a:solidFill>
                <a:schemeClr val="tx2"/>
              </a:solidFill>
              <a:hlinkClick r:id="rId3">
                <a:extLst>
                  <a:ext uri="{A12FA001-AC4F-418D-AE19-62706E023703}">
                    <ahyp:hlinkClr xmlns:ahyp="http://schemas.microsoft.com/office/drawing/2018/hyperlinkcolor" val="tx"/>
                  </a:ext>
                </a:extLst>
              </a:hlinkClick>
            </a:endParaRPr>
          </a:p>
          <a:p>
            <a:endParaRPr lang="fr-CH" dirty="0">
              <a:solidFill>
                <a:srgbClr val="0000FF"/>
              </a:solidFill>
              <a:hlinkClick r:id="rId3">
                <a:extLst>
                  <a:ext uri="{A12FA001-AC4F-418D-AE19-62706E023703}">
                    <ahyp:hlinkClr xmlns:ahyp="http://schemas.microsoft.com/office/drawing/2018/hyperlinkcolor" val="tx"/>
                  </a:ext>
                </a:extLst>
              </a:hlinkClick>
            </a:endParaRPr>
          </a:p>
          <a:p>
            <a:r>
              <a:rPr lang="fr-CH" dirty="0">
                <a:solidFill>
                  <a:srgbClr val="00B0F0"/>
                </a:solidFill>
                <a:hlinkClick r:id="rId3">
                  <a:extLst>
                    <a:ext uri="{A12FA001-AC4F-418D-AE19-62706E023703}">
                      <ahyp:hlinkClr xmlns:ahyp="http://schemas.microsoft.com/office/drawing/2018/hyperlinkcolor" val="tx"/>
                    </a:ext>
                  </a:extLst>
                </a:hlinkClick>
              </a:rPr>
              <a:t>https://staff-association.web.cern.ch/fr/list_delegates</a:t>
            </a:r>
            <a:endParaRPr lang="fr-CH" dirty="0">
              <a:solidFill>
                <a:srgbClr val="00B0F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06DC7C71-11A7-CA61-070D-9B6D50466CA7}"/>
              </a:ext>
            </a:extLst>
          </p:cNvPr>
          <p:cNvSpPr>
            <a:spLocks noGrp="1"/>
          </p:cNvSpPr>
          <p:nvPr>
            <p:ph type="title"/>
          </p:nvPr>
        </p:nvSpPr>
        <p:spPr>
          <a:xfrm>
            <a:off x="0" y="87313"/>
            <a:ext cx="9144000" cy="1038225"/>
          </a:xfrm>
        </p:spPr>
        <p:txBody>
          <a:bodyPr/>
          <a:lstStyle/>
          <a:p>
            <a:pPr eaLnBrk="1" hangingPunct="1"/>
            <a:r>
              <a:rPr lang="en-US" altLang="en-US"/>
              <a:t>Represent you</a:t>
            </a:r>
          </a:p>
        </p:txBody>
      </p:sp>
      <p:sp>
        <p:nvSpPr>
          <p:cNvPr id="18435" name="AutoShape 25" descr="https://staff-association.web.cern.ch/sites/staff-association.web.cern.ch/files/Affiche_Artsvisuels.png">
            <a:extLst>
              <a:ext uri="{FF2B5EF4-FFF2-40B4-BE49-F238E27FC236}">
                <a16:creationId xmlns:a16="http://schemas.microsoft.com/office/drawing/2014/main" id="{FA2D7AD4-E3BF-A290-0844-13CED7CCCDB0}"/>
              </a:ext>
            </a:extLst>
          </p:cNvPr>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endParaRPr lang="fr-FR" altLang="en-US" sz="1800">
              <a:solidFill>
                <a:schemeClr val="tx1"/>
              </a:solidFill>
            </a:endParaRPr>
          </a:p>
        </p:txBody>
      </p:sp>
      <p:sp>
        <p:nvSpPr>
          <p:cNvPr id="18436" name="AutoShape 27" descr="https://staff-association.web.cern.ch/sites/staff-association.web.cern.ch/files/Affiche_Artsvisuels.png">
            <a:extLst>
              <a:ext uri="{FF2B5EF4-FFF2-40B4-BE49-F238E27FC236}">
                <a16:creationId xmlns:a16="http://schemas.microsoft.com/office/drawing/2014/main" id="{B8D0D1C1-E8DE-CBFF-EE26-B1F0C02645B7}"/>
              </a:ext>
            </a:extLst>
          </p:cNvPr>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eaLnBrk="1" hangingPunct="1">
              <a:spcBef>
                <a:spcPct val="0"/>
              </a:spcBef>
              <a:buFontTx/>
              <a:buNone/>
            </a:pPr>
            <a:endParaRPr lang="fr-FR" altLang="en-US" sz="1800">
              <a:solidFill>
                <a:schemeClr val="tx1"/>
              </a:solidFill>
            </a:endParaRPr>
          </a:p>
        </p:txBody>
      </p:sp>
      <p:pic>
        <p:nvPicPr>
          <p:cNvPr id="18437" name="Picture 1">
            <a:extLst>
              <a:ext uri="{FF2B5EF4-FFF2-40B4-BE49-F238E27FC236}">
                <a16:creationId xmlns:a16="http://schemas.microsoft.com/office/drawing/2014/main" id="{FFBF4D5B-8097-A91B-53C6-7EA71C874C30}"/>
              </a:ext>
            </a:extLst>
          </p:cNvPr>
          <p:cNvPicPr>
            <a:picLocks noChangeAspect="1"/>
          </p:cNvPicPr>
          <p:nvPr/>
        </p:nvPicPr>
        <p:blipFill rotWithShape="1">
          <a:blip r:embed="rId2">
            <a:extLst>
              <a:ext uri="{28A0092B-C50C-407E-A947-70E740481C1C}">
                <a14:useLocalDpi xmlns:a14="http://schemas.microsoft.com/office/drawing/2010/main" val="0"/>
              </a:ext>
            </a:extLst>
          </a:blip>
          <a:srcRect t="5528" b="5900"/>
          <a:stretch/>
        </p:blipFill>
        <p:spPr bwMode="auto">
          <a:xfrm>
            <a:off x="2051720" y="2920440"/>
            <a:ext cx="5100687" cy="338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CB523BF-DEBA-0286-6304-5847ACC0A7AC}"/>
              </a:ext>
            </a:extLst>
          </p:cNvPr>
          <p:cNvSpPr txBox="1"/>
          <p:nvPr/>
        </p:nvSpPr>
        <p:spPr>
          <a:xfrm>
            <a:off x="467544" y="1204913"/>
            <a:ext cx="8208912" cy="1708160"/>
          </a:xfrm>
          <a:prstGeom prst="rect">
            <a:avLst/>
          </a:prstGeom>
          <a:noFill/>
        </p:spPr>
        <p:txBody>
          <a:bodyPr wrap="square">
            <a:spAutoFit/>
          </a:bodyPr>
          <a:lstStyle/>
          <a:p>
            <a:pPr algn="l"/>
            <a:r>
              <a:rPr lang="en-GB" sz="1500" b="0" i="0" dirty="0">
                <a:solidFill>
                  <a:schemeClr val="tx2"/>
                </a:solidFill>
                <a:effectLst/>
                <a:latin typeface="+mj-lt"/>
              </a:rPr>
              <a:t>The Staff Association, via its delegates, represents collectively </a:t>
            </a:r>
            <a:r>
              <a:rPr lang="en-GB" sz="1500" b="0" i="0" u="sng" dirty="0">
                <a:solidFill>
                  <a:schemeClr val="tx2"/>
                </a:solidFill>
                <a:effectLst/>
                <a:latin typeface="+mj-lt"/>
              </a:rPr>
              <a:t>all members of personnel of the Organization </a:t>
            </a:r>
            <a:r>
              <a:rPr lang="en-GB" sz="1500" b="0" i="0" dirty="0">
                <a:solidFill>
                  <a:schemeClr val="tx2"/>
                </a:solidFill>
                <a:effectLst/>
                <a:latin typeface="+mj-lt"/>
              </a:rPr>
              <a:t>before the Director-General and Member States. No other body can represent personnel at CERN in the sense of the Staff Rules and Regulations.</a:t>
            </a:r>
          </a:p>
          <a:p>
            <a:pPr algn="l"/>
            <a:endParaRPr lang="en-GB" sz="1500" b="0" i="0" dirty="0">
              <a:solidFill>
                <a:schemeClr val="tx2"/>
              </a:solidFill>
              <a:effectLst/>
              <a:latin typeface="+mj-lt"/>
            </a:endParaRPr>
          </a:p>
          <a:p>
            <a:pPr algn="l"/>
            <a:r>
              <a:rPr lang="en-GB" sz="1500" b="0" i="0" dirty="0">
                <a:solidFill>
                  <a:schemeClr val="tx2"/>
                </a:solidFill>
                <a:effectLst/>
                <a:latin typeface="+mj-lt"/>
              </a:rPr>
              <a:t>To do this, staff representatives actively take part in the different committees, commissions, and joint bodies. Thus the Staff Association takes part in all types of discussions and always acts in the interest of the staff.</a:t>
            </a:r>
            <a:endParaRPr lang="fr-CH" sz="1500" b="0" i="0" dirty="0">
              <a:solidFill>
                <a:srgbClr val="333333"/>
              </a:solidFill>
              <a:effectLst/>
              <a:latin typeface="+mj-lt"/>
            </a:endParaRPr>
          </a:p>
        </p:txBody>
      </p:sp>
      <p:sp>
        <p:nvSpPr>
          <p:cNvPr id="6" name="TextBox 5">
            <a:extLst>
              <a:ext uri="{FF2B5EF4-FFF2-40B4-BE49-F238E27FC236}">
                <a16:creationId xmlns:a16="http://schemas.microsoft.com/office/drawing/2014/main" id="{2EA83DD2-2E1A-FC94-AB05-079DD7E2B539}"/>
              </a:ext>
            </a:extLst>
          </p:cNvPr>
          <p:cNvSpPr txBox="1"/>
          <p:nvPr/>
        </p:nvSpPr>
        <p:spPr>
          <a:xfrm>
            <a:off x="5580112" y="4869160"/>
            <a:ext cx="3347864" cy="1200329"/>
          </a:xfrm>
          <a:prstGeom prst="rect">
            <a:avLst/>
          </a:prstGeom>
          <a:noFill/>
        </p:spPr>
        <p:txBody>
          <a:bodyPr wrap="square">
            <a:spAutoFit/>
          </a:bodyPr>
          <a:lstStyle/>
          <a:p>
            <a:pPr algn="ctr"/>
            <a:r>
              <a:rPr lang="en-GB" dirty="0">
                <a:solidFill>
                  <a:srgbClr val="0099CB"/>
                </a:solidFill>
                <a:hlinkClick r:id="rId3">
                  <a:extLst>
                    <a:ext uri="{A12FA001-AC4F-418D-AE19-62706E023703}">
                      <ahyp:hlinkClr xmlns:ahyp="http://schemas.microsoft.com/office/drawing/2018/hyperlinkcolor" val="tx"/>
                    </a:ext>
                  </a:extLst>
                </a:hlinkClick>
              </a:rPr>
              <a:t>https://staff-association.web.cern.ch/you-association/represent-and-defend</a:t>
            </a:r>
            <a:endParaRPr lang="fr-CH" dirty="0">
              <a:solidFill>
                <a:srgbClr val="0099C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1B666677-861C-C15B-91B7-F622DBF184C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780928"/>
            <a:ext cx="4740002" cy="316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2">
            <a:extLst>
              <a:ext uri="{FF2B5EF4-FFF2-40B4-BE49-F238E27FC236}">
                <a16:creationId xmlns:a16="http://schemas.microsoft.com/office/drawing/2014/main" id="{887B9C34-8A2F-7026-0608-F1B3CEE530C9}"/>
              </a:ext>
            </a:extLst>
          </p:cNvPr>
          <p:cNvSpPr txBox="1">
            <a:spLocks/>
          </p:cNvSpPr>
          <p:nvPr/>
        </p:nvSpPr>
        <p:spPr bwMode="auto">
          <a:xfrm>
            <a:off x="323850" y="1414463"/>
            <a:ext cx="367188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buFont typeface="Arial" panose="020B0604020202020204" pitchFamily="34" charset="0"/>
              <a:buNone/>
            </a:pPr>
            <a:endParaRPr lang="fr-FR" altLang="en-US" sz="4400">
              <a:solidFill>
                <a:srgbClr val="0099CB"/>
              </a:solidFill>
            </a:endParaRPr>
          </a:p>
        </p:txBody>
      </p:sp>
      <p:sp>
        <p:nvSpPr>
          <p:cNvPr id="19461" name="Title 1">
            <a:extLst>
              <a:ext uri="{FF2B5EF4-FFF2-40B4-BE49-F238E27FC236}">
                <a16:creationId xmlns:a16="http://schemas.microsoft.com/office/drawing/2014/main" id="{88C1949C-6811-CB03-3012-42DA870D2BF2}"/>
              </a:ext>
            </a:extLst>
          </p:cNvPr>
          <p:cNvSpPr txBox="1">
            <a:spLocks/>
          </p:cNvSpPr>
          <p:nvPr/>
        </p:nvSpPr>
        <p:spPr bwMode="auto">
          <a:xfrm>
            <a:off x="0" y="87313"/>
            <a:ext cx="91440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spcBef>
                <a:spcPct val="0"/>
              </a:spcBef>
              <a:buFontTx/>
              <a:buNone/>
            </a:pPr>
            <a:r>
              <a:rPr lang="en-US" altLang="en-US" sz="4400">
                <a:solidFill>
                  <a:srgbClr val="E74F0B"/>
                </a:solidFill>
              </a:rPr>
              <a:t>Defend you</a:t>
            </a:r>
          </a:p>
        </p:txBody>
      </p:sp>
      <p:sp>
        <p:nvSpPr>
          <p:cNvPr id="3" name="TextBox 2">
            <a:extLst>
              <a:ext uri="{FF2B5EF4-FFF2-40B4-BE49-F238E27FC236}">
                <a16:creationId xmlns:a16="http://schemas.microsoft.com/office/drawing/2014/main" id="{92F2EE8D-1007-DBBB-532F-0719D64781FB}"/>
              </a:ext>
            </a:extLst>
          </p:cNvPr>
          <p:cNvSpPr txBox="1"/>
          <p:nvPr/>
        </p:nvSpPr>
        <p:spPr>
          <a:xfrm>
            <a:off x="539552" y="1268760"/>
            <a:ext cx="8136904" cy="784830"/>
          </a:xfrm>
          <a:prstGeom prst="rect">
            <a:avLst/>
          </a:prstGeom>
          <a:noFill/>
        </p:spPr>
        <p:txBody>
          <a:bodyPr wrap="square">
            <a:spAutoFit/>
          </a:bodyPr>
          <a:lstStyle/>
          <a:p>
            <a:pPr algn="ctr"/>
            <a:r>
              <a:rPr lang="en-GB" sz="1500" b="0" i="0" dirty="0">
                <a:solidFill>
                  <a:schemeClr val="tx2"/>
                </a:solidFill>
                <a:effectLst/>
                <a:latin typeface="+mj-lt"/>
              </a:rPr>
              <a:t>The Staff Association can provide individual advice and assistance to its members in their disputes the Organization. A professional career is not always a bed of roses and, in certain situations, assistance is welcome.</a:t>
            </a:r>
            <a:endParaRPr lang="fr-CH" sz="1500" dirty="0">
              <a:solidFill>
                <a:schemeClr val="tx2"/>
              </a:solidFill>
              <a:latin typeface="+mj-lt"/>
            </a:endParaRPr>
          </a:p>
        </p:txBody>
      </p:sp>
      <p:sp>
        <p:nvSpPr>
          <p:cNvPr id="8" name="TextBox 7">
            <a:extLst>
              <a:ext uri="{FF2B5EF4-FFF2-40B4-BE49-F238E27FC236}">
                <a16:creationId xmlns:a16="http://schemas.microsoft.com/office/drawing/2014/main" id="{E0B0C7E6-27F4-7133-25FC-A51DC5886BBA}"/>
              </a:ext>
            </a:extLst>
          </p:cNvPr>
          <p:cNvSpPr txBox="1"/>
          <p:nvPr/>
        </p:nvSpPr>
        <p:spPr>
          <a:xfrm>
            <a:off x="539552" y="2232593"/>
            <a:ext cx="8136904" cy="369332"/>
          </a:xfrm>
          <a:prstGeom prst="rect">
            <a:avLst/>
          </a:prstGeom>
          <a:noFill/>
        </p:spPr>
        <p:txBody>
          <a:bodyPr wrap="square">
            <a:spAutoFit/>
          </a:bodyPr>
          <a:lstStyle/>
          <a:p>
            <a:r>
              <a:rPr lang="en-GB" dirty="0">
                <a:solidFill>
                  <a:srgbClr val="0099CB"/>
                </a:solidFill>
                <a:hlinkClick r:id="rId3">
                  <a:extLst>
                    <a:ext uri="{A12FA001-AC4F-418D-AE19-62706E023703}">
                      <ahyp:hlinkClr xmlns:ahyp="http://schemas.microsoft.com/office/drawing/2018/hyperlinkcolor" val="tx"/>
                    </a:ext>
                  </a:extLst>
                </a:hlinkClick>
              </a:rPr>
              <a:t>https://staff-association.web.cern.ch/represent-and-defend/assistance-and-advice</a:t>
            </a:r>
            <a:endParaRPr lang="fr-CH" dirty="0">
              <a:solidFill>
                <a:srgbClr val="0099CB"/>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813079C1-047D-2365-2674-436DE8BAE328}"/>
              </a:ext>
            </a:extLst>
          </p:cNvPr>
          <p:cNvSpPr>
            <a:spLocks noGrp="1"/>
          </p:cNvSpPr>
          <p:nvPr>
            <p:ph type="title"/>
          </p:nvPr>
        </p:nvSpPr>
        <p:spPr>
          <a:xfrm>
            <a:off x="457200" y="87313"/>
            <a:ext cx="8229600" cy="1038225"/>
          </a:xfrm>
        </p:spPr>
        <p:txBody>
          <a:bodyPr/>
          <a:lstStyle/>
          <a:p>
            <a:pPr eaLnBrk="1" hangingPunct="1"/>
            <a:r>
              <a:rPr lang="en-US" altLang="en-US"/>
              <a:t>Facilitate your integration</a:t>
            </a:r>
            <a:endParaRPr lang="en-GB" altLang="en-US" sz="3100"/>
          </a:p>
        </p:txBody>
      </p:sp>
      <p:sp>
        <p:nvSpPr>
          <p:cNvPr id="20483" name="TextBox 1">
            <a:extLst>
              <a:ext uri="{FF2B5EF4-FFF2-40B4-BE49-F238E27FC236}">
                <a16:creationId xmlns:a16="http://schemas.microsoft.com/office/drawing/2014/main" id="{B102FDFF-A093-7FF5-300B-DC89D09B0797}"/>
              </a:ext>
            </a:extLst>
          </p:cNvPr>
          <p:cNvSpPr txBox="1">
            <a:spLocks noChangeArrowheads="1"/>
          </p:cNvSpPr>
          <p:nvPr/>
        </p:nvSpPr>
        <p:spPr bwMode="auto">
          <a:xfrm>
            <a:off x="457200" y="1195388"/>
            <a:ext cx="8578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r>
              <a:rPr lang="en-GB" altLang="en-US" sz="4000" dirty="0">
                <a:solidFill>
                  <a:schemeClr val="tx2"/>
                </a:solidFill>
              </a:rPr>
              <a:t>More than 40 clubs…</a:t>
            </a:r>
          </a:p>
        </p:txBody>
      </p:sp>
      <p:sp>
        <p:nvSpPr>
          <p:cNvPr id="27" name="Rectangle 26">
            <a:hlinkClick r:id="rId3"/>
            <a:extLst>
              <a:ext uri="{FF2B5EF4-FFF2-40B4-BE49-F238E27FC236}">
                <a16:creationId xmlns:a16="http://schemas.microsoft.com/office/drawing/2014/main" id="{C786B6E0-0802-98E6-C8C8-AE4083AAE93A}"/>
              </a:ext>
            </a:extLst>
          </p:cNvPr>
          <p:cNvSpPr/>
          <p:nvPr/>
        </p:nvSpPr>
        <p:spPr>
          <a:xfrm>
            <a:off x="1150518" y="2017713"/>
            <a:ext cx="6842963" cy="482183"/>
          </a:xfrm>
          <a:prstGeom prst="rect">
            <a:avLst/>
          </a:prstGeom>
        </p:spPr>
        <p:txBody>
          <a:bodyPr wrap="none">
            <a:spAutoFit/>
          </a:bodyPr>
          <a:lstStyle/>
          <a:p>
            <a:pPr algn="ctr">
              <a:defRPr/>
            </a:pPr>
            <a:r>
              <a:rPr lang="en-GB" sz="3800" u="sng" baseline="30000" dirty="0">
                <a:solidFill>
                  <a:srgbClr val="009DDC"/>
                </a:solidFill>
                <a:latin typeface="+mn-lt"/>
              </a:rPr>
              <a:t>https://staff-association.web.cern.ch/unite/clubs</a:t>
            </a:r>
          </a:p>
        </p:txBody>
      </p:sp>
      <p:pic>
        <p:nvPicPr>
          <p:cNvPr id="20485" name="Picture 27">
            <a:extLst>
              <a:ext uri="{FF2B5EF4-FFF2-40B4-BE49-F238E27FC236}">
                <a16:creationId xmlns:a16="http://schemas.microsoft.com/office/drawing/2014/main" id="{C4A3FD42-84A1-875A-B56D-D98CFE0C4AF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79513" y="2479675"/>
            <a:ext cx="6784975" cy="368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453DCDF9-8AAB-BC8D-C116-6A1AB1DBB2A5}"/>
              </a:ext>
            </a:extLst>
          </p:cNvPr>
          <p:cNvCxnSpPr/>
          <p:nvPr/>
        </p:nvCxnSpPr>
        <p:spPr>
          <a:xfrm>
            <a:off x="468313" y="1125538"/>
            <a:ext cx="8172450" cy="0"/>
          </a:xfrm>
          <a:prstGeom prst="line">
            <a:avLst/>
          </a:prstGeom>
          <a:ln w="31750">
            <a:solidFill>
              <a:srgbClr val="0099CB"/>
            </a:solidFill>
          </a:ln>
        </p:spPr>
        <p:style>
          <a:lnRef idx="1">
            <a:schemeClr val="accent1"/>
          </a:lnRef>
          <a:fillRef idx="0">
            <a:schemeClr val="accent1"/>
          </a:fillRef>
          <a:effectRef idx="0">
            <a:schemeClr val="accent1"/>
          </a:effectRef>
          <a:fontRef idx="minor">
            <a:schemeClr val="tx1"/>
          </a:fontRef>
        </p:style>
      </p:cxnSp>
      <p:grpSp>
        <p:nvGrpSpPr>
          <p:cNvPr id="22531" name="Group 10">
            <a:extLst>
              <a:ext uri="{FF2B5EF4-FFF2-40B4-BE49-F238E27FC236}">
                <a16:creationId xmlns:a16="http://schemas.microsoft.com/office/drawing/2014/main" id="{6E156389-7E25-48C6-6867-5A810D71050B}"/>
              </a:ext>
            </a:extLst>
          </p:cNvPr>
          <p:cNvGrpSpPr>
            <a:grpSpLocks/>
          </p:cNvGrpSpPr>
          <p:nvPr/>
        </p:nvGrpSpPr>
        <p:grpSpPr bwMode="auto">
          <a:xfrm>
            <a:off x="806175" y="2506506"/>
            <a:ext cx="7416800" cy="1755024"/>
            <a:chOff x="462538" y="3882473"/>
            <a:chExt cx="8399440" cy="1995119"/>
          </a:xfrm>
        </p:grpSpPr>
        <p:pic>
          <p:nvPicPr>
            <p:cNvPr id="12" name="Picture 11">
              <a:extLst>
                <a:ext uri="{FF2B5EF4-FFF2-40B4-BE49-F238E27FC236}">
                  <a16:creationId xmlns:a16="http://schemas.microsoft.com/office/drawing/2014/main" id="{C75C3487-7382-C89E-1AF6-032008E387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7362" y="3886035"/>
              <a:ext cx="2638800" cy="197910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0C45D321-E2B4-55E8-E1B1-F7F72B7B14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538" y="3882473"/>
              <a:ext cx="2638800" cy="197622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a:extLst>
                <a:ext uri="{FF2B5EF4-FFF2-40B4-BE49-F238E27FC236}">
                  <a16:creationId xmlns:a16="http://schemas.microsoft.com/office/drawing/2014/main" id="{B4204388-BCD5-A7CF-D85E-B5178DFAEB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2498" y="3890482"/>
              <a:ext cx="2649480" cy="198711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grpSp>
        <p:nvGrpSpPr>
          <p:cNvPr id="22532" name="Group 2">
            <a:extLst>
              <a:ext uri="{FF2B5EF4-FFF2-40B4-BE49-F238E27FC236}">
                <a16:creationId xmlns:a16="http://schemas.microsoft.com/office/drawing/2014/main" id="{B84AF552-45D2-2214-1AC6-B0F88CD832B2}"/>
              </a:ext>
            </a:extLst>
          </p:cNvPr>
          <p:cNvGrpSpPr>
            <a:grpSpLocks/>
          </p:cNvGrpSpPr>
          <p:nvPr/>
        </p:nvGrpSpPr>
        <p:grpSpPr bwMode="auto">
          <a:xfrm>
            <a:off x="2195736" y="4532892"/>
            <a:ext cx="4958968" cy="1776427"/>
            <a:chOff x="3285710" y="4181626"/>
            <a:chExt cx="5534762" cy="1983008"/>
          </a:xfrm>
        </p:grpSpPr>
        <p:pic>
          <p:nvPicPr>
            <p:cNvPr id="16" name="Picture 15">
              <a:extLst>
                <a:ext uri="{FF2B5EF4-FFF2-40B4-BE49-F238E27FC236}">
                  <a16:creationId xmlns:a16="http://schemas.microsoft.com/office/drawing/2014/main" id="{1DCCD76A-F20F-C45A-7E72-553A0A4787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85710" y="4181626"/>
              <a:ext cx="2640000" cy="1980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11A4B572-AC97-6C4A-F9C1-7BA35A86E9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80472" y="4184634"/>
              <a:ext cx="2640000" cy="1980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22533" name="Title 1">
            <a:extLst>
              <a:ext uri="{FF2B5EF4-FFF2-40B4-BE49-F238E27FC236}">
                <a16:creationId xmlns:a16="http://schemas.microsoft.com/office/drawing/2014/main" id="{CF9F6737-3893-DF5B-801B-8F5F6F1B7F11}"/>
              </a:ext>
            </a:extLst>
          </p:cNvPr>
          <p:cNvSpPr>
            <a:spLocks noGrp="1"/>
          </p:cNvSpPr>
          <p:nvPr>
            <p:ph type="title"/>
          </p:nvPr>
        </p:nvSpPr>
        <p:spPr>
          <a:xfrm>
            <a:off x="457200" y="87313"/>
            <a:ext cx="8229600" cy="1038225"/>
          </a:xfrm>
        </p:spPr>
        <p:txBody>
          <a:bodyPr/>
          <a:lstStyle/>
          <a:p>
            <a:pPr eaLnBrk="1" hangingPunct="1"/>
            <a:r>
              <a:rPr lang="en-US" altLang="en-US"/>
              <a:t>Facilitate your integration</a:t>
            </a:r>
            <a:endParaRPr lang="en-GB" altLang="en-US" sz="3100"/>
          </a:p>
        </p:txBody>
      </p:sp>
      <p:sp>
        <p:nvSpPr>
          <p:cNvPr id="2" name="TextBox 1">
            <a:hlinkClick r:id="rId7"/>
            <a:extLst>
              <a:ext uri="{FF2B5EF4-FFF2-40B4-BE49-F238E27FC236}">
                <a16:creationId xmlns:a16="http://schemas.microsoft.com/office/drawing/2014/main" id="{AFCBCBB7-DD94-A8E5-1EA1-80A61362EEED}"/>
              </a:ext>
            </a:extLst>
          </p:cNvPr>
          <p:cNvSpPr txBox="1"/>
          <p:nvPr/>
        </p:nvSpPr>
        <p:spPr>
          <a:xfrm>
            <a:off x="1475656" y="2101850"/>
            <a:ext cx="6337300" cy="503237"/>
          </a:xfrm>
          <a:prstGeom prst="rect">
            <a:avLst/>
          </a:prstGeom>
          <a:noFill/>
        </p:spPr>
        <p:txBody>
          <a:bodyPr>
            <a:spAutoFit/>
          </a:bodyPr>
          <a:lstStyle/>
          <a:p>
            <a:pPr algn="ctr">
              <a:defRPr/>
            </a:pPr>
            <a:r>
              <a:rPr lang="en-GB" sz="4000" u="sng" baseline="30000" dirty="0">
                <a:solidFill>
                  <a:srgbClr val="009DDC"/>
                </a:solidFill>
                <a:latin typeface="+mn-lt"/>
              </a:rPr>
              <a:t>https://nurseryschool.web.cern.ch/</a:t>
            </a:r>
          </a:p>
        </p:txBody>
      </p:sp>
      <p:sp>
        <p:nvSpPr>
          <p:cNvPr id="22535" name="TextBox 2">
            <a:extLst>
              <a:ext uri="{FF2B5EF4-FFF2-40B4-BE49-F238E27FC236}">
                <a16:creationId xmlns:a16="http://schemas.microsoft.com/office/drawing/2014/main" id="{D58456E2-4217-EEA6-C227-2BEFCB03E9BD}"/>
              </a:ext>
            </a:extLst>
          </p:cNvPr>
          <p:cNvSpPr txBox="1">
            <a:spLocks noChangeArrowheads="1"/>
          </p:cNvSpPr>
          <p:nvPr/>
        </p:nvSpPr>
        <p:spPr bwMode="auto">
          <a:xfrm>
            <a:off x="457200" y="1155701"/>
            <a:ext cx="8229601"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a:spcBef>
                <a:spcPct val="0"/>
              </a:spcBef>
              <a:buFontTx/>
              <a:buNone/>
            </a:pPr>
            <a:r>
              <a:rPr lang="fr-CH" altLang="en-US" sz="2600" dirty="0"/>
              <a:t>Le Jardin des Particules </a:t>
            </a:r>
          </a:p>
          <a:p>
            <a:pPr algn="ctr">
              <a:spcBef>
                <a:spcPct val="0"/>
              </a:spcBef>
              <a:buFontTx/>
              <a:buNone/>
            </a:pPr>
            <a:r>
              <a:rPr lang="fr-CH" altLang="en-US" sz="2600" dirty="0"/>
              <a:t>for children </a:t>
            </a:r>
            <a:r>
              <a:rPr lang="fr-CH" altLang="en-US" sz="2600" dirty="0" err="1"/>
              <a:t>from</a:t>
            </a:r>
            <a:r>
              <a:rPr lang="fr-CH" altLang="en-US" sz="2600" dirty="0"/>
              <a:t> 4 </a:t>
            </a:r>
            <a:r>
              <a:rPr lang="fr-CH" altLang="en-US" sz="2600" dirty="0" err="1"/>
              <a:t>months</a:t>
            </a:r>
            <a:r>
              <a:rPr lang="fr-CH" altLang="en-US" sz="2600" dirty="0"/>
              <a:t> to 7 </a:t>
            </a:r>
            <a:r>
              <a:rPr lang="fr-CH" altLang="en-US" sz="2600" dirty="0" err="1"/>
              <a:t>years</a:t>
            </a:r>
            <a:r>
              <a:rPr lang="fr-CH" altLang="en-US" sz="2600" dirty="0"/>
              <a:t> </a:t>
            </a:r>
            <a:r>
              <a:rPr lang="fr-CH" altLang="en-US" sz="2600" dirty="0" err="1"/>
              <a:t>old</a:t>
            </a:r>
            <a:r>
              <a:rPr lang="fr-CH" altLang="en-US" sz="2600" dirty="0"/>
              <a:t> </a:t>
            </a:r>
          </a:p>
        </p:txBody>
      </p:sp>
      <p:pic>
        <p:nvPicPr>
          <p:cNvPr id="22536" name="Picture 2">
            <a:extLst>
              <a:ext uri="{FF2B5EF4-FFF2-40B4-BE49-F238E27FC236}">
                <a16:creationId xmlns:a16="http://schemas.microsoft.com/office/drawing/2014/main" id="{B0DAA9F5-9481-7080-C4E8-9DAF95BBB33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589838" y="57150"/>
            <a:ext cx="10683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le 1">
            <a:extLst>
              <a:ext uri="{FF2B5EF4-FFF2-40B4-BE49-F238E27FC236}">
                <a16:creationId xmlns:a16="http://schemas.microsoft.com/office/drawing/2014/main" id="{9D63CAC8-30E9-BAE6-8D9F-5177C6F19A30}"/>
              </a:ext>
            </a:extLst>
          </p:cNvPr>
          <p:cNvSpPr txBox="1">
            <a:spLocks/>
          </p:cNvSpPr>
          <p:nvPr/>
        </p:nvSpPr>
        <p:spPr bwMode="auto">
          <a:xfrm>
            <a:off x="457200" y="87313"/>
            <a:ext cx="82296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lgn="ctr" eaLnBrk="1" hangingPunct="1">
              <a:spcBef>
                <a:spcPct val="0"/>
              </a:spcBef>
              <a:buFontTx/>
              <a:buNone/>
            </a:pPr>
            <a:r>
              <a:rPr lang="en-US" altLang="en-US" sz="4400">
                <a:solidFill>
                  <a:srgbClr val="E74F0B"/>
                </a:solidFill>
              </a:rPr>
              <a:t>Facilitate your integration</a:t>
            </a:r>
            <a:endParaRPr lang="en-GB" altLang="en-US" sz="3100">
              <a:solidFill>
                <a:srgbClr val="E74F0B"/>
              </a:solidFill>
            </a:endParaRPr>
          </a:p>
        </p:txBody>
      </p:sp>
      <p:sp>
        <p:nvSpPr>
          <p:cNvPr id="23556" name="TextBox 4">
            <a:extLst>
              <a:ext uri="{FF2B5EF4-FFF2-40B4-BE49-F238E27FC236}">
                <a16:creationId xmlns:a16="http://schemas.microsoft.com/office/drawing/2014/main" id="{BBDA337C-64E7-CFA9-5F04-4D6983877492}"/>
              </a:ext>
            </a:extLst>
          </p:cNvPr>
          <p:cNvSpPr txBox="1">
            <a:spLocks noChangeArrowheads="1"/>
          </p:cNvSpPr>
          <p:nvPr/>
        </p:nvSpPr>
        <p:spPr bwMode="auto">
          <a:xfrm>
            <a:off x="435096" y="1196752"/>
            <a:ext cx="85788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r>
              <a:rPr lang="en-GB" altLang="en-US" sz="4000" dirty="0"/>
              <a:t>Socio-cultural activities</a:t>
            </a:r>
          </a:p>
        </p:txBody>
      </p:sp>
      <p:pic>
        <p:nvPicPr>
          <p:cNvPr id="9" name="Picture 8">
            <a:extLst>
              <a:ext uri="{FF2B5EF4-FFF2-40B4-BE49-F238E27FC236}">
                <a16:creationId xmlns:a16="http://schemas.microsoft.com/office/drawing/2014/main" id="{AD15B27C-CB18-1B40-0711-B19C0EC239E6}"/>
              </a:ext>
            </a:extLst>
          </p:cNvPr>
          <p:cNvPicPr>
            <a:picLocks noChangeAspect="1"/>
          </p:cNvPicPr>
          <p:nvPr/>
        </p:nvPicPr>
        <p:blipFill rotWithShape="1">
          <a:blip r:embed="rId2">
            <a:extLst>
              <a:ext uri="{28A0092B-C50C-407E-A947-70E740481C1C}">
                <a14:useLocalDpi xmlns:a14="http://schemas.microsoft.com/office/drawing/2010/main" val="0"/>
              </a:ext>
            </a:extLst>
          </a:blip>
          <a:srcRect l="23865" t="10751" r="31577"/>
          <a:stretch/>
        </p:blipFill>
        <p:spPr bwMode="auto">
          <a:xfrm>
            <a:off x="6944611" y="2445835"/>
            <a:ext cx="2016670" cy="3028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a:extLst>
              <a:ext uri="{FF2B5EF4-FFF2-40B4-BE49-F238E27FC236}">
                <a16:creationId xmlns:a16="http://schemas.microsoft.com/office/drawing/2014/main" id="{B68A7283-68B4-B07A-EE5F-F95AB23D3183}"/>
              </a:ext>
            </a:extLst>
          </p:cNvPr>
          <p:cNvPicPr>
            <a:picLocks noChangeAspect="1"/>
          </p:cNvPicPr>
          <p:nvPr/>
        </p:nvPicPr>
        <p:blipFill>
          <a:blip r:embed="rId3">
            <a:extLst>
              <a:ext uri="{28A0092B-C50C-407E-A947-70E740481C1C}">
                <a14:useLocalDpi xmlns:a14="http://schemas.microsoft.com/office/drawing/2010/main" val="0"/>
              </a:ext>
            </a:extLst>
          </a:blip>
          <a:srcRect b="10829"/>
          <a:stretch>
            <a:fillRect/>
          </a:stretch>
        </p:blipFill>
        <p:spPr bwMode="auto">
          <a:xfrm>
            <a:off x="4669502" y="2464696"/>
            <a:ext cx="2104842" cy="2996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flyer with text and images of a room&#10;&#10;Description automatically generated">
            <a:extLst>
              <a:ext uri="{FF2B5EF4-FFF2-40B4-BE49-F238E27FC236}">
                <a16:creationId xmlns:a16="http://schemas.microsoft.com/office/drawing/2014/main" id="{FC2C01D2-5E7B-BD60-AB59-BFD36AF00B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3651" y="2449072"/>
            <a:ext cx="2170547" cy="3068960"/>
          </a:xfrm>
          <a:prstGeom prst="rect">
            <a:avLst/>
          </a:prstGeom>
        </p:spPr>
      </p:pic>
      <p:pic>
        <p:nvPicPr>
          <p:cNvPr id="8" name="Picture 7" descr="A poster with text and a picture of a flower&#10;&#10;Description automatically generated">
            <a:extLst>
              <a:ext uri="{FF2B5EF4-FFF2-40B4-BE49-F238E27FC236}">
                <a16:creationId xmlns:a16="http://schemas.microsoft.com/office/drawing/2014/main" id="{6CB435AC-9F6A-C8D2-5D70-83B85BEBC9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90" y="2449072"/>
            <a:ext cx="2121900" cy="30001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D5E35FB-07AE-E336-F2B9-5701B771F856}"/>
              </a:ext>
            </a:extLst>
          </p:cNvPr>
          <p:cNvSpPr>
            <a:spLocks noGrp="1"/>
          </p:cNvSpPr>
          <p:nvPr>
            <p:ph type="title"/>
          </p:nvPr>
        </p:nvSpPr>
        <p:spPr>
          <a:xfrm>
            <a:off x="457200" y="150813"/>
            <a:ext cx="8229600" cy="1081087"/>
          </a:xfrm>
        </p:spPr>
        <p:txBody>
          <a:bodyPr/>
          <a:lstStyle/>
          <a:p>
            <a:pPr eaLnBrk="1" hangingPunct="1"/>
            <a:r>
              <a:rPr lang="fr-FR" altLang="en-US" dirty="0" err="1"/>
              <a:t>Keeping</a:t>
            </a:r>
            <a:r>
              <a:rPr lang="fr-FR" altLang="en-US" dirty="0"/>
              <a:t> </a:t>
            </a:r>
            <a:r>
              <a:rPr lang="fr-FR" altLang="en-US" dirty="0" err="1"/>
              <a:t>you</a:t>
            </a:r>
            <a:r>
              <a:rPr lang="fr-FR" altLang="en-US" dirty="0"/>
              <a:t> </a:t>
            </a:r>
            <a:r>
              <a:rPr lang="fr-FR" altLang="en-US" dirty="0" err="1"/>
              <a:t>informed</a:t>
            </a:r>
            <a:endParaRPr lang="fr-FR" altLang="en-US" dirty="0"/>
          </a:p>
        </p:txBody>
      </p:sp>
      <p:sp>
        <p:nvSpPr>
          <p:cNvPr id="3" name="Content Placeholder 2">
            <a:extLst>
              <a:ext uri="{FF2B5EF4-FFF2-40B4-BE49-F238E27FC236}">
                <a16:creationId xmlns:a16="http://schemas.microsoft.com/office/drawing/2014/main" id="{A21F3C54-D3E8-AC23-2202-64CB62177670}"/>
              </a:ext>
            </a:extLst>
          </p:cNvPr>
          <p:cNvSpPr>
            <a:spLocks noGrp="1"/>
          </p:cNvSpPr>
          <p:nvPr>
            <p:ph idx="1"/>
          </p:nvPr>
        </p:nvSpPr>
        <p:spPr>
          <a:xfrm>
            <a:off x="0" y="1427878"/>
            <a:ext cx="9144000" cy="4129088"/>
          </a:xfrm>
        </p:spPr>
        <p:txBody>
          <a:bodyPr/>
          <a:lstStyle/>
          <a:p>
            <a:pPr eaLnBrk="1" hangingPunct="1">
              <a:spcAft>
                <a:spcPts val="600"/>
              </a:spcAft>
              <a:defRPr/>
            </a:pPr>
            <a:r>
              <a:rPr lang="fr-FR" altLang="en-US" b="1" dirty="0"/>
              <a:t>Our </a:t>
            </a:r>
            <a:r>
              <a:rPr lang="fr-FR" altLang="en-US" b="1" dirty="0" err="1"/>
              <a:t>bimonthly</a:t>
            </a:r>
            <a:r>
              <a:rPr lang="fr-FR" altLang="en-US" b="1" dirty="0"/>
              <a:t> bulletin</a:t>
            </a:r>
          </a:p>
          <a:p>
            <a:pPr eaLnBrk="1" hangingPunct="1">
              <a:spcBef>
                <a:spcPct val="0"/>
              </a:spcBef>
              <a:defRPr/>
            </a:pPr>
            <a:r>
              <a:rPr lang="fr-FR" altLang="en-US" b="1" dirty="0"/>
              <a:t>Our public meetings</a:t>
            </a:r>
          </a:p>
          <a:p>
            <a:pPr eaLnBrk="1" hangingPunct="1">
              <a:spcBef>
                <a:spcPct val="0"/>
              </a:spcBef>
              <a:defRPr/>
            </a:pPr>
            <a:r>
              <a:rPr lang="fr-FR" altLang="en-US" b="1" dirty="0"/>
              <a:t>Our </a:t>
            </a:r>
            <a:r>
              <a:rPr lang="fr-FR" altLang="en-US" b="1" dirty="0" err="1"/>
              <a:t>website</a:t>
            </a:r>
            <a:r>
              <a:rPr lang="fr-FR" altLang="en-US" b="1" dirty="0"/>
              <a:t>: </a:t>
            </a:r>
            <a:r>
              <a:rPr lang="fr-FR" altLang="en-US" sz="2500" u="sng" dirty="0">
                <a:solidFill>
                  <a:srgbClr val="0099CB"/>
                </a:solidFill>
                <a:hlinkClick r:id="rId2">
                  <a:extLst>
                    <a:ext uri="{A12FA001-AC4F-418D-AE19-62706E023703}">
                      <ahyp:hlinkClr xmlns:ahyp="http://schemas.microsoft.com/office/drawing/2018/hyperlinkcolor" val="tx"/>
                    </a:ext>
                  </a:extLst>
                </a:hlinkClick>
              </a:rPr>
              <a:t>http://staff-association.web.cern.ch/</a:t>
            </a:r>
            <a:r>
              <a:rPr lang="fr-FR" altLang="en-US" sz="2500" dirty="0">
                <a:solidFill>
                  <a:srgbClr val="0099CB"/>
                </a:solidFill>
              </a:rPr>
              <a:t>      </a:t>
            </a:r>
          </a:p>
          <a:p>
            <a:pPr eaLnBrk="1" hangingPunct="1">
              <a:spcAft>
                <a:spcPts val="600"/>
              </a:spcAft>
              <a:defRPr/>
            </a:pPr>
            <a:r>
              <a:rPr lang="fr-FR" altLang="en-US" b="1" dirty="0"/>
              <a:t>Your </a:t>
            </a:r>
            <a:r>
              <a:rPr lang="fr-FR" altLang="en-US" b="1" dirty="0" err="1"/>
              <a:t>delegates</a:t>
            </a:r>
            <a:r>
              <a:rPr lang="fr-FR" altLang="en-US" b="1" dirty="0"/>
              <a:t> in </a:t>
            </a:r>
            <a:r>
              <a:rPr lang="fr-FR" altLang="en-US" b="1" dirty="0" err="1"/>
              <a:t>each</a:t>
            </a:r>
            <a:r>
              <a:rPr lang="fr-FR" altLang="en-US" b="1" dirty="0"/>
              <a:t> </a:t>
            </a:r>
            <a:r>
              <a:rPr lang="fr-FR" altLang="en-US" b="1" dirty="0" err="1"/>
              <a:t>Department</a:t>
            </a:r>
            <a:r>
              <a:rPr lang="fr-FR" altLang="en-US" b="1" dirty="0">
                <a:solidFill>
                  <a:srgbClr val="0099CB"/>
                </a:solidFill>
              </a:rPr>
              <a:t>: </a:t>
            </a:r>
            <a:r>
              <a:rPr lang="fr-CH" sz="2500" dirty="0">
                <a:solidFill>
                  <a:srgbClr val="0099CB"/>
                </a:solidFill>
                <a:hlinkClick r:id="rId3">
                  <a:extLst>
                    <a:ext uri="{A12FA001-AC4F-418D-AE19-62706E023703}">
                      <ahyp:hlinkClr xmlns:ahyp="http://schemas.microsoft.com/office/drawing/2018/hyperlinkcolor" val="tx"/>
                    </a:ext>
                  </a:extLst>
                </a:hlinkClick>
              </a:rPr>
              <a:t>https://staff-association.web.cern.ch/fr/list_delegates</a:t>
            </a:r>
            <a:endParaRPr lang="fr-CH" sz="2500" dirty="0">
              <a:solidFill>
                <a:srgbClr val="0099CB"/>
              </a:solidFill>
            </a:endParaRPr>
          </a:p>
          <a:p>
            <a:pPr eaLnBrk="1" hangingPunct="1">
              <a:spcAft>
                <a:spcPts val="600"/>
              </a:spcAft>
              <a:defRPr/>
            </a:pPr>
            <a:r>
              <a:rPr lang="fr-CH" altLang="en-US" b="1" dirty="0" err="1"/>
              <a:t>Mattermost</a:t>
            </a:r>
            <a:r>
              <a:rPr lang="fr-CH" altLang="en-US" b="1" dirty="0"/>
              <a:t>: </a:t>
            </a:r>
            <a:r>
              <a:rPr lang="fr-CH" altLang="en-US" sz="2500" dirty="0">
                <a:solidFill>
                  <a:srgbClr val="0099CB"/>
                </a:solidFill>
                <a:hlinkClick r:id="rId4">
                  <a:extLst>
                    <a:ext uri="{A12FA001-AC4F-418D-AE19-62706E023703}">
                      <ahyp:hlinkClr xmlns:ahyp="http://schemas.microsoft.com/office/drawing/2018/hyperlinkcolor" val="tx"/>
                    </a:ext>
                  </a:extLst>
                </a:hlinkClick>
              </a:rPr>
              <a:t>https://mattermost.web.cern.ch/staff-association</a:t>
            </a:r>
            <a:endParaRPr lang="fr-FR" altLang="en-US" sz="2500" dirty="0">
              <a:solidFill>
                <a:srgbClr val="0099CB"/>
              </a:solidFill>
            </a:endParaRPr>
          </a:p>
          <a:p>
            <a:pPr eaLnBrk="1" hangingPunct="1">
              <a:spcAft>
                <a:spcPts val="600"/>
              </a:spcAft>
              <a:tabLst>
                <a:tab pos="2508250" algn="l"/>
              </a:tabLst>
              <a:defRPr/>
            </a:pPr>
            <a:r>
              <a:rPr lang="fr-FR" altLang="en-US" b="1" dirty="0" err="1"/>
              <a:t>Secretariat</a:t>
            </a:r>
            <a:r>
              <a:rPr lang="fr-FR" altLang="en-US" b="1" dirty="0"/>
              <a:t> :	</a:t>
            </a:r>
            <a:r>
              <a:rPr lang="fr-FR" altLang="en-US" b="1" dirty="0">
                <a:sym typeface="Wingdings" panose="05000000000000000000" pitchFamily="2" charset="2"/>
              </a:rPr>
              <a:t> </a:t>
            </a:r>
            <a:r>
              <a:rPr lang="fr-FR" altLang="en-US" sz="2500" dirty="0">
                <a:solidFill>
                  <a:srgbClr val="0099CB"/>
                </a:solidFill>
                <a:hlinkClick r:id="rId5">
                  <a:extLst>
                    <a:ext uri="{A12FA001-AC4F-418D-AE19-62706E023703}">
                      <ahyp:hlinkClr xmlns:ahyp="http://schemas.microsoft.com/office/drawing/2018/hyperlinkcolor" val="tx"/>
                    </a:ext>
                  </a:extLst>
                </a:hlinkClick>
              </a:rPr>
              <a:t>Staff.Association@cern.ch</a:t>
            </a:r>
            <a:r>
              <a:rPr lang="fr-FR" altLang="en-US" sz="2500" dirty="0">
                <a:solidFill>
                  <a:srgbClr val="0099CB"/>
                </a:solidFill>
              </a:rPr>
              <a:t> </a:t>
            </a:r>
          </a:p>
          <a:p>
            <a:pPr marL="0" lvl="1" indent="0" eaLnBrk="1" hangingPunct="1">
              <a:spcAft>
                <a:spcPts val="600"/>
              </a:spcAft>
              <a:buFont typeface="Arial" pitchFamily="34" charset="0"/>
              <a:buNone/>
              <a:tabLst>
                <a:tab pos="2508250" algn="l"/>
              </a:tabLst>
              <a:defRPr/>
            </a:pPr>
            <a:r>
              <a:rPr lang="fr-FR" altLang="en-US" sz="2400" b="1" dirty="0"/>
              <a:t>	</a:t>
            </a:r>
            <a:r>
              <a:rPr lang="fr-FR" altLang="en-US" sz="2400" b="1" dirty="0">
                <a:solidFill>
                  <a:srgbClr val="003466"/>
                </a:solidFill>
                <a:sym typeface="Wingdings" panose="05000000000000000000" pitchFamily="2" charset="2"/>
              </a:rPr>
              <a:t> 74224 	</a:t>
            </a:r>
          </a:p>
          <a:p>
            <a:pPr marL="0" lvl="1" indent="0" eaLnBrk="1" hangingPunct="1">
              <a:spcAft>
                <a:spcPts val="600"/>
              </a:spcAft>
              <a:buFont typeface="Arial" pitchFamily="34" charset="0"/>
              <a:buNone/>
              <a:tabLst>
                <a:tab pos="2508250" algn="l"/>
              </a:tabLst>
              <a:defRPr/>
            </a:pPr>
            <a:r>
              <a:rPr lang="fr-FR" altLang="en-US" sz="2400" b="1" dirty="0">
                <a:solidFill>
                  <a:srgbClr val="003466"/>
                </a:solidFill>
                <a:sym typeface="Wingdings" panose="05000000000000000000" pitchFamily="2" charset="2"/>
              </a:rPr>
              <a:t>	Building 64-R-010</a:t>
            </a:r>
            <a:endParaRPr lang="fr-FR" altLang="en-US" sz="2400" b="1" dirty="0">
              <a:solidFill>
                <a:srgbClr val="003466"/>
              </a:solidFill>
            </a:endParaRPr>
          </a:p>
        </p:txBody>
      </p:sp>
      <p:sp>
        <p:nvSpPr>
          <p:cNvPr id="24582" name="Rectangle 13">
            <a:extLst>
              <a:ext uri="{FF2B5EF4-FFF2-40B4-BE49-F238E27FC236}">
                <a16:creationId xmlns:a16="http://schemas.microsoft.com/office/drawing/2014/main" id="{72E29C7B-5E72-1AB3-D995-32C040A24F61}"/>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endParaRPr lang="en-US" altLang="en-US" sz="1800">
              <a:solidFill>
                <a:schemeClr val="tx1"/>
              </a:solidFill>
            </a:endParaRPr>
          </a:p>
        </p:txBody>
      </p:sp>
      <p:sp>
        <p:nvSpPr>
          <p:cNvPr id="24583" name="Rectangle 14">
            <a:extLst>
              <a:ext uri="{FF2B5EF4-FFF2-40B4-BE49-F238E27FC236}">
                <a16:creationId xmlns:a16="http://schemas.microsoft.com/office/drawing/2014/main" id="{13C6D3A3-5C86-4EAD-47AE-35A44EE8ABCC}"/>
              </a:ext>
            </a:extLst>
          </p:cNvPr>
          <p:cNvSpPr>
            <a:spLocks noChangeArrowheads="1"/>
          </p:cNvSpPr>
          <p:nvPr/>
        </p:nvSpPr>
        <p:spPr bwMode="auto">
          <a:xfrm>
            <a:off x="0" y="1333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r>
              <a:rPr lang="en-GB" altLang="en-US" sz="1000">
                <a:solidFill>
                  <a:schemeClr val="tx1"/>
                </a:solidFill>
                <a:latin typeface="Times New Roman" panose="02020603050405020304" pitchFamily="18" charset="0"/>
              </a:rPr>
              <a:t>       </a:t>
            </a:r>
            <a:endParaRPr lang="en-GB" altLang="en-US" sz="1800">
              <a:solidFill>
                <a:schemeClr val="tx1"/>
              </a:solidFill>
            </a:endParaRPr>
          </a:p>
        </p:txBody>
      </p:sp>
      <p:sp>
        <p:nvSpPr>
          <p:cNvPr id="24584" name="Rectangle 15">
            <a:extLst>
              <a:ext uri="{FF2B5EF4-FFF2-40B4-BE49-F238E27FC236}">
                <a16:creationId xmlns:a16="http://schemas.microsoft.com/office/drawing/2014/main" id="{8B748A19-AE59-17F0-D4EE-F38A375B52A9}"/>
              </a:ext>
            </a:extLst>
          </p:cNvPr>
          <p:cNvSpPr>
            <a:spLocks noChangeArrowheads="1"/>
          </p:cNvSpPr>
          <p:nvPr/>
        </p:nvSpPr>
        <p:spPr bwMode="auto">
          <a:xfrm>
            <a:off x="0" y="2314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rgbClr val="003466"/>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0099CB"/>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003466"/>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0099CB"/>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003466"/>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3466"/>
                </a:solidFill>
                <a:latin typeface="Calibri" panose="020F0502020204030204" pitchFamily="34" charset="0"/>
              </a:defRPr>
            </a:lvl9pPr>
          </a:lstStyle>
          <a:p>
            <a:pPr>
              <a:spcBef>
                <a:spcPct val="0"/>
              </a:spcBef>
              <a:buFontTx/>
              <a:buNone/>
            </a:pPr>
            <a:endParaRPr lang="en-US" altLang="en-US" sz="1800">
              <a:solidFill>
                <a:schemeClr val="tx1"/>
              </a:solidFill>
            </a:endParaRPr>
          </a:p>
        </p:txBody>
      </p:sp>
      <p:pic>
        <p:nvPicPr>
          <p:cNvPr id="6" name="Picture 5">
            <a:extLst>
              <a:ext uri="{FF2B5EF4-FFF2-40B4-BE49-F238E27FC236}">
                <a16:creationId xmlns:a16="http://schemas.microsoft.com/office/drawing/2014/main" id="{51FE7388-5A40-7617-84E3-5E6AA9279EBC}"/>
              </a:ext>
            </a:extLst>
          </p:cNvPr>
          <p:cNvPicPr>
            <a:picLocks noChangeAspect="1"/>
          </p:cNvPicPr>
          <p:nvPr/>
        </p:nvPicPr>
        <p:blipFill>
          <a:blip r:embed="rId6"/>
          <a:stretch>
            <a:fillRect/>
          </a:stretch>
        </p:blipFill>
        <p:spPr>
          <a:xfrm>
            <a:off x="4644008" y="1681076"/>
            <a:ext cx="1688745" cy="854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par>
                          <p:cTn id="8" fill="hold" nodeType="afterGroup">
                            <p:stCondLst>
                              <p:cond delay="2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5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500"/>
                                        <p:tgtEl>
                                          <p:spTgt spid="3">
                                            <p:txEl>
                                              <p:pRg st="2" end="2"/>
                                            </p:txEl>
                                          </p:spTgt>
                                        </p:tgtEl>
                                      </p:cBhvr>
                                    </p:animEffect>
                                  </p:childTnLst>
                                </p:cTn>
                              </p:par>
                            </p:childTnLst>
                          </p:cTn>
                        </p:par>
                        <p:par>
                          <p:cTn id="16" fill="hold" nodeType="afterGroup">
                            <p:stCondLst>
                              <p:cond delay="6000"/>
                            </p:stCondLst>
                            <p:childTnLst>
                              <p:par>
                                <p:cTn id="17" presetID="10"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5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500"/>
                                        <p:tgtEl>
                                          <p:spTgt spid="3">
                                            <p:txEl>
                                              <p:pRg st="4" end="4"/>
                                            </p:txEl>
                                          </p:spTgt>
                                        </p:tgtEl>
                                      </p:cBhvr>
                                    </p:animEffect>
                                  </p:childTnLst>
                                </p:cTn>
                              </p:par>
                            </p:childTnLst>
                          </p:cTn>
                        </p:par>
                        <p:par>
                          <p:cTn id="24" fill="hold" nodeType="afterGroup">
                            <p:stCondLst>
                              <p:cond delay="10000"/>
                            </p:stCondLst>
                            <p:childTnLst>
                              <p:par>
                                <p:cTn id="25" presetID="10" presetClass="entr" presetSubtype="0" fill="hold"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500"/>
                                        <p:tgtEl>
                                          <p:spTgt spid="3">
                                            <p:txEl>
                                              <p:pRg st="5" end="5"/>
                                            </p:txEl>
                                          </p:spTgt>
                                        </p:tgtEl>
                                      </p:cBhvr>
                                    </p:animEffect>
                                  </p:childTnLst>
                                </p:cTn>
                              </p:par>
                            </p:childTnLst>
                          </p:cTn>
                        </p:par>
                        <p:par>
                          <p:cTn id="28" fill="hold" nodeType="afterGroup">
                            <p:stCondLst>
                              <p:cond delay="12000"/>
                            </p:stCondLst>
                            <p:childTnLst>
                              <p:par>
                                <p:cTn id="29" presetID="10" presetClass="entr" presetSubtype="0" fill="hold" nodeType="afterEffect">
                                  <p:stCondLst>
                                    <p:cond delay="50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500"/>
                                        <p:tgtEl>
                                          <p:spTgt spid="3">
                                            <p:txEl>
                                              <p:pRg st="6" end="6"/>
                                            </p:txEl>
                                          </p:spTgt>
                                        </p:tgtEl>
                                      </p:cBhvr>
                                    </p:animEffect>
                                  </p:childTnLst>
                                </p:cTn>
                              </p:par>
                            </p:childTnLst>
                          </p:cTn>
                        </p:par>
                        <p:par>
                          <p:cTn id="32" fill="hold">
                            <p:stCondLst>
                              <p:cond delay="14000"/>
                            </p:stCondLst>
                            <p:childTnLst>
                              <p:par>
                                <p:cTn id="33" presetID="10" presetClass="entr" presetSubtype="0" fill="hold" nodeType="afterEffect">
                                  <p:stCondLst>
                                    <p:cond delay="50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7668</TotalTime>
  <Words>377</Words>
  <Application>Microsoft Office PowerPoint</Application>
  <PresentationFormat>On-screen Show (4:3)</PresentationFormat>
  <Paragraphs>51</Paragraphs>
  <Slides>11</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Calibri</vt:lpstr>
      <vt:lpstr>Calibri Light</vt:lpstr>
      <vt:lpstr>MS Outlook</vt:lpstr>
      <vt:lpstr>Times New Roman</vt:lpstr>
      <vt:lpstr>Wingdings</vt:lpstr>
      <vt:lpstr>Office Theme</vt:lpstr>
      <vt:lpstr>Custom Design</vt:lpstr>
      <vt:lpstr>PowerPoint Presentation</vt:lpstr>
      <vt:lpstr>Specific legal framework</vt:lpstr>
      <vt:lpstr>Your delegates</vt:lpstr>
      <vt:lpstr>Represent you</vt:lpstr>
      <vt:lpstr>PowerPoint Presentation</vt:lpstr>
      <vt:lpstr>Facilitate your integration</vt:lpstr>
      <vt:lpstr>Facilitate your integration</vt:lpstr>
      <vt:lpstr>PowerPoint Presentation</vt:lpstr>
      <vt:lpstr>Keeping you informed</vt:lpstr>
      <vt:lpstr>Join us!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Regelbrugge</dc:creator>
  <cp:lastModifiedBy>Florence Licci-Ounnough</cp:lastModifiedBy>
  <cp:revision>246</cp:revision>
  <cp:lastPrinted>2022-06-01T08:43:09Z</cp:lastPrinted>
  <dcterms:created xsi:type="dcterms:W3CDTF">2013-06-07T09:24:19Z</dcterms:created>
  <dcterms:modified xsi:type="dcterms:W3CDTF">2024-03-19T15:53:38Z</dcterms:modified>
</cp:coreProperties>
</file>