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A7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>
        <p:scale>
          <a:sx n="60" d="100"/>
          <a:sy n="60" d="100"/>
        </p:scale>
        <p:origin x="3354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86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30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34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623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710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56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45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757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863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084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869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115F3B-1FDE-4A90-937A-447DC1782A31}" type="datetimeFigureOut">
              <a:rPr lang="fr-FR" smtClean="0"/>
              <a:t>20/05/2025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4D79DF-5969-446A-8759-06965D34C7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03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585995BE-9EDB-D02B-3267-51B8E1E8E983}"/>
              </a:ext>
            </a:extLst>
          </p:cNvPr>
          <p:cNvGrpSpPr/>
          <p:nvPr/>
        </p:nvGrpSpPr>
        <p:grpSpPr>
          <a:xfrm>
            <a:off x="0" y="1322363"/>
            <a:ext cx="6858000" cy="9613181"/>
            <a:chOff x="0" y="1322363"/>
            <a:chExt cx="6858000" cy="961318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AFBC2FEE-07BF-C3E3-6303-6CB2E296C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681"/>
            <a:stretch/>
          </p:blipFill>
          <p:spPr>
            <a:xfrm>
              <a:off x="0" y="1322363"/>
              <a:ext cx="6858000" cy="9613181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7131674-7416-CB95-5E43-EAEB2FB4016E}"/>
                </a:ext>
              </a:extLst>
            </p:cNvPr>
            <p:cNvSpPr/>
            <p:nvPr/>
          </p:nvSpPr>
          <p:spPr>
            <a:xfrm>
              <a:off x="267286" y="9104244"/>
              <a:ext cx="6252783" cy="1128070"/>
            </a:xfrm>
            <a:prstGeom prst="rect">
              <a:avLst/>
            </a:prstGeom>
            <a:solidFill>
              <a:srgbClr val="52A7E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F241AD6-F65D-8176-B84F-96B32468BA72}"/>
                </a:ext>
              </a:extLst>
            </p:cNvPr>
            <p:cNvSpPr txBox="1"/>
            <p:nvPr/>
          </p:nvSpPr>
          <p:spPr>
            <a:xfrm>
              <a:off x="337931" y="9068114"/>
              <a:ext cx="154846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>
                  <a:solidFill>
                    <a:schemeClr val="bg1"/>
                  </a:solidFill>
                </a:rPr>
                <a:t>Tous les mercredi &gt;&gt; et </a:t>
              </a:r>
            </a:p>
            <a:p>
              <a:r>
                <a:rPr lang="fr-CH" b="1" dirty="0">
                  <a:solidFill>
                    <a:schemeClr val="bg1"/>
                  </a:solidFill>
                </a:rPr>
                <a:t>Vendredi &gt;&gt;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54D8A73D-C524-8BAC-4C9C-9D0B44CE2797}"/>
                </a:ext>
              </a:extLst>
            </p:cNvPr>
            <p:cNvSpPr txBox="1"/>
            <p:nvPr/>
          </p:nvSpPr>
          <p:spPr>
            <a:xfrm>
              <a:off x="2518880" y="9314335"/>
              <a:ext cx="174959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000" b="1" dirty="0">
                  <a:solidFill>
                    <a:schemeClr val="bg1"/>
                  </a:solidFill>
                </a:rPr>
                <a:t>SPORT MIXTE dès 16 ans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0B6E74E6-8557-F258-BF10-C536B58B6ED2}"/>
                </a:ext>
              </a:extLst>
            </p:cNvPr>
            <p:cNvSpPr txBox="1"/>
            <p:nvPr/>
          </p:nvSpPr>
          <p:spPr>
            <a:xfrm>
              <a:off x="4694430" y="9308984"/>
              <a:ext cx="182563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>
                  <a:solidFill>
                    <a:schemeClr val="bg1"/>
                  </a:solidFill>
                </a:rPr>
                <a:t>&lt;&lt;19:30 à 21:00</a:t>
              </a:r>
            </a:p>
            <a:p>
              <a:endParaRPr lang="fr-CH" b="1" dirty="0">
                <a:solidFill>
                  <a:schemeClr val="bg1"/>
                </a:solidFill>
              </a:endParaRPr>
            </a:p>
            <a:p>
              <a:r>
                <a:rPr lang="fr-CH" b="1" dirty="0">
                  <a:solidFill>
                    <a:schemeClr val="bg1"/>
                  </a:solidFill>
                </a:rPr>
                <a:t>&lt;&lt;12:15 à 13:15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46175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20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Jerome Panigoni</dc:creator>
  <cp:lastModifiedBy>Nathalie Perkins</cp:lastModifiedBy>
  <cp:revision>2</cp:revision>
  <cp:lastPrinted>2025-03-17T14:51:57Z</cp:lastPrinted>
  <dcterms:created xsi:type="dcterms:W3CDTF">2025-03-17T14:34:03Z</dcterms:created>
  <dcterms:modified xsi:type="dcterms:W3CDTF">2025-05-20T06:26:32Z</dcterms:modified>
</cp:coreProperties>
</file>