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65" r:id="rId12"/>
    <p:sldId id="266" r:id="rId13"/>
    <p:sldId id="267" r:id="rId14"/>
    <p:sldId id="268" r:id="rId15"/>
    <p:sldId id="270" r:id="rId16"/>
    <p:sldId id="273" r:id="rId17"/>
    <p:sldId id="274" r:id="rId18"/>
    <p:sldId id="279" r:id="rId19"/>
    <p:sldId id="280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4660"/>
  </p:normalViewPr>
  <p:slideViewPr>
    <p:cSldViewPr snapToGrid="0">
      <p:cViewPr varScale="1">
        <p:scale>
          <a:sx n="52" d="100"/>
          <a:sy n="52" d="100"/>
        </p:scale>
        <p:origin x="78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41D02-F2A3-A987-0C9A-AC11051599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CB0470-B909-BC12-E2AE-262EB3A925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738A8-551E-F697-8019-AE32C6E22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CC61D-D062-495F-A81B-50183C58B940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64943F-1713-633F-F3E0-AE110AD8C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F71941-C2DB-777C-2E93-4E55DBBF2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774F4-163F-4BED-AA11-307A19ED1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817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E493B-CB77-2CF0-B005-D634776EF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E78645-5123-93ED-9409-98A71ADEB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CF7D8E-EA55-5E2B-E989-4852EADD1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CC61D-D062-495F-A81B-50183C58B940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0DD60-60CD-6521-6DFA-FB4740E69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8CCA4C-A5E2-5B84-17BC-FF1BF876B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774F4-163F-4BED-AA11-307A19ED1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118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204B69-603D-1C3F-0382-37B152DCAB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E9BA3B-1A06-BC4D-5182-68EE22A417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9BC49C-C761-FFA6-6715-13DC41F70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CC61D-D062-495F-A81B-50183C58B940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C4DB2E-5003-6CDC-1A4D-F5BB3F68D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D96BC-E044-37DF-CF70-00A144983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774F4-163F-4BED-AA11-307A19ED1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20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330C0-89C6-0EB5-91BF-FD19B17F3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D51B63-3068-E77D-20FF-F3B6B252D4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456396-A12E-5A5D-12C4-79AA22DDC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CC61D-D062-495F-A81B-50183C58B940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B57128-684C-F92E-953E-72E55A361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88BCCE-B5C0-B44D-D19E-992599ADF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774F4-163F-4BED-AA11-307A19ED1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36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8D7A1-97BC-5AE3-7ED7-BB4AE0ADA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2C666B-7BB9-3932-E4EC-BEF180B076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E28D48-8C5D-56CB-32ED-57D0C964C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CC61D-D062-495F-A81B-50183C58B940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29A0AF-4E4A-8CEC-17F5-604192FA0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1E21A1-958E-770F-7BBF-2705EBFA1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774F4-163F-4BED-AA11-307A19ED1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412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40B6B-CC6C-F35F-9072-A6FA6641F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534C31-BB17-CC53-7893-8FC8316987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FA1BE2-88FE-59AC-662E-53365D466D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2369A1-2094-1FF8-0B05-12A70E9AB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CC61D-D062-495F-A81B-50183C58B940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E2331D-E00B-3950-FBBB-774165FA8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8FFF89-CFAC-4AFA-E658-8DF57AEB9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774F4-163F-4BED-AA11-307A19ED1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709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F1F94-1FBA-797B-502D-F37369D03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3A1735-ED40-61E5-452F-1F74CD0CA6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9271CE-4236-B8D7-A806-9E4A266DE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C4A171-5BFC-3F17-E6CF-1238E42CB9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38535C-FA47-0E7B-5523-EB39A717F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278E81-5220-D2A3-4F72-E449A64D4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CC61D-D062-495F-A81B-50183C58B940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9A4D17-61EF-9F30-5E33-14D5670C4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F6C7CE-B56C-424C-BD71-EB0C8C932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774F4-163F-4BED-AA11-307A19ED1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321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3E214-8A24-29C4-9EDF-84D09CA84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C0E964-3F23-D12A-92F9-3C7D5A866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CC61D-D062-495F-A81B-50183C58B940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B59918-E83A-F428-90F8-7207019D3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0EE233-E4FA-A591-AAFD-98D76C578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774F4-163F-4BED-AA11-307A19ED1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687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C93114-C23D-E60A-0862-2D0AA0E83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CC61D-D062-495F-A81B-50183C58B940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E8A8BF-25C5-F380-1490-9B5E1E162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E0521E-A5A7-29AE-6906-BCAE41D92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774F4-163F-4BED-AA11-307A19ED1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67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0EBA8-2B61-D68C-61B1-477FB9C99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62FEA0-6E68-84CA-EA9D-7418424C9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5B8D9B-D489-29EC-0A48-EB7E9F876E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2343D0-2D2A-C0C4-6F26-2AFB478BE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CC61D-D062-495F-A81B-50183C58B940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DEA5FC-D399-7DDF-AFD8-AFE20A1C8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279740-A504-DE62-DAC4-7CF150D8E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774F4-163F-4BED-AA11-307A19ED1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403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8DB56-7DB5-3D9D-2C0A-35AF3A638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C4272E-0401-6EF4-6457-F0C7793613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27ACBD-BDC5-1FC1-7FAB-19FD8DD24F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B0A852-67FB-8CAF-6844-7B46E788F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CC61D-D062-495F-A81B-50183C58B940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07F99D-99BB-08D4-600B-117F11BEF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59E9B2-B0B5-5BD0-5FCA-EF568408D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774F4-163F-4BED-AA11-307A19ED1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737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E9CD69-00BF-2ABB-C74E-4FF927D94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E0451A-0AE2-8EF6-A3A4-BE383B0381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7308DA-DEC1-BAB3-4B9A-135E94AD74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9CC61D-D062-495F-A81B-50183C58B940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B497FB-10FE-B391-EC9B-33197BFD36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18AD97-AA49-374B-9C43-BB22F85085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BD774F4-163F-4BED-AA11-307A19ED1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345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C43BDEF-1C21-4A9C-691F-FDA78407E3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017" y="-21210"/>
            <a:ext cx="101959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5556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001759B-E5C2-1A5C-A835-B2F3B14400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618"/>
            <a:ext cx="12192000" cy="6468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993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675822D-D5A1-88B6-37AF-BC802E2B39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605" y="0"/>
            <a:ext cx="117307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231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1DEC99-8C92-BC2A-1D99-F6705F0F73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4838" y="0"/>
            <a:ext cx="98623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528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BE6E237-C9C6-2444-C10E-5A991486B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6333" y="0"/>
            <a:ext cx="87793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5458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6E44127-D3D0-4484-3E43-8ADC2518C6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3251" y="0"/>
            <a:ext cx="69854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7824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7D1164B-26D1-47C6-C122-667F3EF592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149" y="975970"/>
            <a:ext cx="11469701" cy="4906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0126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2192DE2-65DC-2A80-ECC1-D21CF265ED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0975"/>
            <a:ext cx="12192000" cy="473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5882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8F34A4D-8431-5E81-98CD-A6190806EF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39" y="675891"/>
            <a:ext cx="11803122" cy="5506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8876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C1F62E3-3071-27A3-C25B-C35EF894FC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170" y="0"/>
            <a:ext cx="105316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2470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E5C369-38AA-6D74-5B9F-32B003E3B3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886" y="504417"/>
            <a:ext cx="11660227" cy="5849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347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9FC67E3-3D3D-5AB4-7422-2FAEA83BB5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9803"/>
            <a:ext cx="12192000" cy="5538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150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629BDFD-AC99-61C0-45E0-233404816D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5167" y="0"/>
            <a:ext cx="95216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522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F49533F-7A86-78C8-5B5F-AC63AD188E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158" y="0"/>
            <a:ext cx="96496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407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04E910E-7C86-CF7C-2A39-FA99938310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317" y="0"/>
            <a:ext cx="114513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24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7E2656A-F719-80B3-B80C-6F95EEEA64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0504" y="0"/>
            <a:ext cx="71709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859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B7D4B54-6BE8-1AE3-E013-315933F1E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4837" y="0"/>
            <a:ext cx="75023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354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85243D7-EF0B-5D5E-7563-00C5475123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993" y="1752366"/>
            <a:ext cx="9774014" cy="335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113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596A106-60B5-79B2-8E91-BDE9D021DA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741"/>
            <a:ext cx="12192000" cy="6796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127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1392</TotalTime>
  <Words>0</Words>
  <Application>Microsoft Office PowerPoint</Application>
  <PresentationFormat>Widescreen</PresentationFormat>
  <Paragraphs>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Bruno Vercoutter</dc:creator>
  <cp:lastModifiedBy>Cecile Curdy</cp:lastModifiedBy>
  <cp:revision>5</cp:revision>
  <dcterms:created xsi:type="dcterms:W3CDTF">2024-06-24T14:02:44Z</dcterms:created>
  <dcterms:modified xsi:type="dcterms:W3CDTF">2025-08-20T14:50:17Z</dcterms:modified>
</cp:coreProperties>
</file>